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5.xml" ContentType="application/vnd.openxmlformats-officedocument.presentationml.notesSlide+xml"/>
  <Override PartName="/ppt/charts/chart5.xml" ContentType="application/vnd.openxmlformats-officedocument.drawingml.chart+xml"/>
  <Override PartName="/ppt/notesSlides/notesSlide46.xml" ContentType="application/vnd.openxmlformats-officedocument.presentationml.notesSlide+xml"/>
  <Override PartName="/ppt/charts/chart6.xml" ContentType="application/vnd.openxmlformats-officedocument.drawingml.chart+xml"/>
  <Override PartName="/ppt/notesSlides/notesSlide4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658" r:id="rId2"/>
    <p:sldId id="659" r:id="rId3"/>
    <p:sldId id="632" r:id="rId4"/>
    <p:sldId id="640" r:id="rId5"/>
    <p:sldId id="579" r:id="rId6"/>
    <p:sldId id="571" r:id="rId7"/>
    <p:sldId id="572" r:id="rId8"/>
    <p:sldId id="573" r:id="rId9"/>
    <p:sldId id="609" r:id="rId10"/>
    <p:sldId id="502" r:id="rId11"/>
    <p:sldId id="619" r:id="rId12"/>
    <p:sldId id="317" r:id="rId13"/>
    <p:sldId id="560" r:id="rId14"/>
    <p:sldId id="669" r:id="rId15"/>
    <p:sldId id="615" r:id="rId16"/>
    <p:sldId id="429" r:id="rId17"/>
    <p:sldId id="505" r:id="rId18"/>
    <p:sldId id="623" r:id="rId19"/>
    <p:sldId id="506" r:id="rId20"/>
    <p:sldId id="636" r:id="rId21"/>
    <p:sldId id="508" r:id="rId22"/>
    <p:sldId id="670" r:id="rId23"/>
    <p:sldId id="616" r:id="rId24"/>
    <p:sldId id="370" r:id="rId25"/>
    <p:sldId id="373" r:id="rId26"/>
    <p:sldId id="415" r:id="rId27"/>
    <p:sldId id="420" r:id="rId28"/>
    <p:sldId id="576" r:id="rId29"/>
    <p:sldId id="614" r:id="rId30"/>
    <p:sldId id="652" r:id="rId31"/>
    <p:sldId id="671" r:id="rId32"/>
    <p:sldId id="648" r:id="rId33"/>
    <p:sldId id="539" r:id="rId34"/>
    <p:sldId id="606" r:id="rId35"/>
    <p:sldId id="492" r:id="rId36"/>
    <p:sldId id="417" r:id="rId37"/>
    <p:sldId id="545" r:id="rId38"/>
    <p:sldId id="646" r:id="rId39"/>
    <p:sldId id="672" r:id="rId40"/>
    <p:sldId id="651" r:id="rId41"/>
    <p:sldId id="625" r:id="rId42"/>
    <p:sldId id="627" r:id="rId43"/>
    <p:sldId id="487" r:id="rId44"/>
    <p:sldId id="578" r:id="rId45"/>
    <p:sldId id="603" r:id="rId46"/>
    <p:sldId id="605" r:id="rId47"/>
    <p:sldId id="607" r:id="rId48"/>
    <p:sldId id="655" r:id="rId49"/>
    <p:sldId id="673" r:id="rId50"/>
  </p:sldIdLst>
  <p:sldSz cx="24377650" cy="13716000"/>
  <p:notesSz cx="6858000" cy="9144000"/>
  <p:embeddedFontLs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Lato Black" panose="020F0A02020204030203" pitchFamily="34" charset="0"/>
      <p:bold r:id="rId57"/>
      <p:boldItalic r:id="rId58"/>
    </p:embeddedFont>
    <p:embeddedFont>
      <p:font typeface="Impact" panose="020B0806030902050204" pitchFamily="34" charset="0"/>
      <p:regular r:id="rId59"/>
    </p:embeddedFont>
    <p:embeddedFont>
      <p:font typeface="Lato" panose="020F0502020204030203" pitchFamily="34" charset="0"/>
      <p:regular r:id="rId60"/>
      <p:bold r:id="rId61"/>
    </p:embeddedFont>
    <p:embeddedFont>
      <p:font typeface="Lato Bold" panose="020F0802020204030203" pitchFamily="34" charset="0"/>
      <p:bold r:id="rId62"/>
    </p:embeddedFont>
    <p:embeddedFont>
      <p:font typeface="Helvetica" panose="020B0604020202020204" pitchFamily="34" charset="0"/>
      <p:regular r:id="rId63"/>
      <p:bold r:id="rId64"/>
      <p:italic r:id="rId65"/>
      <p:boldItalic r:id="rId66"/>
    </p:embeddedFont>
    <p:embeddedFont>
      <p:font typeface="Open Sans" panose="020B0606030504020204" pitchFamily="34" charset="0"/>
      <p:regular r:id="rId67"/>
      <p:bold r:id="rId68"/>
      <p:italic r:id="rId69"/>
      <p:boldItalic r:id="rId70"/>
    </p:embeddedFont>
    <p:embeddedFont>
      <p:font typeface="微软雅黑" panose="020B0503020204020204" pitchFamily="34" charset="-122"/>
      <p:regular r:id="rId71"/>
      <p:bold r:id="rId72"/>
    </p:embeddedFont>
    <p:embeddedFont>
      <p:font typeface="Verdana" panose="020B0604030504040204" pitchFamily="34" charset="0"/>
      <p:regular r:id="rId73"/>
      <p:bold r:id="rId74"/>
      <p:italic r:id="rId75"/>
      <p:boldItalic r:id="rId76"/>
    </p:embeddedFont>
    <p:embeddedFont>
      <p:font typeface="FrankRuehl" panose="020E0503060101010101" pitchFamily="34" charset="-79"/>
      <p:regular r:id="rId77"/>
    </p:embeddedFont>
    <p:embeddedFont>
      <p:font typeface="Agency FB" panose="020B0503020202020204" pitchFamily="34" charset="0"/>
      <p:regular r:id="rId78"/>
      <p:bold r:id="rId79"/>
    </p:embeddedFont>
    <p:embeddedFont>
      <p:font typeface="造字工房悦黑（非商用）常规体" pitchFamily="2" charset="-122"/>
      <p:regular r:id="rId80"/>
    </p:embeddedFont>
  </p:embeddedFontLst>
  <p:custDataLst>
    <p:tags r:id="rId81"/>
  </p:custDataLst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08" userDrawn="1">
          <p15:clr>
            <a:srgbClr val="A4A3A4"/>
          </p15:clr>
        </p15:guide>
        <p15:guide id="2" orient="horz" pos="532" userDrawn="1">
          <p15:clr>
            <a:srgbClr val="A4A3A4"/>
          </p15:clr>
        </p15:guide>
        <p15:guide id="3" pos="14271">
          <p15:clr>
            <a:srgbClr val="A4A3A4"/>
          </p15:clr>
        </p15:guide>
        <p15:guide id="4" pos="7677">
          <p15:clr>
            <a:srgbClr val="A4A3A4"/>
          </p15:clr>
        </p15:guide>
        <p15:guide id="5" pos="11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00"/>
    <a:srgbClr val="B78B02"/>
    <a:srgbClr val="F10F21"/>
    <a:srgbClr val="DEA902"/>
    <a:srgbClr val="D09E02"/>
    <a:srgbClr val="1E2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71" autoAdjust="0"/>
    <p:restoredTop sz="96301" autoAdjust="0"/>
  </p:normalViewPr>
  <p:slideViewPr>
    <p:cSldViewPr snapToGrid="0" snapToObjects="1">
      <p:cViewPr varScale="1">
        <p:scale>
          <a:sx n="54" d="100"/>
          <a:sy n="54" d="100"/>
        </p:scale>
        <p:origin x="936" y="90"/>
      </p:cViewPr>
      <p:guideLst>
        <p:guide orient="horz" pos="8108"/>
        <p:guide orient="horz" pos="532"/>
        <p:guide pos="14271"/>
        <p:guide pos="7677"/>
        <p:guide pos="11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1.fntdata"/><Relationship Id="rId68" Type="http://schemas.openxmlformats.org/officeDocument/2006/relationships/font" Target="fonts/font16.fntdata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74" Type="http://schemas.openxmlformats.org/officeDocument/2006/relationships/font" Target="fonts/font22.fntdata"/><Relationship Id="rId79" Type="http://schemas.openxmlformats.org/officeDocument/2006/relationships/font" Target="fonts/font27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font" Target="fonts/font17.fntdata"/><Relationship Id="rId77" Type="http://schemas.openxmlformats.org/officeDocument/2006/relationships/font" Target="fonts/font25.fntdata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72" Type="http://schemas.openxmlformats.org/officeDocument/2006/relationships/font" Target="fonts/font20.fntdata"/><Relationship Id="rId80" Type="http://schemas.openxmlformats.org/officeDocument/2006/relationships/font" Target="fonts/font28.fnt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font" Target="fonts/font18.fntdata"/><Relationship Id="rId75" Type="http://schemas.openxmlformats.org/officeDocument/2006/relationships/font" Target="fonts/font23.fntdata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73" Type="http://schemas.openxmlformats.org/officeDocument/2006/relationships/font" Target="fonts/font21.fntdata"/><Relationship Id="rId78" Type="http://schemas.openxmlformats.org/officeDocument/2006/relationships/font" Target="fonts/font26.fntdata"/><Relationship Id="rId8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76" Type="http://schemas.openxmlformats.org/officeDocument/2006/relationships/font" Target="fonts/font24.fntdata"/><Relationship Id="rId7" Type="http://schemas.openxmlformats.org/officeDocument/2006/relationships/slide" Target="slides/slide6.xml"/><Relationship Id="rId71" Type="http://schemas.openxmlformats.org/officeDocument/2006/relationships/font" Target="fonts/font19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14.fntdata"/><Relationship Id="rId61" Type="http://schemas.openxmlformats.org/officeDocument/2006/relationships/font" Target="fonts/font9.fntdata"/><Relationship Id="rId8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673D-4B65-8E68-C56022A47257}"/>
              </c:ext>
            </c:extLst>
          </c:dPt>
          <c:dPt>
            <c:idx val="1"/>
            <c:bubble3D val="0"/>
            <c:explosion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673D-4B65-8E68-C56022A4725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673D-4B65-8E68-C56022A47257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673D-4B65-8E68-C56022A47257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1st Qtr</c:v>
                </c:pt>
                <c:pt idx="3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7.7</c:v>
                </c:pt>
                <c:pt idx="2">
                  <c:v>5</c:v>
                </c:pt>
                <c:pt idx="3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3D-4B65-8E68-C56022A47257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m/d/yy</c:formatCode>
                <c:ptCount val="2"/>
                <c:pt idx="0">
                  <c:v>37377</c:v>
                </c:pt>
                <c:pt idx="1">
                  <c:v>37408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E3-4B35-B868-15A3228C7D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m/d/yy</c:formatCode>
                <c:ptCount val="2"/>
                <c:pt idx="0">
                  <c:v>37377</c:v>
                </c:pt>
                <c:pt idx="1">
                  <c:v>37408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25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E3-4B35-B868-15A3228C7D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m/d/yy</c:formatCode>
                <c:ptCount val="2"/>
                <c:pt idx="0">
                  <c:v>37377</c:v>
                </c:pt>
                <c:pt idx="1">
                  <c:v>37408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22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E3-4B35-B868-15A3228C7DB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m/d/yy</c:formatCode>
                <c:ptCount val="2"/>
                <c:pt idx="0">
                  <c:v>37377</c:v>
                </c:pt>
                <c:pt idx="1">
                  <c:v>37408</c:v>
                </c:pt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>
                  <c:v>18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E3-4B35-B868-15A3228C7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0725760"/>
        <c:axId val="260735744"/>
      </c:barChart>
      <c:dateAx>
        <c:axId val="260725760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zh-CN"/>
          </a:p>
        </c:txPr>
        <c:crossAx val="260735744"/>
        <c:crosses val="autoZero"/>
        <c:auto val="1"/>
        <c:lblOffset val="100"/>
        <c:baseTimeUnit val="months"/>
      </c:dateAx>
      <c:valAx>
        <c:axId val="260735744"/>
        <c:scaling>
          <c:orientation val="minMax"/>
          <c:max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072576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200">
          <a:latin typeface="+mn-ea"/>
          <a:ea typeface="+mn-ea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1.6</c:v>
                </c:pt>
                <c:pt idx="1">
                  <c:v>1.9</c:v>
                </c:pt>
                <c:pt idx="2">
                  <c:v>2.4</c:v>
                </c:pt>
                <c:pt idx="3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76-47BB-9701-19F67775710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Category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1.5</c:v>
                </c:pt>
                <c:pt idx="1">
                  <c:v>2.4</c:v>
                </c:pt>
                <c:pt idx="2">
                  <c:v>2.2999999999999998</c:v>
                </c:pt>
                <c:pt idx="3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76-47BB-9701-19F67775710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Category 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2</c:v>
                </c:pt>
                <c:pt idx="1">
                  <c:v>1.5</c:v>
                </c:pt>
                <c:pt idx="2">
                  <c:v>2.2000000000000002</c:v>
                </c:pt>
                <c:pt idx="3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76-47BB-9701-19F677757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56500480"/>
        <c:axId val="256502016"/>
      </c:barChart>
      <c:catAx>
        <c:axId val="2565004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56502016"/>
        <c:crosses val="autoZero"/>
        <c:auto val="1"/>
        <c:lblAlgn val="ctr"/>
        <c:lblOffset val="100"/>
        <c:noMultiLvlLbl val="0"/>
      </c:catAx>
      <c:valAx>
        <c:axId val="2565020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56500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n-ea"/>
          <a:ea typeface="+mn-ea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1.6</c:v>
                </c:pt>
                <c:pt idx="1">
                  <c:v>1.9</c:v>
                </c:pt>
                <c:pt idx="2">
                  <c:v>2.4</c:v>
                </c:pt>
                <c:pt idx="3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C1-4A5A-85DE-EEAACFC320A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Category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1.5</c:v>
                </c:pt>
                <c:pt idx="1">
                  <c:v>2.4</c:v>
                </c:pt>
                <c:pt idx="2">
                  <c:v>2.2999999999999998</c:v>
                </c:pt>
                <c:pt idx="3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C1-4A5A-85DE-EEAACFC320A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Category 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2</c:v>
                </c:pt>
                <c:pt idx="1">
                  <c:v>1.5</c:v>
                </c:pt>
                <c:pt idx="2">
                  <c:v>2.2000000000000002</c:v>
                </c:pt>
                <c:pt idx="3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C1-4A5A-85DE-EEAACFC320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56599552"/>
        <c:axId val="256601088"/>
      </c:barChart>
      <c:catAx>
        <c:axId val="256599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56601088"/>
        <c:crosses val="autoZero"/>
        <c:auto val="1"/>
        <c:lblAlgn val="ctr"/>
        <c:lblOffset val="100"/>
        <c:noMultiLvlLbl val="0"/>
      </c:catAx>
      <c:valAx>
        <c:axId val="2566010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56599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n-ea"/>
          <a:ea typeface="+mn-ea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1.6</c:v>
                </c:pt>
                <c:pt idx="1">
                  <c:v>1.9</c:v>
                </c:pt>
                <c:pt idx="2">
                  <c:v>2.4</c:v>
                </c:pt>
                <c:pt idx="3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AA-4DE6-AA59-90A7492225D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Category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1.5</c:v>
                </c:pt>
                <c:pt idx="1">
                  <c:v>2.4</c:v>
                </c:pt>
                <c:pt idx="2">
                  <c:v>2.2999999999999998</c:v>
                </c:pt>
                <c:pt idx="3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AA-4DE6-AA59-90A7492225D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Category 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2</c:v>
                </c:pt>
                <c:pt idx="1">
                  <c:v>1.5</c:v>
                </c:pt>
                <c:pt idx="2">
                  <c:v>2.2000000000000002</c:v>
                </c:pt>
                <c:pt idx="3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AA-4DE6-AA59-90A749222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56907520"/>
        <c:axId val="256921600"/>
      </c:barChart>
      <c:catAx>
        <c:axId val="256907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56921600"/>
        <c:crosses val="autoZero"/>
        <c:auto val="1"/>
        <c:lblAlgn val="ctr"/>
        <c:lblOffset val="100"/>
        <c:noMultiLvlLbl val="0"/>
      </c:catAx>
      <c:valAx>
        <c:axId val="2569216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56907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n-ea"/>
          <a:ea typeface="+mn-ea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标题</c:v>
                </c:pt>
                <c:pt idx="1">
                  <c:v>标题</c:v>
                </c:pt>
                <c:pt idx="2">
                  <c:v>标题</c:v>
                </c:pt>
                <c:pt idx="3">
                  <c:v>标题</c:v>
                </c:pt>
                <c:pt idx="4">
                  <c:v>标题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38</c:v>
                </c:pt>
                <c:pt idx="3">
                  <c:v>27</c:v>
                </c:pt>
                <c:pt idx="4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B4-48C4-973A-18575BE46B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标题</c:v>
                </c:pt>
                <c:pt idx="1">
                  <c:v>标题</c:v>
                </c:pt>
                <c:pt idx="2">
                  <c:v>标题</c:v>
                </c:pt>
                <c:pt idx="3">
                  <c:v>标题</c:v>
                </c:pt>
                <c:pt idx="4">
                  <c:v>标题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35</c:v>
                </c:pt>
                <c:pt idx="1">
                  <c:v>25</c:v>
                </c:pt>
                <c:pt idx="2">
                  <c:v>20</c:v>
                </c:pt>
                <c:pt idx="3">
                  <c:v>24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B4-48C4-973A-18575BE46B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标题</c:v>
                </c:pt>
                <c:pt idx="1">
                  <c:v>标题</c:v>
                </c:pt>
                <c:pt idx="2">
                  <c:v>标题</c:v>
                </c:pt>
                <c:pt idx="3">
                  <c:v>标题</c:v>
                </c:pt>
                <c:pt idx="4">
                  <c:v>标题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B4-48C4-973A-18575BE46B1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列4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标题</c:v>
                </c:pt>
                <c:pt idx="1">
                  <c:v>标题</c:v>
                </c:pt>
                <c:pt idx="2">
                  <c:v>标题</c:v>
                </c:pt>
                <c:pt idx="3">
                  <c:v>标题</c:v>
                </c:pt>
                <c:pt idx="4">
                  <c:v>标题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18</c:v>
                </c:pt>
                <c:pt idx="1">
                  <c:v>12</c:v>
                </c:pt>
                <c:pt idx="2">
                  <c:v>11</c:v>
                </c:pt>
                <c:pt idx="3">
                  <c:v>13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B4-48C4-973A-18575BE46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779968"/>
        <c:axId val="259781760"/>
      </c:barChart>
      <c:catAx>
        <c:axId val="259779968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spPr>
          <a:ln w="3163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zh-CN"/>
          </a:p>
        </c:txPr>
        <c:crossAx val="259781760"/>
        <c:crosses val="autoZero"/>
        <c:auto val="1"/>
        <c:lblAlgn val="ctr"/>
        <c:lblOffset val="100"/>
        <c:noMultiLvlLbl val="0"/>
      </c:catAx>
      <c:valAx>
        <c:axId val="259781760"/>
        <c:scaling>
          <c:orientation val="minMax"/>
          <c:max val="50"/>
        </c:scaling>
        <c:delete val="0"/>
        <c:axPos val="l"/>
        <c:majorGridlines>
          <c:spPr>
            <a:ln w="3163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3">
            <a:solidFill>
              <a:schemeClr val="bg1">
                <a:lumMod val="85000"/>
              </a:schemeClr>
            </a:solidFill>
            <a:prstDash val="solid"/>
          </a:ln>
        </c:spPr>
        <c:crossAx val="259779968"/>
        <c:crosses val="autoZero"/>
        <c:crossBetween val="between"/>
      </c:valAx>
      <c:spPr>
        <a:noFill/>
        <a:ln w="2538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400">
          <a:solidFill>
            <a:schemeClr val="tx1"/>
          </a:solidFill>
          <a:latin typeface="+mn-ea"/>
          <a:ea typeface="+mn-ea"/>
          <a:cs typeface="Helvetica Neue"/>
        </a:defRPr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标题</c:v>
                </c:pt>
                <c:pt idx="1">
                  <c:v>标题</c:v>
                </c:pt>
                <c:pt idx="2">
                  <c:v>标题</c:v>
                </c:pt>
                <c:pt idx="3">
                  <c:v>标题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E9-40AE-8B49-270BA99C3D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标题</c:v>
                </c:pt>
                <c:pt idx="1">
                  <c:v>标题</c:v>
                </c:pt>
                <c:pt idx="2">
                  <c:v>标题</c:v>
                </c:pt>
                <c:pt idx="3">
                  <c:v>标题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25</c:v>
                </c:pt>
                <c:pt idx="1">
                  <c:v>45</c:v>
                </c:pt>
                <c:pt idx="2">
                  <c:v>20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E9-40AE-8B49-270BA99C3D5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标题</c:v>
                </c:pt>
                <c:pt idx="1">
                  <c:v>标题</c:v>
                </c:pt>
                <c:pt idx="2">
                  <c:v>标题</c:v>
                </c:pt>
                <c:pt idx="3">
                  <c:v>标题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E9-40AE-8B49-270BA99C3D5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列4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标题</c:v>
                </c:pt>
                <c:pt idx="1">
                  <c:v>标题</c:v>
                </c:pt>
                <c:pt idx="2">
                  <c:v>标题</c:v>
                </c:pt>
                <c:pt idx="3">
                  <c:v>标题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18</c:v>
                </c:pt>
                <c:pt idx="1">
                  <c:v>12</c:v>
                </c:pt>
                <c:pt idx="2">
                  <c:v>11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E9-40AE-8B49-270BA99C3D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993984"/>
        <c:axId val="259995520"/>
      </c:barChart>
      <c:catAx>
        <c:axId val="259993984"/>
        <c:scaling>
          <c:orientation val="minMax"/>
        </c:scaling>
        <c:delete val="0"/>
        <c:axPos val="l"/>
        <c:numFmt formatCode="m/d/yyyy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zh-CN"/>
          </a:p>
        </c:txPr>
        <c:crossAx val="259995520"/>
        <c:crosses val="autoZero"/>
        <c:auto val="1"/>
        <c:lblAlgn val="ctr"/>
        <c:lblOffset val="100"/>
        <c:noMultiLvlLbl val="0"/>
      </c:catAx>
      <c:valAx>
        <c:axId val="259995520"/>
        <c:scaling>
          <c:orientation val="minMax"/>
          <c:max val="5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5999398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2000">
          <a:latin typeface="+mn-ea"/>
          <a:ea typeface="+mn-ea"/>
        </a:defRPr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m/d/yyyy</c:formatCode>
                <c:ptCount val="2"/>
                <c:pt idx="0">
                  <c:v>37377</c:v>
                </c:pt>
                <c:pt idx="1">
                  <c:v>37408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04-41D9-807D-63C8281459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m/d/yyyy</c:formatCode>
                <c:ptCount val="2"/>
                <c:pt idx="0">
                  <c:v>37377</c:v>
                </c:pt>
                <c:pt idx="1">
                  <c:v>37408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25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04-41D9-807D-63C8281459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列3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m/d/yyyy</c:formatCode>
                <c:ptCount val="2"/>
                <c:pt idx="0">
                  <c:v>37377</c:v>
                </c:pt>
                <c:pt idx="1">
                  <c:v>37408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22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04-41D9-807D-63C82814598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列4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m/d/yyyy</c:formatCode>
                <c:ptCount val="2"/>
                <c:pt idx="0">
                  <c:v>37377</c:v>
                </c:pt>
                <c:pt idx="1">
                  <c:v>37408</c:v>
                </c:pt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>
                  <c:v>18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04-41D9-807D-63C828145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0371968"/>
        <c:axId val="260373504"/>
      </c:barChart>
      <c:dateAx>
        <c:axId val="260371968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zh-CN"/>
          </a:p>
        </c:txPr>
        <c:crossAx val="260373504"/>
        <c:crosses val="autoZero"/>
        <c:auto val="1"/>
        <c:lblOffset val="100"/>
        <c:baseTimeUnit val="months"/>
      </c:dateAx>
      <c:valAx>
        <c:axId val="260373504"/>
        <c:scaling>
          <c:orientation val="minMax"/>
          <c:max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0371968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200">
          <a:latin typeface="+mn-ea"/>
          <a:ea typeface="+mn-ea"/>
        </a:defRPr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m/d/yy</c:formatCode>
                <c:ptCount val="2"/>
                <c:pt idx="0">
                  <c:v>37377</c:v>
                </c:pt>
                <c:pt idx="1">
                  <c:v>37408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7E-42CF-AF0D-4E5EE86C26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m/d/yy</c:formatCode>
                <c:ptCount val="2"/>
                <c:pt idx="0">
                  <c:v>37377</c:v>
                </c:pt>
                <c:pt idx="1">
                  <c:v>37408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25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7E-42CF-AF0D-4E5EE86C26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m/d/yy</c:formatCode>
                <c:ptCount val="2"/>
                <c:pt idx="0">
                  <c:v>37377</c:v>
                </c:pt>
                <c:pt idx="1">
                  <c:v>37408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22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7E-42CF-AF0D-4E5EE86C263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m/d/yy</c:formatCode>
                <c:ptCount val="2"/>
                <c:pt idx="0">
                  <c:v>37377</c:v>
                </c:pt>
                <c:pt idx="1">
                  <c:v>37408</c:v>
                </c:pt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>
                  <c:v>18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7E-42CF-AF0D-4E5EE86C26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0469504"/>
        <c:axId val="260471040"/>
      </c:barChart>
      <c:dateAx>
        <c:axId val="260469504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zh-CN"/>
          </a:p>
        </c:txPr>
        <c:crossAx val="260471040"/>
        <c:crosses val="autoZero"/>
        <c:auto val="1"/>
        <c:lblOffset val="100"/>
        <c:baseTimeUnit val="months"/>
      </c:dateAx>
      <c:valAx>
        <c:axId val="260471040"/>
        <c:scaling>
          <c:orientation val="minMax"/>
          <c:max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046950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200">
          <a:latin typeface="+mn-ea"/>
          <a:ea typeface="+mn-ea"/>
        </a:defRPr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m/d/yy</c:formatCode>
                <c:ptCount val="2"/>
                <c:pt idx="0">
                  <c:v>37377</c:v>
                </c:pt>
                <c:pt idx="1">
                  <c:v>37408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E3-4450-914A-A98907D9CC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m/d/yy</c:formatCode>
                <c:ptCount val="2"/>
                <c:pt idx="0">
                  <c:v>37377</c:v>
                </c:pt>
                <c:pt idx="1">
                  <c:v>37408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25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E3-4450-914A-A98907D9CC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m/d/yy</c:formatCode>
                <c:ptCount val="2"/>
                <c:pt idx="0">
                  <c:v>37377</c:v>
                </c:pt>
                <c:pt idx="1">
                  <c:v>37408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22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E3-4450-914A-A98907D9CC7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m/d/yy</c:formatCode>
                <c:ptCount val="2"/>
                <c:pt idx="0">
                  <c:v>37377</c:v>
                </c:pt>
                <c:pt idx="1">
                  <c:v>37408</c:v>
                </c:pt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>
                  <c:v>18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E3-4450-914A-A98907D9CC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0648960"/>
        <c:axId val="260650496"/>
      </c:barChart>
      <c:dateAx>
        <c:axId val="260648960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zh-CN"/>
          </a:p>
        </c:txPr>
        <c:crossAx val="260650496"/>
        <c:crosses val="autoZero"/>
        <c:auto val="1"/>
        <c:lblOffset val="100"/>
        <c:baseTimeUnit val="months"/>
      </c:dateAx>
      <c:valAx>
        <c:axId val="260650496"/>
        <c:scaling>
          <c:orientation val="minMax"/>
          <c:max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064896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200">
          <a:latin typeface="+mn-ea"/>
          <a:ea typeface="+mn-ea"/>
        </a:defRPr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A356EA-E97D-45A2-9758-A8B8F1D13D7F}" type="doc">
      <dgm:prSet loTypeId="urn:microsoft.com/office/officeart/2008/layout/CircleAccentTimeline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D61B7FB-E3ED-4CA1-9C39-4229CA860740}">
      <dgm:prSet phldrT="[Text]" custT="1"/>
      <dgm:spPr/>
      <dgm:t>
        <a:bodyPr/>
        <a:lstStyle/>
        <a:p>
          <a:r>
            <a:rPr lang="zh-CN" altLang="en-US" sz="2000" b="0" dirty="0">
              <a:solidFill>
                <a:schemeClr val="tx1"/>
              </a:solidFill>
              <a:latin typeface="Raleway Light"/>
              <a:cs typeface="Raleway Light"/>
            </a:rPr>
            <a:t>视频</a:t>
          </a:r>
          <a:endParaRPr lang="en-US" sz="3600" b="0" dirty="0">
            <a:solidFill>
              <a:schemeClr val="tx1"/>
            </a:solidFill>
            <a:latin typeface="Raleway Light"/>
            <a:cs typeface="Raleway Light"/>
          </a:endParaRPr>
        </a:p>
      </dgm:t>
    </dgm:pt>
    <dgm:pt modelId="{28309DFD-5232-42AA-A04C-C60BD4245B9E}" type="parTrans" cxnId="{B8EB5029-7A11-4580-A2DF-0D9FAD4466B3}">
      <dgm:prSet/>
      <dgm:spPr/>
      <dgm:t>
        <a:bodyPr/>
        <a:lstStyle/>
        <a:p>
          <a:endParaRPr lang="en-US" sz="1400">
            <a:solidFill>
              <a:schemeClr val="tx1">
                <a:lumMod val="50000"/>
                <a:lumOff val="50000"/>
              </a:schemeClr>
            </a:solidFill>
            <a:latin typeface="+mj-lt"/>
          </a:endParaRPr>
        </a:p>
      </dgm:t>
    </dgm:pt>
    <dgm:pt modelId="{D7CF575A-B5E6-4E0A-8F81-108860391226}" type="sibTrans" cxnId="{B8EB5029-7A11-4580-A2DF-0D9FAD4466B3}">
      <dgm:prSet/>
      <dgm:spPr/>
      <dgm:t>
        <a:bodyPr/>
        <a:lstStyle/>
        <a:p>
          <a:endParaRPr lang="en-US" sz="1400">
            <a:solidFill>
              <a:schemeClr val="tx1">
                <a:lumMod val="50000"/>
                <a:lumOff val="50000"/>
              </a:schemeClr>
            </a:solidFill>
            <a:latin typeface="+mj-lt"/>
          </a:endParaRPr>
        </a:p>
      </dgm:t>
    </dgm:pt>
    <dgm:pt modelId="{D598275C-A264-427F-8317-78ADAF7BD767}">
      <dgm:prSet phldrT="[Text]" custT="1"/>
      <dgm:spPr/>
      <dgm:t>
        <a:bodyPr/>
        <a:lstStyle/>
        <a:p>
          <a:pPr algn="r"/>
          <a:r>
            <a:rPr lang="zh-CN" altLang="en-US" sz="2000" b="0" dirty="0">
              <a:solidFill>
                <a:schemeClr val="tx1"/>
              </a:solidFill>
              <a:latin typeface="Raleway Light"/>
              <a:cs typeface="Raleway Light"/>
            </a:rPr>
            <a:t>图像</a:t>
          </a:r>
          <a:endParaRPr lang="en-US" sz="3600" b="0" dirty="0">
            <a:solidFill>
              <a:schemeClr val="tx1"/>
            </a:solidFill>
            <a:latin typeface="Raleway Light"/>
            <a:cs typeface="Raleway Light"/>
          </a:endParaRPr>
        </a:p>
      </dgm:t>
    </dgm:pt>
    <dgm:pt modelId="{2000AC4F-E347-4E2F-BF83-29DA1FD24CED}" type="parTrans" cxnId="{F781BD4F-8343-4735-AA9F-C675FF0902E0}">
      <dgm:prSet/>
      <dgm:spPr/>
      <dgm:t>
        <a:bodyPr/>
        <a:lstStyle/>
        <a:p>
          <a:endParaRPr lang="en-US" sz="1400">
            <a:solidFill>
              <a:schemeClr val="tx1">
                <a:lumMod val="50000"/>
                <a:lumOff val="50000"/>
              </a:schemeClr>
            </a:solidFill>
            <a:latin typeface="+mj-lt"/>
          </a:endParaRPr>
        </a:p>
      </dgm:t>
    </dgm:pt>
    <dgm:pt modelId="{AB7EB0C8-D109-497A-A8D7-0FAA0E363A91}" type="sibTrans" cxnId="{F781BD4F-8343-4735-AA9F-C675FF0902E0}">
      <dgm:prSet/>
      <dgm:spPr/>
      <dgm:t>
        <a:bodyPr/>
        <a:lstStyle/>
        <a:p>
          <a:endParaRPr lang="en-US" sz="1400">
            <a:solidFill>
              <a:schemeClr val="tx1">
                <a:lumMod val="50000"/>
                <a:lumOff val="50000"/>
              </a:schemeClr>
            </a:solidFill>
            <a:latin typeface="+mj-lt"/>
          </a:endParaRPr>
        </a:p>
      </dgm:t>
    </dgm:pt>
    <dgm:pt modelId="{54A1A598-E4A0-4FE5-BEFD-747D7E314B69}">
      <dgm:prSet phldrT="[Text]" custT="1"/>
      <dgm:spPr/>
      <dgm:t>
        <a:bodyPr/>
        <a:lstStyle/>
        <a:p>
          <a:r>
            <a:rPr lang="zh-CN" altLang="en-US" sz="2000" b="0" dirty="0">
              <a:solidFill>
                <a:schemeClr val="tx1"/>
              </a:solidFill>
              <a:latin typeface="Raleway Light"/>
              <a:cs typeface="Raleway Light"/>
            </a:rPr>
            <a:t>产品宣讲</a:t>
          </a:r>
          <a:endParaRPr lang="en-US" sz="3600" b="0" dirty="0">
            <a:solidFill>
              <a:schemeClr val="tx1"/>
            </a:solidFill>
            <a:latin typeface="Raleway Light"/>
            <a:cs typeface="Raleway Light"/>
          </a:endParaRPr>
        </a:p>
      </dgm:t>
    </dgm:pt>
    <dgm:pt modelId="{9DDB4517-6F2D-41CC-9F92-A51E03B018E1}" type="parTrans" cxnId="{371070FF-8351-483F-B879-699BAA8752F5}">
      <dgm:prSet/>
      <dgm:spPr/>
      <dgm:t>
        <a:bodyPr/>
        <a:lstStyle/>
        <a:p>
          <a:endParaRPr lang="en-US" sz="1400">
            <a:solidFill>
              <a:schemeClr val="tx1">
                <a:lumMod val="50000"/>
                <a:lumOff val="50000"/>
              </a:schemeClr>
            </a:solidFill>
            <a:latin typeface="+mj-lt"/>
          </a:endParaRPr>
        </a:p>
      </dgm:t>
    </dgm:pt>
    <dgm:pt modelId="{552DBCB7-FCAC-43ED-8C8B-446B4B16D60D}" type="sibTrans" cxnId="{371070FF-8351-483F-B879-699BAA8752F5}">
      <dgm:prSet/>
      <dgm:spPr/>
      <dgm:t>
        <a:bodyPr/>
        <a:lstStyle/>
        <a:p>
          <a:endParaRPr lang="en-US" sz="1400">
            <a:solidFill>
              <a:schemeClr val="tx1">
                <a:lumMod val="50000"/>
                <a:lumOff val="50000"/>
              </a:schemeClr>
            </a:solidFill>
            <a:latin typeface="+mj-lt"/>
          </a:endParaRPr>
        </a:p>
      </dgm:t>
    </dgm:pt>
    <dgm:pt modelId="{55CC4D67-D2E2-4D99-8892-82E9C03C8865}">
      <dgm:prSet phldrT="[Text]" custT="1"/>
      <dgm:spPr/>
      <dgm:t>
        <a:bodyPr/>
        <a:lstStyle/>
        <a:p>
          <a:r>
            <a:rPr lang="zh-CN" altLang="en-US" sz="2000" b="0" dirty="0">
              <a:solidFill>
                <a:schemeClr val="tx1"/>
              </a:solidFill>
              <a:latin typeface="Raleway Light"/>
              <a:cs typeface="Raleway Light"/>
            </a:rPr>
            <a:t>经验</a:t>
          </a:r>
          <a:endParaRPr lang="en-US" sz="3600" b="0" dirty="0">
            <a:solidFill>
              <a:schemeClr val="tx1"/>
            </a:solidFill>
            <a:latin typeface="Raleway Light"/>
            <a:cs typeface="Raleway Light"/>
          </a:endParaRPr>
        </a:p>
      </dgm:t>
    </dgm:pt>
    <dgm:pt modelId="{3637D47C-3C52-46D0-962D-679913BD9C0D}" type="parTrans" cxnId="{4545A4D2-11F5-4C9B-BAC6-5F2D83C72F00}">
      <dgm:prSet/>
      <dgm:spPr/>
      <dgm:t>
        <a:bodyPr/>
        <a:lstStyle/>
        <a:p>
          <a:endParaRPr lang="en-US" sz="1400">
            <a:solidFill>
              <a:schemeClr val="tx1">
                <a:lumMod val="50000"/>
                <a:lumOff val="50000"/>
              </a:schemeClr>
            </a:solidFill>
            <a:latin typeface="+mj-lt"/>
          </a:endParaRPr>
        </a:p>
      </dgm:t>
    </dgm:pt>
    <dgm:pt modelId="{20E2B00A-9877-41E5-B217-F2315C523A60}" type="sibTrans" cxnId="{4545A4D2-11F5-4C9B-BAC6-5F2D83C72F00}">
      <dgm:prSet/>
      <dgm:spPr/>
      <dgm:t>
        <a:bodyPr/>
        <a:lstStyle/>
        <a:p>
          <a:endParaRPr lang="en-US" sz="1400">
            <a:solidFill>
              <a:schemeClr val="tx1">
                <a:lumMod val="50000"/>
                <a:lumOff val="50000"/>
              </a:schemeClr>
            </a:solidFill>
            <a:latin typeface="+mj-lt"/>
          </a:endParaRPr>
        </a:p>
      </dgm:t>
    </dgm:pt>
    <dgm:pt modelId="{12749784-A624-4C12-B8E1-80BA4988BE55}">
      <dgm:prSet phldrT="[Text]" custT="1"/>
      <dgm:spPr/>
      <dgm:t>
        <a:bodyPr/>
        <a:lstStyle/>
        <a:p>
          <a:r>
            <a:rPr lang="zh-CN" altLang="en-US" sz="2000" b="0" dirty="0">
              <a:solidFill>
                <a:schemeClr val="tx1"/>
              </a:solidFill>
              <a:latin typeface="Raleway Light"/>
              <a:cs typeface="Raleway Light"/>
            </a:rPr>
            <a:t>音频</a:t>
          </a:r>
          <a:endParaRPr lang="en-US" sz="3600" b="0" dirty="0">
            <a:solidFill>
              <a:schemeClr val="tx1"/>
            </a:solidFill>
            <a:latin typeface="Raleway Light"/>
            <a:cs typeface="Raleway Light"/>
          </a:endParaRPr>
        </a:p>
      </dgm:t>
    </dgm:pt>
    <dgm:pt modelId="{3FDE26AB-83DD-4DB4-9E47-DD59F8E6E5EB}" type="parTrans" cxnId="{319E102B-ABC2-451B-AE01-D3DD2BA231B6}">
      <dgm:prSet/>
      <dgm:spPr/>
      <dgm:t>
        <a:bodyPr/>
        <a:lstStyle/>
        <a:p>
          <a:endParaRPr lang="en-US" sz="1400">
            <a:solidFill>
              <a:schemeClr val="tx1">
                <a:lumMod val="50000"/>
                <a:lumOff val="50000"/>
              </a:schemeClr>
            </a:solidFill>
            <a:latin typeface="+mj-lt"/>
          </a:endParaRPr>
        </a:p>
      </dgm:t>
    </dgm:pt>
    <dgm:pt modelId="{60106C43-8825-43FE-A258-44722B76D84F}" type="sibTrans" cxnId="{319E102B-ABC2-451B-AE01-D3DD2BA231B6}">
      <dgm:prSet/>
      <dgm:spPr/>
      <dgm:t>
        <a:bodyPr/>
        <a:lstStyle/>
        <a:p>
          <a:endParaRPr lang="en-US" sz="1400">
            <a:solidFill>
              <a:schemeClr val="tx1">
                <a:lumMod val="50000"/>
                <a:lumOff val="50000"/>
              </a:schemeClr>
            </a:solidFill>
            <a:latin typeface="+mj-lt"/>
          </a:endParaRPr>
        </a:p>
      </dgm:t>
    </dgm:pt>
    <dgm:pt modelId="{00F78FE4-2E50-4BEF-8B55-DA5A496D2CC4}">
      <dgm:prSet phldrT="[Text]" custT="1"/>
      <dgm:spPr/>
      <dgm:t>
        <a:bodyPr/>
        <a:lstStyle/>
        <a:p>
          <a:r>
            <a:rPr lang="zh-CN" altLang="en-US" sz="2000" b="0" dirty="0">
              <a:solidFill>
                <a:schemeClr val="tx1"/>
              </a:solidFill>
              <a:latin typeface="Raleway Light"/>
              <a:cs typeface="Raleway Light"/>
            </a:rPr>
            <a:t>主要内容</a:t>
          </a:r>
          <a:endParaRPr lang="en-US" sz="3600" b="0" dirty="0">
            <a:solidFill>
              <a:schemeClr val="tx1"/>
            </a:solidFill>
            <a:latin typeface="Raleway Light"/>
            <a:cs typeface="Raleway Light"/>
          </a:endParaRPr>
        </a:p>
      </dgm:t>
    </dgm:pt>
    <dgm:pt modelId="{856CD68F-2F5E-45E5-B6D1-AAFE53D7C75F}" type="parTrans" cxnId="{3C9D52E5-6252-4B42-8CD4-2B9E22DA6871}">
      <dgm:prSet/>
      <dgm:spPr/>
      <dgm:t>
        <a:bodyPr/>
        <a:lstStyle/>
        <a:p>
          <a:endParaRPr lang="en-US" sz="1400">
            <a:solidFill>
              <a:schemeClr val="tx1">
                <a:lumMod val="50000"/>
                <a:lumOff val="50000"/>
              </a:schemeClr>
            </a:solidFill>
            <a:latin typeface="+mj-lt"/>
          </a:endParaRPr>
        </a:p>
      </dgm:t>
    </dgm:pt>
    <dgm:pt modelId="{54B57326-2309-45D4-B32D-652ADACBD260}" type="sibTrans" cxnId="{3C9D52E5-6252-4B42-8CD4-2B9E22DA6871}">
      <dgm:prSet/>
      <dgm:spPr/>
      <dgm:t>
        <a:bodyPr/>
        <a:lstStyle/>
        <a:p>
          <a:endParaRPr lang="en-US" sz="1400">
            <a:solidFill>
              <a:schemeClr val="tx1">
                <a:lumMod val="50000"/>
                <a:lumOff val="50000"/>
              </a:schemeClr>
            </a:solidFill>
            <a:latin typeface="+mj-lt"/>
          </a:endParaRPr>
        </a:p>
      </dgm:t>
    </dgm:pt>
    <dgm:pt modelId="{FF81FD7D-5C4E-462C-BA0D-45642CF14F26}">
      <dgm:prSet phldrT="[Text]" custT="1"/>
      <dgm:spPr/>
      <dgm:t>
        <a:bodyPr/>
        <a:lstStyle/>
        <a:p>
          <a:r>
            <a:rPr lang="zh-CN" altLang="en-US" sz="2000" b="0" dirty="0">
              <a:solidFill>
                <a:schemeClr val="tx1"/>
              </a:solidFill>
              <a:latin typeface="Raleway Light"/>
              <a:cs typeface="Raleway Light"/>
            </a:rPr>
            <a:t>整合</a:t>
          </a:r>
          <a:endParaRPr lang="en-US" sz="3600" b="0" dirty="0">
            <a:solidFill>
              <a:schemeClr val="tx1"/>
            </a:solidFill>
            <a:latin typeface="Raleway Light"/>
            <a:cs typeface="Raleway Light"/>
          </a:endParaRPr>
        </a:p>
      </dgm:t>
    </dgm:pt>
    <dgm:pt modelId="{05001CA2-10C1-48F8-B6E0-162774F62F80}" type="parTrans" cxnId="{87A1C4EE-9A77-44EB-9810-E8D8B41ACF63}">
      <dgm:prSet/>
      <dgm:spPr/>
      <dgm:t>
        <a:bodyPr/>
        <a:lstStyle/>
        <a:p>
          <a:endParaRPr lang="en-US" sz="1400">
            <a:solidFill>
              <a:schemeClr val="tx1">
                <a:lumMod val="50000"/>
                <a:lumOff val="50000"/>
              </a:schemeClr>
            </a:solidFill>
            <a:latin typeface="+mj-lt"/>
          </a:endParaRPr>
        </a:p>
      </dgm:t>
    </dgm:pt>
    <dgm:pt modelId="{C001E147-B476-4D82-BB09-0B7ECC3BB5CF}" type="sibTrans" cxnId="{87A1C4EE-9A77-44EB-9810-E8D8B41ACF63}">
      <dgm:prSet/>
      <dgm:spPr/>
      <dgm:t>
        <a:bodyPr/>
        <a:lstStyle/>
        <a:p>
          <a:endParaRPr lang="en-US" sz="1400">
            <a:solidFill>
              <a:schemeClr val="tx1">
                <a:lumMod val="50000"/>
                <a:lumOff val="50000"/>
              </a:schemeClr>
            </a:solidFill>
            <a:latin typeface="+mj-lt"/>
          </a:endParaRPr>
        </a:p>
      </dgm:t>
    </dgm:pt>
    <dgm:pt modelId="{F3032FCE-773E-41C2-96AF-E51286635657}">
      <dgm:prSet phldrT="[Text]" custT="1"/>
      <dgm:spPr/>
      <dgm:t>
        <a:bodyPr/>
        <a:lstStyle/>
        <a:p>
          <a:r>
            <a:rPr lang="zh-CN" altLang="en-US" sz="2000" b="0" dirty="0">
              <a:solidFill>
                <a:schemeClr val="tx1"/>
              </a:solidFill>
              <a:latin typeface="Raleway Light"/>
              <a:cs typeface="Raleway Light"/>
            </a:rPr>
            <a:t>音频</a:t>
          </a:r>
          <a:endParaRPr lang="en-US" sz="3600" b="0" dirty="0">
            <a:solidFill>
              <a:schemeClr val="tx1"/>
            </a:solidFill>
            <a:latin typeface="Raleway Light"/>
            <a:cs typeface="Raleway Light"/>
          </a:endParaRPr>
        </a:p>
      </dgm:t>
    </dgm:pt>
    <dgm:pt modelId="{1C1F367A-916E-4F0C-964C-3F5A1BF218C6}" type="parTrans" cxnId="{2C400DD2-9D08-4F62-B628-E9007192E54B}">
      <dgm:prSet/>
      <dgm:spPr/>
      <dgm:t>
        <a:bodyPr/>
        <a:lstStyle/>
        <a:p>
          <a:endParaRPr lang="en-US" sz="1400">
            <a:solidFill>
              <a:schemeClr val="tx1">
                <a:lumMod val="50000"/>
                <a:lumOff val="50000"/>
              </a:schemeClr>
            </a:solidFill>
            <a:latin typeface="+mj-lt"/>
          </a:endParaRPr>
        </a:p>
      </dgm:t>
    </dgm:pt>
    <dgm:pt modelId="{5062BF2C-7D68-4C7D-881C-079BD0821E64}" type="sibTrans" cxnId="{2C400DD2-9D08-4F62-B628-E9007192E54B}">
      <dgm:prSet/>
      <dgm:spPr/>
      <dgm:t>
        <a:bodyPr/>
        <a:lstStyle/>
        <a:p>
          <a:endParaRPr lang="en-US" sz="1400">
            <a:solidFill>
              <a:schemeClr val="tx1">
                <a:lumMod val="50000"/>
                <a:lumOff val="50000"/>
              </a:schemeClr>
            </a:solidFill>
            <a:latin typeface="+mj-lt"/>
          </a:endParaRPr>
        </a:p>
      </dgm:t>
    </dgm:pt>
    <dgm:pt modelId="{3EA0CEAF-33EE-4C7F-9D56-32F5A8126723}">
      <dgm:prSet phldrT="[Text]" custT="1"/>
      <dgm:spPr>
        <a:noFill/>
      </dgm:spPr>
      <dgm:t>
        <a:bodyPr/>
        <a:lstStyle/>
        <a:p>
          <a:r>
            <a:rPr lang="zh-CN" altLang="en-US" sz="2000" b="0" dirty="0">
              <a:solidFill>
                <a:schemeClr val="tx1"/>
              </a:solidFill>
              <a:latin typeface="Raleway Light"/>
              <a:cs typeface="Raleway Light"/>
            </a:rPr>
            <a:t>标注</a:t>
          </a:r>
          <a:endParaRPr lang="en-US" sz="1400" b="0" dirty="0">
            <a:solidFill>
              <a:schemeClr val="tx1"/>
            </a:solidFill>
            <a:latin typeface="Raleway"/>
            <a:cs typeface="Raleway"/>
          </a:endParaRPr>
        </a:p>
      </dgm:t>
    </dgm:pt>
    <dgm:pt modelId="{15F37C37-339C-43B5-B7B8-2909288F924B}" type="parTrans" cxnId="{65141025-8D9D-4701-96E4-B3E71BE36BF4}">
      <dgm:prSet/>
      <dgm:spPr/>
      <dgm:t>
        <a:bodyPr/>
        <a:lstStyle/>
        <a:p>
          <a:endParaRPr lang="en-US" sz="1400">
            <a:solidFill>
              <a:schemeClr val="tx1">
                <a:lumMod val="50000"/>
                <a:lumOff val="50000"/>
              </a:schemeClr>
            </a:solidFill>
            <a:latin typeface="+mj-lt"/>
          </a:endParaRPr>
        </a:p>
      </dgm:t>
    </dgm:pt>
    <dgm:pt modelId="{13FE97CF-2136-4D23-B883-E2FEB0CBA46E}" type="sibTrans" cxnId="{65141025-8D9D-4701-96E4-B3E71BE36BF4}">
      <dgm:prSet/>
      <dgm:spPr/>
      <dgm:t>
        <a:bodyPr/>
        <a:lstStyle/>
        <a:p>
          <a:endParaRPr lang="en-US" sz="1400">
            <a:solidFill>
              <a:schemeClr val="tx1">
                <a:lumMod val="50000"/>
                <a:lumOff val="50000"/>
              </a:schemeClr>
            </a:solidFill>
            <a:latin typeface="+mj-lt"/>
          </a:endParaRPr>
        </a:p>
      </dgm:t>
    </dgm:pt>
    <dgm:pt modelId="{0EFB6773-66AC-4904-8D83-E555AFA26E3B}" type="pres">
      <dgm:prSet presAssocID="{11A356EA-E97D-45A2-9758-A8B8F1D13D7F}" presName="Name0" presStyleCnt="0">
        <dgm:presLayoutVars>
          <dgm:dir/>
        </dgm:presLayoutVars>
      </dgm:prSet>
      <dgm:spPr/>
    </dgm:pt>
    <dgm:pt modelId="{82255A1F-8F1F-4E14-BF2B-8C7A9566A5FA}" type="pres">
      <dgm:prSet presAssocID="{9D61B7FB-E3ED-4CA1-9C39-4229CA860740}" presName="parComposite" presStyleCnt="0"/>
      <dgm:spPr/>
    </dgm:pt>
    <dgm:pt modelId="{9094FA21-6E92-441B-8C9F-52D734A65193}" type="pres">
      <dgm:prSet presAssocID="{9D61B7FB-E3ED-4CA1-9C39-4229CA860740}" presName="parBigCircle" presStyleLbl="node0" presStyleIdx="0" presStyleCnt="3"/>
      <dgm:spPr>
        <a:solidFill>
          <a:schemeClr val="accent1"/>
        </a:solidFill>
        <a:ln>
          <a:noFill/>
        </a:ln>
      </dgm:spPr>
    </dgm:pt>
    <dgm:pt modelId="{B00C6C6B-F6B4-4049-B3E3-7FFC7CD52822}" type="pres">
      <dgm:prSet presAssocID="{9D61B7FB-E3ED-4CA1-9C39-4229CA860740}" presName="parTx" presStyleLbl="revTx" presStyleIdx="0" presStyleCnt="15"/>
      <dgm:spPr/>
    </dgm:pt>
    <dgm:pt modelId="{FA1C6AFA-99C7-4032-B7EF-CE0B3D8757F6}" type="pres">
      <dgm:prSet presAssocID="{9D61B7FB-E3ED-4CA1-9C39-4229CA860740}" presName="bSpace" presStyleCnt="0"/>
      <dgm:spPr/>
    </dgm:pt>
    <dgm:pt modelId="{7C2BD2AA-7356-4229-B772-E9DE52729B32}" type="pres">
      <dgm:prSet presAssocID="{9D61B7FB-E3ED-4CA1-9C39-4229CA860740}" presName="parBackupNorm" presStyleCnt="0"/>
      <dgm:spPr/>
    </dgm:pt>
    <dgm:pt modelId="{ABF8444C-73AC-427A-A676-39F3B67FC07C}" type="pres">
      <dgm:prSet presAssocID="{D7CF575A-B5E6-4E0A-8F81-108860391226}" presName="parSpace" presStyleCnt="0"/>
      <dgm:spPr/>
    </dgm:pt>
    <dgm:pt modelId="{6864E324-BF2E-4F41-851E-7132FCB320FD}" type="pres">
      <dgm:prSet presAssocID="{D598275C-A264-427F-8317-78ADAF7BD767}" presName="desBackupLeftNorm" presStyleCnt="0"/>
      <dgm:spPr/>
    </dgm:pt>
    <dgm:pt modelId="{280ECFE3-4FE2-4173-936F-7743FBFEBF12}" type="pres">
      <dgm:prSet presAssocID="{D598275C-A264-427F-8317-78ADAF7BD767}" presName="desComposite" presStyleCnt="0"/>
      <dgm:spPr/>
    </dgm:pt>
    <dgm:pt modelId="{E4D33CD8-13F9-45F3-B19D-D4C75FD41E93}" type="pres">
      <dgm:prSet presAssocID="{D598275C-A264-427F-8317-78ADAF7BD767}" presName="desCircle" presStyleLbl="node1" presStyleIdx="0" presStyleCnt="6"/>
      <dgm:spPr>
        <a:solidFill>
          <a:schemeClr val="bg1">
            <a:lumMod val="75000"/>
          </a:schemeClr>
        </a:solidFill>
        <a:ln>
          <a:noFill/>
        </a:ln>
      </dgm:spPr>
    </dgm:pt>
    <dgm:pt modelId="{FF7C2AD6-F06E-495E-B18A-71694065E1F1}" type="pres">
      <dgm:prSet presAssocID="{D598275C-A264-427F-8317-78ADAF7BD767}" presName="chTx" presStyleLbl="revTx" presStyleIdx="1" presStyleCnt="15"/>
      <dgm:spPr/>
    </dgm:pt>
    <dgm:pt modelId="{BB248908-9D96-4712-BD7C-D34657635399}" type="pres">
      <dgm:prSet presAssocID="{D598275C-A264-427F-8317-78ADAF7BD767}" presName="desTx" presStyleLbl="revTx" presStyleIdx="2" presStyleCnt="15">
        <dgm:presLayoutVars>
          <dgm:bulletEnabled val="1"/>
        </dgm:presLayoutVars>
      </dgm:prSet>
      <dgm:spPr/>
    </dgm:pt>
    <dgm:pt modelId="{695D9801-D22E-4F2B-8A8F-50134D36EED1}" type="pres">
      <dgm:prSet presAssocID="{D598275C-A264-427F-8317-78ADAF7BD767}" presName="desBackupRightNorm" presStyleCnt="0"/>
      <dgm:spPr/>
    </dgm:pt>
    <dgm:pt modelId="{7F97BDAC-E2FD-4E63-AA26-74B9C254D98D}" type="pres">
      <dgm:prSet presAssocID="{AB7EB0C8-D109-497A-A8D7-0FAA0E363A91}" presName="desSpace" presStyleCnt="0"/>
      <dgm:spPr/>
    </dgm:pt>
    <dgm:pt modelId="{E5E02041-40DD-49FB-A6CF-1D618EF6661B}" type="pres">
      <dgm:prSet presAssocID="{54A1A598-E4A0-4FE5-BEFD-747D7E314B69}" presName="desBackupLeftNorm" presStyleCnt="0"/>
      <dgm:spPr/>
    </dgm:pt>
    <dgm:pt modelId="{A477B782-454B-4046-855F-D15EA9D5FC01}" type="pres">
      <dgm:prSet presAssocID="{54A1A598-E4A0-4FE5-BEFD-747D7E314B69}" presName="desComposite" presStyleCnt="0"/>
      <dgm:spPr/>
    </dgm:pt>
    <dgm:pt modelId="{20EDCF62-ECF3-49B7-A947-063D93C223C6}" type="pres">
      <dgm:prSet presAssocID="{54A1A598-E4A0-4FE5-BEFD-747D7E314B69}" presName="desCircle" presStyleLbl="node1" presStyleIdx="1" presStyleCnt="6"/>
      <dgm:spPr>
        <a:solidFill>
          <a:schemeClr val="accent2"/>
        </a:solidFill>
        <a:ln>
          <a:noFill/>
        </a:ln>
      </dgm:spPr>
    </dgm:pt>
    <dgm:pt modelId="{0D2127CC-8202-46E5-B4F6-0BA25F4FC865}" type="pres">
      <dgm:prSet presAssocID="{54A1A598-E4A0-4FE5-BEFD-747D7E314B69}" presName="chTx" presStyleLbl="revTx" presStyleIdx="3" presStyleCnt="15"/>
      <dgm:spPr/>
    </dgm:pt>
    <dgm:pt modelId="{BDAE6568-F900-4FC2-811A-BD397A9CA778}" type="pres">
      <dgm:prSet presAssocID="{54A1A598-E4A0-4FE5-BEFD-747D7E314B69}" presName="desTx" presStyleLbl="revTx" presStyleIdx="4" presStyleCnt="15">
        <dgm:presLayoutVars>
          <dgm:bulletEnabled val="1"/>
        </dgm:presLayoutVars>
      </dgm:prSet>
      <dgm:spPr/>
    </dgm:pt>
    <dgm:pt modelId="{168918C2-8475-47A4-8F0C-9DFF81B65540}" type="pres">
      <dgm:prSet presAssocID="{54A1A598-E4A0-4FE5-BEFD-747D7E314B69}" presName="desBackupRightNorm" presStyleCnt="0"/>
      <dgm:spPr/>
    </dgm:pt>
    <dgm:pt modelId="{1237432F-09EA-4EF0-ADAF-9CEFD92FE2CF}" type="pres">
      <dgm:prSet presAssocID="{552DBCB7-FCAC-43ED-8C8B-446B4B16D60D}" presName="desSpace" presStyleCnt="0"/>
      <dgm:spPr/>
    </dgm:pt>
    <dgm:pt modelId="{D08628EE-9E2F-4AB8-974B-50E98DA63B2D}" type="pres">
      <dgm:prSet presAssocID="{55CC4D67-D2E2-4D99-8892-82E9C03C8865}" presName="desBackupLeftNorm" presStyleCnt="0"/>
      <dgm:spPr/>
    </dgm:pt>
    <dgm:pt modelId="{4C428E38-09EF-4E7E-B5EA-E6C6822C8CEA}" type="pres">
      <dgm:prSet presAssocID="{55CC4D67-D2E2-4D99-8892-82E9C03C8865}" presName="desComposite" presStyleCnt="0"/>
      <dgm:spPr/>
    </dgm:pt>
    <dgm:pt modelId="{A3DC1A6D-DB22-4631-A0F0-70909BA800F4}" type="pres">
      <dgm:prSet presAssocID="{55CC4D67-D2E2-4D99-8892-82E9C03C8865}" presName="desCircle" presStyleLbl="node1" presStyleIdx="2" presStyleCnt="6"/>
      <dgm:spPr>
        <a:solidFill>
          <a:schemeClr val="tx1">
            <a:lumMod val="50000"/>
            <a:lumOff val="50000"/>
          </a:schemeClr>
        </a:solidFill>
        <a:ln>
          <a:noFill/>
        </a:ln>
      </dgm:spPr>
    </dgm:pt>
    <dgm:pt modelId="{A539913A-2FAF-4695-AB12-246038A3501C}" type="pres">
      <dgm:prSet presAssocID="{55CC4D67-D2E2-4D99-8892-82E9C03C8865}" presName="chTx" presStyleLbl="revTx" presStyleIdx="5" presStyleCnt="15"/>
      <dgm:spPr/>
    </dgm:pt>
    <dgm:pt modelId="{F9A010F6-1752-4796-B13C-5F01C5542EC5}" type="pres">
      <dgm:prSet presAssocID="{55CC4D67-D2E2-4D99-8892-82E9C03C8865}" presName="desTx" presStyleLbl="revTx" presStyleIdx="6" presStyleCnt="15">
        <dgm:presLayoutVars>
          <dgm:bulletEnabled val="1"/>
        </dgm:presLayoutVars>
      </dgm:prSet>
      <dgm:spPr/>
    </dgm:pt>
    <dgm:pt modelId="{4F2AF194-E4FE-494C-91FA-D7509A4D1BDB}" type="pres">
      <dgm:prSet presAssocID="{55CC4D67-D2E2-4D99-8892-82E9C03C8865}" presName="desBackupRightNorm" presStyleCnt="0"/>
      <dgm:spPr/>
    </dgm:pt>
    <dgm:pt modelId="{FEC4AA28-FA58-49AD-A7E4-A4F6BC9CC68F}" type="pres">
      <dgm:prSet presAssocID="{20E2B00A-9877-41E5-B217-F2315C523A60}" presName="desSpace" presStyleCnt="0"/>
      <dgm:spPr/>
    </dgm:pt>
    <dgm:pt modelId="{343E01D8-8608-4749-BA70-7EDEDC2493A5}" type="pres">
      <dgm:prSet presAssocID="{12749784-A624-4C12-B8E1-80BA4988BE55}" presName="parComposite" presStyleCnt="0"/>
      <dgm:spPr/>
    </dgm:pt>
    <dgm:pt modelId="{5C522835-6051-478E-93C2-1B65DBE37A20}" type="pres">
      <dgm:prSet presAssocID="{12749784-A624-4C12-B8E1-80BA4988BE55}" presName="parBigCircle" presStyleLbl="node0" presStyleIdx="1" presStyleCnt="3"/>
      <dgm:spPr>
        <a:solidFill>
          <a:schemeClr val="accent3"/>
        </a:solidFill>
        <a:ln>
          <a:noFill/>
        </a:ln>
      </dgm:spPr>
    </dgm:pt>
    <dgm:pt modelId="{241A6A55-B5F4-4B17-95D0-1FC307881EE9}" type="pres">
      <dgm:prSet presAssocID="{12749784-A624-4C12-B8E1-80BA4988BE55}" presName="parTx" presStyleLbl="revTx" presStyleIdx="7" presStyleCnt="15"/>
      <dgm:spPr/>
    </dgm:pt>
    <dgm:pt modelId="{4210BB7E-4D10-4629-A2BC-3B92DA6D3430}" type="pres">
      <dgm:prSet presAssocID="{12749784-A624-4C12-B8E1-80BA4988BE55}" presName="bSpace" presStyleCnt="0"/>
      <dgm:spPr/>
    </dgm:pt>
    <dgm:pt modelId="{AA2C50B3-7EAB-4CEA-9FE7-E2EFE628EBBE}" type="pres">
      <dgm:prSet presAssocID="{12749784-A624-4C12-B8E1-80BA4988BE55}" presName="parBackupNorm" presStyleCnt="0"/>
      <dgm:spPr/>
    </dgm:pt>
    <dgm:pt modelId="{5E229419-7F93-481C-A96B-642B277B6302}" type="pres">
      <dgm:prSet presAssocID="{60106C43-8825-43FE-A258-44722B76D84F}" presName="parSpace" presStyleCnt="0"/>
      <dgm:spPr/>
    </dgm:pt>
    <dgm:pt modelId="{632CA4C0-AEDF-40AE-88EA-66979EE6BCD2}" type="pres">
      <dgm:prSet presAssocID="{00F78FE4-2E50-4BEF-8B55-DA5A496D2CC4}" presName="desBackupLeftNorm" presStyleCnt="0"/>
      <dgm:spPr/>
    </dgm:pt>
    <dgm:pt modelId="{58685AE6-5FA1-4D7B-8017-1CEDAF77914D}" type="pres">
      <dgm:prSet presAssocID="{00F78FE4-2E50-4BEF-8B55-DA5A496D2CC4}" presName="desComposite" presStyleCnt="0"/>
      <dgm:spPr/>
    </dgm:pt>
    <dgm:pt modelId="{25A57590-8647-4C3B-9936-CBAD56C181B4}" type="pres">
      <dgm:prSet presAssocID="{00F78FE4-2E50-4BEF-8B55-DA5A496D2CC4}" presName="desCircle" presStyleLbl="node1" presStyleIdx="3" presStyleCnt="6"/>
      <dgm:spPr>
        <a:solidFill>
          <a:schemeClr val="bg1">
            <a:lumMod val="75000"/>
          </a:schemeClr>
        </a:solidFill>
        <a:ln>
          <a:noFill/>
        </a:ln>
      </dgm:spPr>
    </dgm:pt>
    <dgm:pt modelId="{6A1C371E-91AF-4447-AD0D-4E8308796E55}" type="pres">
      <dgm:prSet presAssocID="{00F78FE4-2E50-4BEF-8B55-DA5A496D2CC4}" presName="chTx" presStyleLbl="revTx" presStyleIdx="8" presStyleCnt="15"/>
      <dgm:spPr/>
    </dgm:pt>
    <dgm:pt modelId="{A654F903-C2DA-41DF-8398-BE45BD9C96C5}" type="pres">
      <dgm:prSet presAssocID="{00F78FE4-2E50-4BEF-8B55-DA5A496D2CC4}" presName="desTx" presStyleLbl="revTx" presStyleIdx="9" presStyleCnt="15">
        <dgm:presLayoutVars>
          <dgm:bulletEnabled val="1"/>
        </dgm:presLayoutVars>
      </dgm:prSet>
      <dgm:spPr/>
    </dgm:pt>
    <dgm:pt modelId="{4AA4239B-D2F0-4C5E-92D0-4F9F2E1ED320}" type="pres">
      <dgm:prSet presAssocID="{00F78FE4-2E50-4BEF-8B55-DA5A496D2CC4}" presName="desBackupRightNorm" presStyleCnt="0"/>
      <dgm:spPr/>
    </dgm:pt>
    <dgm:pt modelId="{0DC40140-E2A6-40C2-ACC2-52856001EAA5}" type="pres">
      <dgm:prSet presAssocID="{54B57326-2309-45D4-B32D-652ADACBD260}" presName="desSpace" presStyleCnt="0"/>
      <dgm:spPr/>
    </dgm:pt>
    <dgm:pt modelId="{676E56AF-AD61-4814-B714-FD8C67CA1212}" type="pres">
      <dgm:prSet presAssocID="{FF81FD7D-5C4E-462C-BA0D-45642CF14F26}" presName="desBackupLeftNorm" presStyleCnt="0"/>
      <dgm:spPr/>
    </dgm:pt>
    <dgm:pt modelId="{E43CFA3C-ED81-4384-80AE-7505E2A1DBFF}" type="pres">
      <dgm:prSet presAssocID="{FF81FD7D-5C4E-462C-BA0D-45642CF14F26}" presName="desComposite" presStyleCnt="0"/>
      <dgm:spPr/>
    </dgm:pt>
    <dgm:pt modelId="{A02E959B-411E-4C1F-8F26-514705971A1A}" type="pres">
      <dgm:prSet presAssocID="{FF81FD7D-5C4E-462C-BA0D-45642CF14F26}" presName="desCircle" presStyleLbl="node1" presStyleIdx="4" presStyleCnt="6"/>
      <dgm:spPr>
        <a:solidFill>
          <a:schemeClr val="accent4"/>
        </a:solidFill>
        <a:ln>
          <a:noFill/>
        </a:ln>
      </dgm:spPr>
    </dgm:pt>
    <dgm:pt modelId="{136D5986-2128-4EC6-BE62-F070D82271A8}" type="pres">
      <dgm:prSet presAssocID="{FF81FD7D-5C4E-462C-BA0D-45642CF14F26}" presName="chTx" presStyleLbl="revTx" presStyleIdx="10" presStyleCnt="15"/>
      <dgm:spPr/>
    </dgm:pt>
    <dgm:pt modelId="{5E2D2A9F-C2E1-4BEF-9A90-A4C4423A7A86}" type="pres">
      <dgm:prSet presAssocID="{FF81FD7D-5C4E-462C-BA0D-45642CF14F26}" presName="desTx" presStyleLbl="revTx" presStyleIdx="11" presStyleCnt="15">
        <dgm:presLayoutVars>
          <dgm:bulletEnabled val="1"/>
        </dgm:presLayoutVars>
      </dgm:prSet>
      <dgm:spPr/>
    </dgm:pt>
    <dgm:pt modelId="{CFC66794-08DD-487B-A5EC-E264804067E8}" type="pres">
      <dgm:prSet presAssocID="{FF81FD7D-5C4E-462C-BA0D-45642CF14F26}" presName="desBackupRightNorm" presStyleCnt="0"/>
      <dgm:spPr/>
    </dgm:pt>
    <dgm:pt modelId="{00419D66-974B-440C-A3AB-A821201332FA}" type="pres">
      <dgm:prSet presAssocID="{C001E147-B476-4D82-BB09-0B7ECC3BB5CF}" presName="desSpace" presStyleCnt="0"/>
      <dgm:spPr/>
    </dgm:pt>
    <dgm:pt modelId="{AAC9234D-4AB9-4DB8-B2BD-F9F9CCDC7FF5}" type="pres">
      <dgm:prSet presAssocID="{F3032FCE-773E-41C2-96AF-E51286635657}" presName="parComposite" presStyleCnt="0"/>
      <dgm:spPr/>
    </dgm:pt>
    <dgm:pt modelId="{8474D242-1073-4BBC-A41D-A99C9F313A31}" type="pres">
      <dgm:prSet presAssocID="{F3032FCE-773E-41C2-96AF-E51286635657}" presName="parBigCircle" presStyleLbl="node0" presStyleIdx="2" presStyleCnt="3"/>
      <dgm:spPr>
        <a:solidFill>
          <a:schemeClr val="bg1">
            <a:lumMod val="50000"/>
          </a:schemeClr>
        </a:solidFill>
        <a:ln>
          <a:noFill/>
        </a:ln>
      </dgm:spPr>
    </dgm:pt>
    <dgm:pt modelId="{053B37CF-5BCA-442A-949D-5BC08F6FAA98}" type="pres">
      <dgm:prSet presAssocID="{F3032FCE-773E-41C2-96AF-E51286635657}" presName="parTx" presStyleLbl="revTx" presStyleIdx="12" presStyleCnt="15"/>
      <dgm:spPr/>
    </dgm:pt>
    <dgm:pt modelId="{5D2B9F86-BBF9-48D2-89DE-A74FD3F54A5B}" type="pres">
      <dgm:prSet presAssocID="{F3032FCE-773E-41C2-96AF-E51286635657}" presName="bSpace" presStyleCnt="0"/>
      <dgm:spPr/>
    </dgm:pt>
    <dgm:pt modelId="{3DB58462-673B-44D7-ADC7-0ED2531D45AF}" type="pres">
      <dgm:prSet presAssocID="{F3032FCE-773E-41C2-96AF-E51286635657}" presName="parBackupNorm" presStyleCnt="0"/>
      <dgm:spPr/>
    </dgm:pt>
    <dgm:pt modelId="{8644F183-2D10-4D66-BA1C-4888B4C121E9}" type="pres">
      <dgm:prSet presAssocID="{5062BF2C-7D68-4C7D-881C-079BD0821E64}" presName="parSpace" presStyleCnt="0"/>
      <dgm:spPr/>
    </dgm:pt>
    <dgm:pt modelId="{9F84EF67-9FB1-4B52-B0BE-A3A9AC9BE84E}" type="pres">
      <dgm:prSet presAssocID="{3EA0CEAF-33EE-4C7F-9D56-32F5A8126723}" presName="desBackupLeftNorm" presStyleCnt="0"/>
      <dgm:spPr/>
    </dgm:pt>
    <dgm:pt modelId="{7DD5C477-B3B2-459E-9C18-48EC1A45F014}" type="pres">
      <dgm:prSet presAssocID="{3EA0CEAF-33EE-4C7F-9D56-32F5A8126723}" presName="desComposite" presStyleCnt="0"/>
      <dgm:spPr/>
    </dgm:pt>
    <dgm:pt modelId="{1ACB27CE-16A4-47A0-B1B3-A75D6BC0E8C2}" type="pres">
      <dgm:prSet presAssocID="{3EA0CEAF-33EE-4C7F-9D56-32F5A8126723}" presName="desCircle" presStyleLbl="node1" presStyleIdx="5" presStyleCnt="6"/>
      <dgm:spPr>
        <a:solidFill>
          <a:schemeClr val="accent5"/>
        </a:solidFill>
        <a:ln>
          <a:noFill/>
        </a:ln>
      </dgm:spPr>
    </dgm:pt>
    <dgm:pt modelId="{2FE4A122-15FA-4CC1-95A1-1D87DD710C63}" type="pres">
      <dgm:prSet presAssocID="{3EA0CEAF-33EE-4C7F-9D56-32F5A8126723}" presName="chTx" presStyleLbl="revTx" presStyleIdx="13" presStyleCnt="15"/>
      <dgm:spPr/>
    </dgm:pt>
    <dgm:pt modelId="{1E4B3D3F-DBB4-4E09-B7A1-EF447B6D5E90}" type="pres">
      <dgm:prSet presAssocID="{3EA0CEAF-33EE-4C7F-9D56-32F5A8126723}" presName="desTx" presStyleLbl="revTx" presStyleIdx="14" presStyleCnt="15">
        <dgm:presLayoutVars>
          <dgm:bulletEnabled val="1"/>
        </dgm:presLayoutVars>
      </dgm:prSet>
      <dgm:spPr/>
    </dgm:pt>
    <dgm:pt modelId="{CBDB149C-C62A-40DA-B58F-486D28B425C2}" type="pres">
      <dgm:prSet presAssocID="{3EA0CEAF-33EE-4C7F-9D56-32F5A8126723}" presName="desBackupRightNorm" presStyleCnt="0"/>
      <dgm:spPr/>
    </dgm:pt>
    <dgm:pt modelId="{022893D3-4259-4E3C-AE90-2FBAD5E8644E}" type="pres">
      <dgm:prSet presAssocID="{13FE97CF-2136-4D23-B883-E2FEB0CBA46E}" presName="desSpace" presStyleCnt="0"/>
      <dgm:spPr/>
    </dgm:pt>
  </dgm:ptLst>
  <dgm:cxnLst>
    <dgm:cxn modelId="{D3CA2474-3441-7241-9987-3455E0C47981}" type="presOf" srcId="{3EA0CEAF-33EE-4C7F-9D56-32F5A8126723}" destId="{2FE4A122-15FA-4CC1-95A1-1D87DD710C63}" srcOrd="0" destOrd="0" presId="urn:microsoft.com/office/officeart/2008/layout/CircleAccentTimeline"/>
    <dgm:cxn modelId="{F781BD4F-8343-4735-AA9F-C675FF0902E0}" srcId="{9D61B7FB-E3ED-4CA1-9C39-4229CA860740}" destId="{D598275C-A264-427F-8317-78ADAF7BD767}" srcOrd="0" destOrd="0" parTransId="{2000AC4F-E347-4E2F-BF83-29DA1FD24CED}" sibTransId="{AB7EB0C8-D109-497A-A8D7-0FAA0E363A91}"/>
    <dgm:cxn modelId="{57C8E3E5-9B19-E242-AB6E-296E3642807A}" type="presOf" srcId="{FF81FD7D-5C4E-462C-BA0D-45642CF14F26}" destId="{136D5986-2128-4EC6-BE62-F070D82271A8}" srcOrd="0" destOrd="0" presId="urn:microsoft.com/office/officeart/2008/layout/CircleAccentTimeline"/>
    <dgm:cxn modelId="{4545A4D2-11F5-4C9B-BAC6-5F2D83C72F00}" srcId="{9D61B7FB-E3ED-4CA1-9C39-4229CA860740}" destId="{55CC4D67-D2E2-4D99-8892-82E9C03C8865}" srcOrd="2" destOrd="0" parTransId="{3637D47C-3C52-46D0-962D-679913BD9C0D}" sibTransId="{20E2B00A-9877-41E5-B217-F2315C523A60}"/>
    <dgm:cxn modelId="{2C400DD2-9D08-4F62-B628-E9007192E54B}" srcId="{11A356EA-E97D-45A2-9758-A8B8F1D13D7F}" destId="{F3032FCE-773E-41C2-96AF-E51286635657}" srcOrd="2" destOrd="0" parTransId="{1C1F367A-916E-4F0C-964C-3F5A1BF218C6}" sibTransId="{5062BF2C-7D68-4C7D-881C-079BD0821E64}"/>
    <dgm:cxn modelId="{CFF08C3B-C785-7849-B107-18BB60E5C05A}" type="presOf" srcId="{11A356EA-E97D-45A2-9758-A8B8F1D13D7F}" destId="{0EFB6773-66AC-4904-8D83-E555AFA26E3B}" srcOrd="0" destOrd="0" presId="urn:microsoft.com/office/officeart/2008/layout/CircleAccentTimeline"/>
    <dgm:cxn modelId="{3C9D52E5-6252-4B42-8CD4-2B9E22DA6871}" srcId="{12749784-A624-4C12-B8E1-80BA4988BE55}" destId="{00F78FE4-2E50-4BEF-8B55-DA5A496D2CC4}" srcOrd="0" destOrd="0" parTransId="{856CD68F-2F5E-45E5-B6D1-AAFE53D7C75F}" sibTransId="{54B57326-2309-45D4-B32D-652ADACBD260}"/>
    <dgm:cxn modelId="{8CE6DC4A-F71D-6442-83BF-2BCED99C2B9D}" type="presOf" srcId="{D598275C-A264-427F-8317-78ADAF7BD767}" destId="{FF7C2AD6-F06E-495E-B18A-71694065E1F1}" srcOrd="0" destOrd="0" presId="urn:microsoft.com/office/officeart/2008/layout/CircleAccentTimeline"/>
    <dgm:cxn modelId="{EDF5AC29-F1D7-8740-9E77-B5258CEDF0AB}" type="presOf" srcId="{00F78FE4-2E50-4BEF-8B55-DA5A496D2CC4}" destId="{6A1C371E-91AF-4447-AD0D-4E8308796E55}" srcOrd="0" destOrd="0" presId="urn:microsoft.com/office/officeart/2008/layout/CircleAccentTimeline"/>
    <dgm:cxn modelId="{54E5EABB-889C-E946-860A-F899D548F999}" type="presOf" srcId="{12749784-A624-4C12-B8E1-80BA4988BE55}" destId="{241A6A55-B5F4-4B17-95D0-1FC307881EE9}" srcOrd="0" destOrd="0" presId="urn:microsoft.com/office/officeart/2008/layout/CircleAccentTimeline"/>
    <dgm:cxn modelId="{322EAFC8-3F86-0640-95EF-D9167EFE6487}" type="presOf" srcId="{F3032FCE-773E-41C2-96AF-E51286635657}" destId="{053B37CF-5BCA-442A-949D-5BC08F6FAA98}" srcOrd="0" destOrd="0" presId="urn:microsoft.com/office/officeart/2008/layout/CircleAccentTimeline"/>
    <dgm:cxn modelId="{319E102B-ABC2-451B-AE01-D3DD2BA231B6}" srcId="{11A356EA-E97D-45A2-9758-A8B8F1D13D7F}" destId="{12749784-A624-4C12-B8E1-80BA4988BE55}" srcOrd="1" destOrd="0" parTransId="{3FDE26AB-83DD-4DB4-9E47-DD59F8E6E5EB}" sibTransId="{60106C43-8825-43FE-A258-44722B76D84F}"/>
    <dgm:cxn modelId="{B8EB5029-7A11-4580-A2DF-0D9FAD4466B3}" srcId="{11A356EA-E97D-45A2-9758-A8B8F1D13D7F}" destId="{9D61B7FB-E3ED-4CA1-9C39-4229CA860740}" srcOrd="0" destOrd="0" parTransId="{28309DFD-5232-42AA-A04C-C60BD4245B9E}" sibTransId="{D7CF575A-B5E6-4E0A-8F81-108860391226}"/>
    <dgm:cxn modelId="{371070FF-8351-483F-B879-699BAA8752F5}" srcId="{9D61B7FB-E3ED-4CA1-9C39-4229CA860740}" destId="{54A1A598-E4A0-4FE5-BEFD-747D7E314B69}" srcOrd="1" destOrd="0" parTransId="{9DDB4517-6F2D-41CC-9F92-A51E03B018E1}" sibTransId="{552DBCB7-FCAC-43ED-8C8B-446B4B16D60D}"/>
    <dgm:cxn modelId="{E0C91260-B040-CA41-B61A-B1409D90998B}" type="presOf" srcId="{9D61B7FB-E3ED-4CA1-9C39-4229CA860740}" destId="{B00C6C6B-F6B4-4049-B3E3-7FFC7CD52822}" srcOrd="0" destOrd="0" presId="urn:microsoft.com/office/officeart/2008/layout/CircleAccentTimeline"/>
    <dgm:cxn modelId="{F4281C73-603E-6C47-9061-3EE29256254C}" type="presOf" srcId="{55CC4D67-D2E2-4D99-8892-82E9C03C8865}" destId="{A539913A-2FAF-4695-AB12-246038A3501C}" srcOrd="0" destOrd="0" presId="urn:microsoft.com/office/officeart/2008/layout/CircleAccentTimeline"/>
    <dgm:cxn modelId="{65141025-8D9D-4701-96E4-B3E71BE36BF4}" srcId="{F3032FCE-773E-41C2-96AF-E51286635657}" destId="{3EA0CEAF-33EE-4C7F-9D56-32F5A8126723}" srcOrd="0" destOrd="0" parTransId="{15F37C37-339C-43B5-B7B8-2909288F924B}" sibTransId="{13FE97CF-2136-4D23-B883-E2FEB0CBA46E}"/>
    <dgm:cxn modelId="{6BF1614B-C881-D348-86B7-45FA17355D30}" type="presOf" srcId="{54A1A598-E4A0-4FE5-BEFD-747D7E314B69}" destId="{0D2127CC-8202-46E5-B4F6-0BA25F4FC865}" srcOrd="0" destOrd="0" presId="urn:microsoft.com/office/officeart/2008/layout/CircleAccentTimeline"/>
    <dgm:cxn modelId="{87A1C4EE-9A77-44EB-9810-E8D8B41ACF63}" srcId="{12749784-A624-4C12-B8E1-80BA4988BE55}" destId="{FF81FD7D-5C4E-462C-BA0D-45642CF14F26}" srcOrd="1" destOrd="0" parTransId="{05001CA2-10C1-48F8-B6E0-162774F62F80}" sibTransId="{C001E147-B476-4D82-BB09-0B7ECC3BB5CF}"/>
    <dgm:cxn modelId="{9D06EAB4-7576-164B-8A45-365CC1299A37}" type="presParOf" srcId="{0EFB6773-66AC-4904-8D83-E555AFA26E3B}" destId="{82255A1F-8F1F-4E14-BF2B-8C7A9566A5FA}" srcOrd="0" destOrd="0" presId="urn:microsoft.com/office/officeart/2008/layout/CircleAccentTimeline"/>
    <dgm:cxn modelId="{FCACA3E1-347B-0749-92C0-899DA394CDFF}" type="presParOf" srcId="{82255A1F-8F1F-4E14-BF2B-8C7A9566A5FA}" destId="{9094FA21-6E92-441B-8C9F-52D734A65193}" srcOrd="0" destOrd="0" presId="urn:microsoft.com/office/officeart/2008/layout/CircleAccentTimeline"/>
    <dgm:cxn modelId="{E20B35F5-5E10-6340-89B1-53384975F39C}" type="presParOf" srcId="{82255A1F-8F1F-4E14-BF2B-8C7A9566A5FA}" destId="{B00C6C6B-F6B4-4049-B3E3-7FFC7CD52822}" srcOrd="1" destOrd="0" presId="urn:microsoft.com/office/officeart/2008/layout/CircleAccentTimeline"/>
    <dgm:cxn modelId="{CD89913E-40FC-CA44-9326-D3D3C6341779}" type="presParOf" srcId="{82255A1F-8F1F-4E14-BF2B-8C7A9566A5FA}" destId="{FA1C6AFA-99C7-4032-B7EF-CE0B3D8757F6}" srcOrd="2" destOrd="0" presId="urn:microsoft.com/office/officeart/2008/layout/CircleAccentTimeline"/>
    <dgm:cxn modelId="{38114349-9CB9-CC45-B5B7-9F1D0CE5E76A}" type="presParOf" srcId="{0EFB6773-66AC-4904-8D83-E555AFA26E3B}" destId="{7C2BD2AA-7356-4229-B772-E9DE52729B32}" srcOrd="1" destOrd="0" presId="urn:microsoft.com/office/officeart/2008/layout/CircleAccentTimeline"/>
    <dgm:cxn modelId="{31A54809-414F-734D-A41E-01D66F87CE9B}" type="presParOf" srcId="{0EFB6773-66AC-4904-8D83-E555AFA26E3B}" destId="{ABF8444C-73AC-427A-A676-39F3B67FC07C}" srcOrd="2" destOrd="0" presId="urn:microsoft.com/office/officeart/2008/layout/CircleAccentTimeline"/>
    <dgm:cxn modelId="{7285508F-48B1-5B42-AA7D-7EF4DAD8388B}" type="presParOf" srcId="{0EFB6773-66AC-4904-8D83-E555AFA26E3B}" destId="{6864E324-BF2E-4F41-851E-7132FCB320FD}" srcOrd="3" destOrd="0" presId="urn:microsoft.com/office/officeart/2008/layout/CircleAccentTimeline"/>
    <dgm:cxn modelId="{3E5AECA3-93D0-9945-A5FD-FEF312584989}" type="presParOf" srcId="{0EFB6773-66AC-4904-8D83-E555AFA26E3B}" destId="{280ECFE3-4FE2-4173-936F-7743FBFEBF12}" srcOrd="4" destOrd="0" presId="urn:microsoft.com/office/officeart/2008/layout/CircleAccentTimeline"/>
    <dgm:cxn modelId="{105912C7-343D-EB4C-9CCC-14EF8081504B}" type="presParOf" srcId="{280ECFE3-4FE2-4173-936F-7743FBFEBF12}" destId="{E4D33CD8-13F9-45F3-B19D-D4C75FD41E93}" srcOrd="0" destOrd="0" presId="urn:microsoft.com/office/officeart/2008/layout/CircleAccentTimeline"/>
    <dgm:cxn modelId="{8D2E7467-5A6D-6E46-9D8D-EF0993ABEF3F}" type="presParOf" srcId="{280ECFE3-4FE2-4173-936F-7743FBFEBF12}" destId="{FF7C2AD6-F06E-495E-B18A-71694065E1F1}" srcOrd="1" destOrd="0" presId="urn:microsoft.com/office/officeart/2008/layout/CircleAccentTimeline"/>
    <dgm:cxn modelId="{CD347536-9A9B-8E47-BCC3-280D317CBBA6}" type="presParOf" srcId="{280ECFE3-4FE2-4173-936F-7743FBFEBF12}" destId="{BB248908-9D96-4712-BD7C-D34657635399}" srcOrd="2" destOrd="0" presId="urn:microsoft.com/office/officeart/2008/layout/CircleAccentTimeline"/>
    <dgm:cxn modelId="{C86B9254-405D-CB42-A78D-2BCDA2F59A55}" type="presParOf" srcId="{0EFB6773-66AC-4904-8D83-E555AFA26E3B}" destId="{695D9801-D22E-4F2B-8A8F-50134D36EED1}" srcOrd="5" destOrd="0" presId="urn:microsoft.com/office/officeart/2008/layout/CircleAccentTimeline"/>
    <dgm:cxn modelId="{6207F8AC-6A8C-7447-9B4F-E2C6A803052F}" type="presParOf" srcId="{0EFB6773-66AC-4904-8D83-E555AFA26E3B}" destId="{7F97BDAC-E2FD-4E63-AA26-74B9C254D98D}" srcOrd="6" destOrd="0" presId="urn:microsoft.com/office/officeart/2008/layout/CircleAccentTimeline"/>
    <dgm:cxn modelId="{95559F3C-5E9E-914B-9389-3DFC52BE17F2}" type="presParOf" srcId="{0EFB6773-66AC-4904-8D83-E555AFA26E3B}" destId="{E5E02041-40DD-49FB-A6CF-1D618EF6661B}" srcOrd="7" destOrd="0" presId="urn:microsoft.com/office/officeart/2008/layout/CircleAccentTimeline"/>
    <dgm:cxn modelId="{B6650137-E99D-2543-9672-4765F47F3483}" type="presParOf" srcId="{0EFB6773-66AC-4904-8D83-E555AFA26E3B}" destId="{A477B782-454B-4046-855F-D15EA9D5FC01}" srcOrd="8" destOrd="0" presId="urn:microsoft.com/office/officeart/2008/layout/CircleAccentTimeline"/>
    <dgm:cxn modelId="{ADB66A48-350A-FC47-9FC8-A55DE3D908F0}" type="presParOf" srcId="{A477B782-454B-4046-855F-D15EA9D5FC01}" destId="{20EDCF62-ECF3-49B7-A947-063D93C223C6}" srcOrd="0" destOrd="0" presId="urn:microsoft.com/office/officeart/2008/layout/CircleAccentTimeline"/>
    <dgm:cxn modelId="{CD484579-901B-F64C-A336-C44359294A56}" type="presParOf" srcId="{A477B782-454B-4046-855F-D15EA9D5FC01}" destId="{0D2127CC-8202-46E5-B4F6-0BA25F4FC865}" srcOrd="1" destOrd="0" presId="urn:microsoft.com/office/officeart/2008/layout/CircleAccentTimeline"/>
    <dgm:cxn modelId="{68DCADC6-931A-6243-A3F6-0BC9166F6BE3}" type="presParOf" srcId="{A477B782-454B-4046-855F-D15EA9D5FC01}" destId="{BDAE6568-F900-4FC2-811A-BD397A9CA778}" srcOrd="2" destOrd="0" presId="urn:microsoft.com/office/officeart/2008/layout/CircleAccentTimeline"/>
    <dgm:cxn modelId="{463E551C-2963-A843-8BC1-3D3EA2AE98AF}" type="presParOf" srcId="{0EFB6773-66AC-4904-8D83-E555AFA26E3B}" destId="{168918C2-8475-47A4-8F0C-9DFF81B65540}" srcOrd="9" destOrd="0" presId="urn:microsoft.com/office/officeart/2008/layout/CircleAccentTimeline"/>
    <dgm:cxn modelId="{1E91FEB1-F257-E843-A251-2498C7239311}" type="presParOf" srcId="{0EFB6773-66AC-4904-8D83-E555AFA26E3B}" destId="{1237432F-09EA-4EF0-ADAF-9CEFD92FE2CF}" srcOrd="10" destOrd="0" presId="urn:microsoft.com/office/officeart/2008/layout/CircleAccentTimeline"/>
    <dgm:cxn modelId="{B28CE293-D0B5-BE4C-97D3-19AF80F2EC16}" type="presParOf" srcId="{0EFB6773-66AC-4904-8D83-E555AFA26E3B}" destId="{D08628EE-9E2F-4AB8-974B-50E98DA63B2D}" srcOrd="11" destOrd="0" presId="urn:microsoft.com/office/officeart/2008/layout/CircleAccentTimeline"/>
    <dgm:cxn modelId="{26DEECD5-2604-3A48-92CB-A9F33A11474B}" type="presParOf" srcId="{0EFB6773-66AC-4904-8D83-E555AFA26E3B}" destId="{4C428E38-09EF-4E7E-B5EA-E6C6822C8CEA}" srcOrd="12" destOrd="0" presId="urn:microsoft.com/office/officeart/2008/layout/CircleAccentTimeline"/>
    <dgm:cxn modelId="{76E74819-B353-AF4E-B73F-C048A040C74B}" type="presParOf" srcId="{4C428E38-09EF-4E7E-B5EA-E6C6822C8CEA}" destId="{A3DC1A6D-DB22-4631-A0F0-70909BA800F4}" srcOrd="0" destOrd="0" presId="urn:microsoft.com/office/officeart/2008/layout/CircleAccentTimeline"/>
    <dgm:cxn modelId="{8F2C0A2C-7A48-8545-8A14-9389F5D6ABA3}" type="presParOf" srcId="{4C428E38-09EF-4E7E-B5EA-E6C6822C8CEA}" destId="{A539913A-2FAF-4695-AB12-246038A3501C}" srcOrd="1" destOrd="0" presId="urn:microsoft.com/office/officeart/2008/layout/CircleAccentTimeline"/>
    <dgm:cxn modelId="{7C148331-2E1C-4B45-8602-5A8824554D71}" type="presParOf" srcId="{4C428E38-09EF-4E7E-B5EA-E6C6822C8CEA}" destId="{F9A010F6-1752-4796-B13C-5F01C5542EC5}" srcOrd="2" destOrd="0" presId="urn:microsoft.com/office/officeart/2008/layout/CircleAccentTimeline"/>
    <dgm:cxn modelId="{565CBB4C-82BE-FE41-A619-6367B5FA3B47}" type="presParOf" srcId="{0EFB6773-66AC-4904-8D83-E555AFA26E3B}" destId="{4F2AF194-E4FE-494C-91FA-D7509A4D1BDB}" srcOrd="13" destOrd="0" presId="urn:microsoft.com/office/officeart/2008/layout/CircleAccentTimeline"/>
    <dgm:cxn modelId="{E6BD04F0-80A0-0B47-83AC-3A07596A2E89}" type="presParOf" srcId="{0EFB6773-66AC-4904-8D83-E555AFA26E3B}" destId="{FEC4AA28-FA58-49AD-A7E4-A4F6BC9CC68F}" srcOrd="14" destOrd="0" presId="urn:microsoft.com/office/officeart/2008/layout/CircleAccentTimeline"/>
    <dgm:cxn modelId="{DB29D774-F349-4D4E-A75B-364A2BD5BC3E}" type="presParOf" srcId="{0EFB6773-66AC-4904-8D83-E555AFA26E3B}" destId="{343E01D8-8608-4749-BA70-7EDEDC2493A5}" srcOrd="15" destOrd="0" presId="urn:microsoft.com/office/officeart/2008/layout/CircleAccentTimeline"/>
    <dgm:cxn modelId="{71FD68E0-7124-2A4B-816F-2009E9B6FD44}" type="presParOf" srcId="{343E01D8-8608-4749-BA70-7EDEDC2493A5}" destId="{5C522835-6051-478E-93C2-1B65DBE37A20}" srcOrd="0" destOrd="0" presId="urn:microsoft.com/office/officeart/2008/layout/CircleAccentTimeline"/>
    <dgm:cxn modelId="{E6D326DC-A88A-4C49-A7F6-3549B398FA01}" type="presParOf" srcId="{343E01D8-8608-4749-BA70-7EDEDC2493A5}" destId="{241A6A55-B5F4-4B17-95D0-1FC307881EE9}" srcOrd="1" destOrd="0" presId="urn:microsoft.com/office/officeart/2008/layout/CircleAccentTimeline"/>
    <dgm:cxn modelId="{DB834102-3826-0544-A0B4-B936BB65D9D8}" type="presParOf" srcId="{343E01D8-8608-4749-BA70-7EDEDC2493A5}" destId="{4210BB7E-4D10-4629-A2BC-3B92DA6D3430}" srcOrd="2" destOrd="0" presId="urn:microsoft.com/office/officeart/2008/layout/CircleAccentTimeline"/>
    <dgm:cxn modelId="{AD42AB45-701C-4A4C-987F-65C360C43444}" type="presParOf" srcId="{0EFB6773-66AC-4904-8D83-E555AFA26E3B}" destId="{AA2C50B3-7EAB-4CEA-9FE7-E2EFE628EBBE}" srcOrd="16" destOrd="0" presId="urn:microsoft.com/office/officeart/2008/layout/CircleAccentTimeline"/>
    <dgm:cxn modelId="{8E29A73F-9074-C74B-BEF6-5D4135BF97E4}" type="presParOf" srcId="{0EFB6773-66AC-4904-8D83-E555AFA26E3B}" destId="{5E229419-7F93-481C-A96B-642B277B6302}" srcOrd="17" destOrd="0" presId="urn:microsoft.com/office/officeart/2008/layout/CircleAccentTimeline"/>
    <dgm:cxn modelId="{5104E942-B7F5-8B40-9EA0-72B2FBB393E4}" type="presParOf" srcId="{0EFB6773-66AC-4904-8D83-E555AFA26E3B}" destId="{632CA4C0-AEDF-40AE-88EA-66979EE6BCD2}" srcOrd="18" destOrd="0" presId="urn:microsoft.com/office/officeart/2008/layout/CircleAccentTimeline"/>
    <dgm:cxn modelId="{E253F0B1-13A8-DB4F-8448-4ED7D838953E}" type="presParOf" srcId="{0EFB6773-66AC-4904-8D83-E555AFA26E3B}" destId="{58685AE6-5FA1-4D7B-8017-1CEDAF77914D}" srcOrd="19" destOrd="0" presId="urn:microsoft.com/office/officeart/2008/layout/CircleAccentTimeline"/>
    <dgm:cxn modelId="{88278EE9-4C6C-4B41-801E-B4E333CEE218}" type="presParOf" srcId="{58685AE6-5FA1-4D7B-8017-1CEDAF77914D}" destId="{25A57590-8647-4C3B-9936-CBAD56C181B4}" srcOrd="0" destOrd="0" presId="urn:microsoft.com/office/officeart/2008/layout/CircleAccentTimeline"/>
    <dgm:cxn modelId="{B102C92D-E56C-C442-AD5E-1F9F418F4853}" type="presParOf" srcId="{58685AE6-5FA1-4D7B-8017-1CEDAF77914D}" destId="{6A1C371E-91AF-4447-AD0D-4E8308796E55}" srcOrd="1" destOrd="0" presId="urn:microsoft.com/office/officeart/2008/layout/CircleAccentTimeline"/>
    <dgm:cxn modelId="{FBEF54DA-1089-CD40-A0BA-F4703ACD0830}" type="presParOf" srcId="{58685AE6-5FA1-4D7B-8017-1CEDAF77914D}" destId="{A654F903-C2DA-41DF-8398-BE45BD9C96C5}" srcOrd="2" destOrd="0" presId="urn:microsoft.com/office/officeart/2008/layout/CircleAccentTimeline"/>
    <dgm:cxn modelId="{1FB8F6B5-3444-5C42-B5AC-CF8F5A5D54AB}" type="presParOf" srcId="{0EFB6773-66AC-4904-8D83-E555AFA26E3B}" destId="{4AA4239B-D2F0-4C5E-92D0-4F9F2E1ED320}" srcOrd="20" destOrd="0" presId="urn:microsoft.com/office/officeart/2008/layout/CircleAccentTimeline"/>
    <dgm:cxn modelId="{C19C0F7D-9D7A-DD49-BEED-69991BA6F840}" type="presParOf" srcId="{0EFB6773-66AC-4904-8D83-E555AFA26E3B}" destId="{0DC40140-E2A6-40C2-ACC2-52856001EAA5}" srcOrd="21" destOrd="0" presId="urn:microsoft.com/office/officeart/2008/layout/CircleAccentTimeline"/>
    <dgm:cxn modelId="{ED9EF111-080A-A749-B745-D88FDFF8C6F4}" type="presParOf" srcId="{0EFB6773-66AC-4904-8D83-E555AFA26E3B}" destId="{676E56AF-AD61-4814-B714-FD8C67CA1212}" srcOrd="22" destOrd="0" presId="urn:microsoft.com/office/officeart/2008/layout/CircleAccentTimeline"/>
    <dgm:cxn modelId="{4506D6A0-5C65-0943-8F8A-47E4BD7E58F0}" type="presParOf" srcId="{0EFB6773-66AC-4904-8D83-E555AFA26E3B}" destId="{E43CFA3C-ED81-4384-80AE-7505E2A1DBFF}" srcOrd="23" destOrd="0" presId="urn:microsoft.com/office/officeart/2008/layout/CircleAccentTimeline"/>
    <dgm:cxn modelId="{D47B53AF-24B8-7548-A6EC-8AF2D7EF2677}" type="presParOf" srcId="{E43CFA3C-ED81-4384-80AE-7505E2A1DBFF}" destId="{A02E959B-411E-4C1F-8F26-514705971A1A}" srcOrd="0" destOrd="0" presId="urn:microsoft.com/office/officeart/2008/layout/CircleAccentTimeline"/>
    <dgm:cxn modelId="{C3415BDA-76E5-5049-9708-110B8DC91A28}" type="presParOf" srcId="{E43CFA3C-ED81-4384-80AE-7505E2A1DBFF}" destId="{136D5986-2128-4EC6-BE62-F070D82271A8}" srcOrd="1" destOrd="0" presId="urn:microsoft.com/office/officeart/2008/layout/CircleAccentTimeline"/>
    <dgm:cxn modelId="{3863B915-4C08-5E43-AD04-4E2115C35549}" type="presParOf" srcId="{E43CFA3C-ED81-4384-80AE-7505E2A1DBFF}" destId="{5E2D2A9F-C2E1-4BEF-9A90-A4C4423A7A86}" srcOrd="2" destOrd="0" presId="urn:microsoft.com/office/officeart/2008/layout/CircleAccentTimeline"/>
    <dgm:cxn modelId="{5A5C78FA-7626-AC47-B6C1-D562B7B59D59}" type="presParOf" srcId="{0EFB6773-66AC-4904-8D83-E555AFA26E3B}" destId="{CFC66794-08DD-487B-A5EC-E264804067E8}" srcOrd="24" destOrd="0" presId="urn:microsoft.com/office/officeart/2008/layout/CircleAccentTimeline"/>
    <dgm:cxn modelId="{66C65B71-4D30-854C-9099-AC363DBA60C7}" type="presParOf" srcId="{0EFB6773-66AC-4904-8D83-E555AFA26E3B}" destId="{00419D66-974B-440C-A3AB-A821201332FA}" srcOrd="25" destOrd="0" presId="urn:microsoft.com/office/officeart/2008/layout/CircleAccentTimeline"/>
    <dgm:cxn modelId="{6929D94E-9187-D04B-994D-52B24A0E7EDC}" type="presParOf" srcId="{0EFB6773-66AC-4904-8D83-E555AFA26E3B}" destId="{AAC9234D-4AB9-4DB8-B2BD-F9F9CCDC7FF5}" srcOrd="26" destOrd="0" presId="urn:microsoft.com/office/officeart/2008/layout/CircleAccentTimeline"/>
    <dgm:cxn modelId="{2CDA643E-78DA-184F-B40A-5DD290FD138C}" type="presParOf" srcId="{AAC9234D-4AB9-4DB8-B2BD-F9F9CCDC7FF5}" destId="{8474D242-1073-4BBC-A41D-A99C9F313A31}" srcOrd="0" destOrd="0" presId="urn:microsoft.com/office/officeart/2008/layout/CircleAccentTimeline"/>
    <dgm:cxn modelId="{17D60922-536F-F445-8D7D-6D9226502770}" type="presParOf" srcId="{AAC9234D-4AB9-4DB8-B2BD-F9F9CCDC7FF5}" destId="{053B37CF-5BCA-442A-949D-5BC08F6FAA98}" srcOrd="1" destOrd="0" presId="urn:microsoft.com/office/officeart/2008/layout/CircleAccentTimeline"/>
    <dgm:cxn modelId="{34B267B1-7B22-AA43-86A4-FCD66273CA7D}" type="presParOf" srcId="{AAC9234D-4AB9-4DB8-B2BD-F9F9CCDC7FF5}" destId="{5D2B9F86-BBF9-48D2-89DE-A74FD3F54A5B}" srcOrd="2" destOrd="0" presId="urn:microsoft.com/office/officeart/2008/layout/CircleAccentTimeline"/>
    <dgm:cxn modelId="{F0F92CDA-B0BD-5247-BD1D-1B2237E6AE61}" type="presParOf" srcId="{0EFB6773-66AC-4904-8D83-E555AFA26E3B}" destId="{3DB58462-673B-44D7-ADC7-0ED2531D45AF}" srcOrd="27" destOrd="0" presId="urn:microsoft.com/office/officeart/2008/layout/CircleAccentTimeline"/>
    <dgm:cxn modelId="{30EC0C30-2E00-BC47-B7AA-7442DCC686BE}" type="presParOf" srcId="{0EFB6773-66AC-4904-8D83-E555AFA26E3B}" destId="{8644F183-2D10-4D66-BA1C-4888B4C121E9}" srcOrd="28" destOrd="0" presId="urn:microsoft.com/office/officeart/2008/layout/CircleAccentTimeline"/>
    <dgm:cxn modelId="{682070D3-8D78-724A-9745-9477F5796D00}" type="presParOf" srcId="{0EFB6773-66AC-4904-8D83-E555AFA26E3B}" destId="{9F84EF67-9FB1-4B52-B0BE-A3A9AC9BE84E}" srcOrd="29" destOrd="0" presId="urn:microsoft.com/office/officeart/2008/layout/CircleAccentTimeline"/>
    <dgm:cxn modelId="{C77CAD41-4851-964D-B41B-101D542D6C83}" type="presParOf" srcId="{0EFB6773-66AC-4904-8D83-E555AFA26E3B}" destId="{7DD5C477-B3B2-459E-9C18-48EC1A45F014}" srcOrd="30" destOrd="0" presId="urn:microsoft.com/office/officeart/2008/layout/CircleAccentTimeline"/>
    <dgm:cxn modelId="{1FBA9E8D-9558-D34E-A7AD-257C868F2A72}" type="presParOf" srcId="{7DD5C477-B3B2-459E-9C18-48EC1A45F014}" destId="{1ACB27CE-16A4-47A0-B1B3-A75D6BC0E8C2}" srcOrd="0" destOrd="0" presId="urn:microsoft.com/office/officeart/2008/layout/CircleAccentTimeline"/>
    <dgm:cxn modelId="{FD9ED1BD-2627-9D4F-BD0A-C8CA41761647}" type="presParOf" srcId="{7DD5C477-B3B2-459E-9C18-48EC1A45F014}" destId="{2FE4A122-15FA-4CC1-95A1-1D87DD710C63}" srcOrd="1" destOrd="0" presId="urn:microsoft.com/office/officeart/2008/layout/CircleAccentTimeline"/>
    <dgm:cxn modelId="{A9195780-7EF9-9842-8F7C-D9E7051CCE3E}" type="presParOf" srcId="{7DD5C477-B3B2-459E-9C18-48EC1A45F014}" destId="{1E4B3D3F-DBB4-4E09-B7A1-EF447B6D5E90}" srcOrd="2" destOrd="0" presId="urn:microsoft.com/office/officeart/2008/layout/CircleAccentTimeline"/>
    <dgm:cxn modelId="{6CD8671A-1BD4-D444-B104-1F316C72B57C}" type="presParOf" srcId="{0EFB6773-66AC-4904-8D83-E555AFA26E3B}" destId="{CBDB149C-C62A-40DA-B58F-486D28B425C2}" srcOrd="31" destOrd="0" presId="urn:microsoft.com/office/officeart/2008/layout/CircleAccentTimeline"/>
    <dgm:cxn modelId="{61CA3F97-ECFD-C544-BC50-2C712A432730}" type="presParOf" srcId="{0EFB6773-66AC-4904-8D83-E555AFA26E3B}" destId="{022893D3-4259-4E3C-AE90-2FBAD5E8644E}" srcOrd="32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4FA21-6E92-441B-8C9F-52D734A65193}">
      <dsp:nvSpPr>
        <dsp:cNvPr id="0" name=""/>
        <dsp:cNvSpPr/>
      </dsp:nvSpPr>
      <dsp:spPr>
        <a:xfrm>
          <a:off x="1424398" y="3005947"/>
          <a:ext cx="2493372" cy="2493372"/>
        </a:xfrm>
        <a:prstGeom prst="donut">
          <a:avLst>
            <a:gd name="adj" fmla="val 2000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C6C6B-F6B4-4049-B3E3-7FFC7CD52822}">
      <dsp:nvSpPr>
        <dsp:cNvPr id="0" name=""/>
        <dsp:cNvSpPr/>
      </dsp:nvSpPr>
      <dsp:spPr>
        <a:xfrm rot="17700000">
          <a:off x="2302950" y="973339"/>
          <a:ext cx="3099539" cy="1493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0" kern="1200" dirty="0">
              <a:solidFill>
                <a:schemeClr val="tx1"/>
              </a:solidFill>
              <a:latin typeface="Raleway Light"/>
              <a:cs typeface="Raleway Light"/>
            </a:rPr>
            <a:t>视频</a:t>
          </a:r>
          <a:endParaRPr lang="en-US" sz="3600" b="0" kern="1200" dirty="0">
            <a:solidFill>
              <a:schemeClr val="tx1"/>
            </a:solidFill>
            <a:latin typeface="Raleway Light"/>
            <a:cs typeface="Raleway Light"/>
          </a:endParaRPr>
        </a:p>
      </dsp:txBody>
      <dsp:txXfrm>
        <a:off x="2302950" y="973339"/>
        <a:ext cx="3099539" cy="1493738"/>
      </dsp:txXfrm>
    </dsp:sp>
    <dsp:sp modelId="{E4D33CD8-13F9-45F3-B19D-D4C75FD41E93}">
      <dsp:nvSpPr>
        <dsp:cNvPr id="0" name=""/>
        <dsp:cNvSpPr/>
      </dsp:nvSpPr>
      <dsp:spPr>
        <a:xfrm>
          <a:off x="4105580" y="3605524"/>
          <a:ext cx="1294218" cy="1294218"/>
        </a:xfrm>
        <a:prstGeom prst="ellipse">
          <a:avLst/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7C2AD6-F06E-495E-B18A-71694065E1F1}">
      <dsp:nvSpPr>
        <dsp:cNvPr id="0" name=""/>
        <dsp:cNvSpPr/>
      </dsp:nvSpPr>
      <dsp:spPr>
        <a:xfrm rot="17700000">
          <a:off x="2572756" y="5406872"/>
          <a:ext cx="2681247" cy="1292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800" bIns="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0" kern="1200" dirty="0">
              <a:solidFill>
                <a:schemeClr val="tx1"/>
              </a:solidFill>
              <a:latin typeface="Raleway Light"/>
              <a:cs typeface="Raleway Light"/>
            </a:rPr>
            <a:t>图像</a:t>
          </a:r>
          <a:endParaRPr lang="en-US" sz="3600" b="0" kern="1200" dirty="0">
            <a:solidFill>
              <a:schemeClr val="tx1"/>
            </a:solidFill>
            <a:latin typeface="Raleway Light"/>
            <a:cs typeface="Raleway Light"/>
          </a:endParaRPr>
        </a:p>
      </dsp:txBody>
      <dsp:txXfrm>
        <a:off x="2572756" y="5406872"/>
        <a:ext cx="2681247" cy="1292796"/>
      </dsp:txXfrm>
    </dsp:sp>
    <dsp:sp modelId="{BB248908-9D96-4712-BD7C-D34657635399}">
      <dsp:nvSpPr>
        <dsp:cNvPr id="0" name=""/>
        <dsp:cNvSpPr/>
      </dsp:nvSpPr>
      <dsp:spPr>
        <a:xfrm rot="17700000">
          <a:off x="4251376" y="1805598"/>
          <a:ext cx="2681247" cy="1292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DCF62-ECF3-49B7-A947-063D93C223C6}">
      <dsp:nvSpPr>
        <dsp:cNvPr id="0" name=""/>
        <dsp:cNvSpPr/>
      </dsp:nvSpPr>
      <dsp:spPr>
        <a:xfrm>
          <a:off x="5587409" y="3605524"/>
          <a:ext cx="1294218" cy="1294218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2127CC-8202-46E5-B4F6-0BA25F4FC865}">
      <dsp:nvSpPr>
        <dsp:cNvPr id="0" name=""/>
        <dsp:cNvSpPr/>
      </dsp:nvSpPr>
      <dsp:spPr>
        <a:xfrm rot="17700000">
          <a:off x="4054584" y="5406872"/>
          <a:ext cx="2681247" cy="1292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800" bIns="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0" kern="1200" dirty="0">
              <a:solidFill>
                <a:schemeClr val="tx1"/>
              </a:solidFill>
              <a:latin typeface="Raleway Light"/>
              <a:cs typeface="Raleway Light"/>
            </a:rPr>
            <a:t>产品宣讲</a:t>
          </a:r>
          <a:endParaRPr lang="en-US" sz="3600" b="0" kern="1200" dirty="0">
            <a:solidFill>
              <a:schemeClr val="tx1"/>
            </a:solidFill>
            <a:latin typeface="Raleway Light"/>
            <a:cs typeface="Raleway Light"/>
          </a:endParaRPr>
        </a:p>
      </dsp:txBody>
      <dsp:txXfrm>
        <a:off x="4054584" y="5406872"/>
        <a:ext cx="2681247" cy="1292796"/>
      </dsp:txXfrm>
    </dsp:sp>
    <dsp:sp modelId="{BDAE6568-F900-4FC2-811A-BD397A9CA778}">
      <dsp:nvSpPr>
        <dsp:cNvPr id="0" name=""/>
        <dsp:cNvSpPr/>
      </dsp:nvSpPr>
      <dsp:spPr>
        <a:xfrm rot="17700000">
          <a:off x="5733204" y="1805598"/>
          <a:ext cx="2681247" cy="1292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DC1A6D-DB22-4631-A0F0-70909BA800F4}">
      <dsp:nvSpPr>
        <dsp:cNvPr id="0" name=""/>
        <dsp:cNvSpPr/>
      </dsp:nvSpPr>
      <dsp:spPr>
        <a:xfrm>
          <a:off x="7069238" y="3605524"/>
          <a:ext cx="1294218" cy="1294218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9913A-2FAF-4695-AB12-246038A3501C}">
      <dsp:nvSpPr>
        <dsp:cNvPr id="0" name=""/>
        <dsp:cNvSpPr/>
      </dsp:nvSpPr>
      <dsp:spPr>
        <a:xfrm rot="17700000">
          <a:off x="5536413" y="5406872"/>
          <a:ext cx="2681247" cy="1292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800" bIns="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0" kern="1200" dirty="0">
              <a:solidFill>
                <a:schemeClr val="tx1"/>
              </a:solidFill>
              <a:latin typeface="Raleway Light"/>
              <a:cs typeface="Raleway Light"/>
            </a:rPr>
            <a:t>经验</a:t>
          </a:r>
          <a:endParaRPr lang="en-US" sz="3600" b="0" kern="1200" dirty="0">
            <a:solidFill>
              <a:schemeClr val="tx1"/>
            </a:solidFill>
            <a:latin typeface="Raleway Light"/>
            <a:cs typeface="Raleway Light"/>
          </a:endParaRPr>
        </a:p>
      </dsp:txBody>
      <dsp:txXfrm>
        <a:off x="5536413" y="5406872"/>
        <a:ext cx="2681247" cy="1292796"/>
      </dsp:txXfrm>
    </dsp:sp>
    <dsp:sp modelId="{F9A010F6-1752-4796-B13C-5F01C5542EC5}">
      <dsp:nvSpPr>
        <dsp:cNvPr id="0" name=""/>
        <dsp:cNvSpPr/>
      </dsp:nvSpPr>
      <dsp:spPr>
        <a:xfrm rot="17700000">
          <a:off x="7215033" y="1805598"/>
          <a:ext cx="2681247" cy="1292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522835-6051-478E-93C2-1B65DBE37A20}">
      <dsp:nvSpPr>
        <dsp:cNvPr id="0" name=""/>
        <dsp:cNvSpPr/>
      </dsp:nvSpPr>
      <dsp:spPr>
        <a:xfrm>
          <a:off x="8551266" y="3005947"/>
          <a:ext cx="2493372" cy="2493372"/>
        </a:xfrm>
        <a:prstGeom prst="donut">
          <a:avLst>
            <a:gd name="adj" fmla="val 200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A6A55-B5F4-4B17-95D0-1FC307881EE9}">
      <dsp:nvSpPr>
        <dsp:cNvPr id="0" name=""/>
        <dsp:cNvSpPr/>
      </dsp:nvSpPr>
      <dsp:spPr>
        <a:xfrm rot="17700000">
          <a:off x="9429818" y="973339"/>
          <a:ext cx="3099539" cy="1493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0" kern="1200" dirty="0">
              <a:solidFill>
                <a:schemeClr val="tx1"/>
              </a:solidFill>
              <a:latin typeface="Raleway Light"/>
              <a:cs typeface="Raleway Light"/>
            </a:rPr>
            <a:t>音频</a:t>
          </a:r>
          <a:endParaRPr lang="en-US" sz="3600" b="0" kern="1200" dirty="0">
            <a:solidFill>
              <a:schemeClr val="tx1"/>
            </a:solidFill>
            <a:latin typeface="Raleway Light"/>
            <a:cs typeface="Raleway Light"/>
          </a:endParaRPr>
        </a:p>
      </dsp:txBody>
      <dsp:txXfrm>
        <a:off x="9429818" y="973339"/>
        <a:ext cx="3099539" cy="1493738"/>
      </dsp:txXfrm>
    </dsp:sp>
    <dsp:sp modelId="{25A57590-8647-4C3B-9936-CBAD56C181B4}">
      <dsp:nvSpPr>
        <dsp:cNvPr id="0" name=""/>
        <dsp:cNvSpPr/>
      </dsp:nvSpPr>
      <dsp:spPr>
        <a:xfrm>
          <a:off x="11232448" y="3605524"/>
          <a:ext cx="1294218" cy="1294218"/>
        </a:xfrm>
        <a:prstGeom prst="ellipse">
          <a:avLst/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C371E-91AF-4447-AD0D-4E8308796E55}">
      <dsp:nvSpPr>
        <dsp:cNvPr id="0" name=""/>
        <dsp:cNvSpPr/>
      </dsp:nvSpPr>
      <dsp:spPr>
        <a:xfrm rot="17700000">
          <a:off x="9699624" y="5406872"/>
          <a:ext cx="2681247" cy="1292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800" bIns="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0" kern="1200" dirty="0">
              <a:solidFill>
                <a:schemeClr val="tx1"/>
              </a:solidFill>
              <a:latin typeface="Raleway Light"/>
              <a:cs typeface="Raleway Light"/>
            </a:rPr>
            <a:t>主要内容</a:t>
          </a:r>
          <a:endParaRPr lang="en-US" sz="3600" b="0" kern="1200" dirty="0">
            <a:solidFill>
              <a:schemeClr val="tx1"/>
            </a:solidFill>
            <a:latin typeface="Raleway Light"/>
            <a:cs typeface="Raleway Light"/>
          </a:endParaRPr>
        </a:p>
      </dsp:txBody>
      <dsp:txXfrm>
        <a:off x="9699624" y="5406872"/>
        <a:ext cx="2681247" cy="1292796"/>
      </dsp:txXfrm>
    </dsp:sp>
    <dsp:sp modelId="{A654F903-C2DA-41DF-8398-BE45BD9C96C5}">
      <dsp:nvSpPr>
        <dsp:cNvPr id="0" name=""/>
        <dsp:cNvSpPr/>
      </dsp:nvSpPr>
      <dsp:spPr>
        <a:xfrm rot="17700000">
          <a:off x="11378243" y="1805598"/>
          <a:ext cx="2681247" cy="1292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E959B-411E-4C1F-8F26-514705971A1A}">
      <dsp:nvSpPr>
        <dsp:cNvPr id="0" name=""/>
        <dsp:cNvSpPr/>
      </dsp:nvSpPr>
      <dsp:spPr>
        <a:xfrm>
          <a:off x="12714277" y="3605524"/>
          <a:ext cx="1294218" cy="1294218"/>
        </a:xfrm>
        <a:prstGeom prst="ellipse">
          <a:avLst/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D5986-2128-4EC6-BE62-F070D82271A8}">
      <dsp:nvSpPr>
        <dsp:cNvPr id="0" name=""/>
        <dsp:cNvSpPr/>
      </dsp:nvSpPr>
      <dsp:spPr>
        <a:xfrm rot="17700000">
          <a:off x="11181452" y="5406872"/>
          <a:ext cx="2681247" cy="1292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800" bIns="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0" kern="1200" dirty="0">
              <a:solidFill>
                <a:schemeClr val="tx1"/>
              </a:solidFill>
              <a:latin typeface="Raleway Light"/>
              <a:cs typeface="Raleway Light"/>
            </a:rPr>
            <a:t>整合</a:t>
          </a:r>
          <a:endParaRPr lang="en-US" sz="3600" b="0" kern="1200" dirty="0">
            <a:solidFill>
              <a:schemeClr val="tx1"/>
            </a:solidFill>
            <a:latin typeface="Raleway Light"/>
            <a:cs typeface="Raleway Light"/>
          </a:endParaRPr>
        </a:p>
      </dsp:txBody>
      <dsp:txXfrm>
        <a:off x="11181452" y="5406872"/>
        <a:ext cx="2681247" cy="1292796"/>
      </dsp:txXfrm>
    </dsp:sp>
    <dsp:sp modelId="{5E2D2A9F-C2E1-4BEF-9A90-A4C4423A7A86}">
      <dsp:nvSpPr>
        <dsp:cNvPr id="0" name=""/>
        <dsp:cNvSpPr/>
      </dsp:nvSpPr>
      <dsp:spPr>
        <a:xfrm rot="17700000">
          <a:off x="12860072" y="1805598"/>
          <a:ext cx="2681247" cy="1292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74D242-1073-4BBC-A41D-A99C9F313A31}">
      <dsp:nvSpPr>
        <dsp:cNvPr id="0" name=""/>
        <dsp:cNvSpPr/>
      </dsp:nvSpPr>
      <dsp:spPr>
        <a:xfrm>
          <a:off x="14196305" y="3005947"/>
          <a:ext cx="2493372" cy="2493372"/>
        </a:xfrm>
        <a:prstGeom prst="donut">
          <a:avLst>
            <a:gd name="adj" fmla="val 20000"/>
          </a:avLst>
        </a:prstGeom>
        <a:solidFill>
          <a:schemeClr val="bg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3B37CF-5BCA-442A-949D-5BC08F6FAA98}">
      <dsp:nvSpPr>
        <dsp:cNvPr id="0" name=""/>
        <dsp:cNvSpPr/>
      </dsp:nvSpPr>
      <dsp:spPr>
        <a:xfrm rot="17700000">
          <a:off x="15074857" y="973339"/>
          <a:ext cx="3099539" cy="1493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0" kern="1200" dirty="0">
              <a:solidFill>
                <a:schemeClr val="tx1"/>
              </a:solidFill>
              <a:latin typeface="Raleway Light"/>
              <a:cs typeface="Raleway Light"/>
            </a:rPr>
            <a:t>音频</a:t>
          </a:r>
          <a:endParaRPr lang="en-US" sz="3600" b="0" kern="1200" dirty="0">
            <a:solidFill>
              <a:schemeClr val="tx1"/>
            </a:solidFill>
            <a:latin typeface="Raleway Light"/>
            <a:cs typeface="Raleway Light"/>
          </a:endParaRPr>
        </a:p>
      </dsp:txBody>
      <dsp:txXfrm>
        <a:off x="15074857" y="973339"/>
        <a:ext cx="3099539" cy="1493738"/>
      </dsp:txXfrm>
    </dsp:sp>
    <dsp:sp modelId="{1ACB27CE-16A4-47A0-B1B3-A75D6BC0E8C2}">
      <dsp:nvSpPr>
        <dsp:cNvPr id="0" name=""/>
        <dsp:cNvSpPr/>
      </dsp:nvSpPr>
      <dsp:spPr>
        <a:xfrm>
          <a:off x="16877487" y="3605524"/>
          <a:ext cx="1294218" cy="1294218"/>
        </a:xfrm>
        <a:prstGeom prst="ellipse">
          <a:avLst/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4A122-15FA-4CC1-95A1-1D87DD710C63}">
      <dsp:nvSpPr>
        <dsp:cNvPr id="0" name=""/>
        <dsp:cNvSpPr/>
      </dsp:nvSpPr>
      <dsp:spPr>
        <a:xfrm rot="17700000">
          <a:off x="15344663" y="5406872"/>
          <a:ext cx="2681247" cy="1292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800" bIns="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0" kern="1200" dirty="0">
              <a:solidFill>
                <a:schemeClr val="tx1"/>
              </a:solidFill>
              <a:latin typeface="Raleway Light"/>
              <a:cs typeface="Raleway Light"/>
            </a:rPr>
            <a:t>标注</a:t>
          </a:r>
          <a:endParaRPr lang="en-US" sz="1400" b="0" kern="1200" dirty="0">
            <a:solidFill>
              <a:schemeClr val="tx1"/>
            </a:solidFill>
            <a:latin typeface="Raleway"/>
            <a:cs typeface="Raleway"/>
          </a:endParaRPr>
        </a:p>
      </dsp:txBody>
      <dsp:txXfrm>
        <a:off x="15344663" y="5406872"/>
        <a:ext cx="2681247" cy="1292796"/>
      </dsp:txXfrm>
    </dsp:sp>
    <dsp:sp modelId="{1E4B3D3F-DBB4-4E09-B7A1-EF447B6D5E90}">
      <dsp:nvSpPr>
        <dsp:cNvPr id="0" name=""/>
        <dsp:cNvSpPr/>
      </dsp:nvSpPr>
      <dsp:spPr>
        <a:xfrm rot="17700000">
          <a:off x="17023283" y="1805598"/>
          <a:ext cx="2681247" cy="1292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4CB2D-72F5-5C4E-93D3-E8E8F059BBA5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49E0F-067E-034A-A3D7-0C57F78F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9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aleway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aleway"/>
              </a:defRPr>
            </a:lvl1pPr>
          </a:lstStyle>
          <a:p>
            <a:fld id="{EFC10EE1-B198-C942-8235-326C972CBB30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aleway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aleway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Raleway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Raleway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Raleway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Raleway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Raleway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935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794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96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646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468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494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54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18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733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660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402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5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190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2826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4291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0128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9908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06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128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9536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5970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10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2622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5082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5723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8254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174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410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981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6148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971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1904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308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7545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3316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135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6947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7290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07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6171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7997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30004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2212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974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61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128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93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232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58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8347928" y="3822700"/>
            <a:ext cx="16029721" cy="6073775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en-US" dirty="0"/>
          </a:p>
        </p:txBody>
      </p:sp>
      <p:sp>
        <p:nvSpPr>
          <p:cNvPr id="10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4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5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6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7" name="Teardrop 16"/>
          <p:cNvSpPr/>
          <p:nvPr userDrawn="1"/>
        </p:nvSpPr>
        <p:spPr>
          <a:xfrm>
            <a:off x="23076810" y="811398"/>
            <a:ext cx="712976" cy="712954"/>
          </a:xfrm>
          <a:prstGeom prst="teardrop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  <a:ea typeface="+mn-ea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3009970" y="819678"/>
            <a:ext cx="885447" cy="61555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+mn-ea"/>
                <a:ea typeface="+mn-ea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+mn-ea"/>
              <a:ea typeface="+mn-ea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101002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b Data Traf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047288" y="4925808"/>
            <a:ext cx="12590794" cy="70518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  <a:latin typeface="+mn-ea"/>
                <a:ea typeface="+mn-ea"/>
              </a:defRPr>
            </a:lvl1pPr>
          </a:lstStyle>
          <a:p>
            <a:endParaRPr lang="id-ID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23009970" y="819678"/>
            <a:ext cx="885447" cy="61555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+mn-ea"/>
                <a:ea typeface="+mn-ea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+mn-ea"/>
              <a:ea typeface="+mn-ea"/>
              <a:cs typeface="Raleway Light"/>
            </a:endParaRPr>
          </a:p>
        </p:txBody>
      </p:sp>
      <p:sp>
        <p:nvSpPr>
          <p:cNvPr id="10" name="Freeform 30"/>
          <p:cNvSpPr>
            <a:spLocks noChangeArrowheads="1"/>
          </p:cNvSpPr>
          <p:nvPr userDrawn="1"/>
        </p:nvSpPr>
        <p:spPr bwMode="auto">
          <a:xfrm>
            <a:off x="22008874" y="131150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1" name="Freeform 38"/>
          <p:cNvSpPr>
            <a:spLocks noChangeArrowheads="1"/>
          </p:cNvSpPr>
          <p:nvPr userDrawn="1"/>
        </p:nvSpPr>
        <p:spPr bwMode="auto">
          <a:xfrm>
            <a:off x="22109816" y="131912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3" name="Freeform 30"/>
          <p:cNvSpPr>
            <a:spLocks noChangeArrowheads="1"/>
          </p:cNvSpPr>
          <p:nvPr userDrawn="1"/>
        </p:nvSpPr>
        <p:spPr bwMode="auto">
          <a:xfrm>
            <a:off x="22424919" y="131146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4" name="Freeform 38"/>
          <p:cNvSpPr>
            <a:spLocks noChangeArrowheads="1"/>
          </p:cNvSpPr>
          <p:nvPr userDrawn="1"/>
        </p:nvSpPr>
        <p:spPr bwMode="auto">
          <a:xfrm flipH="1">
            <a:off x="22517574" y="131908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5" name="Teardrop 14"/>
          <p:cNvSpPr/>
          <p:nvPr userDrawn="1"/>
        </p:nvSpPr>
        <p:spPr>
          <a:xfrm>
            <a:off x="23229210" y="963798"/>
            <a:ext cx="712976" cy="712954"/>
          </a:xfrm>
          <a:prstGeom prst="teardrop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  <a:ea typeface="+mn-ea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3162370" y="972078"/>
            <a:ext cx="885447" cy="61555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+mn-ea"/>
                <a:ea typeface="+mn-ea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+mn-ea"/>
              <a:ea typeface="+mn-ea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244144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Desig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441700" y="5410200"/>
            <a:ext cx="1504950" cy="42799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+mn-ea"/>
                <a:ea typeface="+mn-ea"/>
                <a:cs typeface="Raleway Light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253658" y="4965700"/>
            <a:ext cx="3115642" cy="55118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+mn-ea"/>
                <a:ea typeface="+mn-ea"/>
                <a:cs typeface="Raleway Light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592176" y="5410200"/>
            <a:ext cx="1605923" cy="4267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+mn-ea"/>
                <a:ea typeface="+mn-ea"/>
                <a:cs typeface="Raleway Light"/>
              </a:defRPr>
            </a:lvl1pPr>
          </a:lstStyle>
          <a:p>
            <a:endParaRPr lang="en-US" dirty="0"/>
          </a:p>
        </p:txBody>
      </p:sp>
      <p:sp>
        <p:nvSpPr>
          <p:cNvPr id="12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3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4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5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6" name="Teardrop 15"/>
          <p:cNvSpPr/>
          <p:nvPr userDrawn="1"/>
        </p:nvSpPr>
        <p:spPr>
          <a:xfrm>
            <a:off x="23076810" y="811398"/>
            <a:ext cx="712976" cy="712954"/>
          </a:xfrm>
          <a:prstGeom prst="teardrop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  <a:ea typeface="+mn-ea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23009970" y="819678"/>
            <a:ext cx="885447" cy="61555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+mn-ea"/>
                <a:ea typeface="+mn-ea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+mn-ea"/>
              <a:ea typeface="+mn-ea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72441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 Desig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740150" y="3922713"/>
            <a:ext cx="5360988" cy="70889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+mn-ea"/>
                <a:ea typeface="+mn-ea"/>
                <a:cs typeface="Raleway Light"/>
              </a:defRPr>
            </a:lvl1pPr>
          </a:lstStyle>
          <a:p>
            <a:endParaRPr lang="en-US" dirty="0"/>
          </a:p>
        </p:txBody>
      </p:sp>
      <p:sp>
        <p:nvSpPr>
          <p:cNvPr id="10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1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2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3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4" name="Teardrop 13"/>
          <p:cNvSpPr/>
          <p:nvPr userDrawn="1"/>
        </p:nvSpPr>
        <p:spPr>
          <a:xfrm>
            <a:off x="23076810" y="811398"/>
            <a:ext cx="712976" cy="712954"/>
          </a:xfrm>
          <a:prstGeom prst="teardrop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  <a:ea typeface="+mn-ea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3009970" y="819678"/>
            <a:ext cx="885447" cy="61555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+mn-ea"/>
                <a:ea typeface="+mn-ea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+mn-ea"/>
              <a:ea typeface="+mn-ea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289013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Desig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247833" y="4841875"/>
            <a:ext cx="2486467" cy="4441825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0921999" y="4841875"/>
            <a:ext cx="2463801" cy="4441825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6697591" y="4841875"/>
            <a:ext cx="2466709" cy="444182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defRPr>
            </a:lvl1pPr>
          </a:lstStyle>
          <a:p>
            <a:endParaRPr lang="en-US" dirty="0"/>
          </a:p>
        </p:txBody>
      </p:sp>
      <p:sp>
        <p:nvSpPr>
          <p:cNvPr id="12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3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4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5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6" name="Teardrop 15"/>
          <p:cNvSpPr/>
          <p:nvPr userDrawn="1"/>
        </p:nvSpPr>
        <p:spPr>
          <a:xfrm>
            <a:off x="23076810" y="811398"/>
            <a:ext cx="712976" cy="712954"/>
          </a:xfrm>
          <a:prstGeom prst="teardrop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  <a:ea typeface="+mn-ea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3009970" y="819678"/>
            <a:ext cx="885447" cy="61555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+mn-ea"/>
                <a:ea typeface="+mn-ea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+mn-ea"/>
              <a:ea typeface="+mn-ea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344279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-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314768" y="4227044"/>
            <a:ext cx="4058313" cy="5455695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0144094" y="4227044"/>
            <a:ext cx="4156106" cy="545569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defRPr>
            </a:lvl1pPr>
          </a:lstStyle>
          <a:p>
            <a:endParaRPr lang="en-US" dirty="0"/>
          </a:p>
        </p:txBody>
      </p:sp>
      <p:sp>
        <p:nvSpPr>
          <p:cNvPr id="7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5832183" y="4231071"/>
            <a:ext cx="4157617" cy="5455695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Raleway Light"/>
              </a:defRPr>
            </a:lvl1pPr>
          </a:lstStyle>
          <a:p>
            <a:endParaRPr lang="en-US" dirty="0"/>
          </a:p>
        </p:txBody>
      </p:sp>
      <p:sp>
        <p:nvSpPr>
          <p:cNvPr id="12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3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4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5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6" name="Teardrop 15"/>
          <p:cNvSpPr/>
          <p:nvPr userDrawn="1"/>
        </p:nvSpPr>
        <p:spPr>
          <a:xfrm>
            <a:off x="23076810" y="811398"/>
            <a:ext cx="712976" cy="712954"/>
          </a:xfrm>
          <a:prstGeom prst="teardrop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  <a:ea typeface="+mn-ea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3009970" y="819678"/>
            <a:ext cx="885447" cy="61555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+mn-ea"/>
                <a:ea typeface="+mn-ea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+mn-ea"/>
              <a:ea typeface="+mn-ea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9361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4501814" y="4956174"/>
            <a:ext cx="6796086" cy="42259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defRPr>
            </a:lvl1pPr>
          </a:lstStyle>
          <a:p>
            <a:endParaRPr lang="en-US" dirty="0"/>
          </a:p>
        </p:txBody>
      </p:sp>
      <p:sp>
        <p:nvSpPr>
          <p:cNvPr id="10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1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2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3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5" name="Teardrop 14"/>
          <p:cNvSpPr/>
          <p:nvPr userDrawn="1"/>
        </p:nvSpPr>
        <p:spPr>
          <a:xfrm>
            <a:off x="23076810" y="811398"/>
            <a:ext cx="712976" cy="712954"/>
          </a:xfrm>
          <a:prstGeom prst="teardrop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  <a:ea typeface="+mn-ea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3009970" y="819678"/>
            <a:ext cx="885447" cy="61555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+mn-ea"/>
                <a:ea typeface="+mn-ea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+mn-ea"/>
              <a:ea typeface="+mn-ea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324038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8434174" y="4108578"/>
            <a:ext cx="6679467" cy="3785478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latin typeface="+mn-ea"/>
                <a:ea typeface="+mn-ea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642100" y="6558175"/>
            <a:ext cx="2254062" cy="290254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latin typeface="+mn-ea"/>
                <a:ea typeface="+mn-ea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5367268" y="7860377"/>
            <a:ext cx="917539" cy="1636924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None/>
              <a:defRPr sz="1050">
                <a:latin typeface="+mn-ea"/>
                <a:ea typeface="+mn-ea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4158151" y="6712180"/>
            <a:ext cx="4254887" cy="271244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latin typeface="+mn-ea"/>
                <a:ea typeface="+mn-ea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13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4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5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24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25" name="Teardrop 24"/>
          <p:cNvSpPr/>
          <p:nvPr userDrawn="1"/>
        </p:nvSpPr>
        <p:spPr>
          <a:xfrm>
            <a:off x="23076810" y="811398"/>
            <a:ext cx="712976" cy="712954"/>
          </a:xfrm>
          <a:prstGeom prst="teardrop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  <a:ea typeface="+mn-ea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23009970" y="819678"/>
            <a:ext cx="885447" cy="61555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+mn-ea"/>
                <a:ea typeface="+mn-ea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+mn-ea"/>
              <a:ea typeface="+mn-ea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39611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reak-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53477" y="-80212"/>
            <a:ext cx="24491283" cy="138363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ea"/>
                <a:ea typeface="+mn-ea"/>
                <a:cs typeface="Raleway Light"/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-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486247" y="8009113"/>
            <a:ext cx="16973839" cy="59157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ea"/>
                <a:ea typeface="+mn-ea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062517" y="-80212"/>
            <a:ext cx="14397569" cy="8133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ea"/>
                <a:ea typeface="+mn-ea"/>
                <a:cs typeface="Raleway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1197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rea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-26736"/>
            <a:ext cx="24404390" cy="138363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ea"/>
                <a:ea typeface="+mn-ea"/>
                <a:cs typeface="Raleway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3024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1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2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3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4" name="Teardrop 13"/>
          <p:cNvSpPr/>
          <p:nvPr userDrawn="1"/>
        </p:nvSpPr>
        <p:spPr>
          <a:xfrm>
            <a:off x="23076810" y="811398"/>
            <a:ext cx="712976" cy="712954"/>
          </a:xfrm>
          <a:prstGeom prst="teardrop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  <a:ea typeface="+mn-ea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3009970" y="819678"/>
            <a:ext cx="885447" cy="61555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+mn-ea"/>
                <a:ea typeface="+mn-ea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+mn-ea"/>
              <a:ea typeface="+mn-ea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72043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ndscap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3943350"/>
            <a:ext cx="24377650" cy="56769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id-ID"/>
          </a:p>
        </p:txBody>
      </p:sp>
      <p:sp>
        <p:nvSpPr>
          <p:cNvPr id="15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6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7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8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9" name="Teardrop 18"/>
          <p:cNvSpPr/>
          <p:nvPr userDrawn="1"/>
        </p:nvSpPr>
        <p:spPr>
          <a:xfrm>
            <a:off x="23076810" y="811398"/>
            <a:ext cx="712976" cy="712954"/>
          </a:xfrm>
          <a:prstGeom prst="teardrop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  <a:ea typeface="+mn-ea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3009970" y="819678"/>
            <a:ext cx="885447" cy="61555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+mn-ea"/>
                <a:ea typeface="+mn-ea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+mn-ea"/>
              <a:ea typeface="+mn-ea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317504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5CFBE3-D521-4941-AA1A-49E29FB33595}" type="datetimeFigureOut">
              <a:rPr lang="en-US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AAE80-5347-6D48-BB4B-E807E2987DC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32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1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-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60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2431713" y="6451599"/>
            <a:ext cx="10223500" cy="5267325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+mn-ea"/>
                <a:ea typeface="+mn-ea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11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2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3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4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5" name="Teardrop 14"/>
          <p:cNvSpPr/>
          <p:nvPr userDrawn="1"/>
        </p:nvSpPr>
        <p:spPr>
          <a:xfrm>
            <a:off x="23076810" y="811398"/>
            <a:ext cx="712976" cy="712954"/>
          </a:xfrm>
          <a:prstGeom prst="teardrop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  <a:ea typeface="+mn-ea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3009970" y="819678"/>
            <a:ext cx="885447" cy="61555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+mn-ea"/>
                <a:ea typeface="+mn-ea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+mn-ea"/>
              <a:ea typeface="+mn-ea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234703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3622221" y="3981849"/>
            <a:ext cx="4714706" cy="4711702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latin typeface="+mn-ea"/>
                <a:ea typeface="+mn-ea"/>
                <a:cs typeface="Raleway Regular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9828245" y="3981849"/>
            <a:ext cx="4714706" cy="4711702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latin typeface="+mn-ea"/>
                <a:ea typeface="+mn-ea"/>
                <a:cs typeface="Raleway Regular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6034268" y="3981849"/>
            <a:ext cx="4714706" cy="4711702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latin typeface="+mn-ea"/>
                <a:ea typeface="+mn-ea"/>
                <a:cs typeface="Raleway Regular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814534" y="8207123"/>
            <a:ext cx="4714706" cy="4711702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latin typeface="+mn-ea"/>
                <a:ea typeface="+mn-ea"/>
                <a:cs typeface="Raleway Regular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3020557" y="8207123"/>
            <a:ext cx="4714706" cy="4711702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latin typeface="+mn-ea"/>
                <a:ea typeface="+mn-ea"/>
                <a:cs typeface="Raleway Regular"/>
              </a:defRPr>
            </a:lvl1pPr>
          </a:lstStyle>
          <a:p>
            <a:endParaRPr lang="en-US" dirty="0"/>
          </a:p>
        </p:txBody>
      </p:sp>
      <p:sp>
        <p:nvSpPr>
          <p:cNvPr id="25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26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27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28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29" name="Teardrop 28"/>
          <p:cNvSpPr/>
          <p:nvPr userDrawn="1"/>
        </p:nvSpPr>
        <p:spPr>
          <a:xfrm>
            <a:off x="23076810" y="811398"/>
            <a:ext cx="712976" cy="712954"/>
          </a:xfrm>
          <a:prstGeom prst="teardrop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  <a:ea typeface="+mn-ea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23009970" y="819678"/>
            <a:ext cx="885447" cy="61555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+mn-ea"/>
                <a:ea typeface="+mn-ea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+mn-ea"/>
              <a:ea typeface="+mn-ea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63794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1352857" y="4573540"/>
            <a:ext cx="3599063" cy="3600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n-ea"/>
                <a:ea typeface="+mn-ea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/>
          </p:nvPr>
        </p:nvSpPr>
        <p:spPr>
          <a:xfrm>
            <a:off x="4962535" y="8193040"/>
            <a:ext cx="3599063" cy="3600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n-ea"/>
                <a:ea typeface="+mn-ea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8590845" y="4573540"/>
            <a:ext cx="3599063" cy="3600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n-ea"/>
                <a:ea typeface="+mn-ea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/>
          </p:nvPr>
        </p:nvSpPr>
        <p:spPr>
          <a:xfrm>
            <a:off x="12200522" y="8193040"/>
            <a:ext cx="3599063" cy="3600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n-ea"/>
                <a:ea typeface="+mn-ea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15814583" y="4573540"/>
            <a:ext cx="3599063" cy="3600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n-ea"/>
                <a:ea typeface="+mn-ea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42" name="Picture Placeholder 24"/>
          <p:cNvSpPr>
            <a:spLocks noGrp="1" noChangeAspect="1"/>
          </p:cNvSpPr>
          <p:nvPr>
            <p:ph type="pic" sz="quarter" idx="18"/>
          </p:nvPr>
        </p:nvSpPr>
        <p:spPr>
          <a:xfrm>
            <a:off x="19436961" y="8193040"/>
            <a:ext cx="3599063" cy="3600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n-ea"/>
                <a:ea typeface="+mn-ea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15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6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7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8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9" name="Teardrop 18"/>
          <p:cNvSpPr/>
          <p:nvPr userDrawn="1"/>
        </p:nvSpPr>
        <p:spPr>
          <a:xfrm>
            <a:off x="23076810" y="811398"/>
            <a:ext cx="712976" cy="712954"/>
          </a:xfrm>
          <a:prstGeom prst="teardrop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  <a:ea typeface="+mn-ea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3009970" y="819678"/>
            <a:ext cx="885447" cy="61555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+mn-ea"/>
                <a:ea typeface="+mn-ea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+mn-ea"/>
              <a:ea typeface="+mn-ea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340454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with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727869" y="3936081"/>
            <a:ext cx="10099006" cy="721903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+mn-ea"/>
                <a:ea typeface="+mn-ea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10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1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2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7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8" name="Teardrop 17"/>
          <p:cNvSpPr/>
          <p:nvPr userDrawn="1"/>
        </p:nvSpPr>
        <p:spPr>
          <a:xfrm>
            <a:off x="23076810" y="811398"/>
            <a:ext cx="712976" cy="712954"/>
          </a:xfrm>
          <a:prstGeom prst="teardrop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  <a:ea typeface="+mn-ea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3009970" y="819678"/>
            <a:ext cx="885447" cy="61555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+mn-ea"/>
                <a:ea typeface="+mn-ea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+mn-ea"/>
              <a:ea typeface="+mn-ea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11140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-half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2147379" y="-13368"/>
            <a:ext cx="12277060" cy="13758556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+mn-ea"/>
                <a:ea typeface="+mn-ea"/>
                <a:cs typeface="Raleway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4390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218278" y="3606800"/>
            <a:ext cx="4266089" cy="4267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>
                <a:latin typeface="+mn-ea"/>
                <a:ea typeface="+mn-ea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7313295" y="3606800"/>
            <a:ext cx="4266089" cy="4267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>
                <a:latin typeface="+mn-ea"/>
                <a:ea typeface="+mn-ea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12188825" y="3606800"/>
            <a:ext cx="4266089" cy="4267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>
                <a:latin typeface="+mn-ea"/>
                <a:ea typeface="+mn-ea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17064355" y="3606800"/>
            <a:ext cx="4266089" cy="4267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>
                <a:latin typeface="+mn-ea"/>
                <a:ea typeface="+mn-ea"/>
              </a:defRPr>
            </a:lvl1pPr>
          </a:lstStyle>
          <a:p>
            <a:endParaRPr lang="en-US" dirty="0"/>
          </a:p>
        </p:txBody>
      </p:sp>
      <p:sp>
        <p:nvSpPr>
          <p:cNvPr id="13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4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5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6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  <a:ea typeface="+mn-ea"/>
            </a:endParaRPr>
          </a:p>
        </p:txBody>
      </p:sp>
      <p:sp>
        <p:nvSpPr>
          <p:cNvPr id="17" name="Teardrop 16"/>
          <p:cNvSpPr/>
          <p:nvPr userDrawn="1"/>
        </p:nvSpPr>
        <p:spPr>
          <a:xfrm>
            <a:off x="23076810" y="811398"/>
            <a:ext cx="712976" cy="712954"/>
          </a:xfrm>
          <a:prstGeom prst="teardrop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  <a:ea typeface="+mn-ea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23009970" y="819678"/>
            <a:ext cx="885447" cy="61555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+mn-ea"/>
                <a:ea typeface="+mn-ea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+mn-ea"/>
              <a:ea typeface="+mn-ea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77862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9"/>
            <a:ext cx="5484971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  <a:latin typeface="Raleway" panose="020B00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9"/>
            <a:ext cx="8227457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Raleway" panose="020B00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9"/>
            <a:ext cx="5484971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Raleway" panose="020B0003030101060003" pitchFamily="34" charset="0"/>
              </a:defRPr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657" r:id="rId2"/>
    <p:sldLayoutId id="2147483769" r:id="rId3"/>
    <p:sldLayoutId id="2147483768" r:id="rId4"/>
    <p:sldLayoutId id="2147483724" r:id="rId5"/>
    <p:sldLayoutId id="2147483754" r:id="rId6"/>
    <p:sldLayoutId id="2147483766" r:id="rId7"/>
    <p:sldLayoutId id="2147483767" r:id="rId8"/>
    <p:sldLayoutId id="2147483707" r:id="rId9"/>
    <p:sldLayoutId id="2147483746" r:id="rId10"/>
    <p:sldLayoutId id="2147483740" r:id="rId11"/>
    <p:sldLayoutId id="2147483765" r:id="rId12"/>
    <p:sldLayoutId id="2147483741" r:id="rId13"/>
    <p:sldLayoutId id="2147483759" r:id="rId14"/>
    <p:sldLayoutId id="2147483743" r:id="rId15"/>
    <p:sldLayoutId id="2147483758" r:id="rId16"/>
    <p:sldLayoutId id="2147483761" r:id="rId17"/>
    <p:sldLayoutId id="2147483770" r:id="rId18"/>
    <p:sldLayoutId id="2147483764" r:id="rId19"/>
    <p:sldLayoutId id="2147483772" r:id="rId20"/>
    <p:sldLayoutId id="2147483775" r:id="rId21"/>
    <p:sldLayoutId id="2147483776" r:id="rId2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13" Type="http://schemas.openxmlformats.org/officeDocument/2006/relationships/image" Target="../media/image1.jp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1.xml"/><Relationship Id="rId5" Type="http://schemas.openxmlformats.org/officeDocument/2006/relationships/tags" Target="../tags/tag6.xml"/><Relationship Id="rId10" Type="http://schemas.openxmlformats.org/officeDocument/2006/relationships/tags" Target="../tags/tag9.xml"/><Relationship Id="rId4" Type="http://schemas.openxmlformats.org/officeDocument/2006/relationships/tags" Target="../tags/tag5.xml"/><Relationship Id="rId9" Type="http://schemas.openxmlformats.org/officeDocument/2006/relationships/audio" Target="../media/media1.mp3"/><Relationship Id="rId1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A_矩形 29"/>
          <p:cNvSpPr/>
          <p:nvPr>
            <p:custDataLst>
              <p:tags r:id="rId1"/>
            </p:custDataLst>
          </p:nvPr>
        </p:nvSpPr>
        <p:spPr>
          <a:xfrm>
            <a:off x="0" y="-1"/>
            <a:ext cx="24377649" cy="13716001"/>
          </a:xfrm>
          <a:prstGeom prst="rect">
            <a:avLst/>
          </a:prstGeom>
          <a:blipFill dpi="0" rotWithShape="0">
            <a:blip r:embed="rId1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PA_矩形 34"/>
          <p:cNvSpPr/>
          <p:nvPr>
            <p:custDataLst>
              <p:tags r:id="rId2"/>
            </p:custDataLst>
          </p:nvPr>
        </p:nvSpPr>
        <p:spPr>
          <a:xfrm>
            <a:off x="4988825" y="2538000"/>
            <a:ext cx="14400000" cy="8640000"/>
          </a:xfrm>
          <a:prstGeom prst="rect">
            <a:avLst/>
          </a:prstGeom>
          <a:solidFill>
            <a:schemeClr val="bg1">
              <a:alpha val="47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PA_矩形 42"/>
          <p:cNvSpPr/>
          <p:nvPr>
            <p:custDataLst>
              <p:tags r:id="rId3"/>
            </p:custDataLst>
          </p:nvPr>
        </p:nvSpPr>
        <p:spPr>
          <a:xfrm>
            <a:off x="5168825" y="2718000"/>
            <a:ext cx="14040000" cy="8280000"/>
          </a:xfrm>
          <a:prstGeom prst="rect">
            <a:avLst/>
          </a:prstGeom>
          <a:solidFill>
            <a:schemeClr val="bg1">
              <a:alpha val="57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PA_文本框 2"/>
          <p:cNvSpPr txBox="1"/>
          <p:nvPr>
            <p:custDataLst>
              <p:tags r:id="rId4"/>
            </p:custDataLst>
          </p:nvPr>
        </p:nvSpPr>
        <p:spPr>
          <a:xfrm>
            <a:off x="5318685" y="7248184"/>
            <a:ext cx="1374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chemeClr val="accent1"/>
                </a:solidFill>
                <a:latin typeface="+mn-ea"/>
                <a:cs typeface="Open Sans" panose="020B0606030504020204" pitchFamily="34" charset="0"/>
              </a:rPr>
              <a:t>高端商务商业计划书</a:t>
            </a:r>
            <a:r>
              <a:rPr lang="en-US" altLang="zh-CN" sz="8000" b="1" dirty="0">
                <a:solidFill>
                  <a:schemeClr val="accent1"/>
                </a:solidFill>
                <a:latin typeface="+mn-ea"/>
                <a:cs typeface="Open Sans" panose="020B0606030504020204" pitchFamily="34" charset="0"/>
              </a:rPr>
              <a:t>PPT</a:t>
            </a:r>
            <a:r>
              <a:rPr lang="zh-CN" altLang="en-US" sz="8000" b="1" dirty="0">
                <a:solidFill>
                  <a:schemeClr val="accent1"/>
                </a:solidFill>
                <a:latin typeface="+mn-ea"/>
                <a:cs typeface="Open Sans" panose="020B0606030504020204" pitchFamily="34" charset="0"/>
              </a:rPr>
              <a:t>模板</a:t>
            </a:r>
            <a:endParaRPr lang="en-US" sz="8000" b="1" dirty="0">
              <a:solidFill>
                <a:schemeClr val="accent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2" name="PA_文本框 59"/>
          <p:cNvSpPr txBox="1"/>
          <p:nvPr>
            <p:custDataLst>
              <p:tags r:id="rId5"/>
            </p:custDataLst>
          </p:nvPr>
        </p:nvSpPr>
        <p:spPr>
          <a:xfrm>
            <a:off x="5735176" y="6187295"/>
            <a:ext cx="12907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accent1"/>
                </a:solidFill>
                <a:latin typeface="FrankRuehl" panose="020E0503060101010101" pitchFamily="34" charset="-79"/>
                <a:ea typeface="造字工房悦黑（非商用）常规体" pitchFamily="2" charset="-122"/>
                <a:cs typeface="FrankRuehl" panose="020E0503060101010101" pitchFamily="34" charset="-79"/>
              </a:rPr>
              <a:t>BUSINESS POWERPOINT</a:t>
            </a:r>
          </a:p>
        </p:txBody>
      </p:sp>
      <p:sp>
        <p:nvSpPr>
          <p:cNvPr id="23" name="PA_文本框 62"/>
          <p:cNvSpPr txBox="1"/>
          <p:nvPr>
            <p:custDataLst>
              <p:tags r:id="rId6"/>
            </p:custDataLst>
          </p:nvPr>
        </p:nvSpPr>
        <p:spPr>
          <a:xfrm>
            <a:off x="7137387" y="8576230"/>
            <a:ext cx="10102876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Your content to play here, or through your copy, paste in this box, and select only </a:t>
            </a:r>
          </a:p>
          <a:p>
            <a:pPr algn="ctr"/>
            <a:r>
              <a:rPr lang="en-US" altLang="zh-CN" sz="18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the text. Your content to play here, or through your copy, paste in </a:t>
            </a:r>
          </a:p>
          <a:p>
            <a:pPr algn="ctr"/>
            <a:r>
              <a:rPr lang="en-US" altLang="zh-CN" sz="18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this box, and select only the text.</a:t>
            </a:r>
          </a:p>
        </p:txBody>
      </p:sp>
      <p:sp>
        <p:nvSpPr>
          <p:cNvPr id="24" name="PA_文本框 59"/>
          <p:cNvSpPr txBox="1"/>
          <p:nvPr>
            <p:custDataLst>
              <p:tags r:id="rId7"/>
            </p:custDataLst>
          </p:nvPr>
        </p:nvSpPr>
        <p:spPr>
          <a:xfrm>
            <a:off x="9004772" y="3773690"/>
            <a:ext cx="636810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dirty="0">
                <a:solidFill>
                  <a:schemeClr val="accent2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2017</a:t>
            </a:r>
          </a:p>
        </p:txBody>
      </p:sp>
      <p:pic>
        <p:nvPicPr>
          <p:cNvPr id="2" name="PA_1 (13)">
            <a:hlinkClick r:id="" action="ppaction://media"/>
          </p:cNvPr>
          <p:cNvPicPr>
            <a:picLocks noChangeAspect="1"/>
          </p:cNvPicPr>
          <p:nvPr>
            <a:audioFile r:link="rId9"/>
            <p:custDataLst>
              <p:tags r:id="rId10"/>
            </p:custDataLst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004400" y="4476789"/>
            <a:ext cx="609600" cy="56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8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3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3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5" grpId="0" animBg="1"/>
      <p:bldP spid="43" grpId="0" animBg="1"/>
      <p:bldP spid="21" grpId="0"/>
      <p:bldP spid="22" grpId="0"/>
      <p:bldP spid="23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"/>
          <p:cNvSpPr txBox="1">
            <a:spLocks/>
          </p:cNvSpPr>
          <p:nvPr/>
        </p:nvSpPr>
        <p:spPr>
          <a:xfrm>
            <a:off x="3363872" y="8911186"/>
            <a:ext cx="4025871" cy="523560"/>
          </a:xfrm>
          <a:prstGeom prst="rect">
            <a:avLst/>
          </a:prstGeom>
          <a:noFill/>
        </p:spPr>
        <p:txBody>
          <a:bodyPr lIns="182843" tIns="91422" rIns="182843" bIns="91422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dirty="0">
                <a:latin typeface="+mn-ea"/>
                <a:cs typeface="Raleway"/>
              </a:rPr>
              <a:t>2014</a:t>
            </a:r>
          </a:p>
        </p:txBody>
      </p:sp>
      <p:sp>
        <p:nvSpPr>
          <p:cNvPr id="31" name="Text Placeholder 2"/>
          <p:cNvSpPr txBox="1">
            <a:spLocks/>
          </p:cNvSpPr>
          <p:nvPr/>
        </p:nvSpPr>
        <p:spPr>
          <a:xfrm>
            <a:off x="7976077" y="8911186"/>
            <a:ext cx="4025871" cy="523560"/>
          </a:xfrm>
          <a:prstGeom prst="rect">
            <a:avLst/>
          </a:prstGeom>
          <a:noFill/>
        </p:spPr>
        <p:txBody>
          <a:bodyPr lIns="182843" tIns="91422" rIns="182843" bIns="91422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dirty="0">
                <a:latin typeface="+mn-ea"/>
                <a:cs typeface="Raleway"/>
              </a:rPr>
              <a:t>2015</a:t>
            </a:r>
          </a:p>
        </p:txBody>
      </p:sp>
      <p:sp>
        <p:nvSpPr>
          <p:cNvPr id="33" name="Text Placeholder 2"/>
          <p:cNvSpPr txBox="1">
            <a:spLocks/>
          </p:cNvSpPr>
          <p:nvPr/>
        </p:nvSpPr>
        <p:spPr>
          <a:xfrm>
            <a:off x="12421988" y="8911186"/>
            <a:ext cx="4025871" cy="523560"/>
          </a:xfrm>
          <a:prstGeom prst="rect">
            <a:avLst/>
          </a:prstGeom>
          <a:noFill/>
        </p:spPr>
        <p:txBody>
          <a:bodyPr lIns="182843" tIns="91422" rIns="182843" bIns="91422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dirty="0">
                <a:latin typeface="+mn-ea"/>
                <a:cs typeface="Raleway"/>
              </a:rPr>
              <a:t>2016</a:t>
            </a:r>
          </a:p>
        </p:txBody>
      </p:sp>
      <p:sp>
        <p:nvSpPr>
          <p:cNvPr id="35" name="Text Placeholder 2"/>
          <p:cNvSpPr txBox="1">
            <a:spLocks/>
          </p:cNvSpPr>
          <p:nvPr/>
        </p:nvSpPr>
        <p:spPr>
          <a:xfrm>
            <a:off x="17034193" y="8911186"/>
            <a:ext cx="4025871" cy="523560"/>
          </a:xfrm>
          <a:prstGeom prst="rect">
            <a:avLst/>
          </a:prstGeom>
          <a:noFill/>
        </p:spPr>
        <p:txBody>
          <a:bodyPr lIns="182843" tIns="91422" rIns="182843" bIns="91422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dirty="0">
                <a:latin typeface="+mn-ea"/>
                <a:cs typeface="Raleway"/>
              </a:rPr>
              <a:t>2017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3684374" y="9352255"/>
            <a:ext cx="3428107" cy="203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785" tIns="121892" rIns="243785" bIns="121892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zh-CN" altLang="en-US" sz="3200" dirty="0">
                <a:solidFill>
                  <a:schemeClr val="accent1"/>
                </a:solidFill>
                <a:latin typeface="+mn-ea"/>
                <a:ea typeface="+mn-ea"/>
                <a:cs typeface="Raleway"/>
              </a:rPr>
              <a:t>奖励名称</a:t>
            </a:r>
            <a:endParaRPr lang="en-US" altLang="zh-CN" sz="3200" dirty="0">
              <a:solidFill>
                <a:schemeClr val="accent1"/>
              </a:solidFill>
              <a:latin typeface="+mn-ea"/>
              <a:ea typeface="+mn-ea"/>
              <a:cs typeface="Raleway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zh-CN" altLang="en-US" sz="2400" dirty="0">
                <a:latin typeface="+mn-ea"/>
                <a:ea typeface="+mn-ea"/>
                <a:cs typeface="Raleway Light"/>
              </a:rPr>
              <a:t>此处添加详细文本描述，建议与标题相关并符合整体语言风格</a:t>
            </a:r>
            <a:endParaRPr lang="en-US" sz="2400" dirty="0">
              <a:latin typeface="+mn-ea"/>
              <a:ea typeface="+mn-ea"/>
              <a:cs typeface="Raleway Light"/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8290325" y="9352255"/>
            <a:ext cx="3428107" cy="203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785" tIns="121892" rIns="243785" bIns="121892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zh-CN" altLang="en-US" sz="3200" dirty="0">
                <a:solidFill>
                  <a:schemeClr val="accent2"/>
                </a:solidFill>
                <a:latin typeface="+mn-ea"/>
                <a:ea typeface="+mn-ea"/>
                <a:cs typeface="Raleway"/>
              </a:rPr>
              <a:t>奖励名称</a:t>
            </a:r>
            <a:endParaRPr lang="en-US" sz="3200" dirty="0">
              <a:solidFill>
                <a:schemeClr val="accent2"/>
              </a:solidFill>
              <a:latin typeface="+mn-ea"/>
              <a:ea typeface="+mn-ea"/>
              <a:cs typeface="Raleway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zh-CN" altLang="en-US" sz="2400" dirty="0">
                <a:latin typeface="+mn-ea"/>
                <a:ea typeface="+mn-ea"/>
                <a:cs typeface="Raleway Light"/>
              </a:rPr>
              <a:t>此处添加详细文本描述，建议与标题相关并符合整体语言风格</a:t>
            </a:r>
            <a:endParaRPr lang="en-US" sz="2400" dirty="0">
              <a:latin typeface="+mn-ea"/>
              <a:ea typeface="+mn-ea"/>
              <a:cs typeface="Raleway Light"/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12744212" y="9358547"/>
            <a:ext cx="3428107" cy="203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785" tIns="121892" rIns="243785" bIns="121892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zh-CN" altLang="en-US" sz="3200" dirty="0">
                <a:solidFill>
                  <a:schemeClr val="accent3"/>
                </a:solidFill>
                <a:latin typeface="+mn-ea"/>
                <a:ea typeface="+mn-ea"/>
                <a:cs typeface="Raleway"/>
              </a:rPr>
              <a:t>奖励名称</a:t>
            </a:r>
            <a:endParaRPr lang="en-US" sz="3200" dirty="0">
              <a:solidFill>
                <a:schemeClr val="accent3"/>
              </a:solidFill>
              <a:latin typeface="+mn-ea"/>
              <a:ea typeface="+mn-ea"/>
              <a:cs typeface="Raleway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zh-CN" altLang="en-US" sz="2400" dirty="0">
                <a:latin typeface="+mn-ea"/>
                <a:ea typeface="+mn-ea"/>
                <a:cs typeface="Raleway Light"/>
              </a:rPr>
              <a:t>此处添加详细文本描述，建议与标题相关并符合整体语言风格</a:t>
            </a:r>
            <a:endParaRPr lang="en-US" sz="2400" dirty="0">
              <a:latin typeface="+mn-ea"/>
              <a:ea typeface="+mn-ea"/>
              <a:cs typeface="Raleway Light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17313520" y="9340511"/>
            <a:ext cx="3428107" cy="203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785" tIns="121892" rIns="243785" bIns="121892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zh-CN" altLang="en-US" sz="3200" dirty="0">
                <a:solidFill>
                  <a:schemeClr val="accent6"/>
                </a:solidFill>
                <a:latin typeface="+mn-ea"/>
                <a:ea typeface="+mn-ea"/>
                <a:cs typeface="Raleway"/>
              </a:rPr>
              <a:t>奖励名称</a:t>
            </a:r>
            <a:endParaRPr lang="en-US" sz="3200" dirty="0">
              <a:solidFill>
                <a:schemeClr val="accent6"/>
              </a:solidFill>
              <a:latin typeface="+mn-ea"/>
              <a:ea typeface="+mn-ea"/>
              <a:cs typeface="Raleway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zh-CN" altLang="en-US" sz="2400" dirty="0">
                <a:latin typeface="+mn-ea"/>
                <a:ea typeface="+mn-ea"/>
                <a:cs typeface="Raleway Light"/>
              </a:rPr>
              <a:t>此处添加详细文本描述，建议与标题相关并符合整体语言风格</a:t>
            </a:r>
            <a:endParaRPr lang="en-US" sz="2400" dirty="0">
              <a:latin typeface="+mn-ea"/>
              <a:ea typeface="+mn-ea"/>
              <a:cs typeface="Raleway Light"/>
            </a:endParaRPr>
          </a:p>
        </p:txBody>
      </p:sp>
      <p:grpSp>
        <p:nvGrpSpPr>
          <p:cNvPr id="34" name="Group 33"/>
          <p:cNvGrpSpPr/>
          <p:nvPr/>
        </p:nvGrpSpPr>
        <p:grpSpPr>
          <a:xfrm flipH="1">
            <a:off x="3759301" y="4623963"/>
            <a:ext cx="3254122" cy="3957023"/>
            <a:chOff x="10004425" y="2801938"/>
            <a:chExt cx="404813" cy="492126"/>
          </a:xfrm>
          <a:solidFill>
            <a:schemeClr val="accent1"/>
          </a:solidFill>
        </p:grpSpPr>
        <p:sp>
          <p:nvSpPr>
            <p:cNvPr id="36" name="Freeform 5"/>
            <p:cNvSpPr>
              <a:spLocks noEditPoints="1"/>
            </p:cNvSpPr>
            <p:nvPr/>
          </p:nvSpPr>
          <p:spPr bwMode="auto">
            <a:xfrm>
              <a:off x="10039350" y="2801938"/>
              <a:ext cx="323850" cy="327025"/>
            </a:xfrm>
            <a:custGeom>
              <a:avLst/>
              <a:gdLst>
                <a:gd name="T0" fmla="*/ 84 w 84"/>
                <a:gd name="T1" fmla="*/ 42 h 85"/>
                <a:gd name="T2" fmla="*/ 42 w 84"/>
                <a:gd name="T3" fmla="*/ 0 h 85"/>
                <a:gd name="T4" fmla="*/ 0 w 84"/>
                <a:gd name="T5" fmla="*/ 42 h 85"/>
                <a:gd name="T6" fmla="*/ 42 w 84"/>
                <a:gd name="T7" fmla="*/ 85 h 85"/>
                <a:gd name="T8" fmla="*/ 84 w 84"/>
                <a:gd name="T9" fmla="*/ 42 h 85"/>
                <a:gd name="T10" fmla="*/ 42 w 84"/>
                <a:gd name="T11" fmla="*/ 72 h 85"/>
                <a:gd name="T12" fmla="*/ 12 w 84"/>
                <a:gd name="T13" fmla="*/ 42 h 85"/>
                <a:gd name="T14" fmla="*/ 42 w 84"/>
                <a:gd name="T15" fmla="*/ 13 h 85"/>
                <a:gd name="T16" fmla="*/ 72 w 84"/>
                <a:gd name="T17" fmla="*/ 42 h 85"/>
                <a:gd name="T18" fmla="*/ 42 w 84"/>
                <a:gd name="T19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2" y="85"/>
                  </a:cubicBezTo>
                  <a:cubicBezTo>
                    <a:pt x="65" y="85"/>
                    <a:pt x="84" y="66"/>
                    <a:pt x="84" y="42"/>
                  </a:cubicBezTo>
                  <a:close/>
                  <a:moveTo>
                    <a:pt x="42" y="72"/>
                  </a:moveTo>
                  <a:cubicBezTo>
                    <a:pt x="26" y="72"/>
                    <a:pt x="12" y="59"/>
                    <a:pt x="12" y="42"/>
                  </a:cubicBezTo>
                  <a:cubicBezTo>
                    <a:pt x="12" y="26"/>
                    <a:pt x="26" y="13"/>
                    <a:pt x="42" y="13"/>
                  </a:cubicBezTo>
                  <a:cubicBezTo>
                    <a:pt x="58" y="13"/>
                    <a:pt x="72" y="26"/>
                    <a:pt x="72" y="42"/>
                  </a:cubicBezTo>
                  <a:cubicBezTo>
                    <a:pt x="72" y="59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  <a:cs typeface="Raleway Black"/>
              </a:endParaRPr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10213975" y="3097213"/>
              <a:ext cx="195263" cy="196850"/>
            </a:xfrm>
            <a:custGeom>
              <a:avLst/>
              <a:gdLst>
                <a:gd name="T0" fmla="*/ 28 w 51"/>
                <a:gd name="T1" fmla="*/ 0 h 51"/>
                <a:gd name="T2" fmla="*/ 0 w 51"/>
                <a:gd name="T3" fmla="*/ 12 h 51"/>
                <a:gd name="T4" fmla="*/ 26 w 51"/>
                <a:gd name="T5" fmla="*/ 51 h 51"/>
                <a:gd name="T6" fmla="*/ 29 w 51"/>
                <a:gd name="T7" fmla="*/ 29 h 51"/>
                <a:gd name="T8" fmla="*/ 51 w 51"/>
                <a:gd name="T9" fmla="*/ 35 h 51"/>
                <a:gd name="T10" fmla="*/ 28 w 51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1">
                  <a:moveTo>
                    <a:pt x="28" y="0"/>
                  </a:moveTo>
                  <a:cubicBezTo>
                    <a:pt x="21" y="7"/>
                    <a:pt x="11" y="11"/>
                    <a:pt x="0" y="12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51" y="35"/>
                    <a:pt x="51" y="35"/>
                    <a:pt x="51" y="35"/>
                  </a:cubicBez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10004425" y="3105151"/>
              <a:ext cx="196850" cy="188913"/>
            </a:xfrm>
            <a:custGeom>
              <a:avLst/>
              <a:gdLst>
                <a:gd name="T0" fmla="*/ 0 w 51"/>
                <a:gd name="T1" fmla="*/ 33 h 49"/>
                <a:gd name="T2" fmla="*/ 22 w 51"/>
                <a:gd name="T3" fmla="*/ 27 h 49"/>
                <a:gd name="T4" fmla="*/ 25 w 51"/>
                <a:gd name="T5" fmla="*/ 49 h 49"/>
                <a:gd name="T6" fmla="*/ 51 w 51"/>
                <a:gd name="T7" fmla="*/ 10 h 49"/>
                <a:gd name="T8" fmla="*/ 22 w 51"/>
                <a:gd name="T9" fmla="*/ 0 h 49"/>
                <a:gd name="T10" fmla="*/ 0 w 51"/>
                <a:gd name="T11" fmla="*/ 3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49">
                  <a:moveTo>
                    <a:pt x="0" y="33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0" y="10"/>
                    <a:pt x="30" y="6"/>
                    <a:pt x="22" y="0"/>
                  </a:cubicBez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10125075" y="2886076"/>
              <a:ext cx="157163" cy="149225"/>
            </a:xfrm>
            <a:custGeom>
              <a:avLst/>
              <a:gdLst>
                <a:gd name="T0" fmla="*/ 38 w 41"/>
                <a:gd name="T1" fmla="*/ 14 h 39"/>
                <a:gd name="T2" fmla="*/ 31 w 41"/>
                <a:gd name="T3" fmla="*/ 13 h 39"/>
                <a:gd name="T4" fmla="*/ 25 w 41"/>
                <a:gd name="T5" fmla="*/ 9 h 39"/>
                <a:gd name="T6" fmla="*/ 22 w 41"/>
                <a:gd name="T7" fmla="*/ 2 h 39"/>
                <a:gd name="T8" fmla="*/ 19 w 41"/>
                <a:gd name="T9" fmla="*/ 2 h 39"/>
                <a:gd name="T10" fmla="*/ 16 w 41"/>
                <a:gd name="T11" fmla="*/ 9 h 39"/>
                <a:gd name="T12" fmla="*/ 10 w 41"/>
                <a:gd name="T13" fmla="*/ 13 h 39"/>
                <a:gd name="T14" fmla="*/ 2 w 41"/>
                <a:gd name="T15" fmla="*/ 14 h 39"/>
                <a:gd name="T16" fmla="*/ 1 w 41"/>
                <a:gd name="T17" fmla="*/ 17 h 39"/>
                <a:gd name="T18" fmla="*/ 7 w 41"/>
                <a:gd name="T19" fmla="*/ 22 h 39"/>
                <a:gd name="T20" fmla="*/ 9 w 41"/>
                <a:gd name="T21" fmla="*/ 29 h 39"/>
                <a:gd name="T22" fmla="*/ 8 w 41"/>
                <a:gd name="T23" fmla="*/ 36 h 39"/>
                <a:gd name="T24" fmla="*/ 10 w 41"/>
                <a:gd name="T25" fmla="*/ 38 h 39"/>
                <a:gd name="T26" fmla="*/ 17 w 41"/>
                <a:gd name="T27" fmla="*/ 34 h 39"/>
                <a:gd name="T28" fmla="*/ 24 w 41"/>
                <a:gd name="T29" fmla="*/ 34 h 39"/>
                <a:gd name="T30" fmla="*/ 30 w 41"/>
                <a:gd name="T31" fmla="*/ 38 h 39"/>
                <a:gd name="T32" fmla="*/ 33 w 41"/>
                <a:gd name="T33" fmla="*/ 36 h 39"/>
                <a:gd name="T34" fmla="*/ 31 w 41"/>
                <a:gd name="T35" fmla="*/ 29 h 39"/>
                <a:gd name="T36" fmla="*/ 34 w 41"/>
                <a:gd name="T37" fmla="*/ 22 h 39"/>
                <a:gd name="T38" fmla="*/ 39 w 41"/>
                <a:gd name="T39" fmla="*/ 17 h 39"/>
                <a:gd name="T40" fmla="*/ 38 w 41"/>
                <a:gd name="T41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39">
                  <a:moveTo>
                    <a:pt x="38" y="14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29" y="13"/>
                    <a:pt x="26" y="11"/>
                    <a:pt x="25" y="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0"/>
                    <a:pt x="20" y="0"/>
                    <a:pt x="19" y="2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11"/>
                    <a:pt x="12" y="13"/>
                    <a:pt x="10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6"/>
                    <a:pt x="1" y="17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9" y="24"/>
                    <a:pt x="10" y="27"/>
                    <a:pt x="9" y="29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7" y="38"/>
                    <a:pt x="8" y="39"/>
                    <a:pt x="10" y="38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3"/>
                    <a:pt x="22" y="33"/>
                    <a:pt x="24" y="34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2" y="39"/>
                    <a:pt x="34" y="38"/>
                    <a:pt x="33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7"/>
                    <a:pt x="32" y="24"/>
                    <a:pt x="34" y="22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1" y="16"/>
                    <a:pt x="41" y="14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 flipH="1">
            <a:off x="8342439" y="4636663"/>
            <a:ext cx="3254122" cy="3957023"/>
            <a:chOff x="10004425" y="2801938"/>
            <a:chExt cx="404813" cy="492126"/>
          </a:xfrm>
          <a:solidFill>
            <a:schemeClr val="accent2"/>
          </a:solidFill>
        </p:grpSpPr>
        <p:sp>
          <p:nvSpPr>
            <p:cNvPr id="45" name="Freeform 5"/>
            <p:cNvSpPr>
              <a:spLocks noEditPoints="1"/>
            </p:cNvSpPr>
            <p:nvPr/>
          </p:nvSpPr>
          <p:spPr bwMode="auto">
            <a:xfrm>
              <a:off x="10039350" y="2801938"/>
              <a:ext cx="323850" cy="327025"/>
            </a:xfrm>
            <a:custGeom>
              <a:avLst/>
              <a:gdLst>
                <a:gd name="T0" fmla="*/ 84 w 84"/>
                <a:gd name="T1" fmla="*/ 42 h 85"/>
                <a:gd name="T2" fmla="*/ 42 w 84"/>
                <a:gd name="T3" fmla="*/ 0 h 85"/>
                <a:gd name="T4" fmla="*/ 0 w 84"/>
                <a:gd name="T5" fmla="*/ 42 h 85"/>
                <a:gd name="T6" fmla="*/ 42 w 84"/>
                <a:gd name="T7" fmla="*/ 85 h 85"/>
                <a:gd name="T8" fmla="*/ 84 w 84"/>
                <a:gd name="T9" fmla="*/ 42 h 85"/>
                <a:gd name="T10" fmla="*/ 42 w 84"/>
                <a:gd name="T11" fmla="*/ 72 h 85"/>
                <a:gd name="T12" fmla="*/ 12 w 84"/>
                <a:gd name="T13" fmla="*/ 42 h 85"/>
                <a:gd name="T14" fmla="*/ 42 w 84"/>
                <a:gd name="T15" fmla="*/ 13 h 85"/>
                <a:gd name="T16" fmla="*/ 72 w 84"/>
                <a:gd name="T17" fmla="*/ 42 h 85"/>
                <a:gd name="T18" fmla="*/ 42 w 84"/>
                <a:gd name="T19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2" y="85"/>
                  </a:cubicBezTo>
                  <a:cubicBezTo>
                    <a:pt x="65" y="85"/>
                    <a:pt x="84" y="66"/>
                    <a:pt x="84" y="42"/>
                  </a:cubicBezTo>
                  <a:close/>
                  <a:moveTo>
                    <a:pt x="42" y="72"/>
                  </a:moveTo>
                  <a:cubicBezTo>
                    <a:pt x="26" y="72"/>
                    <a:pt x="12" y="59"/>
                    <a:pt x="12" y="42"/>
                  </a:cubicBezTo>
                  <a:cubicBezTo>
                    <a:pt x="12" y="26"/>
                    <a:pt x="26" y="13"/>
                    <a:pt x="42" y="13"/>
                  </a:cubicBezTo>
                  <a:cubicBezTo>
                    <a:pt x="58" y="13"/>
                    <a:pt x="72" y="26"/>
                    <a:pt x="72" y="42"/>
                  </a:cubicBezTo>
                  <a:cubicBezTo>
                    <a:pt x="72" y="59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46" name="Freeform 6"/>
            <p:cNvSpPr>
              <a:spLocks/>
            </p:cNvSpPr>
            <p:nvPr/>
          </p:nvSpPr>
          <p:spPr bwMode="auto">
            <a:xfrm>
              <a:off x="10213975" y="3097213"/>
              <a:ext cx="195263" cy="196850"/>
            </a:xfrm>
            <a:custGeom>
              <a:avLst/>
              <a:gdLst>
                <a:gd name="T0" fmla="*/ 28 w 51"/>
                <a:gd name="T1" fmla="*/ 0 h 51"/>
                <a:gd name="T2" fmla="*/ 0 w 51"/>
                <a:gd name="T3" fmla="*/ 12 h 51"/>
                <a:gd name="T4" fmla="*/ 26 w 51"/>
                <a:gd name="T5" fmla="*/ 51 h 51"/>
                <a:gd name="T6" fmla="*/ 29 w 51"/>
                <a:gd name="T7" fmla="*/ 29 h 51"/>
                <a:gd name="T8" fmla="*/ 51 w 51"/>
                <a:gd name="T9" fmla="*/ 35 h 51"/>
                <a:gd name="T10" fmla="*/ 28 w 51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1">
                  <a:moveTo>
                    <a:pt x="28" y="0"/>
                  </a:moveTo>
                  <a:cubicBezTo>
                    <a:pt x="21" y="7"/>
                    <a:pt x="11" y="11"/>
                    <a:pt x="0" y="12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51" y="35"/>
                    <a:pt x="51" y="35"/>
                    <a:pt x="51" y="35"/>
                  </a:cubicBez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47" name="Freeform 7"/>
            <p:cNvSpPr>
              <a:spLocks/>
            </p:cNvSpPr>
            <p:nvPr/>
          </p:nvSpPr>
          <p:spPr bwMode="auto">
            <a:xfrm>
              <a:off x="10004425" y="3105151"/>
              <a:ext cx="196850" cy="188913"/>
            </a:xfrm>
            <a:custGeom>
              <a:avLst/>
              <a:gdLst>
                <a:gd name="T0" fmla="*/ 0 w 51"/>
                <a:gd name="T1" fmla="*/ 33 h 49"/>
                <a:gd name="T2" fmla="*/ 22 w 51"/>
                <a:gd name="T3" fmla="*/ 27 h 49"/>
                <a:gd name="T4" fmla="*/ 25 w 51"/>
                <a:gd name="T5" fmla="*/ 49 h 49"/>
                <a:gd name="T6" fmla="*/ 51 w 51"/>
                <a:gd name="T7" fmla="*/ 10 h 49"/>
                <a:gd name="T8" fmla="*/ 22 w 51"/>
                <a:gd name="T9" fmla="*/ 0 h 49"/>
                <a:gd name="T10" fmla="*/ 0 w 51"/>
                <a:gd name="T11" fmla="*/ 3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49">
                  <a:moveTo>
                    <a:pt x="0" y="33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0" y="10"/>
                    <a:pt x="30" y="6"/>
                    <a:pt x="22" y="0"/>
                  </a:cubicBez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48" name="Freeform 8"/>
            <p:cNvSpPr>
              <a:spLocks/>
            </p:cNvSpPr>
            <p:nvPr/>
          </p:nvSpPr>
          <p:spPr bwMode="auto">
            <a:xfrm>
              <a:off x="10125075" y="2886076"/>
              <a:ext cx="157163" cy="149225"/>
            </a:xfrm>
            <a:custGeom>
              <a:avLst/>
              <a:gdLst>
                <a:gd name="T0" fmla="*/ 38 w 41"/>
                <a:gd name="T1" fmla="*/ 14 h 39"/>
                <a:gd name="T2" fmla="*/ 31 w 41"/>
                <a:gd name="T3" fmla="*/ 13 h 39"/>
                <a:gd name="T4" fmla="*/ 25 w 41"/>
                <a:gd name="T5" fmla="*/ 9 h 39"/>
                <a:gd name="T6" fmla="*/ 22 w 41"/>
                <a:gd name="T7" fmla="*/ 2 h 39"/>
                <a:gd name="T8" fmla="*/ 19 w 41"/>
                <a:gd name="T9" fmla="*/ 2 h 39"/>
                <a:gd name="T10" fmla="*/ 16 w 41"/>
                <a:gd name="T11" fmla="*/ 9 h 39"/>
                <a:gd name="T12" fmla="*/ 10 w 41"/>
                <a:gd name="T13" fmla="*/ 13 h 39"/>
                <a:gd name="T14" fmla="*/ 2 w 41"/>
                <a:gd name="T15" fmla="*/ 14 h 39"/>
                <a:gd name="T16" fmla="*/ 1 w 41"/>
                <a:gd name="T17" fmla="*/ 17 h 39"/>
                <a:gd name="T18" fmla="*/ 7 w 41"/>
                <a:gd name="T19" fmla="*/ 22 h 39"/>
                <a:gd name="T20" fmla="*/ 9 w 41"/>
                <a:gd name="T21" fmla="*/ 29 h 39"/>
                <a:gd name="T22" fmla="*/ 8 w 41"/>
                <a:gd name="T23" fmla="*/ 36 h 39"/>
                <a:gd name="T24" fmla="*/ 10 w 41"/>
                <a:gd name="T25" fmla="*/ 38 h 39"/>
                <a:gd name="T26" fmla="*/ 17 w 41"/>
                <a:gd name="T27" fmla="*/ 34 h 39"/>
                <a:gd name="T28" fmla="*/ 24 w 41"/>
                <a:gd name="T29" fmla="*/ 34 h 39"/>
                <a:gd name="T30" fmla="*/ 30 w 41"/>
                <a:gd name="T31" fmla="*/ 38 h 39"/>
                <a:gd name="T32" fmla="*/ 33 w 41"/>
                <a:gd name="T33" fmla="*/ 36 h 39"/>
                <a:gd name="T34" fmla="*/ 31 w 41"/>
                <a:gd name="T35" fmla="*/ 29 h 39"/>
                <a:gd name="T36" fmla="*/ 34 w 41"/>
                <a:gd name="T37" fmla="*/ 22 h 39"/>
                <a:gd name="T38" fmla="*/ 39 w 41"/>
                <a:gd name="T39" fmla="*/ 17 h 39"/>
                <a:gd name="T40" fmla="*/ 38 w 41"/>
                <a:gd name="T41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39">
                  <a:moveTo>
                    <a:pt x="38" y="14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29" y="13"/>
                    <a:pt x="26" y="11"/>
                    <a:pt x="25" y="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0"/>
                    <a:pt x="20" y="0"/>
                    <a:pt x="19" y="2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11"/>
                    <a:pt x="12" y="13"/>
                    <a:pt x="10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6"/>
                    <a:pt x="1" y="17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9" y="24"/>
                    <a:pt x="10" y="27"/>
                    <a:pt x="9" y="29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7" y="38"/>
                    <a:pt x="8" y="39"/>
                    <a:pt x="10" y="38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3"/>
                    <a:pt x="22" y="33"/>
                    <a:pt x="24" y="34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2" y="39"/>
                    <a:pt x="34" y="38"/>
                    <a:pt x="33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7"/>
                    <a:pt x="32" y="24"/>
                    <a:pt x="34" y="22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1" y="16"/>
                    <a:pt x="41" y="14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flipH="1">
            <a:off x="12845812" y="4636663"/>
            <a:ext cx="3254122" cy="3957023"/>
            <a:chOff x="10004425" y="2801938"/>
            <a:chExt cx="404813" cy="492126"/>
          </a:xfrm>
          <a:solidFill>
            <a:schemeClr val="accent4"/>
          </a:solidFill>
        </p:grpSpPr>
        <p:sp>
          <p:nvSpPr>
            <p:cNvPr id="50" name="Freeform 5"/>
            <p:cNvSpPr>
              <a:spLocks noEditPoints="1"/>
            </p:cNvSpPr>
            <p:nvPr/>
          </p:nvSpPr>
          <p:spPr bwMode="auto">
            <a:xfrm>
              <a:off x="10039350" y="2801938"/>
              <a:ext cx="323850" cy="327025"/>
            </a:xfrm>
            <a:custGeom>
              <a:avLst/>
              <a:gdLst>
                <a:gd name="T0" fmla="*/ 84 w 84"/>
                <a:gd name="T1" fmla="*/ 42 h 85"/>
                <a:gd name="T2" fmla="*/ 42 w 84"/>
                <a:gd name="T3" fmla="*/ 0 h 85"/>
                <a:gd name="T4" fmla="*/ 0 w 84"/>
                <a:gd name="T5" fmla="*/ 42 h 85"/>
                <a:gd name="T6" fmla="*/ 42 w 84"/>
                <a:gd name="T7" fmla="*/ 85 h 85"/>
                <a:gd name="T8" fmla="*/ 84 w 84"/>
                <a:gd name="T9" fmla="*/ 42 h 85"/>
                <a:gd name="T10" fmla="*/ 42 w 84"/>
                <a:gd name="T11" fmla="*/ 72 h 85"/>
                <a:gd name="T12" fmla="*/ 12 w 84"/>
                <a:gd name="T13" fmla="*/ 42 h 85"/>
                <a:gd name="T14" fmla="*/ 42 w 84"/>
                <a:gd name="T15" fmla="*/ 13 h 85"/>
                <a:gd name="T16" fmla="*/ 72 w 84"/>
                <a:gd name="T17" fmla="*/ 42 h 85"/>
                <a:gd name="T18" fmla="*/ 42 w 84"/>
                <a:gd name="T19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2" y="85"/>
                  </a:cubicBezTo>
                  <a:cubicBezTo>
                    <a:pt x="65" y="85"/>
                    <a:pt x="84" y="66"/>
                    <a:pt x="84" y="42"/>
                  </a:cubicBezTo>
                  <a:close/>
                  <a:moveTo>
                    <a:pt x="42" y="72"/>
                  </a:moveTo>
                  <a:cubicBezTo>
                    <a:pt x="26" y="72"/>
                    <a:pt x="12" y="59"/>
                    <a:pt x="12" y="42"/>
                  </a:cubicBezTo>
                  <a:cubicBezTo>
                    <a:pt x="12" y="26"/>
                    <a:pt x="26" y="13"/>
                    <a:pt x="42" y="13"/>
                  </a:cubicBezTo>
                  <a:cubicBezTo>
                    <a:pt x="58" y="13"/>
                    <a:pt x="72" y="26"/>
                    <a:pt x="72" y="42"/>
                  </a:cubicBezTo>
                  <a:cubicBezTo>
                    <a:pt x="72" y="59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51" name="Freeform 6"/>
            <p:cNvSpPr>
              <a:spLocks/>
            </p:cNvSpPr>
            <p:nvPr/>
          </p:nvSpPr>
          <p:spPr bwMode="auto">
            <a:xfrm>
              <a:off x="10213975" y="3097213"/>
              <a:ext cx="195263" cy="196850"/>
            </a:xfrm>
            <a:custGeom>
              <a:avLst/>
              <a:gdLst>
                <a:gd name="T0" fmla="*/ 28 w 51"/>
                <a:gd name="T1" fmla="*/ 0 h 51"/>
                <a:gd name="T2" fmla="*/ 0 w 51"/>
                <a:gd name="T3" fmla="*/ 12 h 51"/>
                <a:gd name="T4" fmla="*/ 26 w 51"/>
                <a:gd name="T5" fmla="*/ 51 h 51"/>
                <a:gd name="T6" fmla="*/ 29 w 51"/>
                <a:gd name="T7" fmla="*/ 29 h 51"/>
                <a:gd name="T8" fmla="*/ 51 w 51"/>
                <a:gd name="T9" fmla="*/ 35 h 51"/>
                <a:gd name="T10" fmla="*/ 28 w 51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1">
                  <a:moveTo>
                    <a:pt x="28" y="0"/>
                  </a:moveTo>
                  <a:cubicBezTo>
                    <a:pt x="21" y="7"/>
                    <a:pt x="11" y="11"/>
                    <a:pt x="0" y="12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51" y="35"/>
                    <a:pt x="51" y="35"/>
                    <a:pt x="51" y="35"/>
                  </a:cubicBez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52" name="Freeform 7"/>
            <p:cNvSpPr>
              <a:spLocks/>
            </p:cNvSpPr>
            <p:nvPr/>
          </p:nvSpPr>
          <p:spPr bwMode="auto">
            <a:xfrm>
              <a:off x="10004425" y="3105151"/>
              <a:ext cx="196850" cy="188913"/>
            </a:xfrm>
            <a:custGeom>
              <a:avLst/>
              <a:gdLst>
                <a:gd name="T0" fmla="*/ 0 w 51"/>
                <a:gd name="T1" fmla="*/ 33 h 49"/>
                <a:gd name="T2" fmla="*/ 22 w 51"/>
                <a:gd name="T3" fmla="*/ 27 h 49"/>
                <a:gd name="T4" fmla="*/ 25 w 51"/>
                <a:gd name="T5" fmla="*/ 49 h 49"/>
                <a:gd name="T6" fmla="*/ 51 w 51"/>
                <a:gd name="T7" fmla="*/ 10 h 49"/>
                <a:gd name="T8" fmla="*/ 22 w 51"/>
                <a:gd name="T9" fmla="*/ 0 h 49"/>
                <a:gd name="T10" fmla="*/ 0 w 51"/>
                <a:gd name="T11" fmla="*/ 3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49">
                  <a:moveTo>
                    <a:pt x="0" y="33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0" y="10"/>
                    <a:pt x="30" y="6"/>
                    <a:pt x="22" y="0"/>
                  </a:cubicBez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53" name="Freeform 8"/>
            <p:cNvSpPr>
              <a:spLocks/>
            </p:cNvSpPr>
            <p:nvPr/>
          </p:nvSpPr>
          <p:spPr bwMode="auto">
            <a:xfrm>
              <a:off x="10125075" y="2886076"/>
              <a:ext cx="157163" cy="149225"/>
            </a:xfrm>
            <a:custGeom>
              <a:avLst/>
              <a:gdLst>
                <a:gd name="T0" fmla="*/ 38 w 41"/>
                <a:gd name="T1" fmla="*/ 14 h 39"/>
                <a:gd name="T2" fmla="*/ 31 w 41"/>
                <a:gd name="T3" fmla="*/ 13 h 39"/>
                <a:gd name="T4" fmla="*/ 25 w 41"/>
                <a:gd name="T5" fmla="*/ 9 h 39"/>
                <a:gd name="T6" fmla="*/ 22 w 41"/>
                <a:gd name="T7" fmla="*/ 2 h 39"/>
                <a:gd name="T8" fmla="*/ 19 w 41"/>
                <a:gd name="T9" fmla="*/ 2 h 39"/>
                <a:gd name="T10" fmla="*/ 16 w 41"/>
                <a:gd name="T11" fmla="*/ 9 h 39"/>
                <a:gd name="T12" fmla="*/ 10 w 41"/>
                <a:gd name="T13" fmla="*/ 13 h 39"/>
                <a:gd name="T14" fmla="*/ 2 w 41"/>
                <a:gd name="T15" fmla="*/ 14 h 39"/>
                <a:gd name="T16" fmla="*/ 1 w 41"/>
                <a:gd name="T17" fmla="*/ 17 h 39"/>
                <a:gd name="T18" fmla="*/ 7 w 41"/>
                <a:gd name="T19" fmla="*/ 22 h 39"/>
                <a:gd name="T20" fmla="*/ 9 w 41"/>
                <a:gd name="T21" fmla="*/ 29 h 39"/>
                <a:gd name="T22" fmla="*/ 8 w 41"/>
                <a:gd name="T23" fmla="*/ 36 h 39"/>
                <a:gd name="T24" fmla="*/ 10 w 41"/>
                <a:gd name="T25" fmla="*/ 38 h 39"/>
                <a:gd name="T26" fmla="*/ 17 w 41"/>
                <a:gd name="T27" fmla="*/ 34 h 39"/>
                <a:gd name="T28" fmla="*/ 24 w 41"/>
                <a:gd name="T29" fmla="*/ 34 h 39"/>
                <a:gd name="T30" fmla="*/ 30 w 41"/>
                <a:gd name="T31" fmla="*/ 38 h 39"/>
                <a:gd name="T32" fmla="*/ 33 w 41"/>
                <a:gd name="T33" fmla="*/ 36 h 39"/>
                <a:gd name="T34" fmla="*/ 31 w 41"/>
                <a:gd name="T35" fmla="*/ 29 h 39"/>
                <a:gd name="T36" fmla="*/ 34 w 41"/>
                <a:gd name="T37" fmla="*/ 22 h 39"/>
                <a:gd name="T38" fmla="*/ 39 w 41"/>
                <a:gd name="T39" fmla="*/ 17 h 39"/>
                <a:gd name="T40" fmla="*/ 38 w 41"/>
                <a:gd name="T41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39">
                  <a:moveTo>
                    <a:pt x="38" y="14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29" y="13"/>
                    <a:pt x="26" y="11"/>
                    <a:pt x="25" y="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0"/>
                    <a:pt x="20" y="0"/>
                    <a:pt x="19" y="2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11"/>
                    <a:pt x="12" y="13"/>
                    <a:pt x="10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6"/>
                    <a:pt x="1" y="17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9" y="24"/>
                    <a:pt x="10" y="27"/>
                    <a:pt x="9" y="29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7" y="38"/>
                    <a:pt x="8" y="39"/>
                    <a:pt x="10" y="38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3"/>
                    <a:pt x="22" y="33"/>
                    <a:pt x="24" y="34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2" y="39"/>
                    <a:pt x="34" y="38"/>
                    <a:pt x="33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7"/>
                    <a:pt x="32" y="24"/>
                    <a:pt x="34" y="22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1" y="16"/>
                    <a:pt x="41" y="14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 flipH="1">
            <a:off x="17346739" y="4664767"/>
            <a:ext cx="3254122" cy="3957023"/>
            <a:chOff x="10004425" y="2801938"/>
            <a:chExt cx="404813" cy="492126"/>
          </a:xfrm>
          <a:solidFill>
            <a:schemeClr val="accent6"/>
          </a:solidFill>
        </p:grpSpPr>
        <p:sp>
          <p:nvSpPr>
            <p:cNvPr id="55" name="Freeform 5"/>
            <p:cNvSpPr>
              <a:spLocks noEditPoints="1"/>
            </p:cNvSpPr>
            <p:nvPr/>
          </p:nvSpPr>
          <p:spPr bwMode="auto">
            <a:xfrm>
              <a:off x="10039350" y="2801938"/>
              <a:ext cx="323850" cy="327025"/>
            </a:xfrm>
            <a:custGeom>
              <a:avLst/>
              <a:gdLst>
                <a:gd name="T0" fmla="*/ 84 w 84"/>
                <a:gd name="T1" fmla="*/ 42 h 85"/>
                <a:gd name="T2" fmla="*/ 42 w 84"/>
                <a:gd name="T3" fmla="*/ 0 h 85"/>
                <a:gd name="T4" fmla="*/ 0 w 84"/>
                <a:gd name="T5" fmla="*/ 42 h 85"/>
                <a:gd name="T6" fmla="*/ 42 w 84"/>
                <a:gd name="T7" fmla="*/ 85 h 85"/>
                <a:gd name="T8" fmla="*/ 84 w 84"/>
                <a:gd name="T9" fmla="*/ 42 h 85"/>
                <a:gd name="T10" fmla="*/ 42 w 84"/>
                <a:gd name="T11" fmla="*/ 72 h 85"/>
                <a:gd name="T12" fmla="*/ 12 w 84"/>
                <a:gd name="T13" fmla="*/ 42 h 85"/>
                <a:gd name="T14" fmla="*/ 42 w 84"/>
                <a:gd name="T15" fmla="*/ 13 h 85"/>
                <a:gd name="T16" fmla="*/ 72 w 84"/>
                <a:gd name="T17" fmla="*/ 42 h 85"/>
                <a:gd name="T18" fmla="*/ 42 w 84"/>
                <a:gd name="T19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2" y="85"/>
                  </a:cubicBezTo>
                  <a:cubicBezTo>
                    <a:pt x="65" y="85"/>
                    <a:pt x="84" y="66"/>
                    <a:pt x="84" y="42"/>
                  </a:cubicBezTo>
                  <a:close/>
                  <a:moveTo>
                    <a:pt x="42" y="72"/>
                  </a:moveTo>
                  <a:cubicBezTo>
                    <a:pt x="26" y="72"/>
                    <a:pt x="12" y="59"/>
                    <a:pt x="12" y="42"/>
                  </a:cubicBezTo>
                  <a:cubicBezTo>
                    <a:pt x="12" y="26"/>
                    <a:pt x="26" y="13"/>
                    <a:pt x="42" y="13"/>
                  </a:cubicBezTo>
                  <a:cubicBezTo>
                    <a:pt x="58" y="13"/>
                    <a:pt x="72" y="26"/>
                    <a:pt x="72" y="42"/>
                  </a:cubicBezTo>
                  <a:cubicBezTo>
                    <a:pt x="72" y="59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56" name="Freeform 6"/>
            <p:cNvSpPr>
              <a:spLocks/>
            </p:cNvSpPr>
            <p:nvPr/>
          </p:nvSpPr>
          <p:spPr bwMode="auto">
            <a:xfrm>
              <a:off x="10213975" y="3097213"/>
              <a:ext cx="195263" cy="196850"/>
            </a:xfrm>
            <a:custGeom>
              <a:avLst/>
              <a:gdLst>
                <a:gd name="T0" fmla="*/ 28 w 51"/>
                <a:gd name="T1" fmla="*/ 0 h 51"/>
                <a:gd name="T2" fmla="*/ 0 w 51"/>
                <a:gd name="T3" fmla="*/ 12 h 51"/>
                <a:gd name="T4" fmla="*/ 26 w 51"/>
                <a:gd name="T5" fmla="*/ 51 h 51"/>
                <a:gd name="T6" fmla="*/ 29 w 51"/>
                <a:gd name="T7" fmla="*/ 29 h 51"/>
                <a:gd name="T8" fmla="*/ 51 w 51"/>
                <a:gd name="T9" fmla="*/ 35 h 51"/>
                <a:gd name="T10" fmla="*/ 28 w 51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1">
                  <a:moveTo>
                    <a:pt x="28" y="0"/>
                  </a:moveTo>
                  <a:cubicBezTo>
                    <a:pt x="21" y="7"/>
                    <a:pt x="11" y="11"/>
                    <a:pt x="0" y="12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51" y="35"/>
                    <a:pt x="51" y="35"/>
                    <a:pt x="51" y="35"/>
                  </a:cubicBez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57" name="Freeform 7"/>
            <p:cNvSpPr>
              <a:spLocks/>
            </p:cNvSpPr>
            <p:nvPr/>
          </p:nvSpPr>
          <p:spPr bwMode="auto">
            <a:xfrm>
              <a:off x="10004425" y="3105151"/>
              <a:ext cx="196850" cy="188913"/>
            </a:xfrm>
            <a:custGeom>
              <a:avLst/>
              <a:gdLst>
                <a:gd name="T0" fmla="*/ 0 w 51"/>
                <a:gd name="T1" fmla="*/ 33 h 49"/>
                <a:gd name="T2" fmla="*/ 22 w 51"/>
                <a:gd name="T3" fmla="*/ 27 h 49"/>
                <a:gd name="T4" fmla="*/ 25 w 51"/>
                <a:gd name="T5" fmla="*/ 49 h 49"/>
                <a:gd name="T6" fmla="*/ 51 w 51"/>
                <a:gd name="T7" fmla="*/ 10 h 49"/>
                <a:gd name="T8" fmla="*/ 22 w 51"/>
                <a:gd name="T9" fmla="*/ 0 h 49"/>
                <a:gd name="T10" fmla="*/ 0 w 51"/>
                <a:gd name="T11" fmla="*/ 3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49">
                  <a:moveTo>
                    <a:pt x="0" y="33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0" y="10"/>
                    <a:pt x="30" y="6"/>
                    <a:pt x="22" y="0"/>
                  </a:cubicBez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58" name="Freeform 8"/>
            <p:cNvSpPr>
              <a:spLocks/>
            </p:cNvSpPr>
            <p:nvPr/>
          </p:nvSpPr>
          <p:spPr bwMode="auto">
            <a:xfrm>
              <a:off x="10125075" y="2886076"/>
              <a:ext cx="157163" cy="149225"/>
            </a:xfrm>
            <a:custGeom>
              <a:avLst/>
              <a:gdLst>
                <a:gd name="T0" fmla="*/ 38 w 41"/>
                <a:gd name="T1" fmla="*/ 14 h 39"/>
                <a:gd name="T2" fmla="*/ 31 w 41"/>
                <a:gd name="T3" fmla="*/ 13 h 39"/>
                <a:gd name="T4" fmla="*/ 25 w 41"/>
                <a:gd name="T5" fmla="*/ 9 h 39"/>
                <a:gd name="T6" fmla="*/ 22 w 41"/>
                <a:gd name="T7" fmla="*/ 2 h 39"/>
                <a:gd name="T8" fmla="*/ 19 w 41"/>
                <a:gd name="T9" fmla="*/ 2 h 39"/>
                <a:gd name="T10" fmla="*/ 16 w 41"/>
                <a:gd name="T11" fmla="*/ 9 h 39"/>
                <a:gd name="T12" fmla="*/ 10 w 41"/>
                <a:gd name="T13" fmla="*/ 13 h 39"/>
                <a:gd name="T14" fmla="*/ 2 w 41"/>
                <a:gd name="T15" fmla="*/ 14 h 39"/>
                <a:gd name="T16" fmla="*/ 1 w 41"/>
                <a:gd name="T17" fmla="*/ 17 h 39"/>
                <a:gd name="T18" fmla="*/ 7 w 41"/>
                <a:gd name="T19" fmla="*/ 22 h 39"/>
                <a:gd name="T20" fmla="*/ 9 w 41"/>
                <a:gd name="T21" fmla="*/ 29 h 39"/>
                <a:gd name="T22" fmla="*/ 8 w 41"/>
                <a:gd name="T23" fmla="*/ 36 h 39"/>
                <a:gd name="T24" fmla="*/ 10 w 41"/>
                <a:gd name="T25" fmla="*/ 38 h 39"/>
                <a:gd name="T26" fmla="*/ 17 w 41"/>
                <a:gd name="T27" fmla="*/ 34 h 39"/>
                <a:gd name="T28" fmla="*/ 24 w 41"/>
                <a:gd name="T29" fmla="*/ 34 h 39"/>
                <a:gd name="T30" fmla="*/ 30 w 41"/>
                <a:gd name="T31" fmla="*/ 38 h 39"/>
                <a:gd name="T32" fmla="*/ 33 w 41"/>
                <a:gd name="T33" fmla="*/ 36 h 39"/>
                <a:gd name="T34" fmla="*/ 31 w 41"/>
                <a:gd name="T35" fmla="*/ 29 h 39"/>
                <a:gd name="T36" fmla="*/ 34 w 41"/>
                <a:gd name="T37" fmla="*/ 22 h 39"/>
                <a:gd name="T38" fmla="*/ 39 w 41"/>
                <a:gd name="T39" fmla="*/ 17 h 39"/>
                <a:gd name="T40" fmla="*/ 38 w 41"/>
                <a:gd name="T41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39">
                  <a:moveTo>
                    <a:pt x="38" y="14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29" y="13"/>
                    <a:pt x="26" y="11"/>
                    <a:pt x="25" y="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0"/>
                    <a:pt x="20" y="0"/>
                    <a:pt x="19" y="2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11"/>
                    <a:pt x="12" y="13"/>
                    <a:pt x="10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6"/>
                    <a:pt x="1" y="17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9" y="24"/>
                    <a:pt x="10" y="27"/>
                    <a:pt x="9" y="29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7" y="38"/>
                    <a:pt x="8" y="39"/>
                    <a:pt x="10" y="38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3"/>
                    <a:pt x="22" y="33"/>
                    <a:pt x="24" y="34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2" y="39"/>
                    <a:pt x="34" y="38"/>
                    <a:pt x="33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7"/>
                    <a:pt x="32" y="24"/>
                    <a:pt x="34" y="22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1" y="16"/>
                    <a:pt x="41" y="14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9132498" y="595215"/>
            <a:ext cx="6112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2"/>
                </a:solidFill>
                <a:latin typeface="+mn-ea"/>
                <a:cs typeface="Raleway"/>
              </a:rPr>
              <a:t>此处添加标题</a:t>
            </a:r>
            <a:endParaRPr lang="id-ID" altLang="zh-CN" sz="54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0819419" y="1783761"/>
            <a:ext cx="2738812" cy="73150"/>
            <a:chOff x="1775295" y="2028842"/>
            <a:chExt cx="3631535" cy="45719"/>
          </a:xfrm>
        </p:grpSpPr>
        <p:sp>
          <p:nvSpPr>
            <p:cNvPr id="63" name="Rectangle 62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357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3" grpId="0"/>
      <p:bldP spid="35" grpId="0"/>
      <p:bldP spid="41" grpId="0"/>
      <p:bldP spid="42" grpId="0"/>
      <p:bldP spid="43" grpId="0"/>
      <p:bldP spid="44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-1" y="3814582"/>
            <a:ext cx="8347929" cy="6102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dirty="0">
              <a:latin typeface="+mn-ea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031492" y="4454873"/>
            <a:ext cx="7257922" cy="4952454"/>
            <a:chOff x="8521691" y="1789528"/>
            <a:chExt cx="3629906" cy="2476227"/>
          </a:xfrm>
        </p:grpSpPr>
        <p:sp>
          <p:nvSpPr>
            <p:cNvPr id="71" name="Rectangle 70"/>
            <p:cNvSpPr/>
            <p:nvPr/>
          </p:nvSpPr>
          <p:spPr>
            <a:xfrm>
              <a:off x="8521691" y="1789528"/>
              <a:ext cx="3629906" cy="1154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id-ID" sz="7200" b="1" dirty="0">
                  <a:solidFill>
                    <a:schemeClr val="bg1"/>
                  </a:solidFill>
                  <a:latin typeface="+mn-ea"/>
                </a:rPr>
                <a:t>“</a:t>
              </a:r>
              <a:r>
                <a:rPr lang="zh-CN" altLang="en-US" sz="7200" b="1" dirty="0">
                  <a:solidFill>
                    <a:schemeClr val="bg1"/>
                  </a:solidFill>
                  <a:latin typeface="+mn-ea"/>
                </a:rPr>
                <a:t>收获每一次</a:t>
              </a:r>
              <a:endParaRPr lang="en-US" altLang="zh-CN" sz="7200" b="1" dirty="0">
                <a:solidFill>
                  <a:schemeClr val="bg1"/>
                </a:solidFill>
                <a:latin typeface="+mn-ea"/>
              </a:endParaRPr>
            </a:p>
            <a:p>
              <a:pPr algn="r"/>
              <a:r>
                <a:rPr lang="zh-CN" altLang="en-US" sz="7200" b="1" dirty="0">
                  <a:solidFill>
                    <a:schemeClr val="bg1"/>
                  </a:solidFill>
                  <a:latin typeface="+mn-ea"/>
                </a:rPr>
                <a:t>成功的喜悦</a:t>
              </a:r>
              <a:r>
                <a:rPr lang="id-ID" sz="7200" b="1" dirty="0">
                  <a:solidFill>
                    <a:schemeClr val="bg1"/>
                  </a:solidFill>
                  <a:latin typeface="+mn-ea"/>
                </a:rPr>
                <a:t>”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8863284" y="3038239"/>
              <a:ext cx="3053302" cy="12275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+mn-ea"/>
                  <a:cs typeface="Raleway Light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2800" dirty="0">
                  <a:solidFill>
                    <a:schemeClr val="bg1"/>
                  </a:solidFill>
                  <a:latin typeface="+mn-ea"/>
                  <a:cs typeface="Raleway Light"/>
                </a:rPr>
                <a:t>200</a:t>
              </a:r>
              <a:r>
                <a:rPr lang="zh-CN" altLang="en-US" sz="2800" dirty="0">
                  <a:solidFill>
                    <a:schemeClr val="bg1"/>
                  </a:solidFill>
                  <a:latin typeface="+mn-ea"/>
                  <a:cs typeface="Raleway Light"/>
                </a:rPr>
                <a:t>字以内，据统计每页幻灯片的最好控制在</a:t>
              </a:r>
              <a:r>
                <a:rPr lang="en-US" altLang="zh-CN" sz="2800" dirty="0">
                  <a:solidFill>
                    <a:schemeClr val="bg1"/>
                  </a:solidFill>
                  <a:latin typeface="+mn-ea"/>
                  <a:cs typeface="Raleway Light"/>
                </a:rPr>
                <a:t>5</a:t>
              </a:r>
              <a:r>
                <a:rPr lang="zh-CN" altLang="en-US" sz="2800" dirty="0">
                  <a:solidFill>
                    <a:schemeClr val="bg1"/>
                  </a:solidFill>
                  <a:latin typeface="+mn-ea"/>
                  <a:cs typeface="Raleway Light"/>
                </a:rPr>
                <a:t>分钟之内。</a:t>
              </a:r>
              <a:endParaRPr lang="id-ID" sz="28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9182100" y="10225028"/>
            <a:ext cx="6007038" cy="800220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zh-CN" altLang="en-US" sz="4000" dirty="0">
                <a:latin typeface="+mn-ea"/>
              </a:rPr>
              <a:t>伟大的团队合作</a:t>
            </a:r>
            <a:endParaRPr lang="id-ID" sz="4000" dirty="0">
              <a:latin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30776" y="10972752"/>
            <a:ext cx="21512924" cy="991004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dirty="0">
                <a:solidFill>
                  <a:schemeClr val="tx2"/>
                </a:solidFill>
                <a:latin typeface="+mn-ea"/>
                <a:cs typeface="Raleway Ligh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2400" dirty="0">
                <a:solidFill>
                  <a:schemeClr val="tx2"/>
                </a:solidFill>
                <a:latin typeface="+mn-ea"/>
                <a:cs typeface="Raleway Light"/>
              </a:rPr>
              <a:t>200</a:t>
            </a:r>
            <a:r>
              <a:rPr lang="zh-CN" altLang="en-US" sz="2400" dirty="0">
                <a:solidFill>
                  <a:schemeClr val="tx2"/>
                </a:solidFill>
                <a:latin typeface="+mn-ea"/>
                <a:cs typeface="Raleway Light"/>
              </a:rPr>
              <a:t>字以内，据统计每页幻灯片的最好控制在</a:t>
            </a:r>
            <a:r>
              <a:rPr lang="en-US" altLang="zh-CN" sz="2400" dirty="0">
                <a:solidFill>
                  <a:schemeClr val="tx2"/>
                </a:solidFill>
                <a:latin typeface="+mn-ea"/>
                <a:cs typeface="Raleway Light"/>
              </a:rPr>
              <a:t>5</a:t>
            </a:r>
            <a:r>
              <a:rPr lang="zh-CN" altLang="en-US" sz="2400" dirty="0">
                <a:solidFill>
                  <a:schemeClr val="tx2"/>
                </a:solidFill>
                <a:latin typeface="+mn-ea"/>
                <a:cs typeface="Raleway Light"/>
              </a:rPr>
              <a:t>分钟之内。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08975" y="595215"/>
            <a:ext cx="12359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2"/>
                </a:solidFill>
                <a:latin typeface="+mn-ea"/>
                <a:cs typeface="Raleway"/>
              </a:rPr>
              <a:t>此处添加标题</a:t>
            </a:r>
            <a:endParaRPr lang="id-ID" altLang="zh-CN" sz="54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819419" y="1783761"/>
            <a:ext cx="2738812" cy="73150"/>
            <a:chOff x="1775295" y="2028842"/>
            <a:chExt cx="3631535" cy="45719"/>
          </a:xfrm>
        </p:grpSpPr>
        <p:sp>
          <p:nvSpPr>
            <p:cNvPr id="16" name="Rectangle 15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</p:grp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6" b="21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358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25" grpId="0"/>
      <p:bldP spid="26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640912" y="8131216"/>
            <a:ext cx="3453500" cy="956431"/>
            <a:chOff x="990600" y="3042850"/>
            <a:chExt cx="1295400" cy="358661"/>
          </a:xfrm>
        </p:grpSpPr>
        <p:sp>
          <p:nvSpPr>
            <p:cNvPr id="9" name="TextBox 8"/>
            <p:cNvSpPr txBox="1"/>
            <p:nvPr/>
          </p:nvSpPr>
          <p:spPr>
            <a:xfrm>
              <a:off x="990600" y="3042850"/>
              <a:ext cx="1295400" cy="21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2"/>
                  </a:solidFill>
                  <a:latin typeface="+mn-ea"/>
                  <a:cs typeface="Raleway"/>
                </a:rPr>
                <a:t>无名氏</a:t>
              </a:r>
              <a:endParaRPr lang="en-US" sz="3200" dirty="0">
                <a:solidFill>
                  <a:schemeClr val="tx2"/>
                </a:solidFill>
                <a:latin typeface="+mn-ea"/>
                <a:cs typeface="Raleway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90600" y="3239929"/>
              <a:ext cx="1295400" cy="161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+mn-ea"/>
                  <a:cs typeface="Raleway Light"/>
                </a:rPr>
                <a:t>CEO &amp; </a:t>
              </a:r>
              <a:r>
                <a:rPr lang="zh-CN" altLang="en-US" sz="2200" dirty="0">
                  <a:solidFill>
                    <a:schemeClr val="tx2"/>
                  </a:solidFill>
                  <a:latin typeface="+mn-ea"/>
                  <a:cs typeface="Raleway Light"/>
                </a:rPr>
                <a:t>企业创始人</a:t>
              </a:r>
              <a:endParaRPr lang="en-US" sz="2200" dirty="0">
                <a:solidFill>
                  <a:schemeClr val="tx2"/>
                </a:solidFill>
                <a:latin typeface="+mn-ea"/>
                <a:cs typeface="Raleway Ligh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719589" y="8131216"/>
            <a:ext cx="3453500" cy="956431"/>
            <a:chOff x="990600" y="3042850"/>
            <a:chExt cx="1295400" cy="358661"/>
          </a:xfrm>
        </p:grpSpPr>
        <p:sp>
          <p:nvSpPr>
            <p:cNvPr id="13" name="TextBox 12"/>
            <p:cNvSpPr txBox="1"/>
            <p:nvPr/>
          </p:nvSpPr>
          <p:spPr>
            <a:xfrm>
              <a:off x="990600" y="3042850"/>
              <a:ext cx="1295400" cy="21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2"/>
                  </a:solidFill>
                  <a:latin typeface="+mn-ea"/>
                  <a:cs typeface="Raleway"/>
                </a:rPr>
                <a:t>无名氏</a:t>
              </a:r>
              <a:endParaRPr lang="en-US" sz="3200" dirty="0">
                <a:solidFill>
                  <a:schemeClr val="tx2"/>
                </a:solidFill>
                <a:latin typeface="+mn-ea"/>
                <a:cs typeface="Raleway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0600" y="3239929"/>
              <a:ext cx="1295400" cy="161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+mn-ea"/>
                  <a:cs typeface="Raleway Light"/>
                </a:rPr>
                <a:t>CEO &amp; </a:t>
              </a:r>
              <a:r>
                <a:rPr lang="zh-CN" altLang="en-US" sz="2200" dirty="0">
                  <a:solidFill>
                    <a:schemeClr val="tx2"/>
                  </a:solidFill>
                  <a:latin typeface="+mn-ea"/>
                  <a:cs typeface="Raleway Light"/>
                </a:rPr>
                <a:t>企业创始人</a:t>
              </a:r>
              <a:endParaRPr lang="en-US" sz="2200" dirty="0">
                <a:solidFill>
                  <a:schemeClr val="tx2"/>
                </a:solidFill>
                <a:latin typeface="+mn-ea"/>
                <a:cs typeface="Raleway Ligh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595119" y="8057836"/>
            <a:ext cx="3453500" cy="956431"/>
            <a:chOff x="990600" y="3042850"/>
            <a:chExt cx="1295400" cy="358661"/>
          </a:xfrm>
        </p:grpSpPr>
        <p:sp>
          <p:nvSpPr>
            <p:cNvPr id="17" name="TextBox 16"/>
            <p:cNvSpPr txBox="1"/>
            <p:nvPr/>
          </p:nvSpPr>
          <p:spPr>
            <a:xfrm>
              <a:off x="990600" y="3042850"/>
              <a:ext cx="1295400" cy="21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2"/>
                  </a:solidFill>
                  <a:latin typeface="+mn-ea"/>
                  <a:cs typeface="Raleway"/>
                </a:rPr>
                <a:t>无名氏</a:t>
              </a:r>
              <a:endParaRPr lang="en-US" sz="3200" dirty="0">
                <a:solidFill>
                  <a:schemeClr val="tx2"/>
                </a:solidFill>
                <a:latin typeface="+mn-ea"/>
                <a:cs typeface="Raleway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90600" y="3239929"/>
              <a:ext cx="1295400" cy="161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+mn-ea"/>
                  <a:cs typeface="Raleway Light"/>
                </a:rPr>
                <a:t>CEO &amp; </a:t>
              </a:r>
              <a:r>
                <a:rPr lang="zh-CN" altLang="en-US" sz="2200" dirty="0">
                  <a:solidFill>
                    <a:schemeClr val="tx2"/>
                  </a:solidFill>
                  <a:latin typeface="+mn-ea"/>
                  <a:cs typeface="Raleway Light"/>
                </a:rPr>
                <a:t>企业创始人</a:t>
              </a:r>
              <a:endParaRPr lang="en-US" sz="2200" dirty="0">
                <a:solidFill>
                  <a:schemeClr val="tx2"/>
                </a:solidFill>
                <a:latin typeface="+mn-ea"/>
                <a:cs typeface="Raleway Ligh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7470649" y="8131216"/>
            <a:ext cx="3453500" cy="956431"/>
            <a:chOff x="990600" y="3042850"/>
            <a:chExt cx="1295400" cy="358661"/>
          </a:xfrm>
        </p:grpSpPr>
        <p:sp>
          <p:nvSpPr>
            <p:cNvPr id="21" name="TextBox 20"/>
            <p:cNvSpPr txBox="1"/>
            <p:nvPr/>
          </p:nvSpPr>
          <p:spPr>
            <a:xfrm>
              <a:off x="990600" y="3042850"/>
              <a:ext cx="1295400" cy="21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2"/>
                  </a:solidFill>
                  <a:latin typeface="+mn-ea"/>
                  <a:cs typeface="Raleway"/>
                </a:rPr>
                <a:t>无名氏</a:t>
              </a:r>
              <a:endParaRPr lang="en-US" sz="3200" dirty="0">
                <a:solidFill>
                  <a:schemeClr val="tx2"/>
                </a:solidFill>
                <a:latin typeface="+mn-ea"/>
                <a:cs typeface="Raleway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90600" y="3239929"/>
              <a:ext cx="1295400" cy="161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+mn-ea"/>
                  <a:cs typeface="Raleway Light"/>
                </a:rPr>
                <a:t>CEO &amp; </a:t>
              </a:r>
              <a:r>
                <a:rPr lang="zh-CN" altLang="en-US" sz="2200" dirty="0">
                  <a:solidFill>
                    <a:schemeClr val="tx2"/>
                  </a:solidFill>
                  <a:latin typeface="+mn-ea"/>
                  <a:cs typeface="Raleway Light"/>
                </a:rPr>
                <a:t>企业创始人</a:t>
              </a:r>
              <a:endParaRPr lang="en-US" sz="2200" dirty="0">
                <a:solidFill>
                  <a:schemeClr val="tx2"/>
                </a:solidFill>
                <a:latin typeface="+mn-ea"/>
                <a:cs typeface="Raleway Ligh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52503" y="9151147"/>
            <a:ext cx="3694297" cy="395278"/>
            <a:chOff x="2452503" y="9151147"/>
            <a:chExt cx="3694297" cy="395278"/>
          </a:xfrm>
        </p:grpSpPr>
        <p:grpSp>
          <p:nvGrpSpPr>
            <p:cNvPr id="45" name="Group 44"/>
            <p:cNvGrpSpPr/>
            <p:nvPr/>
          </p:nvGrpSpPr>
          <p:grpSpPr>
            <a:xfrm>
              <a:off x="4009899" y="9344112"/>
              <a:ext cx="2136901" cy="136718"/>
              <a:chOff x="5279680" y="3506146"/>
              <a:chExt cx="2352034" cy="150443"/>
            </a:xfrm>
            <a:solidFill>
              <a:schemeClr val="accent1"/>
            </a:solidFill>
          </p:grpSpPr>
          <p:sp>
            <p:nvSpPr>
              <p:cNvPr id="46" name="Parallelogram 45"/>
              <p:cNvSpPr/>
              <p:nvPr/>
            </p:nvSpPr>
            <p:spPr>
              <a:xfrm>
                <a:off x="7159104" y="3506147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accent3"/>
                  </a:solidFill>
                  <a:latin typeface="+mn-ea"/>
                </a:endParaRPr>
              </a:p>
            </p:txBody>
          </p:sp>
          <p:sp>
            <p:nvSpPr>
              <p:cNvPr id="47" name="Parallelogram 46"/>
              <p:cNvSpPr/>
              <p:nvPr/>
            </p:nvSpPr>
            <p:spPr>
              <a:xfrm>
                <a:off x="6689248" y="3506147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accent3"/>
                  </a:solidFill>
                  <a:latin typeface="+mn-ea"/>
                </a:endParaRPr>
              </a:p>
            </p:txBody>
          </p:sp>
          <p:sp>
            <p:nvSpPr>
              <p:cNvPr id="48" name="Parallelogram 47"/>
              <p:cNvSpPr/>
              <p:nvPr/>
            </p:nvSpPr>
            <p:spPr>
              <a:xfrm>
                <a:off x="6219392" y="3506147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accent3"/>
                  </a:solidFill>
                  <a:latin typeface="+mn-ea"/>
                </a:endParaRPr>
              </a:p>
            </p:txBody>
          </p:sp>
          <p:sp>
            <p:nvSpPr>
              <p:cNvPr id="49" name="Parallelogram 48"/>
              <p:cNvSpPr/>
              <p:nvPr/>
            </p:nvSpPr>
            <p:spPr>
              <a:xfrm>
                <a:off x="5749536" y="3506148"/>
                <a:ext cx="472610" cy="150441"/>
              </a:xfrm>
              <a:prstGeom prst="parallelogram">
                <a:avLst/>
              </a:prstGeom>
              <a:grp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accent3"/>
                  </a:solidFill>
                  <a:latin typeface="+mn-ea"/>
                </a:endParaRPr>
              </a:p>
            </p:txBody>
          </p:sp>
          <p:sp>
            <p:nvSpPr>
              <p:cNvPr id="50" name="Parallelogram 49"/>
              <p:cNvSpPr/>
              <p:nvPr/>
            </p:nvSpPr>
            <p:spPr>
              <a:xfrm>
                <a:off x="5279680" y="3506146"/>
                <a:ext cx="472610" cy="150440"/>
              </a:xfrm>
              <a:prstGeom prst="parallelogram">
                <a:avLst/>
              </a:prstGeom>
              <a:grp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accent3"/>
                  </a:solidFill>
                  <a:latin typeface="+mn-ea"/>
                </a:endParaRPr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2452503" y="9151147"/>
              <a:ext cx="1646295" cy="395278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noAutofit/>
            </a:bodyPr>
            <a:lstStyle/>
            <a:p>
              <a:r>
                <a:rPr lang="zh-CN" altLang="en-US" sz="1800" b="1" dirty="0">
                  <a:solidFill>
                    <a:schemeClr val="accent1"/>
                  </a:solidFill>
                  <a:latin typeface="+mn-ea"/>
                  <a:cs typeface="Raleway Light"/>
                </a:rPr>
                <a:t>创意</a:t>
              </a:r>
              <a:endParaRPr lang="en-US" sz="1800" b="1" dirty="0">
                <a:solidFill>
                  <a:schemeClr val="accent1"/>
                </a:solidFill>
                <a:latin typeface="+mn-ea"/>
                <a:cs typeface="Raleway Ligh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452503" y="9534398"/>
            <a:ext cx="3694297" cy="395278"/>
            <a:chOff x="2452503" y="9534398"/>
            <a:chExt cx="3694297" cy="395278"/>
          </a:xfrm>
        </p:grpSpPr>
        <p:grpSp>
          <p:nvGrpSpPr>
            <p:cNvPr id="52" name="Group 51"/>
            <p:cNvGrpSpPr/>
            <p:nvPr/>
          </p:nvGrpSpPr>
          <p:grpSpPr>
            <a:xfrm>
              <a:off x="4009899" y="9704061"/>
              <a:ext cx="2136901" cy="136718"/>
              <a:chOff x="5279680" y="3902230"/>
              <a:chExt cx="2352034" cy="150443"/>
            </a:xfrm>
            <a:solidFill>
              <a:schemeClr val="accent2"/>
            </a:solidFill>
          </p:grpSpPr>
          <p:sp>
            <p:nvSpPr>
              <p:cNvPr id="53" name="Parallelogram 52"/>
              <p:cNvSpPr/>
              <p:nvPr/>
            </p:nvSpPr>
            <p:spPr>
              <a:xfrm>
                <a:off x="7159104" y="3902231"/>
                <a:ext cx="472610" cy="150439"/>
              </a:xfrm>
              <a:prstGeom prst="parallelogram">
                <a:avLst/>
              </a:prstGeom>
              <a:noFill/>
              <a:ln w="6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54" name="Parallelogram 53"/>
              <p:cNvSpPr/>
              <p:nvPr/>
            </p:nvSpPr>
            <p:spPr>
              <a:xfrm>
                <a:off x="6689248" y="3902231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55" name="Parallelogram 54"/>
              <p:cNvSpPr/>
              <p:nvPr/>
            </p:nvSpPr>
            <p:spPr>
              <a:xfrm>
                <a:off x="6219392" y="3902231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56" name="Parallelogram 55"/>
              <p:cNvSpPr/>
              <p:nvPr/>
            </p:nvSpPr>
            <p:spPr>
              <a:xfrm>
                <a:off x="5749536" y="3902232"/>
                <a:ext cx="472610" cy="150441"/>
              </a:xfrm>
              <a:prstGeom prst="parallelogram">
                <a:avLst/>
              </a:prstGeom>
              <a:grpFill/>
              <a:ln w="6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57" name="Parallelogram 56"/>
              <p:cNvSpPr/>
              <p:nvPr/>
            </p:nvSpPr>
            <p:spPr>
              <a:xfrm>
                <a:off x="5279680" y="3902230"/>
                <a:ext cx="472610" cy="150440"/>
              </a:xfrm>
              <a:prstGeom prst="parallelogram">
                <a:avLst/>
              </a:prstGeom>
              <a:grpFill/>
              <a:ln w="6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2452503" y="9534398"/>
              <a:ext cx="1646295" cy="395278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noAutofit/>
            </a:bodyPr>
            <a:lstStyle/>
            <a:p>
              <a:r>
                <a:rPr lang="zh-CN" altLang="en-US" sz="1800" b="1" dirty="0">
                  <a:solidFill>
                    <a:schemeClr val="tx2"/>
                  </a:solidFill>
                  <a:latin typeface="+mn-ea"/>
                  <a:cs typeface="Raleway Light"/>
                </a:rPr>
                <a:t>经验</a:t>
              </a:r>
              <a:endParaRPr lang="en-US" sz="1800" b="1" dirty="0">
                <a:solidFill>
                  <a:schemeClr val="tx2"/>
                </a:solidFill>
                <a:latin typeface="+mn-ea"/>
                <a:cs typeface="Raleway Ligh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452503" y="9902988"/>
            <a:ext cx="3694297" cy="395278"/>
            <a:chOff x="2452503" y="9902988"/>
            <a:chExt cx="3694297" cy="395278"/>
          </a:xfrm>
        </p:grpSpPr>
        <p:grpSp>
          <p:nvGrpSpPr>
            <p:cNvPr id="59" name="Group 58"/>
            <p:cNvGrpSpPr/>
            <p:nvPr/>
          </p:nvGrpSpPr>
          <p:grpSpPr>
            <a:xfrm>
              <a:off x="4009899" y="10085351"/>
              <a:ext cx="2136901" cy="136718"/>
              <a:chOff x="5279680" y="4321797"/>
              <a:chExt cx="2352034" cy="150443"/>
            </a:xfrm>
            <a:solidFill>
              <a:schemeClr val="accent3"/>
            </a:solidFill>
          </p:grpSpPr>
          <p:sp>
            <p:nvSpPr>
              <p:cNvPr id="60" name="Parallelogram 59"/>
              <p:cNvSpPr/>
              <p:nvPr/>
            </p:nvSpPr>
            <p:spPr>
              <a:xfrm>
                <a:off x="7159104" y="4321798"/>
                <a:ext cx="472610" cy="150439"/>
              </a:xfrm>
              <a:prstGeom prst="parallelogram">
                <a:avLst/>
              </a:prstGeom>
              <a:noFill/>
              <a:ln w="63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61" name="Parallelogram 60"/>
              <p:cNvSpPr/>
              <p:nvPr/>
            </p:nvSpPr>
            <p:spPr>
              <a:xfrm>
                <a:off x="6689248" y="4321798"/>
                <a:ext cx="472610" cy="150439"/>
              </a:xfrm>
              <a:prstGeom prst="parallelogram">
                <a:avLst/>
              </a:prstGeom>
              <a:noFill/>
              <a:ln w="63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62" name="Parallelogram 61"/>
              <p:cNvSpPr/>
              <p:nvPr/>
            </p:nvSpPr>
            <p:spPr>
              <a:xfrm>
                <a:off x="6219392" y="4321798"/>
                <a:ext cx="472610" cy="150439"/>
              </a:xfrm>
              <a:prstGeom prst="parallelogram">
                <a:avLst/>
              </a:prstGeom>
              <a:noFill/>
              <a:ln w="63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63" name="Parallelogram 62"/>
              <p:cNvSpPr/>
              <p:nvPr/>
            </p:nvSpPr>
            <p:spPr>
              <a:xfrm>
                <a:off x="5749536" y="4321799"/>
                <a:ext cx="472610" cy="150441"/>
              </a:xfrm>
              <a:prstGeom prst="parallelogram">
                <a:avLst/>
              </a:prstGeom>
              <a:grpFill/>
              <a:ln w="63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64" name="Parallelogram 63"/>
              <p:cNvSpPr/>
              <p:nvPr/>
            </p:nvSpPr>
            <p:spPr>
              <a:xfrm>
                <a:off x="5279680" y="4321797"/>
                <a:ext cx="472610" cy="150440"/>
              </a:xfrm>
              <a:prstGeom prst="parallelogram">
                <a:avLst/>
              </a:prstGeom>
              <a:grpFill/>
              <a:ln w="63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2452503" y="9902988"/>
              <a:ext cx="1646295" cy="395278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noAutofit/>
            </a:bodyPr>
            <a:lstStyle/>
            <a:p>
              <a:r>
                <a:rPr lang="zh-CN" altLang="en-US" sz="1800" b="1" dirty="0">
                  <a:solidFill>
                    <a:schemeClr val="accent3"/>
                  </a:solidFill>
                  <a:latin typeface="+mn-ea"/>
                  <a:cs typeface="Raleway Light"/>
                </a:rPr>
                <a:t>销售</a:t>
              </a:r>
              <a:endParaRPr lang="en-US" sz="1800" b="1" dirty="0">
                <a:solidFill>
                  <a:schemeClr val="accent3"/>
                </a:solidFill>
                <a:latin typeface="+mn-ea"/>
                <a:cs typeface="Raleway Ligh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52503" y="10281719"/>
            <a:ext cx="3694297" cy="395278"/>
            <a:chOff x="2452503" y="10281719"/>
            <a:chExt cx="3694297" cy="395278"/>
          </a:xfrm>
        </p:grpSpPr>
        <p:grpSp>
          <p:nvGrpSpPr>
            <p:cNvPr id="66" name="Group 65"/>
            <p:cNvGrpSpPr/>
            <p:nvPr/>
          </p:nvGrpSpPr>
          <p:grpSpPr>
            <a:xfrm>
              <a:off x="4009899" y="10453956"/>
              <a:ext cx="2136901" cy="136718"/>
              <a:chOff x="5279680" y="4727406"/>
              <a:chExt cx="2352034" cy="150443"/>
            </a:xfrm>
            <a:solidFill>
              <a:schemeClr val="accent4"/>
            </a:solidFill>
          </p:grpSpPr>
          <p:sp>
            <p:nvSpPr>
              <p:cNvPr id="67" name="Parallelogram 66"/>
              <p:cNvSpPr/>
              <p:nvPr/>
            </p:nvSpPr>
            <p:spPr>
              <a:xfrm>
                <a:off x="7159104" y="4727407"/>
                <a:ext cx="472610" cy="150439"/>
              </a:xfrm>
              <a:prstGeom prst="parallelogram">
                <a:avLst/>
              </a:prstGeom>
              <a:noFill/>
              <a:ln w="63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68" name="Parallelogram 67"/>
              <p:cNvSpPr/>
              <p:nvPr/>
            </p:nvSpPr>
            <p:spPr>
              <a:xfrm>
                <a:off x="6689248" y="4727407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69" name="Parallelogram 68"/>
              <p:cNvSpPr/>
              <p:nvPr/>
            </p:nvSpPr>
            <p:spPr>
              <a:xfrm>
                <a:off x="6219392" y="4727407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70" name="Parallelogram 69"/>
              <p:cNvSpPr/>
              <p:nvPr/>
            </p:nvSpPr>
            <p:spPr>
              <a:xfrm>
                <a:off x="5749536" y="4727408"/>
                <a:ext cx="472610" cy="150441"/>
              </a:xfrm>
              <a:prstGeom prst="parallelogram">
                <a:avLst/>
              </a:prstGeom>
              <a:grpFill/>
              <a:ln w="63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71" name="Parallelogram 70"/>
              <p:cNvSpPr/>
              <p:nvPr/>
            </p:nvSpPr>
            <p:spPr>
              <a:xfrm>
                <a:off x="5279680" y="4727406"/>
                <a:ext cx="472610" cy="150440"/>
              </a:xfrm>
              <a:prstGeom prst="parallelogram">
                <a:avLst/>
              </a:prstGeom>
              <a:grpFill/>
              <a:ln w="63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2452503" y="10281719"/>
              <a:ext cx="1646295" cy="395278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noAutofit/>
            </a:bodyPr>
            <a:lstStyle/>
            <a:p>
              <a:r>
                <a:rPr lang="zh-CN" altLang="en-US" sz="1800" b="1" dirty="0">
                  <a:solidFill>
                    <a:schemeClr val="accent4"/>
                  </a:solidFill>
                  <a:latin typeface="+mn-ea"/>
                  <a:cs typeface="Raleway Light"/>
                </a:rPr>
                <a:t>推广</a:t>
              </a:r>
              <a:endParaRPr lang="en-US" sz="1800" b="1" dirty="0">
                <a:solidFill>
                  <a:schemeClr val="accent4"/>
                </a:solidFill>
                <a:latin typeface="+mn-ea"/>
                <a:cs typeface="Raleway Ligh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52503" y="10660594"/>
            <a:ext cx="3694297" cy="395278"/>
            <a:chOff x="2452503" y="10660594"/>
            <a:chExt cx="3694297" cy="395278"/>
          </a:xfrm>
        </p:grpSpPr>
        <p:grpSp>
          <p:nvGrpSpPr>
            <p:cNvPr id="73" name="Group 72"/>
            <p:cNvGrpSpPr/>
            <p:nvPr/>
          </p:nvGrpSpPr>
          <p:grpSpPr>
            <a:xfrm>
              <a:off x="4009899" y="10835241"/>
              <a:ext cx="2136901" cy="136718"/>
              <a:chOff x="5279680" y="5146968"/>
              <a:chExt cx="2352034" cy="150443"/>
            </a:xfrm>
            <a:solidFill>
              <a:schemeClr val="accent5"/>
            </a:solidFill>
          </p:grpSpPr>
          <p:sp>
            <p:nvSpPr>
              <p:cNvPr id="74" name="Parallelogram 73"/>
              <p:cNvSpPr/>
              <p:nvPr/>
            </p:nvSpPr>
            <p:spPr>
              <a:xfrm>
                <a:off x="7159104" y="5146969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75" name="Parallelogram 74"/>
              <p:cNvSpPr/>
              <p:nvPr/>
            </p:nvSpPr>
            <p:spPr>
              <a:xfrm>
                <a:off x="6689248" y="5146969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76" name="Parallelogram 75"/>
              <p:cNvSpPr/>
              <p:nvPr/>
            </p:nvSpPr>
            <p:spPr>
              <a:xfrm>
                <a:off x="6219392" y="5146969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77" name="Parallelogram 76"/>
              <p:cNvSpPr/>
              <p:nvPr/>
            </p:nvSpPr>
            <p:spPr>
              <a:xfrm>
                <a:off x="5749536" y="5146970"/>
                <a:ext cx="472610" cy="150441"/>
              </a:xfrm>
              <a:prstGeom prst="parallelogram">
                <a:avLst/>
              </a:prstGeom>
              <a:grpFill/>
              <a:ln w="63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78" name="Parallelogram 77"/>
              <p:cNvSpPr/>
              <p:nvPr/>
            </p:nvSpPr>
            <p:spPr>
              <a:xfrm>
                <a:off x="5279680" y="5146968"/>
                <a:ext cx="472610" cy="150440"/>
              </a:xfrm>
              <a:prstGeom prst="parallelogram">
                <a:avLst/>
              </a:prstGeom>
              <a:grpFill/>
              <a:ln w="63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2452503" y="10660594"/>
              <a:ext cx="1646295" cy="395278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noAutofit/>
            </a:bodyPr>
            <a:lstStyle/>
            <a:p>
              <a:r>
                <a:rPr lang="zh-CN" altLang="en-US" sz="1800" b="1" dirty="0">
                  <a:solidFill>
                    <a:schemeClr val="accent5"/>
                  </a:solidFill>
                  <a:latin typeface="+mn-ea"/>
                  <a:cs typeface="Raleway Light"/>
                </a:rPr>
                <a:t>管理</a:t>
              </a:r>
              <a:endParaRPr lang="en-US" sz="1800" b="1" dirty="0">
                <a:solidFill>
                  <a:schemeClr val="accent5"/>
                </a:solidFill>
                <a:latin typeface="+mn-ea"/>
                <a:cs typeface="Raleway Light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542292" y="9151147"/>
            <a:ext cx="3694297" cy="395278"/>
            <a:chOff x="2452503" y="9151147"/>
            <a:chExt cx="3694297" cy="395278"/>
          </a:xfrm>
        </p:grpSpPr>
        <p:grpSp>
          <p:nvGrpSpPr>
            <p:cNvPr id="132" name="Group 131"/>
            <p:cNvGrpSpPr/>
            <p:nvPr/>
          </p:nvGrpSpPr>
          <p:grpSpPr>
            <a:xfrm>
              <a:off x="4009899" y="9344112"/>
              <a:ext cx="2136901" cy="136718"/>
              <a:chOff x="5279680" y="3506146"/>
              <a:chExt cx="2352034" cy="150443"/>
            </a:xfrm>
            <a:solidFill>
              <a:schemeClr val="accent1"/>
            </a:solidFill>
          </p:grpSpPr>
          <p:sp>
            <p:nvSpPr>
              <p:cNvPr id="134" name="Parallelogram 133"/>
              <p:cNvSpPr/>
              <p:nvPr/>
            </p:nvSpPr>
            <p:spPr>
              <a:xfrm>
                <a:off x="7159104" y="3506147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accent3"/>
                  </a:solidFill>
                  <a:latin typeface="+mn-ea"/>
                </a:endParaRPr>
              </a:p>
            </p:txBody>
          </p:sp>
          <p:sp>
            <p:nvSpPr>
              <p:cNvPr id="135" name="Parallelogram 134"/>
              <p:cNvSpPr/>
              <p:nvPr/>
            </p:nvSpPr>
            <p:spPr>
              <a:xfrm>
                <a:off x="6689248" y="3506147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accent3"/>
                  </a:solidFill>
                  <a:latin typeface="+mn-ea"/>
                </a:endParaRPr>
              </a:p>
            </p:txBody>
          </p:sp>
          <p:sp>
            <p:nvSpPr>
              <p:cNvPr id="136" name="Parallelogram 135"/>
              <p:cNvSpPr/>
              <p:nvPr/>
            </p:nvSpPr>
            <p:spPr>
              <a:xfrm>
                <a:off x="6219392" y="3506147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accent3"/>
                  </a:solidFill>
                  <a:latin typeface="+mn-ea"/>
                </a:endParaRPr>
              </a:p>
            </p:txBody>
          </p:sp>
          <p:sp>
            <p:nvSpPr>
              <p:cNvPr id="137" name="Parallelogram 136"/>
              <p:cNvSpPr/>
              <p:nvPr/>
            </p:nvSpPr>
            <p:spPr>
              <a:xfrm>
                <a:off x="5749536" y="3506148"/>
                <a:ext cx="472610" cy="150441"/>
              </a:xfrm>
              <a:prstGeom prst="parallelogram">
                <a:avLst/>
              </a:prstGeom>
              <a:grp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accent3"/>
                  </a:solidFill>
                  <a:latin typeface="+mn-ea"/>
                </a:endParaRPr>
              </a:p>
            </p:txBody>
          </p:sp>
          <p:sp>
            <p:nvSpPr>
              <p:cNvPr id="138" name="Parallelogram 137"/>
              <p:cNvSpPr/>
              <p:nvPr/>
            </p:nvSpPr>
            <p:spPr>
              <a:xfrm>
                <a:off x="5279680" y="3506146"/>
                <a:ext cx="472610" cy="150440"/>
              </a:xfrm>
              <a:prstGeom prst="parallelogram">
                <a:avLst/>
              </a:prstGeom>
              <a:grp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accent3"/>
                  </a:solidFill>
                  <a:latin typeface="+mn-ea"/>
                </a:endParaRPr>
              </a:p>
            </p:txBody>
          </p:sp>
        </p:grpSp>
        <p:sp>
          <p:nvSpPr>
            <p:cNvPr id="133" name="TextBox 132"/>
            <p:cNvSpPr txBox="1"/>
            <p:nvPr/>
          </p:nvSpPr>
          <p:spPr>
            <a:xfrm>
              <a:off x="2452503" y="9151147"/>
              <a:ext cx="1646295" cy="395278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noAutofit/>
            </a:bodyPr>
            <a:lstStyle/>
            <a:p>
              <a:r>
                <a:rPr lang="zh-CN" altLang="en-US" sz="1800" b="1" dirty="0">
                  <a:solidFill>
                    <a:schemeClr val="accent1"/>
                  </a:solidFill>
                  <a:latin typeface="+mn-ea"/>
                  <a:cs typeface="Raleway Light"/>
                </a:rPr>
                <a:t>创意</a:t>
              </a:r>
              <a:endParaRPr lang="en-US" sz="1800" b="1" dirty="0">
                <a:solidFill>
                  <a:schemeClr val="accent1"/>
                </a:solidFill>
                <a:latin typeface="+mn-ea"/>
                <a:cs typeface="Raleway Light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7542292" y="9534398"/>
            <a:ext cx="3694297" cy="395278"/>
            <a:chOff x="2452503" y="9534398"/>
            <a:chExt cx="3694297" cy="395278"/>
          </a:xfrm>
        </p:grpSpPr>
        <p:grpSp>
          <p:nvGrpSpPr>
            <p:cNvPr id="140" name="Group 139"/>
            <p:cNvGrpSpPr/>
            <p:nvPr/>
          </p:nvGrpSpPr>
          <p:grpSpPr>
            <a:xfrm>
              <a:off x="4009899" y="9704061"/>
              <a:ext cx="2136901" cy="136718"/>
              <a:chOff x="5279680" y="3902230"/>
              <a:chExt cx="2352034" cy="150443"/>
            </a:xfrm>
            <a:solidFill>
              <a:schemeClr val="accent2"/>
            </a:solidFill>
          </p:grpSpPr>
          <p:sp>
            <p:nvSpPr>
              <p:cNvPr id="142" name="Parallelogram 141"/>
              <p:cNvSpPr/>
              <p:nvPr/>
            </p:nvSpPr>
            <p:spPr>
              <a:xfrm>
                <a:off x="7159104" y="3902231"/>
                <a:ext cx="472610" cy="150439"/>
              </a:xfrm>
              <a:prstGeom prst="parallelogram">
                <a:avLst/>
              </a:prstGeom>
              <a:noFill/>
              <a:ln w="6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143" name="Parallelogram 142"/>
              <p:cNvSpPr/>
              <p:nvPr/>
            </p:nvSpPr>
            <p:spPr>
              <a:xfrm>
                <a:off x="6689248" y="3902231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144" name="Parallelogram 143"/>
              <p:cNvSpPr/>
              <p:nvPr/>
            </p:nvSpPr>
            <p:spPr>
              <a:xfrm>
                <a:off x="6219392" y="3902231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145" name="Parallelogram 144"/>
              <p:cNvSpPr/>
              <p:nvPr/>
            </p:nvSpPr>
            <p:spPr>
              <a:xfrm>
                <a:off x="5749536" y="3902232"/>
                <a:ext cx="472610" cy="150441"/>
              </a:xfrm>
              <a:prstGeom prst="parallelogram">
                <a:avLst/>
              </a:prstGeom>
              <a:grpFill/>
              <a:ln w="6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146" name="Parallelogram 145"/>
              <p:cNvSpPr/>
              <p:nvPr/>
            </p:nvSpPr>
            <p:spPr>
              <a:xfrm>
                <a:off x="5279680" y="3902230"/>
                <a:ext cx="472610" cy="150440"/>
              </a:xfrm>
              <a:prstGeom prst="parallelogram">
                <a:avLst/>
              </a:prstGeom>
              <a:grpFill/>
              <a:ln w="6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</p:grpSp>
        <p:sp>
          <p:nvSpPr>
            <p:cNvPr id="141" name="TextBox 140"/>
            <p:cNvSpPr txBox="1"/>
            <p:nvPr/>
          </p:nvSpPr>
          <p:spPr>
            <a:xfrm>
              <a:off x="2452503" y="9534398"/>
              <a:ext cx="1646295" cy="395278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noAutofit/>
            </a:bodyPr>
            <a:lstStyle/>
            <a:p>
              <a:r>
                <a:rPr lang="zh-CN" altLang="en-US" sz="1800" b="1" dirty="0">
                  <a:solidFill>
                    <a:schemeClr val="tx2"/>
                  </a:solidFill>
                  <a:latin typeface="+mn-ea"/>
                  <a:cs typeface="Raleway Light"/>
                </a:rPr>
                <a:t>经验</a:t>
              </a:r>
              <a:endParaRPr lang="en-US" sz="1800" b="1" dirty="0">
                <a:solidFill>
                  <a:schemeClr val="tx2"/>
                </a:solidFill>
                <a:latin typeface="+mn-ea"/>
                <a:cs typeface="Raleway Light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7542292" y="9902988"/>
            <a:ext cx="3694297" cy="395278"/>
            <a:chOff x="2452503" y="9902988"/>
            <a:chExt cx="3694297" cy="395278"/>
          </a:xfrm>
        </p:grpSpPr>
        <p:grpSp>
          <p:nvGrpSpPr>
            <p:cNvPr id="148" name="Group 147"/>
            <p:cNvGrpSpPr/>
            <p:nvPr/>
          </p:nvGrpSpPr>
          <p:grpSpPr>
            <a:xfrm>
              <a:off x="4009899" y="10085351"/>
              <a:ext cx="2136901" cy="136718"/>
              <a:chOff x="5279680" y="4321797"/>
              <a:chExt cx="2352034" cy="150443"/>
            </a:xfrm>
            <a:solidFill>
              <a:schemeClr val="accent3"/>
            </a:solidFill>
          </p:grpSpPr>
          <p:sp>
            <p:nvSpPr>
              <p:cNvPr id="150" name="Parallelogram 149"/>
              <p:cNvSpPr/>
              <p:nvPr/>
            </p:nvSpPr>
            <p:spPr>
              <a:xfrm>
                <a:off x="7159104" y="4321798"/>
                <a:ext cx="472610" cy="150439"/>
              </a:xfrm>
              <a:prstGeom prst="parallelogram">
                <a:avLst/>
              </a:prstGeom>
              <a:noFill/>
              <a:ln w="63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151" name="Parallelogram 150"/>
              <p:cNvSpPr/>
              <p:nvPr/>
            </p:nvSpPr>
            <p:spPr>
              <a:xfrm>
                <a:off x="6689248" y="4321798"/>
                <a:ext cx="472610" cy="150439"/>
              </a:xfrm>
              <a:prstGeom prst="parallelogram">
                <a:avLst/>
              </a:prstGeom>
              <a:noFill/>
              <a:ln w="63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152" name="Parallelogram 151"/>
              <p:cNvSpPr/>
              <p:nvPr/>
            </p:nvSpPr>
            <p:spPr>
              <a:xfrm>
                <a:off x="6219392" y="4321798"/>
                <a:ext cx="472610" cy="150439"/>
              </a:xfrm>
              <a:prstGeom prst="parallelogram">
                <a:avLst/>
              </a:prstGeom>
              <a:noFill/>
              <a:ln w="63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153" name="Parallelogram 152"/>
              <p:cNvSpPr/>
              <p:nvPr/>
            </p:nvSpPr>
            <p:spPr>
              <a:xfrm>
                <a:off x="5749536" y="4321799"/>
                <a:ext cx="472610" cy="150441"/>
              </a:xfrm>
              <a:prstGeom prst="parallelogram">
                <a:avLst/>
              </a:prstGeom>
              <a:grpFill/>
              <a:ln w="63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154" name="Parallelogram 153"/>
              <p:cNvSpPr/>
              <p:nvPr/>
            </p:nvSpPr>
            <p:spPr>
              <a:xfrm>
                <a:off x="5279680" y="4321797"/>
                <a:ext cx="472610" cy="150440"/>
              </a:xfrm>
              <a:prstGeom prst="parallelogram">
                <a:avLst/>
              </a:prstGeom>
              <a:grpFill/>
              <a:ln w="63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</p:grpSp>
        <p:sp>
          <p:nvSpPr>
            <p:cNvPr id="149" name="TextBox 148"/>
            <p:cNvSpPr txBox="1"/>
            <p:nvPr/>
          </p:nvSpPr>
          <p:spPr>
            <a:xfrm>
              <a:off x="2452503" y="9902988"/>
              <a:ext cx="1646295" cy="395278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noAutofit/>
            </a:bodyPr>
            <a:lstStyle/>
            <a:p>
              <a:r>
                <a:rPr lang="zh-CN" altLang="en-US" sz="1800" b="1" dirty="0">
                  <a:solidFill>
                    <a:schemeClr val="accent3"/>
                  </a:solidFill>
                  <a:latin typeface="+mn-ea"/>
                  <a:cs typeface="Raleway Light"/>
                </a:rPr>
                <a:t>销售</a:t>
              </a:r>
              <a:endParaRPr lang="en-US" sz="1800" b="1" dirty="0">
                <a:solidFill>
                  <a:schemeClr val="accent3"/>
                </a:solidFill>
                <a:latin typeface="+mn-ea"/>
                <a:cs typeface="Raleway Light"/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7542292" y="10281719"/>
            <a:ext cx="3694297" cy="395278"/>
            <a:chOff x="2452503" y="10281719"/>
            <a:chExt cx="3694297" cy="395278"/>
          </a:xfrm>
        </p:grpSpPr>
        <p:grpSp>
          <p:nvGrpSpPr>
            <p:cNvPr id="156" name="Group 155"/>
            <p:cNvGrpSpPr/>
            <p:nvPr/>
          </p:nvGrpSpPr>
          <p:grpSpPr>
            <a:xfrm>
              <a:off x="4009899" y="10453956"/>
              <a:ext cx="2136901" cy="136718"/>
              <a:chOff x="5279680" y="4727406"/>
              <a:chExt cx="2352034" cy="150443"/>
            </a:xfrm>
            <a:solidFill>
              <a:schemeClr val="accent4"/>
            </a:solidFill>
          </p:grpSpPr>
          <p:sp>
            <p:nvSpPr>
              <p:cNvPr id="158" name="Parallelogram 157"/>
              <p:cNvSpPr/>
              <p:nvPr/>
            </p:nvSpPr>
            <p:spPr>
              <a:xfrm>
                <a:off x="7159104" y="4727407"/>
                <a:ext cx="472610" cy="150439"/>
              </a:xfrm>
              <a:prstGeom prst="parallelogram">
                <a:avLst/>
              </a:prstGeom>
              <a:noFill/>
              <a:ln w="63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159" name="Parallelogram 158"/>
              <p:cNvSpPr/>
              <p:nvPr/>
            </p:nvSpPr>
            <p:spPr>
              <a:xfrm>
                <a:off x="6689248" y="4727407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160" name="Parallelogram 159"/>
              <p:cNvSpPr/>
              <p:nvPr/>
            </p:nvSpPr>
            <p:spPr>
              <a:xfrm>
                <a:off x="6219392" y="4727407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161" name="Parallelogram 160"/>
              <p:cNvSpPr/>
              <p:nvPr/>
            </p:nvSpPr>
            <p:spPr>
              <a:xfrm>
                <a:off x="5749536" y="4727408"/>
                <a:ext cx="472610" cy="150441"/>
              </a:xfrm>
              <a:prstGeom prst="parallelogram">
                <a:avLst/>
              </a:prstGeom>
              <a:grpFill/>
              <a:ln w="63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162" name="Parallelogram 161"/>
              <p:cNvSpPr/>
              <p:nvPr/>
            </p:nvSpPr>
            <p:spPr>
              <a:xfrm>
                <a:off x="5279680" y="4727406"/>
                <a:ext cx="472610" cy="150440"/>
              </a:xfrm>
              <a:prstGeom prst="parallelogram">
                <a:avLst/>
              </a:prstGeom>
              <a:grpFill/>
              <a:ln w="63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</p:grpSp>
        <p:sp>
          <p:nvSpPr>
            <p:cNvPr id="157" name="TextBox 156"/>
            <p:cNvSpPr txBox="1"/>
            <p:nvPr/>
          </p:nvSpPr>
          <p:spPr>
            <a:xfrm>
              <a:off x="2452503" y="10281719"/>
              <a:ext cx="1646295" cy="395278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noAutofit/>
            </a:bodyPr>
            <a:lstStyle/>
            <a:p>
              <a:r>
                <a:rPr lang="zh-CN" altLang="en-US" sz="1800" b="1" dirty="0">
                  <a:solidFill>
                    <a:schemeClr val="accent4"/>
                  </a:solidFill>
                  <a:latin typeface="+mn-ea"/>
                  <a:cs typeface="Raleway Light"/>
                </a:rPr>
                <a:t>推广</a:t>
              </a:r>
              <a:endParaRPr lang="en-US" sz="1800" b="1" dirty="0">
                <a:solidFill>
                  <a:schemeClr val="accent4"/>
                </a:solidFill>
                <a:latin typeface="+mn-ea"/>
                <a:cs typeface="Raleway Light"/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7542292" y="10660594"/>
            <a:ext cx="3694297" cy="395278"/>
            <a:chOff x="2452503" y="10660594"/>
            <a:chExt cx="3694297" cy="395278"/>
          </a:xfrm>
        </p:grpSpPr>
        <p:grpSp>
          <p:nvGrpSpPr>
            <p:cNvPr id="164" name="Group 163"/>
            <p:cNvGrpSpPr/>
            <p:nvPr/>
          </p:nvGrpSpPr>
          <p:grpSpPr>
            <a:xfrm>
              <a:off x="4009899" y="10835241"/>
              <a:ext cx="2136901" cy="136718"/>
              <a:chOff x="5279680" y="5146968"/>
              <a:chExt cx="2352034" cy="150443"/>
            </a:xfrm>
            <a:solidFill>
              <a:schemeClr val="accent5"/>
            </a:solidFill>
          </p:grpSpPr>
          <p:sp>
            <p:nvSpPr>
              <p:cNvPr id="166" name="Parallelogram 165"/>
              <p:cNvSpPr/>
              <p:nvPr/>
            </p:nvSpPr>
            <p:spPr>
              <a:xfrm>
                <a:off x="7159104" y="5146969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167" name="Parallelogram 166"/>
              <p:cNvSpPr/>
              <p:nvPr/>
            </p:nvSpPr>
            <p:spPr>
              <a:xfrm>
                <a:off x="6689248" y="5146969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168" name="Parallelogram 167"/>
              <p:cNvSpPr/>
              <p:nvPr/>
            </p:nvSpPr>
            <p:spPr>
              <a:xfrm>
                <a:off x="6219392" y="5146969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169" name="Parallelogram 168"/>
              <p:cNvSpPr/>
              <p:nvPr/>
            </p:nvSpPr>
            <p:spPr>
              <a:xfrm>
                <a:off x="5749536" y="5146970"/>
                <a:ext cx="472610" cy="150441"/>
              </a:xfrm>
              <a:prstGeom prst="parallelogram">
                <a:avLst/>
              </a:prstGeom>
              <a:grpFill/>
              <a:ln w="63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170" name="Parallelogram 169"/>
              <p:cNvSpPr/>
              <p:nvPr/>
            </p:nvSpPr>
            <p:spPr>
              <a:xfrm>
                <a:off x="5279680" y="5146968"/>
                <a:ext cx="472610" cy="150440"/>
              </a:xfrm>
              <a:prstGeom prst="parallelogram">
                <a:avLst/>
              </a:prstGeom>
              <a:grpFill/>
              <a:ln w="63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</p:grpSp>
        <p:sp>
          <p:nvSpPr>
            <p:cNvPr id="165" name="TextBox 164"/>
            <p:cNvSpPr txBox="1"/>
            <p:nvPr/>
          </p:nvSpPr>
          <p:spPr>
            <a:xfrm>
              <a:off x="2452503" y="10660594"/>
              <a:ext cx="1646295" cy="395278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noAutofit/>
            </a:bodyPr>
            <a:lstStyle/>
            <a:p>
              <a:r>
                <a:rPr lang="zh-CN" altLang="en-US" sz="1800" b="1" dirty="0">
                  <a:solidFill>
                    <a:schemeClr val="accent5"/>
                  </a:solidFill>
                  <a:latin typeface="+mn-ea"/>
                  <a:cs typeface="Raleway Light"/>
                </a:rPr>
                <a:t>管理</a:t>
              </a:r>
              <a:endParaRPr lang="en-US" sz="1800" b="1" dirty="0">
                <a:solidFill>
                  <a:schemeClr val="accent5"/>
                </a:solidFill>
                <a:latin typeface="+mn-ea"/>
                <a:cs typeface="Raleway Light"/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12417319" y="9151147"/>
            <a:ext cx="3694297" cy="395278"/>
            <a:chOff x="2452503" y="9151147"/>
            <a:chExt cx="3694297" cy="395278"/>
          </a:xfrm>
        </p:grpSpPr>
        <p:grpSp>
          <p:nvGrpSpPr>
            <p:cNvPr id="172" name="Group 171"/>
            <p:cNvGrpSpPr/>
            <p:nvPr/>
          </p:nvGrpSpPr>
          <p:grpSpPr>
            <a:xfrm>
              <a:off x="4009899" y="9344112"/>
              <a:ext cx="2136901" cy="136718"/>
              <a:chOff x="5279680" y="3506146"/>
              <a:chExt cx="2352034" cy="150443"/>
            </a:xfrm>
            <a:solidFill>
              <a:schemeClr val="accent1"/>
            </a:solidFill>
          </p:grpSpPr>
          <p:sp>
            <p:nvSpPr>
              <p:cNvPr id="174" name="Parallelogram 173"/>
              <p:cNvSpPr/>
              <p:nvPr/>
            </p:nvSpPr>
            <p:spPr>
              <a:xfrm>
                <a:off x="7159104" y="3506147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accent3"/>
                  </a:solidFill>
                  <a:latin typeface="+mn-ea"/>
                </a:endParaRPr>
              </a:p>
            </p:txBody>
          </p:sp>
          <p:sp>
            <p:nvSpPr>
              <p:cNvPr id="175" name="Parallelogram 174"/>
              <p:cNvSpPr/>
              <p:nvPr/>
            </p:nvSpPr>
            <p:spPr>
              <a:xfrm>
                <a:off x="6689248" y="3506147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accent3"/>
                  </a:solidFill>
                  <a:latin typeface="+mn-ea"/>
                </a:endParaRPr>
              </a:p>
            </p:txBody>
          </p:sp>
          <p:sp>
            <p:nvSpPr>
              <p:cNvPr id="176" name="Parallelogram 175"/>
              <p:cNvSpPr/>
              <p:nvPr/>
            </p:nvSpPr>
            <p:spPr>
              <a:xfrm>
                <a:off x="6219392" y="3506147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accent3"/>
                  </a:solidFill>
                  <a:latin typeface="+mn-ea"/>
                </a:endParaRPr>
              </a:p>
            </p:txBody>
          </p:sp>
          <p:sp>
            <p:nvSpPr>
              <p:cNvPr id="177" name="Parallelogram 176"/>
              <p:cNvSpPr/>
              <p:nvPr/>
            </p:nvSpPr>
            <p:spPr>
              <a:xfrm>
                <a:off x="5749536" y="3506148"/>
                <a:ext cx="472610" cy="150441"/>
              </a:xfrm>
              <a:prstGeom prst="parallelogram">
                <a:avLst/>
              </a:prstGeom>
              <a:grp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accent3"/>
                  </a:solidFill>
                  <a:latin typeface="+mn-ea"/>
                </a:endParaRPr>
              </a:p>
            </p:txBody>
          </p:sp>
          <p:sp>
            <p:nvSpPr>
              <p:cNvPr id="178" name="Parallelogram 177"/>
              <p:cNvSpPr/>
              <p:nvPr/>
            </p:nvSpPr>
            <p:spPr>
              <a:xfrm>
                <a:off x="5279680" y="3506146"/>
                <a:ext cx="472610" cy="150440"/>
              </a:xfrm>
              <a:prstGeom prst="parallelogram">
                <a:avLst/>
              </a:prstGeom>
              <a:grp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accent3"/>
                  </a:solidFill>
                  <a:latin typeface="+mn-ea"/>
                </a:endParaRPr>
              </a:p>
            </p:txBody>
          </p:sp>
        </p:grpSp>
        <p:sp>
          <p:nvSpPr>
            <p:cNvPr id="173" name="TextBox 172"/>
            <p:cNvSpPr txBox="1"/>
            <p:nvPr/>
          </p:nvSpPr>
          <p:spPr>
            <a:xfrm>
              <a:off x="2452503" y="9151147"/>
              <a:ext cx="1646295" cy="395278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noAutofit/>
            </a:bodyPr>
            <a:lstStyle/>
            <a:p>
              <a:r>
                <a:rPr lang="zh-CN" altLang="en-US" sz="1800" b="1" dirty="0">
                  <a:solidFill>
                    <a:schemeClr val="accent1"/>
                  </a:solidFill>
                  <a:latin typeface="+mn-ea"/>
                  <a:cs typeface="Raleway Light"/>
                </a:rPr>
                <a:t>创意</a:t>
              </a:r>
              <a:endParaRPr lang="en-US" sz="1800" b="1" dirty="0">
                <a:solidFill>
                  <a:schemeClr val="accent1"/>
                </a:solidFill>
                <a:latin typeface="+mn-ea"/>
                <a:cs typeface="Raleway Light"/>
              </a:endParaRP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12417319" y="9534398"/>
            <a:ext cx="3694297" cy="395278"/>
            <a:chOff x="2452503" y="9534398"/>
            <a:chExt cx="3694297" cy="395278"/>
          </a:xfrm>
        </p:grpSpPr>
        <p:grpSp>
          <p:nvGrpSpPr>
            <p:cNvPr id="180" name="Group 179"/>
            <p:cNvGrpSpPr/>
            <p:nvPr/>
          </p:nvGrpSpPr>
          <p:grpSpPr>
            <a:xfrm>
              <a:off x="4009899" y="9704061"/>
              <a:ext cx="2136901" cy="136718"/>
              <a:chOff x="5279680" y="3902230"/>
              <a:chExt cx="2352034" cy="150443"/>
            </a:xfrm>
            <a:solidFill>
              <a:schemeClr val="accent2"/>
            </a:solidFill>
          </p:grpSpPr>
          <p:sp>
            <p:nvSpPr>
              <p:cNvPr id="182" name="Parallelogram 181"/>
              <p:cNvSpPr/>
              <p:nvPr/>
            </p:nvSpPr>
            <p:spPr>
              <a:xfrm>
                <a:off x="7159104" y="3902231"/>
                <a:ext cx="472610" cy="150439"/>
              </a:xfrm>
              <a:prstGeom prst="parallelogram">
                <a:avLst/>
              </a:prstGeom>
              <a:noFill/>
              <a:ln w="6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183" name="Parallelogram 182"/>
              <p:cNvSpPr/>
              <p:nvPr/>
            </p:nvSpPr>
            <p:spPr>
              <a:xfrm>
                <a:off x="6689248" y="3902231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184" name="Parallelogram 183"/>
              <p:cNvSpPr/>
              <p:nvPr/>
            </p:nvSpPr>
            <p:spPr>
              <a:xfrm>
                <a:off x="6219392" y="3902231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185" name="Parallelogram 184"/>
              <p:cNvSpPr/>
              <p:nvPr/>
            </p:nvSpPr>
            <p:spPr>
              <a:xfrm>
                <a:off x="5749536" y="3902232"/>
                <a:ext cx="472610" cy="150441"/>
              </a:xfrm>
              <a:prstGeom prst="parallelogram">
                <a:avLst/>
              </a:prstGeom>
              <a:grpFill/>
              <a:ln w="6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186" name="Parallelogram 185"/>
              <p:cNvSpPr/>
              <p:nvPr/>
            </p:nvSpPr>
            <p:spPr>
              <a:xfrm>
                <a:off x="5279680" y="3902230"/>
                <a:ext cx="472610" cy="150440"/>
              </a:xfrm>
              <a:prstGeom prst="parallelogram">
                <a:avLst/>
              </a:prstGeom>
              <a:grpFill/>
              <a:ln w="6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</p:grpSp>
        <p:sp>
          <p:nvSpPr>
            <p:cNvPr id="181" name="TextBox 180"/>
            <p:cNvSpPr txBox="1"/>
            <p:nvPr/>
          </p:nvSpPr>
          <p:spPr>
            <a:xfrm>
              <a:off x="2452503" y="9534398"/>
              <a:ext cx="1646295" cy="395278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noAutofit/>
            </a:bodyPr>
            <a:lstStyle/>
            <a:p>
              <a:r>
                <a:rPr lang="zh-CN" altLang="en-US" sz="1800" b="1" dirty="0">
                  <a:solidFill>
                    <a:schemeClr val="tx2"/>
                  </a:solidFill>
                  <a:latin typeface="+mn-ea"/>
                  <a:cs typeface="Raleway Light"/>
                </a:rPr>
                <a:t>经验</a:t>
              </a:r>
              <a:endParaRPr lang="en-US" sz="1800" b="1" dirty="0">
                <a:solidFill>
                  <a:schemeClr val="tx2"/>
                </a:solidFill>
                <a:latin typeface="+mn-ea"/>
                <a:cs typeface="Raleway Light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12417319" y="9902988"/>
            <a:ext cx="3694297" cy="395278"/>
            <a:chOff x="2452503" y="9902988"/>
            <a:chExt cx="3694297" cy="395278"/>
          </a:xfrm>
        </p:grpSpPr>
        <p:grpSp>
          <p:nvGrpSpPr>
            <p:cNvPr id="188" name="Group 187"/>
            <p:cNvGrpSpPr/>
            <p:nvPr/>
          </p:nvGrpSpPr>
          <p:grpSpPr>
            <a:xfrm>
              <a:off x="4009899" y="10085351"/>
              <a:ext cx="2136901" cy="136718"/>
              <a:chOff x="5279680" y="4321797"/>
              <a:chExt cx="2352034" cy="150443"/>
            </a:xfrm>
            <a:solidFill>
              <a:schemeClr val="accent3"/>
            </a:solidFill>
          </p:grpSpPr>
          <p:sp>
            <p:nvSpPr>
              <p:cNvPr id="190" name="Parallelogram 189"/>
              <p:cNvSpPr/>
              <p:nvPr/>
            </p:nvSpPr>
            <p:spPr>
              <a:xfrm>
                <a:off x="7159104" y="4321798"/>
                <a:ext cx="472610" cy="150439"/>
              </a:xfrm>
              <a:prstGeom prst="parallelogram">
                <a:avLst/>
              </a:prstGeom>
              <a:noFill/>
              <a:ln w="63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191" name="Parallelogram 190"/>
              <p:cNvSpPr/>
              <p:nvPr/>
            </p:nvSpPr>
            <p:spPr>
              <a:xfrm>
                <a:off x="6689248" y="4321798"/>
                <a:ext cx="472610" cy="150439"/>
              </a:xfrm>
              <a:prstGeom prst="parallelogram">
                <a:avLst/>
              </a:prstGeom>
              <a:noFill/>
              <a:ln w="63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192" name="Parallelogram 191"/>
              <p:cNvSpPr/>
              <p:nvPr/>
            </p:nvSpPr>
            <p:spPr>
              <a:xfrm>
                <a:off x="6219392" y="4321798"/>
                <a:ext cx="472610" cy="150439"/>
              </a:xfrm>
              <a:prstGeom prst="parallelogram">
                <a:avLst/>
              </a:prstGeom>
              <a:noFill/>
              <a:ln w="63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193" name="Parallelogram 192"/>
              <p:cNvSpPr/>
              <p:nvPr/>
            </p:nvSpPr>
            <p:spPr>
              <a:xfrm>
                <a:off x="5749536" y="4321799"/>
                <a:ext cx="472610" cy="150441"/>
              </a:xfrm>
              <a:prstGeom prst="parallelogram">
                <a:avLst/>
              </a:prstGeom>
              <a:grpFill/>
              <a:ln w="63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194" name="Parallelogram 193"/>
              <p:cNvSpPr/>
              <p:nvPr/>
            </p:nvSpPr>
            <p:spPr>
              <a:xfrm>
                <a:off x="5279680" y="4321797"/>
                <a:ext cx="472610" cy="150440"/>
              </a:xfrm>
              <a:prstGeom prst="parallelogram">
                <a:avLst/>
              </a:prstGeom>
              <a:grpFill/>
              <a:ln w="63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</p:grpSp>
        <p:sp>
          <p:nvSpPr>
            <p:cNvPr id="189" name="TextBox 188"/>
            <p:cNvSpPr txBox="1"/>
            <p:nvPr/>
          </p:nvSpPr>
          <p:spPr>
            <a:xfrm>
              <a:off x="2452503" y="9902988"/>
              <a:ext cx="1646295" cy="395278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noAutofit/>
            </a:bodyPr>
            <a:lstStyle/>
            <a:p>
              <a:r>
                <a:rPr lang="zh-CN" altLang="en-US" sz="1800" b="1" dirty="0">
                  <a:solidFill>
                    <a:schemeClr val="accent3"/>
                  </a:solidFill>
                  <a:latin typeface="+mn-ea"/>
                  <a:cs typeface="Raleway Light"/>
                </a:rPr>
                <a:t>销售</a:t>
              </a:r>
              <a:endParaRPr lang="en-US" sz="1800" b="1" dirty="0">
                <a:solidFill>
                  <a:schemeClr val="accent3"/>
                </a:solidFill>
                <a:latin typeface="+mn-ea"/>
                <a:cs typeface="Raleway Light"/>
              </a:endParaRPr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12417319" y="10281719"/>
            <a:ext cx="3694297" cy="395278"/>
            <a:chOff x="2452503" y="10281719"/>
            <a:chExt cx="3694297" cy="395278"/>
          </a:xfrm>
        </p:grpSpPr>
        <p:grpSp>
          <p:nvGrpSpPr>
            <p:cNvPr id="196" name="Group 195"/>
            <p:cNvGrpSpPr/>
            <p:nvPr/>
          </p:nvGrpSpPr>
          <p:grpSpPr>
            <a:xfrm>
              <a:off x="4009899" y="10453956"/>
              <a:ext cx="2136901" cy="136718"/>
              <a:chOff x="5279680" y="4727406"/>
              <a:chExt cx="2352034" cy="150443"/>
            </a:xfrm>
            <a:solidFill>
              <a:schemeClr val="accent4"/>
            </a:solidFill>
          </p:grpSpPr>
          <p:sp>
            <p:nvSpPr>
              <p:cNvPr id="198" name="Parallelogram 197"/>
              <p:cNvSpPr/>
              <p:nvPr/>
            </p:nvSpPr>
            <p:spPr>
              <a:xfrm>
                <a:off x="7159104" y="4727407"/>
                <a:ext cx="472610" cy="150439"/>
              </a:xfrm>
              <a:prstGeom prst="parallelogram">
                <a:avLst/>
              </a:prstGeom>
              <a:noFill/>
              <a:ln w="63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199" name="Parallelogram 198"/>
              <p:cNvSpPr/>
              <p:nvPr/>
            </p:nvSpPr>
            <p:spPr>
              <a:xfrm>
                <a:off x="6689248" y="4727407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200" name="Parallelogram 199"/>
              <p:cNvSpPr/>
              <p:nvPr/>
            </p:nvSpPr>
            <p:spPr>
              <a:xfrm>
                <a:off x="6219392" y="4727407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201" name="Parallelogram 200"/>
              <p:cNvSpPr/>
              <p:nvPr/>
            </p:nvSpPr>
            <p:spPr>
              <a:xfrm>
                <a:off x="5749536" y="4727408"/>
                <a:ext cx="472610" cy="150441"/>
              </a:xfrm>
              <a:prstGeom prst="parallelogram">
                <a:avLst/>
              </a:prstGeom>
              <a:grpFill/>
              <a:ln w="63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202" name="Parallelogram 201"/>
              <p:cNvSpPr/>
              <p:nvPr/>
            </p:nvSpPr>
            <p:spPr>
              <a:xfrm>
                <a:off x="5279680" y="4727406"/>
                <a:ext cx="472610" cy="150440"/>
              </a:xfrm>
              <a:prstGeom prst="parallelogram">
                <a:avLst/>
              </a:prstGeom>
              <a:grpFill/>
              <a:ln w="63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</p:grpSp>
        <p:sp>
          <p:nvSpPr>
            <p:cNvPr id="197" name="TextBox 196"/>
            <p:cNvSpPr txBox="1"/>
            <p:nvPr/>
          </p:nvSpPr>
          <p:spPr>
            <a:xfrm>
              <a:off x="2452503" y="10281719"/>
              <a:ext cx="1646295" cy="395278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noAutofit/>
            </a:bodyPr>
            <a:lstStyle/>
            <a:p>
              <a:r>
                <a:rPr lang="zh-CN" altLang="en-US" sz="1800" b="1" dirty="0">
                  <a:solidFill>
                    <a:schemeClr val="accent4"/>
                  </a:solidFill>
                  <a:latin typeface="+mn-ea"/>
                  <a:cs typeface="Raleway Light"/>
                </a:rPr>
                <a:t>推广</a:t>
              </a:r>
              <a:endParaRPr lang="en-US" sz="1800" b="1" dirty="0">
                <a:solidFill>
                  <a:schemeClr val="accent4"/>
                </a:solidFill>
                <a:latin typeface="+mn-ea"/>
                <a:cs typeface="Raleway Light"/>
              </a:endParaRPr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12417319" y="10660594"/>
            <a:ext cx="3694297" cy="395278"/>
            <a:chOff x="2452503" y="10660594"/>
            <a:chExt cx="3694297" cy="395278"/>
          </a:xfrm>
        </p:grpSpPr>
        <p:grpSp>
          <p:nvGrpSpPr>
            <p:cNvPr id="204" name="Group 203"/>
            <p:cNvGrpSpPr/>
            <p:nvPr/>
          </p:nvGrpSpPr>
          <p:grpSpPr>
            <a:xfrm>
              <a:off x="4009899" y="10835241"/>
              <a:ext cx="2136901" cy="136718"/>
              <a:chOff x="5279680" y="5146968"/>
              <a:chExt cx="2352034" cy="150443"/>
            </a:xfrm>
            <a:solidFill>
              <a:schemeClr val="accent5"/>
            </a:solidFill>
          </p:grpSpPr>
          <p:sp>
            <p:nvSpPr>
              <p:cNvPr id="206" name="Parallelogram 205"/>
              <p:cNvSpPr/>
              <p:nvPr/>
            </p:nvSpPr>
            <p:spPr>
              <a:xfrm>
                <a:off x="7159104" y="5146969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207" name="Parallelogram 206"/>
              <p:cNvSpPr/>
              <p:nvPr/>
            </p:nvSpPr>
            <p:spPr>
              <a:xfrm>
                <a:off x="6689248" y="5146969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208" name="Parallelogram 207"/>
              <p:cNvSpPr/>
              <p:nvPr/>
            </p:nvSpPr>
            <p:spPr>
              <a:xfrm>
                <a:off x="6219392" y="5146969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209" name="Parallelogram 208"/>
              <p:cNvSpPr/>
              <p:nvPr/>
            </p:nvSpPr>
            <p:spPr>
              <a:xfrm>
                <a:off x="5749536" y="5146970"/>
                <a:ext cx="472610" cy="150441"/>
              </a:xfrm>
              <a:prstGeom prst="parallelogram">
                <a:avLst/>
              </a:prstGeom>
              <a:grpFill/>
              <a:ln w="63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210" name="Parallelogram 209"/>
              <p:cNvSpPr/>
              <p:nvPr/>
            </p:nvSpPr>
            <p:spPr>
              <a:xfrm>
                <a:off x="5279680" y="5146968"/>
                <a:ext cx="472610" cy="150440"/>
              </a:xfrm>
              <a:prstGeom prst="parallelogram">
                <a:avLst/>
              </a:prstGeom>
              <a:grpFill/>
              <a:ln w="63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</p:grpSp>
        <p:sp>
          <p:nvSpPr>
            <p:cNvPr id="205" name="TextBox 204"/>
            <p:cNvSpPr txBox="1"/>
            <p:nvPr/>
          </p:nvSpPr>
          <p:spPr>
            <a:xfrm>
              <a:off x="2452503" y="10660594"/>
              <a:ext cx="1646295" cy="395278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noAutofit/>
            </a:bodyPr>
            <a:lstStyle/>
            <a:p>
              <a:r>
                <a:rPr lang="zh-CN" altLang="en-US" sz="1800" b="1" dirty="0">
                  <a:solidFill>
                    <a:schemeClr val="accent5"/>
                  </a:solidFill>
                  <a:latin typeface="+mn-ea"/>
                  <a:cs typeface="Raleway Light"/>
                </a:rPr>
                <a:t>管理</a:t>
              </a:r>
              <a:endParaRPr lang="en-US" sz="1800" b="1" dirty="0">
                <a:solidFill>
                  <a:schemeClr val="accent5"/>
                </a:solidFill>
                <a:latin typeface="+mn-ea"/>
                <a:cs typeface="Raleway Light"/>
              </a:endParaRPr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17306819" y="9158294"/>
            <a:ext cx="3694297" cy="395278"/>
            <a:chOff x="2452503" y="9151147"/>
            <a:chExt cx="3694297" cy="395278"/>
          </a:xfrm>
        </p:grpSpPr>
        <p:grpSp>
          <p:nvGrpSpPr>
            <p:cNvPr id="212" name="Group 211"/>
            <p:cNvGrpSpPr/>
            <p:nvPr/>
          </p:nvGrpSpPr>
          <p:grpSpPr>
            <a:xfrm>
              <a:off x="4009899" y="9344112"/>
              <a:ext cx="2136901" cy="136718"/>
              <a:chOff x="5279680" y="3506146"/>
              <a:chExt cx="2352034" cy="150443"/>
            </a:xfrm>
            <a:solidFill>
              <a:schemeClr val="accent1"/>
            </a:solidFill>
          </p:grpSpPr>
          <p:sp>
            <p:nvSpPr>
              <p:cNvPr id="214" name="Parallelogram 213"/>
              <p:cNvSpPr/>
              <p:nvPr/>
            </p:nvSpPr>
            <p:spPr>
              <a:xfrm>
                <a:off x="7159104" y="3506147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accent3"/>
                  </a:solidFill>
                  <a:latin typeface="+mn-ea"/>
                </a:endParaRPr>
              </a:p>
            </p:txBody>
          </p:sp>
          <p:sp>
            <p:nvSpPr>
              <p:cNvPr id="215" name="Parallelogram 214"/>
              <p:cNvSpPr/>
              <p:nvPr/>
            </p:nvSpPr>
            <p:spPr>
              <a:xfrm>
                <a:off x="6689248" y="3506147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accent3"/>
                  </a:solidFill>
                  <a:latin typeface="+mn-ea"/>
                </a:endParaRPr>
              </a:p>
            </p:txBody>
          </p:sp>
          <p:sp>
            <p:nvSpPr>
              <p:cNvPr id="216" name="Parallelogram 215"/>
              <p:cNvSpPr/>
              <p:nvPr/>
            </p:nvSpPr>
            <p:spPr>
              <a:xfrm>
                <a:off x="6219392" y="3506147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accent3"/>
                  </a:solidFill>
                  <a:latin typeface="+mn-ea"/>
                </a:endParaRPr>
              </a:p>
            </p:txBody>
          </p:sp>
          <p:sp>
            <p:nvSpPr>
              <p:cNvPr id="217" name="Parallelogram 216"/>
              <p:cNvSpPr/>
              <p:nvPr/>
            </p:nvSpPr>
            <p:spPr>
              <a:xfrm>
                <a:off x="5749536" y="3506148"/>
                <a:ext cx="472610" cy="150441"/>
              </a:xfrm>
              <a:prstGeom prst="parallelogram">
                <a:avLst/>
              </a:prstGeom>
              <a:grp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accent3"/>
                  </a:solidFill>
                  <a:latin typeface="+mn-ea"/>
                </a:endParaRPr>
              </a:p>
            </p:txBody>
          </p:sp>
          <p:sp>
            <p:nvSpPr>
              <p:cNvPr id="218" name="Parallelogram 217"/>
              <p:cNvSpPr/>
              <p:nvPr/>
            </p:nvSpPr>
            <p:spPr>
              <a:xfrm>
                <a:off x="5279680" y="3506146"/>
                <a:ext cx="472610" cy="150440"/>
              </a:xfrm>
              <a:prstGeom prst="parallelogram">
                <a:avLst/>
              </a:prstGeom>
              <a:grp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accent3"/>
                  </a:solidFill>
                  <a:latin typeface="+mn-ea"/>
                </a:endParaRPr>
              </a:p>
            </p:txBody>
          </p:sp>
        </p:grpSp>
        <p:sp>
          <p:nvSpPr>
            <p:cNvPr id="213" name="TextBox 212"/>
            <p:cNvSpPr txBox="1"/>
            <p:nvPr/>
          </p:nvSpPr>
          <p:spPr>
            <a:xfrm>
              <a:off x="2452503" y="9151147"/>
              <a:ext cx="1646295" cy="395278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noAutofit/>
            </a:bodyPr>
            <a:lstStyle/>
            <a:p>
              <a:r>
                <a:rPr lang="zh-CN" altLang="en-US" sz="1800" b="1" dirty="0">
                  <a:solidFill>
                    <a:schemeClr val="accent1"/>
                  </a:solidFill>
                  <a:latin typeface="+mn-ea"/>
                  <a:cs typeface="Raleway Light"/>
                </a:rPr>
                <a:t>创意</a:t>
              </a:r>
              <a:endParaRPr lang="en-US" sz="1800" b="1" dirty="0">
                <a:solidFill>
                  <a:schemeClr val="accent1"/>
                </a:solidFill>
                <a:latin typeface="+mn-ea"/>
                <a:cs typeface="Raleway Light"/>
              </a:endParaRPr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17306819" y="9541545"/>
            <a:ext cx="3694297" cy="395278"/>
            <a:chOff x="2452503" y="9534398"/>
            <a:chExt cx="3694297" cy="395278"/>
          </a:xfrm>
        </p:grpSpPr>
        <p:grpSp>
          <p:nvGrpSpPr>
            <p:cNvPr id="220" name="Group 219"/>
            <p:cNvGrpSpPr/>
            <p:nvPr/>
          </p:nvGrpSpPr>
          <p:grpSpPr>
            <a:xfrm>
              <a:off x="4009899" y="9704061"/>
              <a:ext cx="2136901" cy="136718"/>
              <a:chOff x="5279680" y="3902230"/>
              <a:chExt cx="2352034" cy="150443"/>
            </a:xfrm>
            <a:solidFill>
              <a:schemeClr val="accent2"/>
            </a:solidFill>
          </p:grpSpPr>
          <p:sp>
            <p:nvSpPr>
              <p:cNvPr id="222" name="Parallelogram 221"/>
              <p:cNvSpPr/>
              <p:nvPr/>
            </p:nvSpPr>
            <p:spPr>
              <a:xfrm>
                <a:off x="7159104" y="3902231"/>
                <a:ext cx="472610" cy="150439"/>
              </a:xfrm>
              <a:prstGeom prst="parallelogram">
                <a:avLst/>
              </a:prstGeom>
              <a:noFill/>
              <a:ln w="6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223" name="Parallelogram 222"/>
              <p:cNvSpPr/>
              <p:nvPr/>
            </p:nvSpPr>
            <p:spPr>
              <a:xfrm>
                <a:off x="6689248" y="3902231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224" name="Parallelogram 223"/>
              <p:cNvSpPr/>
              <p:nvPr/>
            </p:nvSpPr>
            <p:spPr>
              <a:xfrm>
                <a:off x="6219392" y="3902231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225" name="Parallelogram 224"/>
              <p:cNvSpPr/>
              <p:nvPr/>
            </p:nvSpPr>
            <p:spPr>
              <a:xfrm>
                <a:off x="5749536" y="3902232"/>
                <a:ext cx="472610" cy="150441"/>
              </a:xfrm>
              <a:prstGeom prst="parallelogram">
                <a:avLst/>
              </a:prstGeom>
              <a:grpFill/>
              <a:ln w="6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226" name="Parallelogram 225"/>
              <p:cNvSpPr/>
              <p:nvPr/>
            </p:nvSpPr>
            <p:spPr>
              <a:xfrm>
                <a:off x="5279680" y="3902230"/>
                <a:ext cx="472610" cy="150440"/>
              </a:xfrm>
              <a:prstGeom prst="parallelogram">
                <a:avLst/>
              </a:prstGeom>
              <a:grpFill/>
              <a:ln w="6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</p:grpSp>
        <p:sp>
          <p:nvSpPr>
            <p:cNvPr id="221" name="TextBox 220"/>
            <p:cNvSpPr txBox="1"/>
            <p:nvPr/>
          </p:nvSpPr>
          <p:spPr>
            <a:xfrm>
              <a:off x="2452503" y="9534398"/>
              <a:ext cx="1646295" cy="395278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noAutofit/>
            </a:bodyPr>
            <a:lstStyle/>
            <a:p>
              <a:r>
                <a:rPr lang="zh-CN" altLang="en-US" sz="1800" b="1" dirty="0">
                  <a:solidFill>
                    <a:schemeClr val="tx2"/>
                  </a:solidFill>
                  <a:latin typeface="+mn-ea"/>
                  <a:cs typeface="Raleway Light"/>
                </a:rPr>
                <a:t>经验</a:t>
              </a:r>
              <a:endParaRPr lang="en-US" sz="1800" b="1" dirty="0">
                <a:solidFill>
                  <a:schemeClr val="tx2"/>
                </a:solidFill>
                <a:latin typeface="+mn-ea"/>
                <a:cs typeface="Raleway Light"/>
              </a:endParaRP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17306819" y="9910135"/>
            <a:ext cx="3694297" cy="395278"/>
            <a:chOff x="2452503" y="9902988"/>
            <a:chExt cx="3694297" cy="395278"/>
          </a:xfrm>
        </p:grpSpPr>
        <p:grpSp>
          <p:nvGrpSpPr>
            <p:cNvPr id="228" name="Group 227"/>
            <p:cNvGrpSpPr/>
            <p:nvPr/>
          </p:nvGrpSpPr>
          <p:grpSpPr>
            <a:xfrm>
              <a:off x="4009899" y="10085351"/>
              <a:ext cx="2136901" cy="136718"/>
              <a:chOff x="5279680" y="4321797"/>
              <a:chExt cx="2352034" cy="150443"/>
            </a:xfrm>
            <a:solidFill>
              <a:schemeClr val="accent3"/>
            </a:solidFill>
          </p:grpSpPr>
          <p:sp>
            <p:nvSpPr>
              <p:cNvPr id="230" name="Parallelogram 229"/>
              <p:cNvSpPr/>
              <p:nvPr/>
            </p:nvSpPr>
            <p:spPr>
              <a:xfrm>
                <a:off x="7159104" y="4321798"/>
                <a:ext cx="472610" cy="150439"/>
              </a:xfrm>
              <a:prstGeom prst="parallelogram">
                <a:avLst/>
              </a:prstGeom>
              <a:noFill/>
              <a:ln w="63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231" name="Parallelogram 230"/>
              <p:cNvSpPr/>
              <p:nvPr/>
            </p:nvSpPr>
            <p:spPr>
              <a:xfrm>
                <a:off x="6689248" y="4321798"/>
                <a:ext cx="472610" cy="150439"/>
              </a:xfrm>
              <a:prstGeom prst="parallelogram">
                <a:avLst/>
              </a:prstGeom>
              <a:noFill/>
              <a:ln w="63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232" name="Parallelogram 231"/>
              <p:cNvSpPr/>
              <p:nvPr/>
            </p:nvSpPr>
            <p:spPr>
              <a:xfrm>
                <a:off x="6219392" y="4321798"/>
                <a:ext cx="472610" cy="150439"/>
              </a:xfrm>
              <a:prstGeom prst="parallelogram">
                <a:avLst/>
              </a:prstGeom>
              <a:noFill/>
              <a:ln w="63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233" name="Parallelogram 232"/>
              <p:cNvSpPr/>
              <p:nvPr/>
            </p:nvSpPr>
            <p:spPr>
              <a:xfrm>
                <a:off x="5749536" y="4321799"/>
                <a:ext cx="472610" cy="150441"/>
              </a:xfrm>
              <a:prstGeom prst="parallelogram">
                <a:avLst/>
              </a:prstGeom>
              <a:grpFill/>
              <a:ln w="63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234" name="Parallelogram 233"/>
              <p:cNvSpPr/>
              <p:nvPr/>
            </p:nvSpPr>
            <p:spPr>
              <a:xfrm>
                <a:off x="5279680" y="4321797"/>
                <a:ext cx="472610" cy="150440"/>
              </a:xfrm>
              <a:prstGeom prst="parallelogram">
                <a:avLst/>
              </a:prstGeom>
              <a:grpFill/>
              <a:ln w="63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</p:grpSp>
        <p:sp>
          <p:nvSpPr>
            <p:cNvPr id="229" name="TextBox 228"/>
            <p:cNvSpPr txBox="1"/>
            <p:nvPr/>
          </p:nvSpPr>
          <p:spPr>
            <a:xfrm>
              <a:off x="2452503" y="9902988"/>
              <a:ext cx="1646295" cy="395278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noAutofit/>
            </a:bodyPr>
            <a:lstStyle/>
            <a:p>
              <a:r>
                <a:rPr lang="zh-CN" altLang="en-US" sz="1800" b="1" dirty="0">
                  <a:solidFill>
                    <a:schemeClr val="accent3"/>
                  </a:solidFill>
                  <a:latin typeface="+mn-ea"/>
                  <a:cs typeface="Raleway Light"/>
                </a:rPr>
                <a:t>销售</a:t>
              </a:r>
              <a:endParaRPr lang="en-US" sz="1800" b="1" dirty="0">
                <a:solidFill>
                  <a:schemeClr val="accent3"/>
                </a:solidFill>
                <a:latin typeface="+mn-ea"/>
                <a:cs typeface="Raleway Light"/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17306819" y="10288866"/>
            <a:ext cx="3694297" cy="395278"/>
            <a:chOff x="2452503" y="10281719"/>
            <a:chExt cx="3694297" cy="395278"/>
          </a:xfrm>
        </p:grpSpPr>
        <p:grpSp>
          <p:nvGrpSpPr>
            <p:cNvPr id="236" name="Group 235"/>
            <p:cNvGrpSpPr/>
            <p:nvPr/>
          </p:nvGrpSpPr>
          <p:grpSpPr>
            <a:xfrm>
              <a:off x="4009899" y="10453956"/>
              <a:ext cx="2136901" cy="136718"/>
              <a:chOff x="5279680" y="4727406"/>
              <a:chExt cx="2352034" cy="150443"/>
            </a:xfrm>
            <a:solidFill>
              <a:schemeClr val="accent4"/>
            </a:solidFill>
          </p:grpSpPr>
          <p:sp>
            <p:nvSpPr>
              <p:cNvPr id="238" name="Parallelogram 237"/>
              <p:cNvSpPr/>
              <p:nvPr/>
            </p:nvSpPr>
            <p:spPr>
              <a:xfrm>
                <a:off x="7159104" y="4727407"/>
                <a:ext cx="472610" cy="150439"/>
              </a:xfrm>
              <a:prstGeom prst="parallelogram">
                <a:avLst/>
              </a:prstGeom>
              <a:noFill/>
              <a:ln w="63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239" name="Parallelogram 238"/>
              <p:cNvSpPr/>
              <p:nvPr/>
            </p:nvSpPr>
            <p:spPr>
              <a:xfrm>
                <a:off x="6689248" y="4727407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240" name="Parallelogram 239"/>
              <p:cNvSpPr/>
              <p:nvPr/>
            </p:nvSpPr>
            <p:spPr>
              <a:xfrm>
                <a:off x="6219392" y="4727407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241" name="Parallelogram 240"/>
              <p:cNvSpPr/>
              <p:nvPr/>
            </p:nvSpPr>
            <p:spPr>
              <a:xfrm>
                <a:off x="5749536" y="4727408"/>
                <a:ext cx="472610" cy="150441"/>
              </a:xfrm>
              <a:prstGeom prst="parallelogram">
                <a:avLst/>
              </a:prstGeom>
              <a:grpFill/>
              <a:ln w="63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242" name="Parallelogram 241"/>
              <p:cNvSpPr/>
              <p:nvPr/>
            </p:nvSpPr>
            <p:spPr>
              <a:xfrm>
                <a:off x="5279680" y="4727406"/>
                <a:ext cx="472610" cy="150440"/>
              </a:xfrm>
              <a:prstGeom prst="parallelogram">
                <a:avLst/>
              </a:prstGeom>
              <a:grpFill/>
              <a:ln w="63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</p:grpSp>
        <p:sp>
          <p:nvSpPr>
            <p:cNvPr id="237" name="TextBox 236"/>
            <p:cNvSpPr txBox="1"/>
            <p:nvPr/>
          </p:nvSpPr>
          <p:spPr>
            <a:xfrm>
              <a:off x="2452503" y="10281719"/>
              <a:ext cx="1646295" cy="395278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noAutofit/>
            </a:bodyPr>
            <a:lstStyle/>
            <a:p>
              <a:r>
                <a:rPr lang="zh-CN" altLang="en-US" sz="1800" b="1" dirty="0">
                  <a:solidFill>
                    <a:schemeClr val="accent4"/>
                  </a:solidFill>
                  <a:latin typeface="+mn-ea"/>
                  <a:cs typeface="Raleway Light"/>
                </a:rPr>
                <a:t>推广</a:t>
              </a:r>
              <a:endParaRPr lang="en-US" sz="1800" b="1" dirty="0">
                <a:solidFill>
                  <a:schemeClr val="accent4"/>
                </a:solidFill>
                <a:latin typeface="+mn-ea"/>
                <a:cs typeface="Raleway Light"/>
              </a:endParaRPr>
            </a:p>
          </p:txBody>
        </p:sp>
      </p:grpSp>
      <p:grpSp>
        <p:nvGrpSpPr>
          <p:cNvPr id="243" name="Group 242"/>
          <p:cNvGrpSpPr/>
          <p:nvPr/>
        </p:nvGrpSpPr>
        <p:grpSpPr>
          <a:xfrm>
            <a:off x="17306819" y="10667741"/>
            <a:ext cx="3694297" cy="395278"/>
            <a:chOff x="2452503" y="10660594"/>
            <a:chExt cx="3694297" cy="395278"/>
          </a:xfrm>
        </p:grpSpPr>
        <p:grpSp>
          <p:nvGrpSpPr>
            <p:cNvPr id="244" name="Group 243"/>
            <p:cNvGrpSpPr/>
            <p:nvPr/>
          </p:nvGrpSpPr>
          <p:grpSpPr>
            <a:xfrm>
              <a:off x="4009899" y="10835241"/>
              <a:ext cx="2136901" cy="136718"/>
              <a:chOff x="5279680" y="5146968"/>
              <a:chExt cx="2352034" cy="150443"/>
            </a:xfrm>
            <a:solidFill>
              <a:schemeClr val="accent5"/>
            </a:solidFill>
          </p:grpSpPr>
          <p:sp>
            <p:nvSpPr>
              <p:cNvPr id="246" name="Parallelogram 245"/>
              <p:cNvSpPr/>
              <p:nvPr/>
            </p:nvSpPr>
            <p:spPr>
              <a:xfrm>
                <a:off x="7159104" y="5146969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247" name="Parallelogram 246"/>
              <p:cNvSpPr/>
              <p:nvPr/>
            </p:nvSpPr>
            <p:spPr>
              <a:xfrm>
                <a:off x="6689248" y="5146969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248" name="Parallelogram 247"/>
              <p:cNvSpPr/>
              <p:nvPr/>
            </p:nvSpPr>
            <p:spPr>
              <a:xfrm>
                <a:off x="6219392" y="5146969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249" name="Parallelogram 248"/>
              <p:cNvSpPr/>
              <p:nvPr/>
            </p:nvSpPr>
            <p:spPr>
              <a:xfrm>
                <a:off x="5749536" y="5146970"/>
                <a:ext cx="472610" cy="150441"/>
              </a:xfrm>
              <a:prstGeom prst="parallelogram">
                <a:avLst/>
              </a:prstGeom>
              <a:grpFill/>
              <a:ln w="63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250" name="Parallelogram 249"/>
              <p:cNvSpPr/>
              <p:nvPr/>
            </p:nvSpPr>
            <p:spPr>
              <a:xfrm>
                <a:off x="5279680" y="5146968"/>
                <a:ext cx="472610" cy="150440"/>
              </a:xfrm>
              <a:prstGeom prst="parallelogram">
                <a:avLst/>
              </a:prstGeom>
              <a:grpFill/>
              <a:ln w="63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</p:grpSp>
        <p:sp>
          <p:nvSpPr>
            <p:cNvPr id="245" name="TextBox 244"/>
            <p:cNvSpPr txBox="1"/>
            <p:nvPr/>
          </p:nvSpPr>
          <p:spPr>
            <a:xfrm>
              <a:off x="2452503" y="10660594"/>
              <a:ext cx="1646295" cy="395278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noAutofit/>
            </a:bodyPr>
            <a:lstStyle/>
            <a:p>
              <a:r>
                <a:rPr lang="zh-CN" altLang="en-US" sz="1800" b="1" dirty="0">
                  <a:solidFill>
                    <a:schemeClr val="accent5"/>
                  </a:solidFill>
                  <a:latin typeface="+mn-ea"/>
                  <a:cs typeface="Raleway Light"/>
                </a:rPr>
                <a:t>管理</a:t>
              </a:r>
              <a:endParaRPr lang="en-US" sz="1800" b="1" dirty="0">
                <a:solidFill>
                  <a:schemeClr val="accent5"/>
                </a:solidFill>
                <a:latin typeface="+mn-ea"/>
                <a:cs typeface="Raleway Light"/>
              </a:endParaRPr>
            </a:p>
          </p:txBody>
        </p:sp>
      </p:grpSp>
      <p:sp>
        <p:nvSpPr>
          <p:cNvPr id="261" name="TextBox 260"/>
          <p:cNvSpPr txBox="1"/>
          <p:nvPr/>
        </p:nvSpPr>
        <p:spPr>
          <a:xfrm>
            <a:off x="6008975" y="595215"/>
            <a:ext cx="12359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2"/>
                </a:solidFill>
                <a:latin typeface="+mn-ea"/>
                <a:cs typeface="Raleway"/>
              </a:rPr>
              <a:t>此处添加标题</a:t>
            </a:r>
            <a:endParaRPr lang="id-ID" altLang="zh-CN" sz="54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grpSp>
        <p:nvGrpSpPr>
          <p:cNvPr id="262" name="Group 261"/>
          <p:cNvGrpSpPr/>
          <p:nvPr/>
        </p:nvGrpSpPr>
        <p:grpSpPr>
          <a:xfrm>
            <a:off x="10819419" y="1783761"/>
            <a:ext cx="2738812" cy="73150"/>
            <a:chOff x="1775295" y="2028842"/>
            <a:chExt cx="3631535" cy="45719"/>
          </a:xfrm>
        </p:grpSpPr>
        <p:sp>
          <p:nvSpPr>
            <p:cNvPr id="265" name="Rectangle 264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67" name="Rectangle 266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68" name="Rectangle 267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69" name="Rectangle 268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70" name="Rectangle 269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71" name="Rectangle 270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</p:grpSp>
      <p:pic>
        <p:nvPicPr>
          <p:cNvPr id="7" name="图片占位符 6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278" y="3610587"/>
            <a:ext cx="4266089" cy="4259625"/>
          </a:xfrm>
        </p:spPr>
      </p:pic>
      <p:pic>
        <p:nvPicPr>
          <p:cNvPr id="24" name="图片占位符 23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295" y="3613819"/>
            <a:ext cx="4266089" cy="4253161"/>
          </a:xfrm>
        </p:spPr>
      </p:pic>
      <p:pic>
        <p:nvPicPr>
          <p:cNvPr id="25" name="图片占位符 24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825" y="3613819"/>
            <a:ext cx="4266089" cy="4253161"/>
          </a:xfrm>
        </p:spPr>
      </p:pic>
      <p:pic>
        <p:nvPicPr>
          <p:cNvPr id="26" name="图片占位符 25"/>
          <p:cNvPicPr>
            <a:picLocks noGrp="1" noChangeAspect="1"/>
          </p:cNvPicPr>
          <p:nvPr>
            <p:ph type="pic" sz="quarter" idx="18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" b="7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338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5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75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25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75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25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75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250"/>
                            </p:stCondLst>
                            <p:childTnLst>
                              <p:par>
                                <p:cTn id="7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75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25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75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25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75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750"/>
                            </p:stCondLst>
                            <p:childTnLst>
                              <p:par>
                                <p:cTn id="1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250"/>
                            </p:stCondLst>
                            <p:childTnLst>
                              <p:par>
                                <p:cTn id="1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75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325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375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4250"/>
                            </p:stCondLst>
                            <p:childTnLst>
                              <p:par>
                                <p:cTn id="1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4750"/>
                            </p:stCondLst>
                            <p:childTnLst>
                              <p:par>
                                <p:cTn id="1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66663" y="4513064"/>
            <a:ext cx="7623522" cy="1306058"/>
            <a:chOff x="2366663" y="4178864"/>
            <a:chExt cx="7623522" cy="1306058"/>
          </a:xfrm>
        </p:grpSpPr>
        <p:grpSp>
          <p:nvGrpSpPr>
            <p:cNvPr id="47" name="Group 46"/>
            <p:cNvGrpSpPr/>
            <p:nvPr/>
          </p:nvGrpSpPr>
          <p:grpSpPr>
            <a:xfrm>
              <a:off x="3599459" y="4178864"/>
              <a:ext cx="6390726" cy="1306058"/>
              <a:chOff x="4224467" y="4470338"/>
              <a:chExt cx="6390726" cy="1306058"/>
            </a:xfrm>
          </p:grpSpPr>
          <p:sp>
            <p:nvSpPr>
              <p:cNvPr id="48" name="Title 20"/>
              <p:cNvSpPr txBox="1">
                <a:spLocks/>
              </p:cNvSpPr>
              <p:nvPr/>
            </p:nvSpPr>
            <p:spPr>
              <a:xfrm>
                <a:off x="4224467" y="4470338"/>
                <a:ext cx="4888258" cy="430887"/>
              </a:xfrm>
              <a:prstGeom prst="rect">
                <a:avLst/>
              </a:prstGeom>
            </p:spPr>
            <p:txBody>
              <a:bodyPr vert="horz" wrap="square" lIns="243785" tIns="0" rIns="243785" bIns="0" rtlCol="0" anchor="ctr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l"/>
                <a:r>
                  <a:rPr lang="zh-CN" altLang="en-US" sz="2800" b="1" dirty="0">
                    <a:solidFill>
                      <a:schemeClr val="tx2"/>
                    </a:solidFill>
                    <a:latin typeface="+mn-ea"/>
                    <a:ea typeface="+mn-ea"/>
                    <a:cs typeface="Raleway"/>
                  </a:rPr>
                  <a:t>添加标题</a:t>
                </a:r>
                <a:endParaRPr lang="en-US" sz="2800" b="1" dirty="0">
                  <a:solidFill>
                    <a:schemeClr val="tx2"/>
                  </a:solidFill>
                  <a:latin typeface="+mn-ea"/>
                  <a:ea typeface="+mn-ea"/>
                  <a:cs typeface="Raleway"/>
                </a:endParaRPr>
              </a:p>
            </p:txBody>
          </p:sp>
          <p:sp>
            <p:nvSpPr>
              <p:cNvPr id="49" name="Title 20"/>
              <p:cNvSpPr txBox="1">
                <a:spLocks/>
              </p:cNvSpPr>
              <p:nvPr/>
            </p:nvSpPr>
            <p:spPr>
              <a:xfrm>
                <a:off x="4246746" y="4810034"/>
                <a:ext cx="6368447" cy="966362"/>
              </a:xfrm>
              <a:prstGeom prst="rect">
                <a:avLst/>
              </a:prstGeom>
            </p:spPr>
            <p:txBody>
              <a:bodyPr vert="horz" wrap="square" lIns="243785" tIns="121892" rIns="243785" bIns="121892" rtlCol="0" anchor="ctr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l">
                  <a:lnSpc>
                    <a:spcPct val="130000"/>
                  </a:lnSpc>
                </a:pPr>
                <a:r>
                  <a:rPr lang="zh-CN" altLang="en-US" sz="1800" dirty="0">
                    <a:solidFill>
                      <a:schemeClr val="tx1"/>
                    </a:solidFill>
                    <a:latin typeface="+mn-ea"/>
                    <a:ea typeface="+mn-ea"/>
                    <a:cs typeface="Raleway Light"/>
                  </a:rPr>
                  <a:t>此处添加详细文本描述，建议与标题相关并符合整体语言风格，语言描述尽量简洁生动。</a:t>
                </a:r>
                <a:endParaRPr lang="en-US" sz="1800" dirty="0">
                  <a:solidFill>
                    <a:schemeClr val="tx1"/>
                  </a:solidFill>
                  <a:latin typeface="+mn-ea"/>
                  <a:ea typeface="+mn-ea"/>
                  <a:cs typeface="Raleway Light"/>
                </a:endParaRPr>
              </a:p>
            </p:txBody>
          </p:sp>
        </p:grpSp>
        <p:sp>
          <p:nvSpPr>
            <p:cNvPr id="79" name="Rectangle 78"/>
            <p:cNvSpPr/>
            <p:nvPr/>
          </p:nvSpPr>
          <p:spPr>
            <a:xfrm>
              <a:off x="2366663" y="4244581"/>
              <a:ext cx="1070738" cy="10710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 dirty="0">
                <a:latin typeface="+mn-ea"/>
              </a:endParaRPr>
            </a:p>
          </p:txBody>
        </p:sp>
        <p:sp>
          <p:nvSpPr>
            <p:cNvPr id="83" name="AutoShape 124"/>
            <p:cNvSpPr>
              <a:spLocks/>
            </p:cNvSpPr>
            <p:nvPr/>
          </p:nvSpPr>
          <p:spPr bwMode="auto">
            <a:xfrm>
              <a:off x="2567897" y="4512038"/>
              <a:ext cx="666162" cy="5324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84" y="0"/>
                  </a:moveTo>
                  <a:cubicBezTo>
                    <a:pt x="20941" y="0"/>
                    <a:pt x="21159" y="103"/>
                    <a:pt x="21335" y="310"/>
                  </a:cubicBezTo>
                  <a:cubicBezTo>
                    <a:pt x="21511" y="518"/>
                    <a:pt x="21599" y="760"/>
                    <a:pt x="21599" y="1048"/>
                  </a:cubicBezTo>
                  <a:lnTo>
                    <a:pt x="21599" y="16238"/>
                  </a:lnTo>
                  <a:cubicBezTo>
                    <a:pt x="21599" y="16523"/>
                    <a:pt x="21511" y="16767"/>
                    <a:pt x="21335" y="16969"/>
                  </a:cubicBezTo>
                  <a:cubicBezTo>
                    <a:pt x="21161" y="17173"/>
                    <a:pt x="20943" y="17274"/>
                    <a:pt x="20684" y="17274"/>
                  </a:cubicBezTo>
                  <a:lnTo>
                    <a:pt x="19807" y="17274"/>
                  </a:lnTo>
                  <a:lnTo>
                    <a:pt x="19807" y="17369"/>
                  </a:lnTo>
                  <a:cubicBezTo>
                    <a:pt x="19807" y="17948"/>
                    <a:pt x="19709" y="18498"/>
                    <a:pt x="19513" y="19017"/>
                  </a:cubicBezTo>
                  <a:cubicBezTo>
                    <a:pt x="19317" y="19535"/>
                    <a:pt x="19060" y="19984"/>
                    <a:pt x="18746" y="20361"/>
                  </a:cubicBezTo>
                  <a:cubicBezTo>
                    <a:pt x="18433" y="20738"/>
                    <a:pt x="18051" y="21038"/>
                    <a:pt x="17608" y="21263"/>
                  </a:cubicBezTo>
                  <a:cubicBezTo>
                    <a:pt x="17167" y="21487"/>
                    <a:pt x="16697" y="21599"/>
                    <a:pt x="16197" y="21599"/>
                  </a:cubicBezTo>
                  <a:cubicBezTo>
                    <a:pt x="15705" y="21599"/>
                    <a:pt x="15237" y="21487"/>
                    <a:pt x="14796" y="21263"/>
                  </a:cubicBezTo>
                  <a:cubicBezTo>
                    <a:pt x="14353" y="21038"/>
                    <a:pt x="13973" y="20738"/>
                    <a:pt x="13653" y="20361"/>
                  </a:cubicBezTo>
                  <a:cubicBezTo>
                    <a:pt x="13332" y="19984"/>
                    <a:pt x="13077" y="19535"/>
                    <a:pt x="12886" y="19017"/>
                  </a:cubicBezTo>
                  <a:cubicBezTo>
                    <a:pt x="12695" y="18498"/>
                    <a:pt x="12600" y="17948"/>
                    <a:pt x="12600" y="17369"/>
                  </a:cubicBezTo>
                  <a:lnTo>
                    <a:pt x="12600" y="17274"/>
                  </a:lnTo>
                  <a:lnTo>
                    <a:pt x="9000" y="17274"/>
                  </a:lnTo>
                  <a:lnTo>
                    <a:pt x="9000" y="17369"/>
                  </a:lnTo>
                  <a:cubicBezTo>
                    <a:pt x="9000" y="17948"/>
                    <a:pt x="8904" y="18498"/>
                    <a:pt x="8713" y="19017"/>
                  </a:cubicBezTo>
                  <a:cubicBezTo>
                    <a:pt x="8522" y="19535"/>
                    <a:pt x="8265" y="19984"/>
                    <a:pt x="7946" y="20361"/>
                  </a:cubicBezTo>
                  <a:cubicBezTo>
                    <a:pt x="7628" y="20738"/>
                    <a:pt x="7244" y="21038"/>
                    <a:pt x="6803" y="21263"/>
                  </a:cubicBezTo>
                  <a:cubicBezTo>
                    <a:pt x="6360" y="21487"/>
                    <a:pt x="5894" y="21599"/>
                    <a:pt x="5402" y="21599"/>
                  </a:cubicBezTo>
                  <a:cubicBezTo>
                    <a:pt x="4910" y="21599"/>
                    <a:pt x="4442" y="21487"/>
                    <a:pt x="4004" y="21263"/>
                  </a:cubicBezTo>
                  <a:cubicBezTo>
                    <a:pt x="3558" y="21038"/>
                    <a:pt x="3178" y="20738"/>
                    <a:pt x="2857" y="20361"/>
                  </a:cubicBezTo>
                  <a:cubicBezTo>
                    <a:pt x="2537" y="19984"/>
                    <a:pt x="2282" y="19535"/>
                    <a:pt x="2091" y="19017"/>
                  </a:cubicBezTo>
                  <a:cubicBezTo>
                    <a:pt x="1900" y="18498"/>
                    <a:pt x="1804" y="17948"/>
                    <a:pt x="1804" y="17369"/>
                  </a:cubicBezTo>
                  <a:lnTo>
                    <a:pt x="1804" y="17274"/>
                  </a:lnTo>
                  <a:lnTo>
                    <a:pt x="891" y="17274"/>
                  </a:lnTo>
                  <a:cubicBezTo>
                    <a:pt x="646" y="17274"/>
                    <a:pt x="438" y="17168"/>
                    <a:pt x="262" y="16960"/>
                  </a:cubicBezTo>
                  <a:cubicBezTo>
                    <a:pt x="88" y="16756"/>
                    <a:pt x="0" y="16514"/>
                    <a:pt x="0" y="16238"/>
                  </a:cubicBezTo>
                  <a:lnTo>
                    <a:pt x="0" y="10668"/>
                  </a:lnTo>
                  <a:cubicBezTo>
                    <a:pt x="0" y="10441"/>
                    <a:pt x="26" y="10205"/>
                    <a:pt x="68" y="9960"/>
                  </a:cubicBezTo>
                  <a:cubicBezTo>
                    <a:pt x="117" y="9715"/>
                    <a:pt x="186" y="9474"/>
                    <a:pt x="274" y="9229"/>
                  </a:cubicBezTo>
                  <a:cubicBezTo>
                    <a:pt x="364" y="8984"/>
                    <a:pt x="470" y="8751"/>
                    <a:pt x="592" y="8526"/>
                  </a:cubicBezTo>
                  <a:cubicBezTo>
                    <a:pt x="712" y="8301"/>
                    <a:pt x="837" y="8114"/>
                    <a:pt x="959" y="7964"/>
                  </a:cubicBezTo>
                  <a:lnTo>
                    <a:pt x="3573" y="4906"/>
                  </a:lnTo>
                  <a:cubicBezTo>
                    <a:pt x="3697" y="4759"/>
                    <a:pt x="3857" y="4613"/>
                    <a:pt x="4053" y="4474"/>
                  </a:cubicBezTo>
                  <a:cubicBezTo>
                    <a:pt x="4248" y="4330"/>
                    <a:pt x="4449" y="4209"/>
                    <a:pt x="4657" y="4109"/>
                  </a:cubicBezTo>
                  <a:cubicBezTo>
                    <a:pt x="4863" y="4005"/>
                    <a:pt x="5071" y="3927"/>
                    <a:pt x="5277" y="3867"/>
                  </a:cubicBezTo>
                  <a:cubicBezTo>
                    <a:pt x="5485" y="3806"/>
                    <a:pt x="5686" y="3775"/>
                    <a:pt x="5882" y="3775"/>
                  </a:cubicBezTo>
                  <a:lnTo>
                    <a:pt x="6820" y="3775"/>
                  </a:lnTo>
                  <a:lnTo>
                    <a:pt x="6820" y="1048"/>
                  </a:lnTo>
                  <a:cubicBezTo>
                    <a:pt x="6820" y="760"/>
                    <a:pt x="6908" y="518"/>
                    <a:pt x="7082" y="310"/>
                  </a:cubicBezTo>
                  <a:cubicBezTo>
                    <a:pt x="7258" y="103"/>
                    <a:pt x="7464" y="0"/>
                    <a:pt x="7699" y="0"/>
                  </a:cubicBezTo>
                  <a:lnTo>
                    <a:pt x="20684" y="0"/>
                  </a:lnTo>
                  <a:close/>
                  <a:moveTo>
                    <a:pt x="6791" y="6438"/>
                  </a:moveTo>
                  <a:lnTo>
                    <a:pt x="5877" y="6438"/>
                  </a:lnTo>
                  <a:cubicBezTo>
                    <a:pt x="5799" y="6438"/>
                    <a:pt x="5676" y="6478"/>
                    <a:pt x="5510" y="6550"/>
                  </a:cubicBezTo>
                  <a:cubicBezTo>
                    <a:pt x="5341" y="6625"/>
                    <a:pt x="5223" y="6703"/>
                    <a:pt x="5152" y="6784"/>
                  </a:cubicBezTo>
                  <a:lnTo>
                    <a:pt x="2539" y="9830"/>
                  </a:lnTo>
                  <a:cubicBezTo>
                    <a:pt x="2478" y="9902"/>
                    <a:pt x="2412" y="10040"/>
                    <a:pt x="2351" y="10239"/>
                  </a:cubicBezTo>
                  <a:cubicBezTo>
                    <a:pt x="2289" y="10435"/>
                    <a:pt x="2257" y="10579"/>
                    <a:pt x="2257" y="10671"/>
                  </a:cubicBezTo>
                  <a:lnTo>
                    <a:pt x="2257" y="11527"/>
                  </a:lnTo>
                  <a:lnTo>
                    <a:pt x="6795" y="11527"/>
                  </a:lnTo>
                  <a:lnTo>
                    <a:pt x="6795" y="6438"/>
                  </a:lnTo>
                  <a:close/>
                  <a:moveTo>
                    <a:pt x="5395" y="18942"/>
                  </a:moveTo>
                  <a:cubicBezTo>
                    <a:pt x="5760" y="18942"/>
                    <a:pt x="6075" y="18789"/>
                    <a:pt x="6340" y="18481"/>
                  </a:cubicBezTo>
                  <a:cubicBezTo>
                    <a:pt x="6600" y="18173"/>
                    <a:pt x="6732" y="17804"/>
                    <a:pt x="6732" y="17372"/>
                  </a:cubicBezTo>
                  <a:cubicBezTo>
                    <a:pt x="6732" y="16940"/>
                    <a:pt x="6600" y="16569"/>
                    <a:pt x="6340" y="16252"/>
                  </a:cubicBezTo>
                  <a:cubicBezTo>
                    <a:pt x="6078" y="15944"/>
                    <a:pt x="5762" y="15786"/>
                    <a:pt x="5395" y="15786"/>
                  </a:cubicBezTo>
                  <a:cubicBezTo>
                    <a:pt x="5027" y="15786"/>
                    <a:pt x="4714" y="15941"/>
                    <a:pt x="4444" y="16246"/>
                  </a:cubicBezTo>
                  <a:cubicBezTo>
                    <a:pt x="4180" y="16557"/>
                    <a:pt x="4045" y="16932"/>
                    <a:pt x="4045" y="17372"/>
                  </a:cubicBezTo>
                  <a:cubicBezTo>
                    <a:pt x="4045" y="17804"/>
                    <a:pt x="4180" y="18173"/>
                    <a:pt x="4444" y="18481"/>
                  </a:cubicBezTo>
                  <a:cubicBezTo>
                    <a:pt x="4714" y="18789"/>
                    <a:pt x="5027" y="18942"/>
                    <a:pt x="5395" y="18942"/>
                  </a:cubicBezTo>
                  <a:moveTo>
                    <a:pt x="16195" y="18942"/>
                  </a:moveTo>
                  <a:cubicBezTo>
                    <a:pt x="16560" y="18942"/>
                    <a:pt x="16878" y="18789"/>
                    <a:pt x="17145" y="18481"/>
                  </a:cubicBezTo>
                  <a:cubicBezTo>
                    <a:pt x="17409" y="18173"/>
                    <a:pt x="17544" y="17804"/>
                    <a:pt x="17544" y="17372"/>
                  </a:cubicBezTo>
                  <a:cubicBezTo>
                    <a:pt x="17544" y="16940"/>
                    <a:pt x="17412" y="16569"/>
                    <a:pt x="17150" y="16252"/>
                  </a:cubicBezTo>
                  <a:cubicBezTo>
                    <a:pt x="16890" y="15944"/>
                    <a:pt x="16572" y="15786"/>
                    <a:pt x="16195" y="15786"/>
                  </a:cubicBezTo>
                  <a:cubicBezTo>
                    <a:pt x="15827" y="15786"/>
                    <a:pt x="15514" y="15941"/>
                    <a:pt x="15249" y="16246"/>
                  </a:cubicBezTo>
                  <a:cubicBezTo>
                    <a:pt x="14990" y="16557"/>
                    <a:pt x="14857" y="16932"/>
                    <a:pt x="14857" y="17372"/>
                  </a:cubicBezTo>
                  <a:cubicBezTo>
                    <a:pt x="14857" y="17804"/>
                    <a:pt x="14990" y="18173"/>
                    <a:pt x="15249" y="18481"/>
                  </a:cubicBezTo>
                  <a:cubicBezTo>
                    <a:pt x="15511" y="18789"/>
                    <a:pt x="15825" y="18942"/>
                    <a:pt x="16195" y="1894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101578" tIns="101578" rIns="101578" bIns="101578" anchor="ctr"/>
            <a:lstStyle/>
            <a:p>
              <a:pPr defTabSz="914195">
                <a:defRPr/>
              </a:pPr>
              <a:endParaRPr lang="es-ES" sz="5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366663" y="9254194"/>
            <a:ext cx="7622743" cy="1306058"/>
            <a:chOff x="2366663" y="8897714"/>
            <a:chExt cx="7622743" cy="1306058"/>
          </a:xfrm>
        </p:grpSpPr>
        <p:grpSp>
          <p:nvGrpSpPr>
            <p:cNvPr id="56" name="Group 55"/>
            <p:cNvGrpSpPr/>
            <p:nvPr/>
          </p:nvGrpSpPr>
          <p:grpSpPr>
            <a:xfrm>
              <a:off x="3598680" y="8897714"/>
              <a:ext cx="6390726" cy="1306058"/>
              <a:chOff x="4224467" y="4470338"/>
              <a:chExt cx="6390726" cy="1306058"/>
            </a:xfrm>
          </p:grpSpPr>
          <p:sp>
            <p:nvSpPr>
              <p:cNvPr id="57" name="Title 20"/>
              <p:cNvSpPr txBox="1">
                <a:spLocks/>
              </p:cNvSpPr>
              <p:nvPr/>
            </p:nvSpPr>
            <p:spPr>
              <a:xfrm>
                <a:off x="4224467" y="4470338"/>
                <a:ext cx="4888258" cy="430887"/>
              </a:xfrm>
              <a:prstGeom prst="rect">
                <a:avLst/>
              </a:prstGeom>
            </p:spPr>
            <p:txBody>
              <a:bodyPr vert="horz" wrap="square" lIns="243785" tIns="0" rIns="243785" bIns="0" rtlCol="0" anchor="ctr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l"/>
                <a:r>
                  <a:rPr lang="zh-CN" altLang="en-US" sz="2800" b="1" dirty="0">
                    <a:solidFill>
                      <a:schemeClr val="tx2"/>
                    </a:solidFill>
                    <a:latin typeface="+mn-ea"/>
                    <a:ea typeface="+mn-ea"/>
                    <a:cs typeface="Raleway"/>
                  </a:rPr>
                  <a:t>添加标题</a:t>
                </a:r>
                <a:endParaRPr lang="en-US" sz="2800" b="1" dirty="0">
                  <a:solidFill>
                    <a:schemeClr val="tx2"/>
                  </a:solidFill>
                  <a:latin typeface="+mn-ea"/>
                  <a:ea typeface="+mn-ea"/>
                  <a:cs typeface="Raleway"/>
                </a:endParaRPr>
              </a:p>
            </p:txBody>
          </p:sp>
          <p:sp>
            <p:nvSpPr>
              <p:cNvPr id="58" name="Title 20"/>
              <p:cNvSpPr txBox="1">
                <a:spLocks/>
              </p:cNvSpPr>
              <p:nvPr/>
            </p:nvSpPr>
            <p:spPr>
              <a:xfrm>
                <a:off x="4246746" y="4810034"/>
                <a:ext cx="6368447" cy="966362"/>
              </a:xfrm>
              <a:prstGeom prst="rect">
                <a:avLst/>
              </a:prstGeom>
            </p:spPr>
            <p:txBody>
              <a:bodyPr vert="horz" wrap="square" lIns="243785" tIns="121892" rIns="243785" bIns="121892" rtlCol="0" anchor="ctr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l">
                  <a:lnSpc>
                    <a:spcPct val="130000"/>
                  </a:lnSpc>
                </a:pPr>
                <a:r>
                  <a:rPr lang="zh-CN" altLang="en-US" sz="1800" dirty="0">
                    <a:solidFill>
                      <a:schemeClr val="tx1"/>
                    </a:solidFill>
                    <a:latin typeface="+mn-ea"/>
                    <a:ea typeface="+mn-ea"/>
                    <a:cs typeface="Raleway Light"/>
                  </a:rPr>
                  <a:t>此处添加详细文本描述，建议与标题相关并符合整体语言风格，语言描述尽量简洁生动。</a:t>
                </a:r>
                <a:endParaRPr lang="en-US" altLang="zh-CN" sz="1800" dirty="0">
                  <a:solidFill>
                    <a:schemeClr val="tx1"/>
                  </a:solidFill>
                  <a:latin typeface="+mn-ea"/>
                  <a:ea typeface="+mn-ea"/>
                  <a:cs typeface="Raleway Light"/>
                </a:endParaRPr>
              </a:p>
            </p:txBody>
          </p:sp>
        </p:grpSp>
        <p:sp>
          <p:nvSpPr>
            <p:cNvPr id="82" name="Rectangle 81"/>
            <p:cNvSpPr/>
            <p:nvPr/>
          </p:nvSpPr>
          <p:spPr>
            <a:xfrm>
              <a:off x="2366663" y="9023088"/>
              <a:ext cx="1070738" cy="107101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 dirty="0">
                <a:latin typeface="+mn-ea"/>
              </a:endParaRPr>
            </a:p>
          </p:txBody>
        </p:sp>
        <p:sp>
          <p:nvSpPr>
            <p:cNvPr id="84" name="AutoShape 14"/>
            <p:cNvSpPr>
              <a:spLocks/>
            </p:cNvSpPr>
            <p:nvPr/>
          </p:nvSpPr>
          <p:spPr bwMode="auto">
            <a:xfrm>
              <a:off x="2650408" y="9327366"/>
              <a:ext cx="481001" cy="5271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561" y="5503"/>
                  </a:moveTo>
                  <a:cubicBezTo>
                    <a:pt x="20836" y="5503"/>
                    <a:pt x="21078" y="5553"/>
                    <a:pt x="21285" y="5656"/>
                  </a:cubicBezTo>
                  <a:cubicBezTo>
                    <a:pt x="21498" y="5760"/>
                    <a:pt x="21599" y="5889"/>
                    <a:pt x="21599" y="6045"/>
                  </a:cubicBezTo>
                  <a:cubicBezTo>
                    <a:pt x="21599" y="6136"/>
                    <a:pt x="21585" y="6208"/>
                    <a:pt x="21556" y="6261"/>
                  </a:cubicBezTo>
                  <a:lnTo>
                    <a:pt x="8488" y="21266"/>
                  </a:lnTo>
                  <a:cubicBezTo>
                    <a:pt x="8333" y="21489"/>
                    <a:pt x="8000" y="21599"/>
                    <a:pt x="7493" y="21599"/>
                  </a:cubicBezTo>
                  <a:cubicBezTo>
                    <a:pt x="7217" y="21599"/>
                    <a:pt x="6961" y="21549"/>
                    <a:pt x="6729" y="21446"/>
                  </a:cubicBezTo>
                  <a:cubicBezTo>
                    <a:pt x="6497" y="21343"/>
                    <a:pt x="6381" y="21213"/>
                    <a:pt x="6381" y="21057"/>
                  </a:cubicBezTo>
                  <a:cubicBezTo>
                    <a:pt x="6381" y="21014"/>
                    <a:pt x="6406" y="20973"/>
                    <a:pt x="6454" y="20947"/>
                  </a:cubicBezTo>
                  <a:lnTo>
                    <a:pt x="11169" y="10444"/>
                  </a:lnTo>
                  <a:cubicBezTo>
                    <a:pt x="10985" y="10473"/>
                    <a:pt x="10613" y="10531"/>
                    <a:pt x="10058" y="10610"/>
                  </a:cubicBezTo>
                  <a:cubicBezTo>
                    <a:pt x="9502" y="10689"/>
                    <a:pt x="8874" y="10776"/>
                    <a:pt x="8164" y="10867"/>
                  </a:cubicBezTo>
                  <a:cubicBezTo>
                    <a:pt x="7454" y="10960"/>
                    <a:pt x="6705" y="11061"/>
                    <a:pt x="5922" y="11171"/>
                  </a:cubicBezTo>
                  <a:cubicBezTo>
                    <a:pt x="5135" y="11284"/>
                    <a:pt x="4401" y="11387"/>
                    <a:pt x="3724" y="11483"/>
                  </a:cubicBezTo>
                  <a:cubicBezTo>
                    <a:pt x="3043" y="11579"/>
                    <a:pt x="2459" y="11654"/>
                    <a:pt x="1966" y="11707"/>
                  </a:cubicBezTo>
                  <a:cubicBezTo>
                    <a:pt x="1473" y="11760"/>
                    <a:pt x="1178" y="11786"/>
                    <a:pt x="1087" y="11786"/>
                  </a:cubicBezTo>
                  <a:cubicBezTo>
                    <a:pt x="777" y="11786"/>
                    <a:pt x="521" y="11733"/>
                    <a:pt x="314" y="11623"/>
                  </a:cubicBezTo>
                  <a:cubicBezTo>
                    <a:pt x="106" y="11510"/>
                    <a:pt x="0" y="11385"/>
                    <a:pt x="0" y="11248"/>
                  </a:cubicBezTo>
                  <a:cubicBezTo>
                    <a:pt x="0" y="11186"/>
                    <a:pt x="14" y="11150"/>
                    <a:pt x="43" y="11133"/>
                  </a:cubicBezTo>
                  <a:lnTo>
                    <a:pt x="4879" y="424"/>
                  </a:lnTo>
                  <a:cubicBezTo>
                    <a:pt x="4942" y="302"/>
                    <a:pt x="5067" y="201"/>
                    <a:pt x="5261" y="120"/>
                  </a:cubicBezTo>
                  <a:cubicBezTo>
                    <a:pt x="5454" y="40"/>
                    <a:pt x="5671" y="0"/>
                    <a:pt x="5922" y="0"/>
                  </a:cubicBezTo>
                  <a:lnTo>
                    <a:pt x="13874" y="0"/>
                  </a:lnTo>
                  <a:cubicBezTo>
                    <a:pt x="14155" y="0"/>
                    <a:pt x="14396" y="52"/>
                    <a:pt x="14604" y="153"/>
                  </a:cubicBezTo>
                  <a:cubicBezTo>
                    <a:pt x="14812" y="256"/>
                    <a:pt x="14918" y="386"/>
                    <a:pt x="14918" y="539"/>
                  </a:cubicBezTo>
                  <a:cubicBezTo>
                    <a:pt x="14918" y="585"/>
                    <a:pt x="14908" y="623"/>
                    <a:pt x="14894" y="652"/>
                  </a:cubicBezTo>
                  <a:cubicBezTo>
                    <a:pt x="14879" y="686"/>
                    <a:pt x="14855" y="729"/>
                    <a:pt x="14821" y="779"/>
                  </a:cubicBezTo>
                  <a:lnTo>
                    <a:pt x="10662" y="6801"/>
                  </a:lnTo>
                  <a:cubicBezTo>
                    <a:pt x="10845" y="6770"/>
                    <a:pt x="11208" y="6719"/>
                    <a:pt x="11749" y="6647"/>
                  </a:cubicBezTo>
                  <a:cubicBezTo>
                    <a:pt x="12290" y="6573"/>
                    <a:pt x="12913" y="6491"/>
                    <a:pt x="13618" y="6398"/>
                  </a:cubicBezTo>
                  <a:cubicBezTo>
                    <a:pt x="14329" y="6307"/>
                    <a:pt x="15063" y="6206"/>
                    <a:pt x="15821" y="6095"/>
                  </a:cubicBezTo>
                  <a:cubicBezTo>
                    <a:pt x="16575" y="5983"/>
                    <a:pt x="17290" y="5884"/>
                    <a:pt x="17971" y="5800"/>
                  </a:cubicBezTo>
                  <a:cubicBezTo>
                    <a:pt x="18648" y="5719"/>
                    <a:pt x="19227" y="5647"/>
                    <a:pt x="19706" y="5589"/>
                  </a:cubicBezTo>
                  <a:cubicBezTo>
                    <a:pt x="20179" y="5534"/>
                    <a:pt x="20464" y="5503"/>
                    <a:pt x="20561" y="550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101578" tIns="101578" rIns="101578" bIns="101578" anchor="ctr"/>
            <a:lstStyle/>
            <a:p>
              <a:pPr defTabSz="914195">
                <a:defRPr/>
              </a:pPr>
              <a:endParaRPr lang="es-ES" sz="5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366663" y="6125277"/>
            <a:ext cx="7621379" cy="1306058"/>
            <a:chOff x="2366663" y="5791077"/>
            <a:chExt cx="7621379" cy="1306058"/>
          </a:xfrm>
        </p:grpSpPr>
        <p:grpSp>
          <p:nvGrpSpPr>
            <p:cNvPr id="50" name="Group 49"/>
            <p:cNvGrpSpPr/>
            <p:nvPr/>
          </p:nvGrpSpPr>
          <p:grpSpPr>
            <a:xfrm>
              <a:off x="3597316" y="5791077"/>
              <a:ext cx="6390726" cy="1306058"/>
              <a:chOff x="4224467" y="4470338"/>
              <a:chExt cx="6390726" cy="1306058"/>
            </a:xfrm>
          </p:grpSpPr>
          <p:sp>
            <p:nvSpPr>
              <p:cNvPr id="51" name="Title 20"/>
              <p:cNvSpPr txBox="1">
                <a:spLocks/>
              </p:cNvSpPr>
              <p:nvPr/>
            </p:nvSpPr>
            <p:spPr>
              <a:xfrm>
                <a:off x="4224467" y="4470338"/>
                <a:ext cx="4888258" cy="430887"/>
              </a:xfrm>
              <a:prstGeom prst="rect">
                <a:avLst/>
              </a:prstGeom>
            </p:spPr>
            <p:txBody>
              <a:bodyPr vert="horz" wrap="square" lIns="243785" tIns="0" rIns="243785" bIns="0" rtlCol="0" anchor="ctr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l"/>
                <a:r>
                  <a:rPr lang="zh-CN" altLang="en-US" sz="2800" b="1" dirty="0">
                    <a:solidFill>
                      <a:schemeClr val="tx2"/>
                    </a:solidFill>
                    <a:latin typeface="+mn-ea"/>
                    <a:ea typeface="+mn-ea"/>
                    <a:cs typeface="Raleway"/>
                  </a:rPr>
                  <a:t>添加标题</a:t>
                </a:r>
                <a:endParaRPr lang="en-US" sz="2800" b="1" dirty="0">
                  <a:solidFill>
                    <a:schemeClr val="tx2"/>
                  </a:solidFill>
                  <a:latin typeface="+mn-ea"/>
                  <a:ea typeface="+mn-ea"/>
                  <a:cs typeface="Raleway"/>
                </a:endParaRPr>
              </a:p>
            </p:txBody>
          </p:sp>
          <p:sp>
            <p:nvSpPr>
              <p:cNvPr id="52" name="Title 20"/>
              <p:cNvSpPr txBox="1">
                <a:spLocks/>
              </p:cNvSpPr>
              <p:nvPr/>
            </p:nvSpPr>
            <p:spPr>
              <a:xfrm>
                <a:off x="4246746" y="4810034"/>
                <a:ext cx="6368447" cy="966362"/>
              </a:xfrm>
              <a:prstGeom prst="rect">
                <a:avLst/>
              </a:prstGeom>
            </p:spPr>
            <p:txBody>
              <a:bodyPr vert="horz" wrap="square" lIns="243785" tIns="121892" rIns="243785" bIns="121892" rtlCol="0" anchor="ctr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l">
                  <a:lnSpc>
                    <a:spcPct val="130000"/>
                  </a:lnSpc>
                </a:pPr>
                <a:r>
                  <a:rPr lang="zh-CN" altLang="en-US" sz="1800" dirty="0">
                    <a:solidFill>
                      <a:schemeClr val="tx1"/>
                    </a:solidFill>
                    <a:latin typeface="+mn-ea"/>
                    <a:ea typeface="+mn-ea"/>
                    <a:cs typeface="Raleway Light"/>
                  </a:rPr>
                  <a:t>此处添加详细文本描述，建议与标题相关并符合整体语言风格，语言描述尽量简洁生动。</a:t>
                </a:r>
                <a:endParaRPr lang="en-US" altLang="zh-CN" sz="1800" dirty="0">
                  <a:solidFill>
                    <a:schemeClr val="tx1"/>
                  </a:solidFill>
                  <a:latin typeface="+mn-ea"/>
                  <a:ea typeface="+mn-ea"/>
                  <a:cs typeface="Raleway Light"/>
                </a:endParaRPr>
              </a:p>
            </p:txBody>
          </p:sp>
        </p:grpSp>
        <p:sp>
          <p:nvSpPr>
            <p:cNvPr id="80" name="Rectangle 79"/>
            <p:cNvSpPr/>
            <p:nvPr/>
          </p:nvSpPr>
          <p:spPr>
            <a:xfrm>
              <a:off x="2366663" y="5879292"/>
              <a:ext cx="1070738" cy="10710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 dirty="0">
                <a:latin typeface="+mn-ea"/>
              </a:endParaRPr>
            </a:p>
          </p:txBody>
        </p:sp>
        <p:sp>
          <p:nvSpPr>
            <p:cNvPr id="85" name="AutoShape 38"/>
            <p:cNvSpPr>
              <a:spLocks/>
            </p:cNvSpPr>
            <p:nvPr/>
          </p:nvSpPr>
          <p:spPr bwMode="auto">
            <a:xfrm>
              <a:off x="2650408" y="6183269"/>
              <a:ext cx="479080" cy="4811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101578" tIns="101578" rIns="101578" bIns="101578" anchor="ctr"/>
            <a:lstStyle/>
            <a:p>
              <a:pPr defTabSz="914195">
                <a:defRPr/>
              </a:pPr>
              <a:endParaRPr lang="es-ES" sz="5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66663" y="7714481"/>
            <a:ext cx="7622838" cy="1306058"/>
            <a:chOff x="2366663" y="7380281"/>
            <a:chExt cx="7622838" cy="1306058"/>
          </a:xfrm>
        </p:grpSpPr>
        <p:grpSp>
          <p:nvGrpSpPr>
            <p:cNvPr id="53" name="Group 52"/>
            <p:cNvGrpSpPr/>
            <p:nvPr/>
          </p:nvGrpSpPr>
          <p:grpSpPr>
            <a:xfrm>
              <a:off x="3598775" y="7380281"/>
              <a:ext cx="6390726" cy="1306058"/>
              <a:chOff x="4224467" y="4470338"/>
              <a:chExt cx="6390726" cy="1306058"/>
            </a:xfrm>
          </p:grpSpPr>
          <p:sp>
            <p:nvSpPr>
              <p:cNvPr id="54" name="Title 20"/>
              <p:cNvSpPr txBox="1">
                <a:spLocks/>
              </p:cNvSpPr>
              <p:nvPr/>
            </p:nvSpPr>
            <p:spPr>
              <a:xfrm>
                <a:off x="4224467" y="4470338"/>
                <a:ext cx="4888258" cy="430887"/>
              </a:xfrm>
              <a:prstGeom prst="rect">
                <a:avLst/>
              </a:prstGeom>
            </p:spPr>
            <p:txBody>
              <a:bodyPr vert="horz" wrap="square" lIns="243785" tIns="0" rIns="243785" bIns="0" rtlCol="0" anchor="ctr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l"/>
                <a:r>
                  <a:rPr lang="zh-CN" altLang="en-US" sz="2800" b="1" dirty="0">
                    <a:solidFill>
                      <a:schemeClr val="tx2"/>
                    </a:solidFill>
                    <a:latin typeface="+mn-ea"/>
                    <a:ea typeface="+mn-ea"/>
                    <a:cs typeface="Raleway"/>
                  </a:rPr>
                  <a:t>添加标题</a:t>
                </a:r>
                <a:endParaRPr lang="en-US" sz="2800" b="1" dirty="0">
                  <a:solidFill>
                    <a:schemeClr val="tx2"/>
                  </a:solidFill>
                  <a:latin typeface="+mn-ea"/>
                  <a:ea typeface="+mn-ea"/>
                  <a:cs typeface="Raleway"/>
                </a:endParaRPr>
              </a:p>
            </p:txBody>
          </p:sp>
          <p:sp>
            <p:nvSpPr>
              <p:cNvPr id="55" name="Title 20"/>
              <p:cNvSpPr txBox="1">
                <a:spLocks/>
              </p:cNvSpPr>
              <p:nvPr/>
            </p:nvSpPr>
            <p:spPr>
              <a:xfrm>
                <a:off x="4246746" y="4810034"/>
                <a:ext cx="6368447" cy="966362"/>
              </a:xfrm>
              <a:prstGeom prst="rect">
                <a:avLst/>
              </a:prstGeom>
            </p:spPr>
            <p:txBody>
              <a:bodyPr vert="horz" wrap="square" lIns="243785" tIns="121892" rIns="243785" bIns="121892" rtlCol="0" anchor="ctr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l">
                  <a:lnSpc>
                    <a:spcPct val="130000"/>
                  </a:lnSpc>
                </a:pPr>
                <a:r>
                  <a:rPr lang="zh-CN" altLang="en-US" sz="1800" dirty="0">
                    <a:solidFill>
                      <a:schemeClr val="tx1"/>
                    </a:solidFill>
                    <a:latin typeface="+mn-ea"/>
                    <a:ea typeface="+mn-ea"/>
                    <a:cs typeface="Raleway Light"/>
                  </a:rPr>
                  <a:t>此处添加详细文本描述，建议与标题相关并符合整体语言风格，语言描述尽量简洁生动。</a:t>
                </a:r>
                <a:endParaRPr lang="en-US" altLang="zh-CN" sz="1800" dirty="0">
                  <a:solidFill>
                    <a:schemeClr val="tx1"/>
                  </a:solidFill>
                  <a:latin typeface="+mn-ea"/>
                  <a:ea typeface="+mn-ea"/>
                  <a:cs typeface="Raleway Light"/>
                </a:endParaRPr>
              </a:p>
            </p:txBody>
          </p:sp>
        </p:grpSp>
        <p:sp>
          <p:nvSpPr>
            <p:cNvPr id="81" name="Rectangle 80"/>
            <p:cNvSpPr/>
            <p:nvPr/>
          </p:nvSpPr>
          <p:spPr>
            <a:xfrm>
              <a:off x="2366663" y="7478254"/>
              <a:ext cx="1070738" cy="107101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 dirty="0">
                <a:latin typeface="+mn-ea"/>
              </a:endParaRPr>
            </a:p>
          </p:txBody>
        </p:sp>
        <p:sp>
          <p:nvSpPr>
            <p:cNvPr id="86" name="AutoShape 84"/>
            <p:cNvSpPr>
              <a:spLocks/>
            </p:cNvSpPr>
            <p:nvPr/>
          </p:nvSpPr>
          <p:spPr bwMode="auto">
            <a:xfrm>
              <a:off x="2633701" y="7745984"/>
              <a:ext cx="479080" cy="4811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2" y="0"/>
                  </a:moveTo>
                  <a:cubicBezTo>
                    <a:pt x="12101" y="0"/>
                    <a:pt x="13398" y="296"/>
                    <a:pt x="14685" y="897"/>
                  </a:cubicBezTo>
                  <a:cubicBezTo>
                    <a:pt x="15972" y="1496"/>
                    <a:pt x="17128" y="2309"/>
                    <a:pt x="18152" y="3337"/>
                  </a:cubicBezTo>
                  <a:cubicBezTo>
                    <a:pt x="19173" y="4365"/>
                    <a:pt x="20002" y="5565"/>
                    <a:pt x="20642" y="6941"/>
                  </a:cubicBezTo>
                  <a:cubicBezTo>
                    <a:pt x="21277" y="8313"/>
                    <a:pt x="21599" y="9784"/>
                    <a:pt x="21599" y="11354"/>
                  </a:cubicBezTo>
                  <a:cubicBezTo>
                    <a:pt x="21599" y="12995"/>
                    <a:pt x="21305" y="14571"/>
                    <a:pt x="20722" y="16085"/>
                  </a:cubicBezTo>
                  <a:lnTo>
                    <a:pt x="20416" y="16895"/>
                  </a:lnTo>
                  <a:lnTo>
                    <a:pt x="18455" y="17245"/>
                  </a:lnTo>
                  <a:cubicBezTo>
                    <a:pt x="18253" y="18183"/>
                    <a:pt x="17836" y="18965"/>
                    <a:pt x="17210" y="19589"/>
                  </a:cubicBezTo>
                  <a:cubicBezTo>
                    <a:pt x="16584" y="20207"/>
                    <a:pt x="15843" y="20521"/>
                    <a:pt x="14996" y="20521"/>
                  </a:cubicBezTo>
                  <a:lnTo>
                    <a:pt x="14996" y="21074"/>
                  </a:lnTo>
                  <a:cubicBezTo>
                    <a:pt x="14996" y="21218"/>
                    <a:pt x="14953" y="21343"/>
                    <a:pt x="14862" y="21447"/>
                  </a:cubicBezTo>
                  <a:cubicBezTo>
                    <a:pt x="14770" y="21549"/>
                    <a:pt x="14664" y="21599"/>
                    <a:pt x="14534" y="21599"/>
                  </a:cubicBezTo>
                  <a:lnTo>
                    <a:pt x="13633" y="21599"/>
                  </a:lnTo>
                  <a:cubicBezTo>
                    <a:pt x="13513" y="21599"/>
                    <a:pt x="13407" y="21549"/>
                    <a:pt x="13322" y="21447"/>
                  </a:cubicBezTo>
                  <a:cubicBezTo>
                    <a:pt x="13238" y="21343"/>
                    <a:pt x="13193" y="21218"/>
                    <a:pt x="13193" y="21074"/>
                  </a:cubicBezTo>
                  <a:lnTo>
                    <a:pt x="13193" y="11354"/>
                  </a:lnTo>
                  <a:cubicBezTo>
                    <a:pt x="13193" y="11210"/>
                    <a:pt x="13238" y="11081"/>
                    <a:pt x="13322" y="10970"/>
                  </a:cubicBezTo>
                  <a:cubicBezTo>
                    <a:pt x="13407" y="10857"/>
                    <a:pt x="13513" y="10798"/>
                    <a:pt x="13633" y="10798"/>
                  </a:cubicBezTo>
                  <a:lnTo>
                    <a:pt x="14534" y="10798"/>
                  </a:lnTo>
                  <a:cubicBezTo>
                    <a:pt x="14654" y="10798"/>
                    <a:pt x="14763" y="10857"/>
                    <a:pt x="14857" y="10970"/>
                  </a:cubicBezTo>
                  <a:cubicBezTo>
                    <a:pt x="14949" y="11081"/>
                    <a:pt x="14996" y="11210"/>
                    <a:pt x="14996" y="11354"/>
                  </a:cubicBezTo>
                  <a:lnTo>
                    <a:pt x="14996" y="11880"/>
                  </a:lnTo>
                  <a:cubicBezTo>
                    <a:pt x="15655" y="11880"/>
                    <a:pt x="16262" y="12077"/>
                    <a:pt x="16810" y="12476"/>
                  </a:cubicBezTo>
                  <a:cubicBezTo>
                    <a:pt x="17359" y="12874"/>
                    <a:pt x="17787" y="13396"/>
                    <a:pt x="18095" y="14046"/>
                  </a:cubicBezTo>
                  <a:lnTo>
                    <a:pt x="18533" y="13947"/>
                  </a:lnTo>
                  <a:cubicBezTo>
                    <a:pt x="18782" y="13136"/>
                    <a:pt x="18900" y="12272"/>
                    <a:pt x="18893" y="11354"/>
                  </a:cubicBezTo>
                  <a:cubicBezTo>
                    <a:pt x="18893" y="10228"/>
                    <a:pt x="18648" y="9177"/>
                    <a:pt x="18156" y="8194"/>
                  </a:cubicBezTo>
                  <a:cubicBezTo>
                    <a:pt x="17665" y="7220"/>
                    <a:pt x="17024" y="6362"/>
                    <a:pt x="16238" y="5622"/>
                  </a:cubicBezTo>
                  <a:cubicBezTo>
                    <a:pt x="15455" y="4882"/>
                    <a:pt x="14584" y="4300"/>
                    <a:pt x="13621" y="3877"/>
                  </a:cubicBezTo>
                  <a:cubicBezTo>
                    <a:pt x="12659" y="3456"/>
                    <a:pt x="11717" y="3241"/>
                    <a:pt x="10792" y="3241"/>
                  </a:cubicBezTo>
                  <a:cubicBezTo>
                    <a:pt x="9868" y="3241"/>
                    <a:pt x="8929" y="3456"/>
                    <a:pt x="7971" y="3877"/>
                  </a:cubicBezTo>
                  <a:cubicBezTo>
                    <a:pt x="7015" y="4300"/>
                    <a:pt x="6140" y="4879"/>
                    <a:pt x="5358" y="5608"/>
                  </a:cubicBezTo>
                  <a:cubicBezTo>
                    <a:pt x="4572" y="6336"/>
                    <a:pt x="3934" y="7198"/>
                    <a:pt x="3443" y="8183"/>
                  </a:cubicBezTo>
                  <a:cubicBezTo>
                    <a:pt x="2951" y="9171"/>
                    <a:pt x="2704" y="10219"/>
                    <a:pt x="2704" y="11329"/>
                  </a:cubicBezTo>
                  <a:cubicBezTo>
                    <a:pt x="2704" y="12267"/>
                    <a:pt x="2824" y="13136"/>
                    <a:pt x="3066" y="13947"/>
                  </a:cubicBezTo>
                  <a:lnTo>
                    <a:pt x="3504" y="14046"/>
                  </a:lnTo>
                  <a:cubicBezTo>
                    <a:pt x="3812" y="13396"/>
                    <a:pt x="4240" y="12874"/>
                    <a:pt x="4789" y="12476"/>
                  </a:cubicBezTo>
                  <a:cubicBezTo>
                    <a:pt x="5337" y="12077"/>
                    <a:pt x="5942" y="11880"/>
                    <a:pt x="6603" y="11880"/>
                  </a:cubicBezTo>
                  <a:lnTo>
                    <a:pt x="6603" y="11354"/>
                  </a:lnTo>
                  <a:cubicBezTo>
                    <a:pt x="6603" y="11210"/>
                    <a:pt x="6646" y="11081"/>
                    <a:pt x="6737" y="10970"/>
                  </a:cubicBezTo>
                  <a:cubicBezTo>
                    <a:pt x="6827" y="10857"/>
                    <a:pt x="6935" y="10798"/>
                    <a:pt x="7065" y="10798"/>
                  </a:cubicBezTo>
                  <a:lnTo>
                    <a:pt x="7966" y="10798"/>
                  </a:lnTo>
                  <a:cubicBezTo>
                    <a:pt x="8086" y="10798"/>
                    <a:pt x="8187" y="10857"/>
                    <a:pt x="8270" y="10970"/>
                  </a:cubicBezTo>
                  <a:cubicBezTo>
                    <a:pt x="8352" y="11081"/>
                    <a:pt x="8392" y="11210"/>
                    <a:pt x="8392" y="11354"/>
                  </a:cubicBezTo>
                  <a:lnTo>
                    <a:pt x="8392" y="21074"/>
                  </a:lnTo>
                  <a:cubicBezTo>
                    <a:pt x="8392" y="21218"/>
                    <a:pt x="8352" y="21343"/>
                    <a:pt x="8270" y="21447"/>
                  </a:cubicBezTo>
                  <a:cubicBezTo>
                    <a:pt x="8187" y="21549"/>
                    <a:pt x="8086" y="21599"/>
                    <a:pt x="7966" y="21599"/>
                  </a:cubicBezTo>
                  <a:lnTo>
                    <a:pt x="7065" y="21599"/>
                  </a:lnTo>
                  <a:cubicBezTo>
                    <a:pt x="6945" y="21599"/>
                    <a:pt x="6836" y="21549"/>
                    <a:pt x="6742" y="21447"/>
                  </a:cubicBezTo>
                  <a:cubicBezTo>
                    <a:pt x="6650" y="21343"/>
                    <a:pt x="6603" y="21218"/>
                    <a:pt x="6603" y="21074"/>
                  </a:cubicBezTo>
                  <a:lnTo>
                    <a:pt x="6603" y="20521"/>
                  </a:lnTo>
                  <a:cubicBezTo>
                    <a:pt x="6189" y="20521"/>
                    <a:pt x="5789" y="20436"/>
                    <a:pt x="5403" y="20270"/>
                  </a:cubicBezTo>
                  <a:cubicBezTo>
                    <a:pt x="5015" y="20103"/>
                    <a:pt x="4671" y="19877"/>
                    <a:pt x="4370" y="19589"/>
                  </a:cubicBezTo>
                  <a:cubicBezTo>
                    <a:pt x="4073" y="19298"/>
                    <a:pt x="3814" y="18956"/>
                    <a:pt x="3598" y="18558"/>
                  </a:cubicBezTo>
                  <a:cubicBezTo>
                    <a:pt x="3388" y="18163"/>
                    <a:pt x="3233" y="17725"/>
                    <a:pt x="3144" y="17245"/>
                  </a:cubicBezTo>
                  <a:lnTo>
                    <a:pt x="1172" y="16895"/>
                  </a:lnTo>
                  <a:lnTo>
                    <a:pt x="877" y="16085"/>
                  </a:lnTo>
                  <a:cubicBezTo>
                    <a:pt x="294" y="14571"/>
                    <a:pt x="0" y="12987"/>
                    <a:pt x="0" y="11326"/>
                  </a:cubicBezTo>
                  <a:cubicBezTo>
                    <a:pt x="0" y="9776"/>
                    <a:pt x="320" y="8310"/>
                    <a:pt x="957" y="6938"/>
                  </a:cubicBezTo>
                  <a:cubicBezTo>
                    <a:pt x="1595" y="5563"/>
                    <a:pt x="2426" y="4363"/>
                    <a:pt x="3447" y="3335"/>
                  </a:cubicBezTo>
                  <a:cubicBezTo>
                    <a:pt x="4469" y="2307"/>
                    <a:pt x="5622" y="1493"/>
                    <a:pt x="6909" y="895"/>
                  </a:cubicBezTo>
                  <a:cubicBezTo>
                    <a:pt x="8192" y="296"/>
                    <a:pt x="9486" y="0"/>
                    <a:pt x="1079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101578" tIns="101578" rIns="101578" bIns="101578" anchor="ctr"/>
            <a:lstStyle/>
            <a:p>
              <a:pPr defTabSz="914195">
                <a:defRPr/>
              </a:pPr>
              <a:endParaRPr lang="es-ES" sz="5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1061234" y="3928235"/>
            <a:ext cx="11446115" cy="7196029"/>
            <a:chOff x="-7559" y="1281302"/>
            <a:chExt cx="5165856" cy="3246863"/>
          </a:xfrm>
          <a:solidFill>
            <a:schemeClr val="accent3"/>
          </a:solidFill>
        </p:grpSpPr>
        <p:sp>
          <p:nvSpPr>
            <p:cNvPr id="66" name="Freeform 53"/>
            <p:cNvSpPr>
              <a:spLocks noChangeAspect="1"/>
            </p:cNvSpPr>
            <p:nvPr/>
          </p:nvSpPr>
          <p:spPr bwMode="gray">
            <a:xfrm>
              <a:off x="4501231" y="4186163"/>
              <a:ext cx="52565" cy="62052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0" y="11"/>
                </a:cxn>
                <a:cxn ang="0">
                  <a:pos x="30" y="7"/>
                </a:cxn>
                <a:cxn ang="0">
                  <a:pos x="68" y="32"/>
                </a:cxn>
                <a:cxn ang="0">
                  <a:pos x="105" y="36"/>
                </a:cxn>
                <a:cxn ang="0">
                  <a:pos x="127" y="23"/>
                </a:cxn>
                <a:cxn ang="0">
                  <a:pos x="148" y="22"/>
                </a:cxn>
                <a:cxn ang="0">
                  <a:pos x="165" y="13"/>
                </a:cxn>
                <a:cxn ang="0">
                  <a:pos x="176" y="7"/>
                </a:cxn>
                <a:cxn ang="0">
                  <a:pos x="193" y="22"/>
                </a:cxn>
                <a:cxn ang="0">
                  <a:pos x="198" y="54"/>
                </a:cxn>
                <a:cxn ang="0">
                  <a:pos x="196" y="85"/>
                </a:cxn>
                <a:cxn ang="0">
                  <a:pos x="201" y="109"/>
                </a:cxn>
                <a:cxn ang="0">
                  <a:pos x="198" y="112"/>
                </a:cxn>
                <a:cxn ang="0">
                  <a:pos x="194" y="94"/>
                </a:cxn>
                <a:cxn ang="0">
                  <a:pos x="182" y="119"/>
                </a:cxn>
                <a:cxn ang="0">
                  <a:pos x="177" y="135"/>
                </a:cxn>
                <a:cxn ang="0">
                  <a:pos x="172" y="157"/>
                </a:cxn>
                <a:cxn ang="0">
                  <a:pos x="156" y="155"/>
                </a:cxn>
                <a:cxn ang="0">
                  <a:pos x="154" y="167"/>
                </a:cxn>
                <a:cxn ang="0">
                  <a:pos x="143" y="179"/>
                </a:cxn>
                <a:cxn ang="0">
                  <a:pos x="137" y="184"/>
                </a:cxn>
                <a:cxn ang="0">
                  <a:pos x="127" y="187"/>
                </a:cxn>
                <a:cxn ang="0">
                  <a:pos x="124" y="206"/>
                </a:cxn>
                <a:cxn ang="0">
                  <a:pos x="111" y="216"/>
                </a:cxn>
                <a:cxn ang="0">
                  <a:pos x="99" y="209"/>
                </a:cxn>
                <a:cxn ang="0">
                  <a:pos x="83" y="208"/>
                </a:cxn>
                <a:cxn ang="0">
                  <a:pos x="69" y="201"/>
                </a:cxn>
                <a:cxn ang="0">
                  <a:pos x="80" y="193"/>
                </a:cxn>
                <a:cxn ang="0">
                  <a:pos x="62" y="188"/>
                </a:cxn>
                <a:cxn ang="0">
                  <a:pos x="41" y="157"/>
                </a:cxn>
                <a:cxn ang="0">
                  <a:pos x="25" y="107"/>
                </a:cxn>
                <a:cxn ang="0">
                  <a:pos x="45" y="118"/>
                </a:cxn>
                <a:cxn ang="0">
                  <a:pos x="25" y="92"/>
                </a:cxn>
                <a:cxn ang="0">
                  <a:pos x="2" y="24"/>
                </a:cxn>
              </a:cxnLst>
              <a:rect l="0" t="0" r="r" b="b"/>
              <a:pathLst>
                <a:path w="201" h="216">
                  <a:moveTo>
                    <a:pt x="2" y="0"/>
                  </a:moveTo>
                  <a:lnTo>
                    <a:pt x="4" y="4"/>
                  </a:lnTo>
                  <a:lnTo>
                    <a:pt x="13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43" y="13"/>
                  </a:lnTo>
                  <a:lnTo>
                    <a:pt x="68" y="32"/>
                  </a:lnTo>
                  <a:lnTo>
                    <a:pt x="100" y="36"/>
                  </a:lnTo>
                  <a:lnTo>
                    <a:pt x="105" y="36"/>
                  </a:lnTo>
                  <a:lnTo>
                    <a:pt x="116" y="28"/>
                  </a:lnTo>
                  <a:lnTo>
                    <a:pt x="127" y="23"/>
                  </a:lnTo>
                  <a:lnTo>
                    <a:pt x="137" y="24"/>
                  </a:lnTo>
                  <a:lnTo>
                    <a:pt x="148" y="22"/>
                  </a:lnTo>
                  <a:lnTo>
                    <a:pt x="159" y="11"/>
                  </a:lnTo>
                  <a:lnTo>
                    <a:pt x="165" y="13"/>
                  </a:lnTo>
                  <a:lnTo>
                    <a:pt x="172" y="16"/>
                  </a:lnTo>
                  <a:lnTo>
                    <a:pt x="176" y="7"/>
                  </a:lnTo>
                  <a:lnTo>
                    <a:pt x="185" y="11"/>
                  </a:lnTo>
                  <a:lnTo>
                    <a:pt x="193" y="22"/>
                  </a:lnTo>
                  <a:lnTo>
                    <a:pt x="197" y="44"/>
                  </a:lnTo>
                  <a:lnTo>
                    <a:pt x="198" y="54"/>
                  </a:lnTo>
                  <a:lnTo>
                    <a:pt x="196" y="65"/>
                  </a:lnTo>
                  <a:lnTo>
                    <a:pt x="196" y="85"/>
                  </a:lnTo>
                  <a:lnTo>
                    <a:pt x="198" y="103"/>
                  </a:lnTo>
                  <a:lnTo>
                    <a:pt x="201" y="109"/>
                  </a:lnTo>
                  <a:lnTo>
                    <a:pt x="198" y="122"/>
                  </a:lnTo>
                  <a:lnTo>
                    <a:pt x="198" y="112"/>
                  </a:lnTo>
                  <a:lnTo>
                    <a:pt x="197" y="102"/>
                  </a:lnTo>
                  <a:lnTo>
                    <a:pt x="194" y="94"/>
                  </a:lnTo>
                  <a:lnTo>
                    <a:pt x="192" y="101"/>
                  </a:lnTo>
                  <a:lnTo>
                    <a:pt x="182" y="119"/>
                  </a:lnTo>
                  <a:lnTo>
                    <a:pt x="182" y="134"/>
                  </a:lnTo>
                  <a:lnTo>
                    <a:pt x="177" y="135"/>
                  </a:lnTo>
                  <a:lnTo>
                    <a:pt x="177" y="153"/>
                  </a:lnTo>
                  <a:lnTo>
                    <a:pt x="172" y="157"/>
                  </a:lnTo>
                  <a:lnTo>
                    <a:pt x="166" y="157"/>
                  </a:lnTo>
                  <a:lnTo>
                    <a:pt x="156" y="155"/>
                  </a:lnTo>
                  <a:lnTo>
                    <a:pt x="154" y="158"/>
                  </a:lnTo>
                  <a:lnTo>
                    <a:pt x="154" y="167"/>
                  </a:lnTo>
                  <a:lnTo>
                    <a:pt x="150" y="176"/>
                  </a:lnTo>
                  <a:lnTo>
                    <a:pt x="143" y="179"/>
                  </a:lnTo>
                  <a:lnTo>
                    <a:pt x="140" y="190"/>
                  </a:lnTo>
                  <a:lnTo>
                    <a:pt x="137" y="184"/>
                  </a:lnTo>
                  <a:lnTo>
                    <a:pt x="131" y="182"/>
                  </a:lnTo>
                  <a:lnTo>
                    <a:pt x="127" y="187"/>
                  </a:lnTo>
                  <a:lnTo>
                    <a:pt x="124" y="198"/>
                  </a:lnTo>
                  <a:lnTo>
                    <a:pt x="124" y="206"/>
                  </a:lnTo>
                  <a:lnTo>
                    <a:pt x="117" y="215"/>
                  </a:lnTo>
                  <a:lnTo>
                    <a:pt x="111" y="216"/>
                  </a:lnTo>
                  <a:lnTo>
                    <a:pt x="105" y="211"/>
                  </a:lnTo>
                  <a:lnTo>
                    <a:pt x="99" y="209"/>
                  </a:lnTo>
                  <a:lnTo>
                    <a:pt x="94" y="212"/>
                  </a:lnTo>
                  <a:lnTo>
                    <a:pt x="83" y="208"/>
                  </a:lnTo>
                  <a:lnTo>
                    <a:pt x="73" y="208"/>
                  </a:lnTo>
                  <a:lnTo>
                    <a:pt x="69" y="201"/>
                  </a:lnTo>
                  <a:lnTo>
                    <a:pt x="77" y="200"/>
                  </a:lnTo>
                  <a:lnTo>
                    <a:pt x="80" y="193"/>
                  </a:lnTo>
                  <a:lnTo>
                    <a:pt x="70" y="193"/>
                  </a:lnTo>
                  <a:lnTo>
                    <a:pt x="62" y="188"/>
                  </a:lnTo>
                  <a:lnTo>
                    <a:pt x="49" y="165"/>
                  </a:lnTo>
                  <a:lnTo>
                    <a:pt x="41" y="157"/>
                  </a:lnTo>
                  <a:lnTo>
                    <a:pt x="37" y="151"/>
                  </a:lnTo>
                  <a:lnTo>
                    <a:pt x="25" y="107"/>
                  </a:lnTo>
                  <a:lnTo>
                    <a:pt x="37" y="129"/>
                  </a:lnTo>
                  <a:lnTo>
                    <a:pt x="45" y="118"/>
                  </a:lnTo>
                  <a:lnTo>
                    <a:pt x="37" y="113"/>
                  </a:lnTo>
                  <a:lnTo>
                    <a:pt x="25" y="92"/>
                  </a:lnTo>
                  <a:lnTo>
                    <a:pt x="0" y="39"/>
                  </a:lnTo>
                  <a:lnTo>
                    <a:pt x="2" y="2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68" name="Freeform 54"/>
            <p:cNvSpPr>
              <a:spLocks noChangeAspect="1"/>
            </p:cNvSpPr>
            <p:nvPr/>
          </p:nvSpPr>
          <p:spPr bwMode="gray">
            <a:xfrm>
              <a:off x="4045226" y="3653677"/>
              <a:ext cx="583475" cy="500739"/>
            </a:xfrm>
            <a:custGeom>
              <a:avLst/>
              <a:gdLst/>
              <a:ahLst/>
              <a:cxnLst>
                <a:cxn ang="0">
                  <a:pos x="80" y="633"/>
                </a:cxn>
                <a:cxn ang="0">
                  <a:pos x="198" y="560"/>
                </a:cxn>
                <a:cxn ang="0">
                  <a:pos x="357" y="522"/>
                </a:cxn>
                <a:cxn ang="0">
                  <a:pos x="497" y="418"/>
                </a:cxn>
                <a:cxn ang="0">
                  <a:pos x="533" y="330"/>
                </a:cxn>
                <a:cxn ang="0">
                  <a:pos x="566" y="326"/>
                </a:cxn>
                <a:cxn ang="0">
                  <a:pos x="634" y="262"/>
                </a:cxn>
                <a:cxn ang="0">
                  <a:pos x="688" y="222"/>
                </a:cxn>
                <a:cxn ang="0">
                  <a:pos x="739" y="187"/>
                </a:cxn>
                <a:cxn ang="0">
                  <a:pos x="818" y="257"/>
                </a:cxn>
                <a:cxn ang="0">
                  <a:pos x="898" y="254"/>
                </a:cxn>
                <a:cxn ang="0">
                  <a:pos x="921" y="160"/>
                </a:cxn>
                <a:cxn ang="0">
                  <a:pos x="974" y="108"/>
                </a:cxn>
                <a:cxn ang="0">
                  <a:pos x="1045" y="48"/>
                </a:cxn>
                <a:cxn ang="0">
                  <a:pos x="1044" y="29"/>
                </a:cxn>
                <a:cxn ang="0">
                  <a:pos x="1116" y="65"/>
                </a:cxn>
                <a:cxn ang="0">
                  <a:pos x="1205" y="90"/>
                </a:cxn>
                <a:cxn ang="0">
                  <a:pos x="1264" y="90"/>
                </a:cxn>
                <a:cxn ang="0">
                  <a:pos x="1279" y="118"/>
                </a:cxn>
                <a:cxn ang="0">
                  <a:pos x="1243" y="165"/>
                </a:cxn>
                <a:cxn ang="0">
                  <a:pos x="1269" y="264"/>
                </a:cxn>
                <a:cxn ang="0">
                  <a:pos x="1384" y="339"/>
                </a:cxn>
                <a:cxn ang="0">
                  <a:pos x="1553" y="270"/>
                </a:cxn>
                <a:cxn ang="0">
                  <a:pos x="1575" y="72"/>
                </a:cxn>
                <a:cxn ang="0">
                  <a:pos x="1623" y="17"/>
                </a:cxn>
                <a:cxn ang="0">
                  <a:pos x="1667" y="171"/>
                </a:cxn>
                <a:cxn ang="0">
                  <a:pos x="1761" y="252"/>
                </a:cxn>
                <a:cxn ang="0">
                  <a:pos x="1806" y="416"/>
                </a:cxn>
                <a:cxn ang="0">
                  <a:pos x="1851" y="485"/>
                </a:cxn>
                <a:cxn ang="0">
                  <a:pos x="1954" y="540"/>
                </a:cxn>
                <a:cxn ang="0">
                  <a:pos x="1994" y="645"/>
                </a:cxn>
                <a:cxn ang="0">
                  <a:pos x="2054" y="661"/>
                </a:cxn>
                <a:cxn ang="0">
                  <a:pos x="2132" y="791"/>
                </a:cxn>
                <a:cxn ang="0">
                  <a:pos x="2191" y="911"/>
                </a:cxn>
                <a:cxn ang="0">
                  <a:pos x="2206" y="1090"/>
                </a:cxn>
                <a:cxn ang="0">
                  <a:pos x="2158" y="1285"/>
                </a:cxn>
                <a:cxn ang="0">
                  <a:pos x="2089" y="1365"/>
                </a:cxn>
                <a:cxn ang="0">
                  <a:pos x="2034" y="1506"/>
                </a:cxn>
                <a:cxn ang="0">
                  <a:pos x="2008" y="1625"/>
                </a:cxn>
                <a:cxn ang="0">
                  <a:pos x="1823" y="1705"/>
                </a:cxn>
                <a:cxn ang="0">
                  <a:pos x="1785" y="1704"/>
                </a:cxn>
                <a:cxn ang="0">
                  <a:pos x="1715" y="1661"/>
                </a:cxn>
                <a:cxn ang="0">
                  <a:pos x="1572" y="1674"/>
                </a:cxn>
                <a:cxn ang="0">
                  <a:pos x="1453" y="1530"/>
                </a:cxn>
                <a:cxn ang="0">
                  <a:pos x="1376" y="1406"/>
                </a:cxn>
                <a:cxn ang="0">
                  <a:pos x="1330" y="1443"/>
                </a:cxn>
                <a:cxn ang="0">
                  <a:pos x="1358" y="1317"/>
                </a:cxn>
                <a:cxn ang="0">
                  <a:pos x="1302" y="1370"/>
                </a:cxn>
                <a:cxn ang="0">
                  <a:pos x="1220" y="1433"/>
                </a:cxn>
                <a:cxn ang="0">
                  <a:pos x="1177" y="1335"/>
                </a:cxn>
                <a:cxn ang="0">
                  <a:pos x="1062" y="1253"/>
                </a:cxn>
                <a:cxn ang="0">
                  <a:pos x="779" y="1270"/>
                </a:cxn>
                <a:cxn ang="0">
                  <a:pos x="587" y="1354"/>
                </a:cxn>
                <a:cxn ang="0">
                  <a:pos x="419" y="1379"/>
                </a:cxn>
                <a:cxn ang="0">
                  <a:pos x="271" y="1452"/>
                </a:cxn>
                <a:cxn ang="0">
                  <a:pos x="130" y="1405"/>
                </a:cxn>
                <a:cxn ang="0">
                  <a:pos x="142" y="1286"/>
                </a:cxn>
                <a:cxn ang="0">
                  <a:pos x="66" y="1024"/>
                </a:cxn>
                <a:cxn ang="0">
                  <a:pos x="12" y="897"/>
                </a:cxn>
                <a:cxn ang="0">
                  <a:pos x="35" y="884"/>
                </a:cxn>
                <a:cxn ang="0">
                  <a:pos x="8" y="758"/>
                </a:cxn>
              </a:cxnLst>
              <a:rect l="0" t="0" r="r" b="b"/>
              <a:pathLst>
                <a:path w="2217" h="1736">
                  <a:moveTo>
                    <a:pt x="43" y="634"/>
                  </a:moveTo>
                  <a:lnTo>
                    <a:pt x="49" y="629"/>
                  </a:lnTo>
                  <a:lnTo>
                    <a:pt x="48" y="645"/>
                  </a:lnTo>
                  <a:lnTo>
                    <a:pt x="48" y="647"/>
                  </a:lnTo>
                  <a:lnTo>
                    <a:pt x="45" y="651"/>
                  </a:lnTo>
                  <a:lnTo>
                    <a:pt x="44" y="656"/>
                  </a:lnTo>
                  <a:lnTo>
                    <a:pt x="48" y="658"/>
                  </a:lnTo>
                  <a:lnTo>
                    <a:pt x="46" y="666"/>
                  </a:lnTo>
                  <a:lnTo>
                    <a:pt x="45" y="671"/>
                  </a:lnTo>
                  <a:lnTo>
                    <a:pt x="50" y="673"/>
                  </a:lnTo>
                  <a:lnTo>
                    <a:pt x="59" y="666"/>
                  </a:lnTo>
                  <a:lnTo>
                    <a:pt x="62" y="652"/>
                  </a:lnTo>
                  <a:lnTo>
                    <a:pt x="72" y="636"/>
                  </a:lnTo>
                  <a:lnTo>
                    <a:pt x="80" y="633"/>
                  </a:lnTo>
                  <a:lnTo>
                    <a:pt x="87" y="628"/>
                  </a:lnTo>
                  <a:lnTo>
                    <a:pt x="94" y="626"/>
                  </a:lnTo>
                  <a:lnTo>
                    <a:pt x="102" y="620"/>
                  </a:lnTo>
                  <a:lnTo>
                    <a:pt x="120" y="617"/>
                  </a:lnTo>
                  <a:lnTo>
                    <a:pt x="125" y="608"/>
                  </a:lnTo>
                  <a:lnTo>
                    <a:pt x="132" y="601"/>
                  </a:lnTo>
                  <a:lnTo>
                    <a:pt x="140" y="596"/>
                  </a:lnTo>
                  <a:lnTo>
                    <a:pt x="146" y="586"/>
                  </a:lnTo>
                  <a:lnTo>
                    <a:pt x="161" y="580"/>
                  </a:lnTo>
                  <a:lnTo>
                    <a:pt x="167" y="575"/>
                  </a:lnTo>
                  <a:lnTo>
                    <a:pt x="174" y="571"/>
                  </a:lnTo>
                  <a:lnTo>
                    <a:pt x="191" y="559"/>
                  </a:lnTo>
                  <a:lnTo>
                    <a:pt x="195" y="558"/>
                  </a:lnTo>
                  <a:lnTo>
                    <a:pt x="198" y="560"/>
                  </a:lnTo>
                  <a:lnTo>
                    <a:pt x="214" y="561"/>
                  </a:lnTo>
                  <a:lnTo>
                    <a:pt x="222" y="564"/>
                  </a:lnTo>
                  <a:lnTo>
                    <a:pt x="232" y="565"/>
                  </a:lnTo>
                  <a:lnTo>
                    <a:pt x="241" y="564"/>
                  </a:lnTo>
                  <a:lnTo>
                    <a:pt x="249" y="561"/>
                  </a:lnTo>
                  <a:lnTo>
                    <a:pt x="260" y="553"/>
                  </a:lnTo>
                  <a:lnTo>
                    <a:pt x="270" y="547"/>
                  </a:lnTo>
                  <a:lnTo>
                    <a:pt x="280" y="544"/>
                  </a:lnTo>
                  <a:lnTo>
                    <a:pt x="291" y="544"/>
                  </a:lnTo>
                  <a:lnTo>
                    <a:pt x="301" y="542"/>
                  </a:lnTo>
                  <a:lnTo>
                    <a:pt x="322" y="522"/>
                  </a:lnTo>
                  <a:lnTo>
                    <a:pt x="335" y="522"/>
                  </a:lnTo>
                  <a:lnTo>
                    <a:pt x="345" y="527"/>
                  </a:lnTo>
                  <a:lnTo>
                    <a:pt x="357" y="522"/>
                  </a:lnTo>
                  <a:lnTo>
                    <a:pt x="370" y="522"/>
                  </a:lnTo>
                  <a:lnTo>
                    <a:pt x="378" y="520"/>
                  </a:lnTo>
                  <a:lnTo>
                    <a:pt x="388" y="515"/>
                  </a:lnTo>
                  <a:lnTo>
                    <a:pt x="413" y="510"/>
                  </a:lnTo>
                  <a:lnTo>
                    <a:pt x="424" y="504"/>
                  </a:lnTo>
                  <a:lnTo>
                    <a:pt x="432" y="499"/>
                  </a:lnTo>
                  <a:lnTo>
                    <a:pt x="454" y="478"/>
                  </a:lnTo>
                  <a:lnTo>
                    <a:pt x="458" y="470"/>
                  </a:lnTo>
                  <a:lnTo>
                    <a:pt x="459" y="461"/>
                  </a:lnTo>
                  <a:lnTo>
                    <a:pt x="467" y="450"/>
                  </a:lnTo>
                  <a:lnTo>
                    <a:pt x="469" y="445"/>
                  </a:lnTo>
                  <a:lnTo>
                    <a:pt x="469" y="439"/>
                  </a:lnTo>
                  <a:lnTo>
                    <a:pt x="476" y="440"/>
                  </a:lnTo>
                  <a:lnTo>
                    <a:pt x="497" y="418"/>
                  </a:lnTo>
                  <a:lnTo>
                    <a:pt x="500" y="413"/>
                  </a:lnTo>
                  <a:lnTo>
                    <a:pt x="497" y="410"/>
                  </a:lnTo>
                  <a:lnTo>
                    <a:pt x="490" y="381"/>
                  </a:lnTo>
                  <a:lnTo>
                    <a:pt x="491" y="369"/>
                  </a:lnTo>
                  <a:lnTo>
                    <a:pt x="499" y="355"/>
                  </a:lnTo>
                  <a:lnTo>
                    <a:pt x="502" y="353"/>
                  </a:lnTo>
                  <a:lnTo>
                    <a:pt x="508" y="353"/>
                  </a:lnTo>
                  <a:lnTo>
                    <a:pt x="512" y="345"/>
                  </a:lnTo>
                  <a:lnTo>
                    <a:pt x="521" y="338"/>
                  </a:lnTo>
                  <a:lnTo>
                    <a:pt x="524" y="338"/>
                  </a:lnTo>
                  <a:lnTo>
                    <a:pt x="523" y="333"/>
                  </a:lnTo>
                  <a:lnTo>
                    <a:pt x="528" y="322"/>
                  </a:lnTo>
                  <a:lnTo>
                    <a:pt x="530" y="321"/>
                  </a:lnTo>
                  <a:lnTo>
                    <a:pt x="533" y="330"/>
                  </a:lnTo>
                  <a:lnTo>
                    <a:pt x="537" y="337"/>
                  </a:lnTo>
                  <a:lnTo>
                    <a:pt x="543" y="353"/>
                  </a:lnTo>
                  <a:lnTo>
                    <a:pt x="549" y="365"/>
                  </a:lnTo>
                  <a:lnTo>
                    <a:pt x="555" y="372"/>
                  </a:lnTo>
                  <a:lnTo>
                    <a:pt x="560" y="381"/>
                  </a:lnTo>
                  <a:lnTo>
                    <a:pt x="564" y="386"/>
                  </a:lnTo>
                  <a:lnTo>
                    <a:pt x="569" y="375"/>
                  </a:lnTo>
                  <a:lnTo>
                    <a:pt x="569" y="360"/>
                  </a:lnTo>
                  <a:lnTo>
                    <a:pt x="571" y="360"/>
                  </a:lnTo>
                  <a:lnTo>
                    <a:pt x="578" y="359"/>
                  </a:lnTo>
                  <a:lnTo>
                    <a:pt x="576" y="346"/>
                  </a:lnTo>
                  <a:lnTo>
                    <a:pt x="570" y="335"/>
                  </a:lnTo>
                  <a:lnTo>
                    <a:pt x="564" y="330"/>
                  </a:lnTo>
                  <a:lnTo>
                    <a:pt x="566" y="326"/>
                  </a:lnTo>
                  <a:lnTo>
                    <a:pt x="565" y="310"/>
                  </a:lnTo>
                  <a:lnTo>
                    <a:pt x="570" y="305"/>
                  </a:lnTo>
                  <a:lnTo>
                    <a:pt x="580" y="310"/>
                  </a:lnTo>
                  <a:lnTo>
                    <a:pt x="588" y="308"/>
                  </a:lnTo>
                  <a:lnTo>
                    <a:pt x="601" y="324"/>
                  </a:lnTo>
                  <a:lnTo>
                    <a:pt x="618" y="327"/>
                  </a:lnTo>
                  <a:lnTo>
                    <a:pt x="619" y="319"/>
                  </a:lnTo>
                  <a:lnTo>
                    <a:pt x="610" y="316"/>
                  </a:lnTo>
                  <a:lnTo>
                    <a:pt x="613" y="303"/>
                  </a:lnTo>
                  <a:lnTo>
                    <a:pt x="623" y="294"/>
                  </a:lnTo>
                  <a:lnTo>
                    <a:pt x="625" y="287"/>
                  </a:lnTo>
                  <a:lnTo>
                    <a:pt x="620" y="270"/>
                  </a:lnTo>
                  <a:lnTo>
                    <a:pt x="625" y="264"/>
                  </a:lnTo>
                  <a:lnTo>
                    <a:pt x="634" y="262"/>
                  </a:lnTo>
                  <a:lnTo>
                    <a:pt x="645" y="268"/>
                  </a:lnTo>
                  <a:lnTo>
                    <a:pt x="647" y="265"/>
                  </a:lnTo>
                  <a:lnTo>
                    <a:pt x="641" y="253"/>
                  </a:lnTo>
                  <a:lnTo>
                    <a:pt x="642" y="247"/>
                  </a:lnTo>
                  <a:lnTo>
                    <a:pt x="646" y="242"/>
                  </a:lnTo>
                  <a:lnTo>
                    <a:pt x="663" y="248"/>
                  </a:lnTo>
                  <a:lnTo>
                    <a:pt x="663" y="243"/>
                  </a:lnTo>
                  <a:lnTo>
                    <a:pt x="657" y="233"/>
                  </a:lnTo>
                  <a:lnTo>
                    <a:pt x="657" y="221"/>
                  </a:lnTo>
                  <a:lnTo>
                    <a:pt x="666" y="217"/>
                  </a:lnTo>
                  <a:lnTo>
                    <a:pt x="671" y="217"/>
                  </a:lnTo>
                  <a:lnTo>
                    <a:pt x="677" y="215"/>
                  </a:lnTo>
                  <a:lnTo>
                    <a:pt x="687" y="214"/>
                  </a:lnTo>
                  <a:lnTo>
                    <a:pt x="688" y="222"/>
                  </a:lnTo>
                  <a:lnTo>
                    <a:pt x="693" y="220"/>
                  </a:lnTo>
                  <a:lnTo>
                    <a:pt x="700" y="214"/>
                  </a:lnTo>
                  <a:lnTo>
                    <a:pt x="705" y="201"/>
                  </a:lnTo>
                  <a:lnTo>
                    <a:pt x="705" y="197"/>
                  </a:lnTo>
                  <a:lnTo>
                    <a:pt x="699" y="189"/>
                  </a:lnTo>
                  <a:lnTo>
                    <a:pt x="702" y="183"/>
                  </a:lnTo>
                  <a:lnTo>
                    <a:pt x="707" y="189"/>
                  </a:lnTo>
                  <a:lnTo>
                    <a:pt x="709" y="198"/>
                  </a:lnTo>
                  <a:lnTo>
                    <a:pt x="715" y="194"/>
                  </a:lnTo>
                  <a:lnTo>
                    <a:pt x="718" y="188"/>
                  </a:lnTo>
                  <a:lnTo>
                    <a:pt x="721" y="189"/>
                  </a:lnTo>
                  <a:lnTo>
                    <a:pt x="722" y="194"/>
                  </a:lnTo>
                  <a:lnTo>
                    <a:pt x="728" y="193"/>
                  </a:lnTo>
                  <a:lnTo>
                    <a:pt x="739" y="187"/>
                  </a:lnTo>
                  <a:lnTo>
                    <a:pt x="743" y="183"/>
                  </a:lnTo>
                  <a:lnTo>
                    <a:pt x="741" y="176"/>
                  </a:lnTo>
                  <a:lnTo>
                    <a:pt x="749" y="174"/>
                  </a:lnTo>
                  <a:lnTo>
                    <a:pt x="753" y="177"/>
                  </a:lnTo>
                  <a:lnTo>
                    <a:pt x="761" y="181"/>
                  </a:lnTo>
                  <a:lnTo>
                    <a:pt x="770" y="181"/>
                  </a:lnTo>
                  <a:lnTo>
                    <a:pt x="780" y="187"/>
                  </a:lnTo>
                  <a:lnTo>
                    <a:pt x="788" y="193"/>
                  </a:lnTo>
                  <a:lnTo>
                    <a:pt x="804" y="215"/>
                  </a:lnTo>
                  <a:lnTo>
                    <a:pt x="818" y="226"/>
                  </a:lnTo>
                  <a:lnTo>
                    <a:pt x="814" y="242"/>
                  </a:lnTo>
                  <a:lnTo>
                    <a:pt x="814" y="253"/>
                  </a:lnTo>
                  <a:lnTo>
                    <a:pt x="815" y="255"/>
                  </a:lnTo>
                  <a:lnTo>
                    <a:pt x="818" y="257"/>
                  </a:lnTo>
                  <a:lnTo>
                    <a:pt x="819" y="254"/>
                  </a:lnTo>
                  <a:lnTo>
                    <a:pt x="822" y="247"/>
                  </a:lnTo>
                  <a:lnTo>
                    <a:pt x="820" y="243"/>
                  </a:lnTo>
                  <a:lnTo>
                    <a:pt x="825" y="238"/>
                  </a:lnTo>
                  <a:lnTo>
                    <a:pt x="829" y="240"/>
                  </a:lnTo>
                  <a:lnTo>
                    <a:pt x="830" y="237"/>
                  </a:lnTo>
                  <a:lnTo>
                    <a:pt x="836" y="240"/>
                  </a:lnTo>
                  <a:lnTo>
                    <a:pt x="836" y="232"/>
                  </a:lnTo>
                  <a:lnTo>
                    <a:pt x="839" y="231"/>
                  </a:lnTo>
                  <a:lnTo>
                    <a:pt x="849" y="233"/>
                  </a:lnTo>
                  <a:lnTo>
                    <a:pt x="862" y="233"/>
                  </a:lnTo>
                  <a:lnTo>
                    <a:pt x="873" y="232"/>
                  </a:lnTo>
                  <a:lnTo>
                    <a:pt x="881" y="236"/>
                  </a:lnTo>
                  <a:lnTo>
                    <a:pt x="898" y="254"/>
                  </a:lnTo>
                  <a:lnTo>
                    <a:pt x="903" y="253"/>
                  </a:lnTo>
                  <a:lnTo>
                    <a:pt x="903" y="249"/>
                  </a:lnTo>
                  <a:lnTo>
                    <a:pt x="899" y="237"/>
                  </a:lnTo>
                  <a:lnTo>
                    <a:pt x="906" y="233"/>
                  </a:lnTo>
                  <a:lnTo>
                    <a:pt x="908" y="232"/>
                  </a:lnTo>
                  <a:lnTo>
                    <a:pt x="894" y="217"/>
                  </a:lnTo>
                  <a:lnTo>
                    <a:pt x="886" y="205"/>
                  </a:lnTo>
                  <a:lnTo>
                    <a:pt x="890" y="189"/>
                  </a:lnTo>
                  <a:lnTo>
                    <a:pt x="893" y="192"/>
                  </a:lnTo>
                  <a:lnTo>
                    <a:pt x="898" y="189"/>
                  </a:lnTo>
                  <a:lnTo>
                    <a:pt x="909" y="172"/>
                  </a:lnTo>
                  <a:lnTo>
                    <a:pt x="909" y="165"/>
                  </a:lnTo>
                  <a:lnTo>
                    <a:pt x="914" y="158"/>
                  </a:lnTo>
                  <a:lnTo>
                    <a:pt x="921" y="160"/>
                  </a:lnTo>
                  <a:lnTo>
                    <a:pt x="931" y="160"/>
                  </a:lnTo>
                  <a:lnTo>
                    <a:pt x="937" y="154"/>
                  </a:lnTo>
                  <a:lnTo>
                    <a:pt x="936" y="141"/>
                  </a:lnTo>
                  <a:lnTo>
                    <a:pt x="929" y="141"/>
                  </a:lnTo>
                  <a:lnTo>
                    <a:pt x="930" y="135"/>
                  </a:lnTo>
                  <a:lnTo>
                    <a:pt x="931" y="125"/>
                  </a:lnTo>
                  <a:lnTo>
                    <a:pt x="935" y="115"/>
                  </a:lnTo>
                  <a:lnTo>
                    <a:pt x="944" y="113"/>
                  </a:lnTo>
                  <a:lnTo>
                    <a:pt x="953" y="109"/>
                  </a:lnTo>
                  <a:lnTo>
                    <a:pt x="954" y="102"/>
                  </a:lnTo>
                  <a:lnTo>
                    <a:pt x="962" y="103"/>
                  </a:lnTo>
                  <a:lnTo>
                    <a:pt x="969" y="108"/>
                  </a:lnTo>
                  <a:lnTo>
                    <a:pt x="973" y="115"/>
                  </a:lnTo>
                  <a:lnTo>
                    <a:pt x="974" y="108"/>
                  </a:lnTo>
                  <a:lnTo>
                    <a:pt x="968" y="98"/>
                  </a:lnTo>
                  <a:lnTo>
                    <a:pt x="971" y="96"/>
                  </a:lnTo>
                  <a:lnTo>
                    <a:pt x="978" y="88"/>
                  </a:lnTo>
                  <a:lnTo>
                    <a:pt x="991" y="92"/>
                  </a:lnTo>
                  <a:lnTo>
                    <a:pt x="992" y="87"/>
                  </a:lnTo>
                  <a:lnTo>
                    <a:pt x="1003" y="90"/>
                  </a:lnTo>
                  <a:lnTo>
                    <a:pt x="1016" y="88"/>
                  </a:lnTo>
                  <a:lnTo>
                    <a:pt x="1026" y="91"/>
                  </a:lnTo>
                  <a:lnTo>
                    <a:pt x="1034" y="91"/>
                  </a:lnTo>
                  <a:lnTo>
                    <a:pt x="1054" y="85"/>
                  </a:lnTo>
                  <a:lnTo>
                    <a:pt x="1062" y="79"/>
                  </a:lnTo>
                  <a:lnTo>
                    <a:pt x="1062" y="55"/>
                  </a:lnTo>
                  <a:lnTo>
                    <a:pt x="1056" y="49"/>
                  </a:lnTo>
                  <a:lnTo>
                    <a:pt x="1045" y="48"/>
                  </a:lnTo>
                  <a:lnTo>
                    <a:pt x="1038" y="49"/>
                  </a:lnTo>
                  <a:lnTo>
                    <a:pt x="1030" y="44"/>
                  </a:lnTo>
                  <a:lnTo>
                    <a:pt x="1026" y="38"/>
                  </a:lnTo>
                  <a:lnTo>
                    <a:pt x="1017" y="34"/>
                  </a:lnTo>
                  <a:lnTo>
                    <a:pt x="1017" y="33"/>
                  </a:lnTo>
                  <a:lnTo>
                    <a:pt x="1021" y="32"/>
                  </a:lnTo>
                  <a:lnTo>
                    <a:pt x="1024" y="34"/>
                  </a:lnTo>
                  <a:lnTo>
                    <a:pt x="1027" y="29"/>
                  </a:lnTo>
                  <a:lnTo>
                    <a:pt x="1029" y="27"/>
                  </a:lnTo>
                  <a:lnTo>
                    <a:pt x="1032" y="31"/>
                  </a:lnTo>
                  <a:lnTo>
                    <a:pt x="1035" y="45"/>
                  </a:lnTo>
                  <a:lnTo>
                    <a:pt x="1039" y="38"/>
                  </a:lnTo>
                  <a:lnTo>
                    <a:pt x="1039" y="29"/>
                  </a:lnTo>
                  <a:lnTo>
                    <a:pt x="1044" y="29"/>
                  </a:lnTo>
                  <a:lnTo>
                    <a:pt x="1046" y="33"/>
                  </a:lnTo>
                  <a:lnTo>
                    <a:pt x="1051" y="32"/>
                  </a:lnTo>
                  <a:lnTo>
                    <a:pt x="1055" y="38"/>
                  </a:lnTo>
                  <a:lnTo>
                    <a:pt x="1059" y="43"/>
                  </a:lnTo>
                  <a:lnTo>
                    <a:pt x="1067" y="49"/>
                  </a:lnTo>
                  <a:lnTo>
                    <a:pt x="1070" y="42"/>
                  </a:lnTo>
                  <a:lnTo>
                    <a:pt x="1075" y="41"/>
                  </a:lnTo>
                  <a:lnTo>
                    <a:pt x="1080" y="44"/>
                  </a:lnTo>
                  <a:lnTo>
                    <a:pt x="1082" y="50"/>
                  </a:lnTo>
                  <a:lnTo>
                    <a:pt x="1089" y="58"/>
                  </a:lnTo>
                  <a:lnTo>
                    <a:pt x="1104" y="61"/>
                  </a:lnTo>
                  <a:lnTo>
                    <a:pt x="1108" y="61"/>
                  </a:lnTo>
                  <a:lnTo>
                    <a:pt x="1113" y="63"/>
                  </a:lnTo>
                  <a:lnTo>
                    <a:pt x="1116" y="65"/>
                  </a:lnTo>
                  <a:lnTo>
                    <a:pt x="1123" y="60"/>
                  </a:lnTo>
                  <a:lnTo>
                    <a:pt x="1126" y="59"/>
                  </a:lnTo>
                  <a:lnTo>
                    <a:pt x="1126" y="66"/>
                  </a:lnTo>
                  <a:lnTo>
                    <a:pt x="1131" y="69"/>
                  </a:lnTo>
                  <a:lnTo>
                    <a:pt x="1141" y="69"/>
                  </a:lnTo>
                  <a:lnTo>
                    <a:pt x="1151" y="76"/>
                  </a:lnTo>
                  <a:lnTo>
                    <a:pt x="1159" y="75"/>
                  </a:lnTo>
                  <a:lnTo>
                    <a:pt x="1167" y="79"/>
                  </a:lnTo>
                  <a:lnTo>
                    <a:pt x="1177" y="74"/>
                  </a:lnTo>
                  <a:lnTo>
                    <a:pt x="1179" y="74"/>
                  </a:lnTo>
                  <a:lnTo>
                    <a:pt x="1184" y="81"/>
                  </a:lnTo>
                  <a:lnTo>
                    <a:pt x="1195" y="81"/>
                  </a:lnTo>
                  <a:lnTo>
                    <a:pt x="1200" y="84"/>
                  </a:lnTo>
                  <a:lnTo>
                    <a:pt x="1205" y="90"/>
                  </a:lnTo>
                  <a:lnTo>
                    <a:pt x="1216" y="79"/>
                  </a:lnTo>
                  <a:lnTo>
                    <a:pt x="1221" y="76"/>
                  </a:lnTo>
                  <a:lnTo>
                    <a:pt x="1225" y="75"/>
                  </a:lnTo>
                  <a:lnTo>
                    <a:pt x="1234" y="76"/>
                  </a:lnTo>
                  <a:lnTo>
                    <a:pt x="1244" y="71"/>
                  </a:lnTo>
                  <a:lnTo>
                    <a:pt x="1238" y="82"/>
                  </a:lnTo>
                  <a:lnTo>
                    <a:pt x="1241" y="85"/>
                  </a:lnTo>
                  <a:lnTo>
                    <a:pt x="1243" y="86"/>
                  </a:lnTo>
                  <a:lnTo>
                    <a:pt x="1248" y="81"/>
                  </a:lnTo>
                  <a:lnTo>
                    <a:pt x="1249" y="85"/>
                  </a:lnTo>
                  <a:lnTo>
                    <a:pt x="1248" y="101"/>
                  </a:lnTo>
                  <a:lnTo>
                    <a:pt x="1249" y="104"/>
                  </a:lnTo>
                  <a:lnTo>
                    <a:pt x="1259" y="101"/>
                  </a:lnTo>
                  <a:lnTo>
                    <a:pt x="1264" y="90"/>
                  </a:lnTo>
                  <a:lnTo>
                    <a:pt x="1263" y="88"/>
                  </a:lnTo>
                  <a:lnTo>
                    <a:pt x="1264" y="79"/>
                  </a:lnTo>
                  <a:lnTo>
                    <a:pt x="1274" y="70"/>
                  </a:lnTo>
                  <a:lnTo>
                    <a:pt x="1276" y="72"/>
                  </a:lnTo>
                  <a:lnTo>
                    <a:pt x="1279" y="77"/>
                  </a:lnTo>
                  <a:lnTo>
                    <a:pt x="1280" y="92"/>
                  </a:lnTo>
                  <a:lnTo>
                    <a:pt x="1288" y="87"/>
                  </a:lnTo>
                  <a:lnTo>
                    <a:pt x="1295" y="87"/>
                  </a:lnTo>
                  <a:lnTo>
                    <a:pt x="1299" y="91"/>
                  </a:lnTo>
                  <a:lnTo>
                    <a:pt x="1297" y="96"/>
                  </a:lnTo>
                  <a:lnTo>
                    <a:pt x="1293" y="106"/>
                  </a:lnTo>
                  <a:lnTo>
                    <a:pt x="1287" y="115"/>
                  </a:lnTo>
                  <a:lnTo>
                    <a:pt x="1284" y="119"/>
                  </a:lnTo>
                  <a:lnTo>
                    <a:pt x="1279" y="118"/>
                  </a:lnTo>
                  <a:lnTo>
                    <a:pt x="1277" y="122"/>
                  </a:lnTo>
                  <a:lnTo>
                    <a:pt x="1284" y="130"/>
                  </a:lnTo>
                  <a:lnTo>
                    <a:pt x="1276" y="141"/>
                  </a:lnTo>
                  <a:lnTo>
                    <a:pt x="1272" y="144"/>
                  </a:lnTo>
                  <a:lnTo>
                    <a:pt x="1264" y="141"/>
                  </a:lnTo>
                  <a:lnTo>
                    <a:pt x="1263" y="136"/>
                  </a:lnTo>
                  <a:lnTo>
                    <a:pt x="1258" y="142"/>
                  </a:lnTo>
                  <a:lnTo>
                    <a:pt x="1259" y="151"/>
                  </a:lnTo>
                  <a:lnTo>
                    <a:pt x="1261" y="156"/>
                  </a:lnTo>
                  <a:lnTo>
                    <a:pt x="1258" y="152"/>
                  </a:lnTo>
                  <a:lnTo>
                    <a:pt x="1253" y="145"/>
                  </a:lnTo>
                  <a:lnTo>
                    <a:pt x="1248" y="144"/>
                  </a:lnTo>
                  <a:lnTo>
                    <a:pt x="1247" y="156"/>
                  </a:lnTo>
                  <a:lnTo>
                    <a:pt x="1243" y="165"/>
                  </a:lnTo>
                  <a:lnTo>
                    <a:pt x="1243" y="171"/>
                  </a:lnTo>
                  <a:lnTo>
                    <a:pt x="1253" y="168"/>
                  </a:lnTo>
                  <a:lnTo>
                    <a:pt x="1248" y="187"/>
                  </a:lnTo>
                  <a:lnTo>
                    <a:pt x="1248" y="190"/>
                  </a:lnTo>
                  <a:lnTo>
                    <a:pt x="1238" y="210"/>
                  </a:lnTo>
                  <a:lnTo>
                    <a:pt x="1234" y="221"/>
                  </a:lnTo>
                  <a:lnTo>
                    <a:pt x="1232" y="225"/>
                  </a:lnTo>
                  <a:lnTo>
                    <a:pt x="1228" y="231"/>
                  </a:lnTo>
                  <a:lnTo>
                    <a:pt x="1228" y="242"/>
                  </a:lnTo>
                  <a:lnTo>
                    <a:pt x="1234" y="246"/>
                  </a:lnTo>
                  <a:lnTo>
                    <a:pt x="1238" y="252"/>
                  </a:lnTo>
                  <a:lnTo>
                    <a:pt x="1245" y="251"/>
                  </a:lnTo>
                  <a:lnTo>
                    <a:pt x="1254" y="258"/>
                  </a:lnTo>
                  <a:lnTo>
                    <a:pt x="1269" y="264"/>
                  </a:lnTo>
                  <a:lnTo>
                    <a:pt x="1271" y="274"/>
                  </a:lnTo>
                  <a:lnTo>
                    <a:pt x="1275" y="283"/>
                  </a:lnTo>
                  <a:lnTo>
                    <a:pt x="1275" y="297"/>
                  </a:lnTo>
                  <a:lnTo>
                    <a:pt x="1285" y="290"/>
                  </a:lnTo>
                  <a:lnTo>
                    <a:pt x="1307" y="296"/>
                  </a:lnTo>
                  <a:lnTo>
                    <a:pt x="1320" y="295"/>
                  </a:lnTo>
                  <a:lnTo>
                    <a:pt x="1324" y="302"/>
                  </a:lnTo>
                  <a:lnTo>
                    <a:pt x="1335" y="308"/>
                  </a:lnTo>
                  <a:lnTo>
                    <a:pt x="1345" y="313"/>
                  </a:lnTo>
                  <a:lnTo>
                    <a:pt x="1355" y="319"/>
                  </a:lnTo>
                  <a:lnTo>
                    <a:pt x="1361" y="327"/>
                  </a:lnTo>
                  <a:lnTo>
                    <a:pt x="1370" y="334"/>
                  </a:lnTo>
                  <a:lnTo>
                    <a:pt x="1377" y="335"/>
                  </a:lnTo>
                  <a:lnTo>
                    <a:pt x="1384" y="339"/>
                  </a:lnTo>
                  <a:lnTo>
                    <a:pt x="1411" y="346"/>
                  </a:lnTo>
                  <a:lnTo>
                    <a:pt x="1421" y="354"/>
                  </a:lnTo>
                  <a:lnTo>
                    <a:pt x="1425" y="365"/>
                  </a:lnTo>
                  <a:lnTo>
                    <a:pt x="1430" y="371"/>
                  </a:lnTo>
                  <a:lnTo>
                    <a:pt x="1460" y="392"/>
                  </a:lnTo>
                  <a:lnTo>
                    <a:pt x="1475" y="398"/>
                  </a:lnTo>
                  <a:lnTo>
                    <a:pt x="1487" y="394"/>
                  </a:lnTo>
                  <a:lnTo>
                    <a:pt x="1498" y="389"/>
                  </a:lnTo>
                  <a:lnTo>
                    <a:pt x="1516" y="384"/>
                  </a:lnTo>
                  <a:lnTo>
                    <a:pt x="1521" y="377"/>
                  </a:lnTo>
                  <a:lnTo>
                    <a:pt x="1524" y="356"/>
                  </a:lnTo>
                  <a:lnTo>
                    <a:pt x="1537" y="333"/>
                  </a:lnTo>
                  <a:lnTo>
                    <a:pt x="1548" y="287"/>
                  </a:lnTo>
                  <a:lnTo>
                    <a:pt x="1553" y="270"/>
                  </a:lnTo>
                  <a:lnTo>
                    <a:pt x="1557" y="258"/>
                  </a:lnTo>
                  <a:lnTo>
                    <a:pt x="1560" y="246"/>
                  </a:lnTo>
                  <a:lnTo>
                    <a:pt x="1559" y="231"/>
                  </a:lnTo>
                  <a:lnTo>
                    <a:pt x="1553" y="213"/>
                  </a:lnTo>
                  <a:lnTo>
                    <a:pt x="1555" y="197"/>
                  </a:lnTo>
                  <a:lnTo>
                    <a:pt x="1553" y="165"/>
                  </a:lnTo>
                  <a:lnTo>
                    <a:pt x="1561" y="145"/>
                  </a:lnTo>
                  <a:lnTo>
                    <a:pt x="1560" y="128"/>
                  </a:lnTo>
                  <a:lnTo>
                    <a:pt x="1565" y="118"/>
                  </a:lnTo>
                  <a:lnTo>
                    <a:pt x="1566" y="108"/>
                  </a:lnTo>
                  <a:lnTo>
                    <a:pt x="1559" y="106"/>
                  </a:lnTo>
                  <a:lnTo>
                    <a:pt x="1560" y="95"/>
                  </a:lnTo>
                  <a:lnTo>
                    <a:pt x="1564" y="76"/>
                  </a:lnTo>
                  <a:lnTo>
                    <a:pt x="1575" y="72"/>
                  </a:lnTo>
                  <a:lnTo>
                    <a:pt x="1578" y="64"/>
                  </a:lnTo>
                  <a:lnTo>
                    <a:pt x="1583" y="45"/>
                  </a:lnTo>
                  <a:lnTo>
                    <a:pt x="1596" y="29"/>
                  </a:lnTo>
                  <a:lnTo>
                    <a:pt x="1596" y="16"/>
                  </a:lnTo>
                  <a:lnTo>
                    <a:pt x="1596" y="15"/>
                  </a:lnTo>
                  <a:lnTo>
                    <a:pt x="1599" y="11"/>
                  </a:lnTo>
                  <a:lnTo>
                    <a:pt x="1604" y="10"/>
                  </a:lnTo>
                  <a:lnTo>
                    <a:pt x="1613" y="5"/>
                  </a:lnTo>
                  <a:lnTo>
                    <a:pt x="1616" y="0"/>
                  </a:lnTo>
                  <a:lnTo>
                    <a:pt x="1623" y="2"/>
                  </a:lnTo>
                  <a:lnTo>
                    <a:pt x="1623" y="7"/>
                  </a:lnTo>
                  <a:lnTo>
                    <a:pt x="1624" y="16"/>
                  </a:lnTo>
                  <a:lnTo>
                    <a:pt x="1623" y="16"/>
                  </a:lnTo>
                  <a:lnTo>
                    <a:pt x="1623" y="17"/>
                  </a:lnTo>
                  <a:lnTo>
                    <a:pt x="1625" y="31"/>
                  </a:lnTo>
                  <a:lnTo>
                    <a:pt x="1625" y="58"/>
                  </a:lnTo>
                  <a:lnTo>
                    <a:pt x="1629" y="68"/>
                  </a:lnTo>
                  <a:lnTo>
                    <a:pt x="1639" y="68"/>
                  </a:lnTo>
                  <a:lnTo>
                    <a:pt x="1641" y="74"/>
                  </a:lnTo>
                  <a:lnTo>
                    <a:pt x="1640" y="88"/>
                  </a:lnTo>
                  <a:lnTo>
                    <a:pt x="1646" y="93"/>
                  </a:lnTo>
                  <a:lnTo>
                    <a:pt x="1650" y="103"/>
                  </a:lnTo>
                  <a:lnTo>
                    <a:pt x="1655" y="107"/>
                  </a:lnTo>
                  <a:lnTo>
                    <a:pt x="1656" y="122"/>
                  </a:lnTo>
                  <a:lnTo>
                    <a:pt x="1661" y="124"/>
                  </a:lnTo>
                  <a:lnTo>
                    <a:pt x="1663" y="139"/>
                  </a:lnTo>
                  <a:lnTo>
                    <a:pt x="1667" y="151"/>
                  </a:lnTo>
                  <a:lnTo>
                    <a:pt x="1667" y="171"/>
                  </a:lnTo>
                  <a:lnTo>
                    <a:pt x="1670" y="179"/>
                  </a:lnTo>
                  <a:lnTo>
                    <a:pt x="1672" y="189"/>
                  </a:lnTo>
                  <a:lnTo>
                    <a:pt x="1677" y="199"/>
                  </a:lnTo>
                  <a:lnTo>
                    <a:pt x="1684" y="208"/>
                  </a:lnTo>
                  <a:lnTo>
                    <a:pt x="1693" y="211"/>
                  </a:lnTo>
                  <a:lnTo>
                    <a:pt x="1705" y="200"/>
                  </a:lnTo>
                  <a:lnTo>
                    <a:pt x="1715" y="198"/>
                  </a:lnTo>
                  <a:lnTo>
                    <a:pt x="1723" y="199"/>
                  </a:lnTo>
                  <a:lnTo>
                    <a:pt x="1729" y="215"/>
                  </a:lnTo>
                  <a:lnTo>
                    <a:pt x="1739" y="219"/>
                  </a:lnTo>
                  <a:lnTo>
                    <a:pt x="1747" y="228"/>
                  </a:lnTo>
                  <a:lnTo>
                    <a:pt x="1755" y="232"/>
                  </a:lnTo>
                  <a:lnTo>
                    <a:pt x="1764" y="242"/>
                  </a:lnTo>
                  <a:lnTo>
                    <a:pt x="1761" y="252"/>
                  </a:lnTo>
                  <a:lnTo>
                    <a:pt x="1764" y="258"/>
                  </a:lnTo>
                  <a:lnTo>
                    <a:pt x="1763" y="276"/>
                  </a:lnTo>
                  <a:lnTo>
                    <a:pt x="1766" y="286"/>
                  </a:lnTo>
                  <a:lnTo>
                    <a:pt x="1766" y="295"/>
                  </a:lnTo>
                  <a:lnTo>
                    <a:pt x="1771" y="303"/>
                  </a:lnTo>
                  <a:lnTo>
                    <a:pt x="1771" y="319"/>
                  </a:lnTo>
                  <a:lnTo>
                    <a:pt x="1775" y="332"/>
                  </a:lnTo>
                  <a:lnTo>
                    <a:pt x="1787" y="349"/>
                  </a:lnTo>
                  <a:lnTo>
                    <a:pt x="1796" y="349"/>
                  </a:lnTo>
                  <a:lnTo>
                    <a:pt x="1797" y="361"/>
                  </a:lnTo>
                  <a:lnTo>
                    <a:pt x="1804" y="381"/>
                  </a:lnTo>
                  <a:lnTo>
                    <a:pt x="1807" y="393"/>
                  </a:lnTo>
                  <a:lnTo>
                    <a:pt x="1808" y="409"/>
                  </a:lnTo>
                  <a:lnTo>
                    <a:pt x="1806" y="416"/>
                  </a:lnTo>
                  <a:lnTo>
                    <a:pt x="1806" y="426"/>
                  </a:lnTo>
                  <a:lnTo>
                    <a:pt x="1808" y="437"/>
                  </a:lnTo>
                  <a:lnTo>
                    <a:pt x="1814" y="443"/>
                  </a:lnTo>
                  <a:lnTo>
                    <a:pt x="1819" y="445"/>
                  </a:lnTo>
                  <a:lnTo>
                    <a:pt x="1818" y="448"/>
                  </a:lnTo>
                  <a:lnTo>
                    <a:pt x="1822" y="445"/>
                  </a:lnTo>
                  <a:lnTo>
                    <a:pt x="1822" y="447"/>
                  </a:lnTo>
                  <a:lnTo>
                    <a:pt x="1819" y="452"/>
                  </a:lnTo>
                  <a:lnTo>
                    <a:pt x="1820" y="454"/>
                  </a:lnTo>
                  <a:lnTo>
                    <a:pt x="1820" y="461"/>
                  </a:lnTo>
                  <a:lnTo>
                    <a:pt x="1824" y="470"/>
                  </a:lnTo>
                  <a:lnTo>
                    <a:pt x="1838" y="475"/>
                  </a:lnTo>
                  <a:lnTo>
                    <a:pt x="1841" y="480"/>
                  </a:lnTo>
                  <a:lnTo>
                    <a:pt x="1851" y="485"/>
                  </a:lnTo>
                  <a:lnTo>
                    <a:pt x="1871" y="490"/>
                  </a:lnTo>
                  <a:lnTo>
                    <a:pt x="1874" y="489"/>
                  </a:lnTo>
                  <a:lnTo>
                    <a:pt x="1881" y="485"/>
                  </a:lnTo>
                  <a:lnTo>
                    <a:pt x="1884" y="502"/>
                  </a:lnTo>
                  <a:lnTo>
                    <a:pt x="1888" y="511"/>
                  </a:lnTo>
                  <a:lnTo>
                    <a:pt x="1893" y="515"/>
                  </a:lnTo>
                  <a:lnTo>
                    <a:pt x="1903" y="512"/>
                  </a:lnTo>
                  <a:lnTo>
                    <a:pt x="1911" y="517"/>
                  </a:lnTo>
                  <a:lnTo>
                    <a:pt x="1920" y="518"/>
                  </a:lnTo>
                  <a:lnTo>
                    <a:pt x="1925" y="527"/>
                  </a:lnTo>
                  <a:lnTo>
                    <a:pt x="1931" y="533"/>
                  </a:lnTo>
                  <a:lnTo>
                    <a:pt x="1937" y="529"/>
                  </a:lnTo>
                  <a:lnTo>
                    <a:pt x="1942" y="533"/>
                  </a:lnTo>
                  <a:lnTo>
                    <a:pt x="1954" y="540"/>
                  </a:lnTo>
                  <a:lnTo>
                    <a:pt x="1958" y="545"/>
                  </a:lnTo>
                  <a:lnTo>
                    <a:pt x="1960" y="556"/>
                  </a:lnTo>
                  <a:lnTo>
                    <a:pt x="1953" y="554"/>
                  </a:lnTo>
                  <a:lnTo>
                    <a:pt x="1952" y="566"/>
                  </a:lnTo>
                  <a:lnTo>
                    <a:pt x="1958" y="572"/>
                  </a:lnTo>
                  <a:lnTo>
                    <a:pt x="1968" y="574"/>
                  </a:lnTo>
                  <a:lnTo>
                    <a:pt x="1970" y="580"/>
                  </a:lnTo>
                  <a:lnTo>
                    <a:pt x="1978" y="588"/>
                  </a:lnTo>
                  <a:lnTo>
                    <a:pt x="1980" y="597"/>
                  </a:lnTo>
                  <a:lnTo>
                    <a:pt x="1983" y="603"/>
                  </a:lnTo>
                  <a:lnTo>
                    <a:pt x="1985" y="610"/>
                  </a:lnTo>
                  <a:lnTo>
                    <a:pt x="1992" y="612"/>
                  </a:lnTo>
                  <a:lnTo>
                    <a:pt x="1994" y="619"/>
                  </a:lnTo>
                  <a:lnTo>
                    <a:pt x="1994" y="645"/>
                  </a:lnTo>
                  <a:lnTo>
                    <a:pt x="1996" y="651"/>
                  </a:lnTo>
                  <a:lnTo>
                    <a:pt x="1997" y="658"/>
                  </a:lnTo>
                  <a:lnTo>
                    <a:pt x="2002" y="662"/>
                  </a:lnTo>
                  <a:lnTo>
                    <a:pt x="2005" y="671"/>
                  </a:lnTo>
                  <a:lnTo>
                    <a:pt x="2007" y="672"/>
                  </a:lnTo>
                  <a:lnTo>
                    <a:pt x="2011" y="669"/>
                  </a:lnTo>
                  <a:lnTo>
                    <a:pt x="2017" y="669"/>
                  </a:lnTo>
                  <a:lnTo>
                    <a:pt x="2017" y="655"/>
                  </a:lnTo>
                  <a:lnTo>
                    <a:pt x="2023" y="650"/>
                  </a:lnTo>
                  <a:lnTo>
                    <a:pt x="2027" y="660"/>
                  </a:lnTo>
                  <a:lnTo>
                    <a:pt x="2032" y="665"/>
                  </a:lnTo>
                  <a:lnTo>
                    <a:pt x="2043" y="669"/>
                  </a:lnTo>
                  <a:lnTo>
                    <a:pt x="2051" y="676"/>
                  </a:lnTo>
                  <a:lnTo>
                    <a:pt x="2054" y="661"/>
                  </a:lnTo>
                  <a:lnTo>
                    <a:pt x="2057" y="665"/>
                  </a:lnTo>
                  <a:lnTo>
                    <a:pt x="2059" y="671"/>
                  </a:lnTo>
                  <a:lnTo>
                    <a:pt x="2061" y="674"/>
                  </a:lnTo>
                  <a:lnTo>
                    <a:pt x="2065" y="690"/>
                  </a:lnTo>
                  <a:lnTo>
                    <a:pt x="2065" y="720"/>
                  </a:lnTo>
                  <a:lnTo>
                    <a:pt x="2068" y="733"/>
                  </a:lnTo>
                  <a:lnTo>
                    <a:pt x="2077" y="739"/>
                  </a:lnTo>
                  <a:lnTo>
                    <a:pt x="2083" y="748"/>
                  </a:lnTo>
                  <a:lnTo>
                    <a:pt x="2098" y="760"/>
                  </a:lnTo>
                  <a:lnTo>
                    <a:pt x="2110" y="760"/>
                  </a:lnTo>
                  <a:lnTo>
                    <a:pt x="2118" y="766"/>
                  </a:lnTo>
                  <a:lnTo>
                    <a:pt x="2124" y="774"/>
                  </a:lnTo>
                  <a:lnTo>
                    <a:pt x="2130" y="785"/>
                  </a:lnTo>
                  <a:lnTo>
                    <a:pt x="2132" y="791"/>
                  </a:lnTo>
                  <a:lnTo>
                    <a:pt x="2141" y="800"/>
                  </a:lnTo>
                  <a:lnTo>
                    <a:pt x="2151" y="802"/>
                  </a:lnTo>
                  <a:lnTo>
                    <a:pt x="2151" y="806"/>
                  </a:lnTo>
                  <a:lnTo>
                    <a:pt x="2163" y="824"/>
                  </a:lnTo>
                  <a:lnTo>
                    <a:pt x="2162" y="830"/>
                  </a:lnTo>
                  <a:lnTo>
                    <a:pt x="2173" y="835"/>
                  </a:lnTo>
                  <a:lnTo>
                    <a:pt x="2177" y="844"/>
                  </a:lnTo>
                  <a:lnTo>
                    <a:pt x="2178" y="862"/>
                  </a:lnTo>
                  <a:lnTo>
                    <a:pt x="2184" y="872"/>
                  </a:lnTo>
                  <a:lnTo>
                    <a:pt x="2186" y="876"/>
                  </a:lnTo>
                  <a:lnTo>
                    <a:pt x="2190" y="871"/>
                  </a:lnTo>
                  <a:lnTo>
                    <a:pt x="2191" y="886"/>
                  </a:lnTo>
                  <a:lnTo>
                    <a:pt x="2189" y="900"/>
                  </a:lnTo>
                  <a:lnTo>
                    <a:pt x="2191" y="911"/>
                  </a:lnTo>
                  <a:lnTo>
                    <a:pt x="2194" y="938"/>
                  </a:lnTo>
                  <a:lnTo>
                    <a:pt x="2197" y="948"/>
                  </a:lnTo>
                  <a:lnTo>
                    <a:pt x="2193" y="945"/>
                  </a:lnTo>
                  <a:lnTo>
                    <a:pt x="2191" y="952"/>
                  </a:lnTo>
                  <a:lnTo>
                    <a:pt x="2193" y="956"/>
                  </a:lnTo>
                  <a:lnTo>
                    <a:pt x="2194" y="963"/>
                  </a:lnTo>
                  <a:lnTo>
                    <a:pt x="2197" y="967"/>
                  </a:lnTo>
                  <a:lnTo>
                    <a:pt x="2200" y="979"/>
                  </a:lnTo>
                  <a:lnTo>
                    <a:pt x="2207" y="995"/>
                  </a:lnTo>
                  <a:lnTo>
                    <a:pt x="2216" y="1023"/>
                  </a:lnTo>
                  <a:lnTo>
                    <a:pt x="2217" y="1050"/>
                  </a:lnTo>
                  <a:lnTo>
                    <a:pt x="2215" y="1066"/>
                  </a:lnTo>
                  <a:lnTo>
                    <a:pt x="2211" y="1074"/>
                  </a:lnTo>
                  <a:lnTo>
                    <a:pt x="2206" y="1090"/>
                  </a:lnTo>
                  <a:lnTo>
                    <a:pt x="2204" y="1110"/>
                  </a:lnTo>
                  <a:lnTo>
                    <a:pt x="2199" y="1142"/>
                  </a:lnTo>
                  <a:lnTo>
                    <a:pt x="2196" y="1145"/>
                  </a:lnTo>
                  <a:lnTo>
                    <a:pt x="2189" y="1164"/>
                  </a:lnTo>
                  <a:lnTo>
                    <a:pt x="2188" y="1182"/>
                  </a:lnTo>
                  <a:lnTo>
                    <a:pt x="2190" y="1201"/>
                  </a:lnTo>
                  <a:lnTo>
                    <a:pt x="2186" y="1207"/>
                  </a:lnTo>
                  <a:lnTo>
                    <a:pt x="2186" y="1214"/>
                  </a:lnTo>
                  <a:lnTo>
                    <a:pt x="2172" y="1252"/>
                  </a:lnTo>
                  <a:lnTo>
                    <a:pt x="2167" y="1258"/>
                  </a:lnTo>
                  <a:lnTo>
                    <a:pt x="2162" y="1266"/>
                  </a:lnTo>
                  <a:lnTo>
                    <a:pt x="2156" y="1273"/>
                  </a:lnTo>
                  <a:lnTo>
                    <a:pt x="2156" y="1280"/>
                  </a:lnTo>
                  <a:lnTo>
                    <a:pt x="2158" y="1285"/>
                  </a:lnTo>
                  <a:lnTo>
                    <a:pt x="2153" y="1291"/>
                  </a:lnTo>
                  <a:lnTo>
                    <a:pt x="2145" y="1302"/>
                  </a:lnTo>
                  <a:lnTo>
                    <a:pt x="2137" y="1302"/>
                  </a:lnTo>
                  <a:lnTo>
                    <a:pt x="2135" y="1306"/>
                  </a:lnTo>
                  <a:lnTo>
                    <a:pt x="2141" y="1308"/>
                  </a:lnTo>
                  <a:lnTo>
                    <a:pt x="2130" y="1312"/>
                  </a:lnTo>
                  <a:lnTo>
                    <a:pt x="2123" y="1316"/>
                  </a:lnTo>
                  <a:lnTo>
                    <a:pt x="2120" y="1323"/>
                  </a:lnTo>
                  <a:lnTo>
                    <a:pt x="2114" y="1331"/>
                  </a:lnTo>
                  <a:lnTo>
                    <a:pt x="2108" y="1346"/>
                  </a:lnTo>
                  <a:lnTo>
                    <a:pt x="2100" y="1357"/>
                  </a:lnTo>
                  <a:lnTo>
                    <a:pt x="2094" y="1359"/>
                  </a:lnTo>
                  <a:lnTo>
                    <a:pt x="2091" y="1360"/>
                  </a:lnTo>
                  <a:lnTo>
                    <a:pt x="2089" y="1365"/>
                  </a:lnTo>
                  <a:lnTo>
                    <a:pt x="2097" y="1367"/>
                  </a:lnTo>
                  <a:lnTo>
                    <a:pt x="2096" y="1379"/>
                  </a:lnTo>
                  <a:lnTo>
                    <a:pt x="2091" y="1392"/>
                  </a:lnTo>
                  <a:lnTo>
                    <a:pt x="2088" y="1392"/>
                  </a:lnTo>
                  <a:lnTo>
                    <a:pt x="2087" y="1400"/>
                  </a:lnTo>
                  <a:lnTo>
                    <a:pt x="2078" y="1411"/>
                  </a:lnTo>
                  <a:lnTo>
                    <a:pt x="2065" y="1458"/>
                  </a:lnTo>
                  <a:lnTo>
                    <a:pt x="2065" y="1468"/>
                  </a:lnTo>
                  <a:lnTo>
                    <a:pt x="2056" y="1462"/>
                  </a:lnTo>
                  <a:lnTo>
                    <a:pt x="2049" y="1481"/>
                  </a:lnTo>
                  <a:lnTo>
                    <a:pt x="2044" y="1487"/>
                  </a:lnTo>
                  <a:lnTo>
                    <a:pt x="2041" y="1497"/>
                  </a:lnTo>
                  <a:lnTo>
                    <a:pt x="2038" y="1500"/>
                  </a:lnTo>
                  <a:lnTo>
                    <a:pt x="2034" y="1506"/>
                  </a:lnTo>
                  <a:lnTo>
                    <a:pt x="2033" y="1521"/>
                  </a:lnTo>
                  <a:lnTo>
                    <a:pt x="2029" y="1538"/>
                  </a:lnTo>
                  <a:lnTo>
                    <a:pt x="2033" y="1546"/>
                  </a:lnTo>
                  <a:lnTo>
                    <a:pt x="2030" y="1550"/>
                  </a:lnTo>
                  <a:lnTo>
                    <a:pt x="2029" y="1562"/>
                  </a:lnTo>
                  <a:lnTo>
                    <a:pt x="2023" y="1577"/>
                  </a:lnTo>
                  <a:lnTo>
                    <a:pt x="2021" y="1587"/>
                  </a:lnTo>
                  <a:lnTo>
                    <a:pt x="2021" y="1593"/>
                  </a:lnTo>
                  <a:lnTo>
                    <a:pt x="2024" y="1603"/>
                  </a:lnTo>
                  <a:lnTo>
                    <a:pt x="2024" y="1613"/>
                  </a:lnTo>
                  <a:lnTo>
                    <a:pt x="2023" y="1621"/>
                  </a:lnTo>
                  <a:lnTo>
                    <a:pt x="2021" y="1629"/>
                  </a:lnTo>
                  <a:lnTo>
                    <a:pt x="2012" y="1624"/>
                  </a:lnTo>
                  <a:lnTo>
                    <a:pt x="2008" y="1625"/>
                  </a:lnTo>
                  <a:lnTo>
                    <a:pt x="2007" y="1637"/>
                  </a:lnTo>
                  <a:lnTo>
                    <a:pt x="1987" y="1643"/>
                  </a:lnTo>
                  <a:lnTo>
                    <a:pt x="1932" y="1645"/>
                  </a:lnTo>
                  <a:lnTo>
                    <a:pt x="1920" y="1648"/>
                  </a:lnTo>
                  <a:lnTo>
                    <a:pt x="1898" y="1661"/>
                  </a:lnTo>
                  <a:lnTo>
                    <a:pt x="1888" y="1669"/>
                  </a:lnTo>
                  <a:lnTo>
                    <a:pt x="1874" y="1678"/>
                  </a:lnTo>
                  <a:lnTo>
                    <a:pt x="1868" y="1685"/>
                  </a:lnTo>
                  <a:lnTo>
                    <a:pt x="1866" y="1691"/>
                  </a:lnTo>
                  <a:lnTo>
                    <a:pt x="1854" y="1699"/>
                  </a:lnTo>
                  <a:lnTo>
                    <a:pt x="1847" y="1705"/>
                  </a:lnTo>
                  <a:lnTo>
                    <a:pt x="1844" y="1701"/>
                  </a:lnTo>
                  <a:lnTo>
                    <a:pt x="1830" y="1705"/>
                  </a:lnTo>
                  <a:lnTo>
                    <a:pt x="1823" y="1705"/>
                  </a:lnTo>
                  <a:lnTo>
                    <a:pt x="1819" y="1706"/>
                  </a:lnTo>
                  <a:lnTo>
                    <a:pt x="1818" y="1715"/>
                  </a:lnTo>
                  <a:lnTo>
                    <a:pt x="1822" y="1720"/>
                  </a:lnTo>
                  <a:lnTo>
                    <a:pt x="1825" y="1713"/>
                  </a:lnTo>
                  <a:lnTo>
                    <a:pt x="1831" y="1709"/>
                  </a:lnTo>
                  <a:lnTo>
                    <a:pt x="1836" y="1709"/>
                  </a:lnTo>
                  <a:lnTo>
                    <a:pt x="1833" y="1720"/>
                  </a:lnTo>
                  <a:lnTo>
                    <a:pt x="1831" y="1729"/>
                  </a:lnTo>
                  <a:lnTo>
                    <a:pt x="1826" y="1736"/>
                  </a:lnTo>
                  <a:lnTo>
                    <a:pt x="1813" y="1717"/>
                  </a:lnTo>
                  <a:lnTo>
                    <a:pt x="1808" y="1717"/>
                  </a:lnTo>
                  <a:lnTo>
                    <a:pt x="1799" y="1713"/>
                  </a:lnTo>
                  <a:lnTo>
                    <a:pt x="1796" y="1704"/>
                  </a:lnTo>
                  <a:lnTo>
                    <a:pt x="1785" y="1704"/>
                  </a:lnTo>
                  <a:lnTo>
                    <a:pt x="1777" y="1696"/>
                  </a:lnTo>
                  <a:lnTo>
                    <a:pt x="1776" y="1690"/>
                  </a:lnTo>
                  <a:lnTo>
                    <a:pt x="1779" y="1679"/>
                  </a:lnTo>
                  <a:lnTo>
                    <a:pt x="1772" y="1673"/>
                  </a:lnTo>
                  <a:lnTo>
                    <a:pt x="1760" y="1682"/>
                  </a:lnTo>
                  <a:lnTo>
                    <a:pt x="1750" y="1685"/>
                  </a:lnTo>
                  <a:lnTo>
                    <a:pt x="1739" y="1682"/>
                  </a:lnTo>
                  <a:lnTo>
                    <a:pt x="1736" y="1675"/>
                  </a:lnTo>
                  <a:lnTo>
                    <a:pt x="1749" y="1675"/>
                  </a:lnTo>
                  <a:lnTo>
                    <a:pt x="1752" y="1666"/>
                  </a:lnTo>
                  <a:lnTo>
                    <a:pt x="1750" y="1652"/>
                  </a:lnTo>
                  <a:lnTo>
                    <a:pt x="1741" y="1647"/>
                  </a:lnTo>
                  <a:lnTo>
                    <a:pt x="1725" y="1659"/>
                  </a:lnTo>
                  <a:lnTo>
                    <a:pt x="1715" y="1661"/>
                  </a:lnTo>
                  <a:lnTo>
                    <a:pt x="1728" y="1669"/>
                  </a:lnTo>
                  <a:lnTo>
                    <a:pt x="1729" y="1672"/>
                  </a:lnTo>
                  <a:lnTo>
                    <a:pt x="1721" y="1673"/>
                  </a:lnTo>
                  <a:lnTo>
                    <a:pt x="1710" y="1678"/>
                  </a:lnTo>
                  <a:lnTo>
                    <a:pt x="1699" y="1686"/>
                  </a:lnTo>
                  <a:lnTo>
                    <a:pt x="1690" y="1701"/>
                  </a:lnTo>
                  <a:lnTo>
                    <a:pt x="1672" y="1710"/>
                  </a:lnTo>
                  <a:lnTo>
                    <a:pt x="1658" y="1713"/>
                  </a:lnTo>
                  <a:lnTo>
                    <a:pt x="1655" y="1709"/>
                  </a:lnTo>
                  <a:lnTo>
                    <a:pt x="1635" y="1699"/>
                  </a:lnTo>
                  <a:lnTo>
                    <a:pt x="1616" y="1686"/>
                  </a:lnTo>
                  <a:lnTo>
                    <a:pt x="1607" y="1683"/>
                  </a:lnTo>
                  <a:lnTo>
                    <a:pt x="1593" y="1682"/>
                  </a:lnTo>
                  <a:lnTo>
                    <a:pt x="1572" y="1674"/>
                  </a:lnTo>
                  <a:lnTo>
                    <a:pt x="1564" y="1675"/>
                  </a:lnTo>
                  <a:lnTo>
                    <a:pt x="1555" y="1682"/>
                  </a:lnTo>
                  <a:lnTo>
                    <a:pt x="1548" y="1671"/>
                  </a:lnTo>
                  <a:lnTo>
                    <a:pt x="1529" y="1659"/>
                  </a:lnTo>
                  <a:lnTo>
                    <a:pt x="1511" y="1658"/>
                  </a:lnTo>
                  <a:lnTo>
                    <a:pt x="1496" y="1650"/>
                  </a:lnTo>
                  <a:lnTo>
                    <a:pt x="1486" y="1639"/>
                  </a:lnTo>
                  <a:lnTo>
                    <a:pt x="1481" y="1625"/>
                  </a:lnTo>
                  <a:lnTo>
                    <a:pt x="1470" y="1618"/>
                  </a:lnTo>
                  <a:lnTo>
                    <a:pt x="1458" y="1588"/>
                  </a:lnTo>
                  <a:lnTo>
                    <a:pt x="1457" y="1582"/>
                  </a:lnTo>
                  <a:lnTo>
                    <a:pt x="1462" y="1572"/>
                  </a:lnTo>
                  <a:lnTo>
                    <a:pt x="1463" y="1559"/>
                  </a:lnTo>
                  <a:lnTo>
                    <a:pt x="1453" y="1530"/>
                  </a:lnTo>
                  <a:lnTo>
                    <a:pt x="1430" y="1500"/>
                  </a:lnTo>
                  <a:lnTo>
                    <a:pt x="1437" y="1483"/>
                  </a:lnTo>
                  <a:lnTo>
                    <a:pt x="1436" y="1480"/>
                  </a:lnTo>
                  <a:lnTo>
                    <a:pt x="1421" y="1481"/>
                  </a:lnTo>
                  <a:lnTo>
                    <a:pt x="1406" y="1490"/>
                  </a:lnTo>
                  <a:lnTo>
                    <a:pt x="1389" y="1496"/>
                  </a:lnTo>
                  <a:lnTo>
                    <a:pt x="1379" y="1497"/>
                  </a:lnTo>
                  <a:lnTo>
                    <a:pt x="1372" y="1495"/>
                  </a:lnTo>
                  <a:lnTo>
                    <a:pt x="1379" y="1484"/>
                  </a:lnTo>
                  <a:lnTo>
                    <a:pt x="1387" y="1468"/>
                  </a:lnTo>
                  <a:lnTo>
                    <a:pt x="1390" y="1453"/>
                  </a:lnTo>
                  <a:lnTo>
                    <a:pt x="1390" y="1436"/>
                  </a:lnTo>
                  <a:lnTo>
                    <a:pt x="1384" y="1419"/>
                  </a:lnTo>
                  <a:lnTo>
                    <a:pt x="1376" y="1406"/>
                  </a:lnTo>
                  <a:lnTo>
                    <a:pt x="1368" y="1400"/>
                  </a:lnTo>
                  <a:lnTo>
                    <a:pt x="1356" y="1424"/>
                  </a:lnTo>
                  <a:lnTo>
                    <a:pt x="1356" y="1436"/>
                  </a:lnTo>
                  <a:lnTo>
                    <a:pt x="1352" y="1448"/>
                  </a:lnTo>
                  <a:lnTo>
                    <a:pt x="1350" y="1460"/>
                  </a:lnTo>
                  <a:lnTo>
                    <a:pt x="1349" y="1463"/>
                  </a:lnTo>
                  <a:lnTo>
                    <a:pt x="1340" y="1462"/>
                  </a:lnTo>
                  <a:lnTo>
                    <a:pt x="1329" y="1467"/>
                  </a:lnTo>
                  <a:lnTo>
                    <a:pt x="1317" y="1467"/>
                  </a:lnTo>
                  <a:lnTo>
                    <a:pt x="1307" y="1473"/>
                  </a:lnTo>
                  <a:lnTo>
                    <a:pt x="1301" y="1467"/>
                  </a:lnTo>
                  <a:lnTo>
                    <a:pt x="1306" y="1448"/>
                  </a:lnTo>
                  <a:lnTo>
                    <a:pt x="1319" y="1449"/>
                  </a:lnTo>
                  <a:lnTo>
                    <a:pt x="1330" y="1443"/>
                  </a:lnTo>
                  <a:lnTo>
                    <a:pt x="1334" y="1429"/>
                  </a:lnTo>
                  <a:lnTo>
                    <a:pt x="1335" y="1417"/>
                  </a:lnTo>
                  <a:lnTo>
                    <a:pt x="1333" y="1415"/>
                  </a:lnTo>
                  <a:lnTo>
                    <a:pt x="1333" y="1411"/>
                  </a:lnTo>
                  <a:lnTo>
                    <a:pt x="1334" y="1405"/>
                  </a:lnTo>
                  <a:lnTo>
                    <a:pt x="1334" y="1397"/>
                  </a:lnTo>
                  <a:lnTo>
                    <a:pt x="1339" y="1384"/>
                  </a:lnTo>
                  <a:lnTo>
                    <a:pt x="1345" y="1368"/>
                  </a:lnTo>
                  <a:lnTo>
                    <a:pt x="1351" y="1365"/>
                  </a:lnTo>
                  <a:lnTo>
                    <a:pt x="1357" y="1355"/>
                  </a:lnTo>
                  <a:lnTo>
                    <a:pt x="1357" y="1330"/>
                  </a:lnTo>
                  <a:lnTo>
                    <a:pt x="1363" y="1331"/>
                  </a:lnTo>
                  <a:lnTo>
                    <a:pt x="1362" y="1324"/>
                  </a:lnTo>
                  <a:lnTo>
                    <a:pt x="1358" y="1317"/>
                  </a:lnTo>
                  <a:lnTo>
                    <a:pt x="1358" y="1307"/>
                  </a:lnTo>
                  <a:lnTo>
                    <a:pt x="1355" y="1304"/>
                  </a:lnTo>
                  <a:lnTo>
                    <a:pt x="1355" y="1293"/>
                  </a:lnTo>
                  <a:lnTo>
                    <a:pt x="1350" y="1288"/>
                  </a:lnTo>
                  <a:lnTo>
                    <a:pt x="1347" y="1297"/>
                  </a:lnTo>
                  <a:lnTo>
                    <a:pt x="1347" y="1317"/>
                  </a:lnTo>
                  <a:lnTo>
                    <a:pt x="1342" y="1318"/>
                  </a:lnTo>
                  <a:lnTo>
                    <a:pt x="1335" y="1330"/>
                  </a:lnTo>
                  <a:lnTo>
                    <a:pt x="1330" y="1341"/>
                  </a:lnTo>
                  <a:lnTo>
                    <a:pt x="1324" y="1354"/>
                  </a:lnTo>
                  <a:lnTo>
                    <a:pt x="1323" y="1360"/>
                  </a:lnTo>
                  <a:lnTo>
                    <a:pt x="1318" y="1368"/>
                  </a:lnTo>
                  <a:lnTo>
                    <a:pt x="1307" y="1367"/>
                  </a:lnTo>
                  <a:lnTo>
                    <a:pt x="1302" y="1370"/>
                  </a:lnTo>
                  <a:lnTo>
                    <a:pt x="1301" y="1374"/>
                  </a:lnTo>
                  <a:lnTo>
                    <a:pt x="1287" y="1382"/>
                  </a:lnTo>
                  <a:lnTo>
                    <a:pt x="1282" y="1388"/>
                  </a:lnTo>
                  <a:lnTo>
                    <a:pt x="1275" y="1390"/>
                  </a:lnTo>
                  <a:lnTo>
                    <a:pt x="1269" y="1405"/>
                  </a:lnTo>
                  <a:lnTo>
                    <a:pt x="1259" y="1417"/>
                  </a:lnTo>
                  <a:lnTo>
                    <a:pt x="1249" y="1425"/>
                  </a:lnTo>
                  <a:lnTo>
                    <a:pt x="1245" y="1437"/>
                  </a:lnTo>
                  <a:lnTo>
                    <a:pt x="1252" y="1437"/>
                  </a:lnTo>
                  <a:lnTo>
                    <a:pt x="1252" y="1454"/>
                  </a:lnTo>
                  <a:lnTo>
                    <a:pt x="1245" y="1449"/>
                  </a:lnTo>
                  <a:lnTo>
                    <a:pt x="1238" y="1452"/>
                  </a:lnTo>
                  <a:lnTo>
                    <a:pt x="1229" y="1440"/>
                  </a:lnTo>
                  <a:lnTo>
                    <a:pt x="1220" y="1433"/>
                  </a:lnTo>
                  <a:lnTo>
                    <a:pt x="1214" y="1427"/>
                  </a:lnTo>
                  <a:lnTo>
                    <a:pt x="1205" y="1426"/>
                  </a:lnTo>
                  <a:lnTo>
                    <a:pt x="1205" y="1416"/>
                  </a:lnTo>
                  <a:lnTo>
                    <a:pt x="1221" y="1427"/>
                  </a:lnTo>
                  <a:lnTo>
                    <a:pt x="1222" y="1419"/>
                  </a:lnTo>
                  <a:lnTo>
                    <a:pt x="1220" y="1405"/>
                  </a:lnTo>
                  <a:lnTo>
                    <a:pt x="1214" y="1398"/>
                  </a:lnTo>
                  <a:lnTo>
                    <a:pt x="1211" y="1383"/>
                  </a:lnTo>
                  <a:lnTo>
                    <a:pt x="1204" y="1372"/>
                  </a:lnTo>
                  <a:lnTo>
                    <a:pt x="1195" y="1365"/>
                  </a:lnTo>
                  <a:lnTo>
                    <a:pt x="1190" y="1347"/>
                  </a:lnTo>
                  <a:lnTo>
                    <a:pt x="1186" y="1343"/>
                  </a:lnTo>
                  <a:lnTo>
                    <a:pt x="1183" y="1334"/>
                  </a:lnTo>
                  <a:lnTo>
                    <a:pt x="1177" y="1335"/>
                  </a:lnTo>
                  <a:lnTo>
                    <a:pt x="1166" y="1330"/>
                  </a:lnTo>
                  <a:lnTo>
                    <a:pt x="1156" y="1324"/>
                  </a:lnTo>
                  <a:lnTo>
                    <a:pt x="1150" y="1316"/>
                  </a:lnTo>
                  <a:lnTo>
                    <a:pt x="1150" y="1306"/>
                  </a:lnTo>
                  <a:lnTo>
                    <a:pt x="1155" y="1306"/>
                  </a:lnTo>
                  <a:lnTo>
                    <a:pt x="1156" y="1292"/>
                  </a:lnTo>
                  <a:lnTo>
                    <a:pt x="1135" y="1286"/>
                  </a:lnTo>
                  <a:lnTo>
                    <a:pt x="1114" y="1265"/>
                  </a:lnTo>
                  <a:lnTo>
                    <a:pt x="1108" y="1263"/>
                  </a:lnTo>
                  <a:lnTo>
                    <a:pt x="1110" y="1270"/>
                  </a:lnTo>
                  <a:lnTo>
                    <a:pt x="1100" y="1269"/>
                  </a:lnTo>
                  <a:lnTo>
                    <a:pt x="1091" y="1263"/>
                  </a:lnTo>
                  <a:lnTo>
                    <a:pt x="1069" y="1252"/>
                  </a:lnTo>
                  <a:lnTo>
                    <a:pt x="1062" y="1253"/>
                  </a:lnTo>
                  <a:lnTo>
                    <a:pt x="1054" y="1259"/>
                  </a:lnTo>
                  <a:lnTo>
                    <a:pt x="1051" y="1258"/>
                  </a:lnTo>
                  <a:lnTo>
                    <a:pt x="1045" y="1255"/>
                  </a:lnTo>
                  <a:lnTo>
                    <a:pt x="1017" y="1231"/>
                  </a:lnTo>
                  <a:lnTo>
                    <a:pt x="1006" y="1227"/>
                  </a:lnTo>
                  <a:lnTo>
                    <a:pt x="995" y="1226"/>
                  </a:lnTo>
                  <a:lnTo>
                    <a:pt x="974" y="1225"/>
                  </a:lnTo>
                  <a:lnTo>
                    <a:pt x="941" y="1230"/>
                  </a:lnTo>
                  <a:lnTo>
                    <a:pt x="899" y="1228"/>
                  </a:lnTo>
                  <a:lnTo>
                    <a:pt x="881" y="1228"/>
                  </a:lnTo>
                  <a:lnTo>
                    <a:pt x="840" y="1248"/>
                  </a:lnTo>
                  <a:lnTo>
                    <a:pt x="820" y="1261"/>
                  </a:lnTo>
                  <a:lnTo>
                    <a:pt x="795" y="1263"/>
                  </a:lnTo>
                  <a:lnTo>
                    <a:pt x="779" y="1270"/>
                  </a:lnTo>
                  <a:lnTo>
                    <a:pt x="758" y="1274"/>
                  </a:lnTo>
                  <a:lnTo>
                    <a:pt x="722" y="1273"/>
                  </a:lnTo>
                  <a:lnTo>
                    <a:pt x="710" y="1270"/>
                  </a:lnTo>
                  <a:lnTo>
                    <a:pt x="695" y="1274"/>
                  </a:lnTo>
                  <a:lnTo>
                    <a:pt x="685" y="1282"/>
                  </a:lnTo>
                  <a:lnTo>
                    <a:pt x="658" y="1297"/>
                  </a:lnTo>
                  <a:lnTo>
                    <a:pt x="642" y="1302"/>
                  </a:lnTo>
                  <a:lnTo>
                    <a:pt x="634" y="1309"/>
                  </a:lnTo>
                  <a:lnTo>
                    <a:pt x="625" y="1313"/>
                  </a:lnTo>
                  <a:lnTo>
                    <a:pt x="614" y="1314"/>
                  </a:lnTo>
                  <a:lnTo>
                    <a:pt x="602" y="1320"/>
                  </a:lnTo>
                  <a:lnTo>
                    <a:pt x="596" y="1333"/>
                  </a:lnTo>
                  <a:lnTo>
                    <a:pt x="592" y="1349"/>
                  </a:lnTo>
                  <a:lnTo>
                    <a:pt x="587" y="1354"/>
                  </a:lnTo>
                  <a:lnTo>
                    <a:pt x="581" y="1363"/>
                  </a:lnTo>
                  <a:lnTo>
                    <a:pt x="577" y="1372"/>
                  </a:lnTo>
                  <a:lnTo>
                    <a:pt x="558" y="1377"/>
                  </a:lnTo>
                  <a:lnTo>
                    <a:pt x="549" y="1377"/>
                  </a:lnTo>
                  <a:lnTo>
                    <a:pt x="539" y="1373"/>
                  </a:lnTo>
                  <a:lnTo>
                    <a:pt x="518" y="1376"/>
                  </a:lnTo>
                  <a:lnTo>
                    <a:pt x="496" y="1382"/>
                  </a:lnTo>
                  <a:lnTo>
                    <a:pt x="491" y="1374"/>
                  </a:lnTo>
                  <a:lnTo>
                    <a:pt x="486" y="1372"/>
                  </a:lnTo>
                  <a:lnTo>
                    <a:pt x="480" y="1374"/>
                  </a:lnTo>
                  <a:lnTo>
                    <a:pt x="464" y="1376"/>
                  </a:lnTo>
                  <a:lnTo>
                    <a:pt x="447" y="1372"/>
                  </a:lnTo>
                  <a:lnTo>
                    <a:pt x="435" y="1372"/>
                  </a:lnTo>
                  <a:lnTo>
                    <a:pt x="419" y="1379"/>
                  </a:lnTo>
                  <a:lnTo>
                    <a:pt x="376" y="1378"/>
                  </a:lnTo>
                  <a:lnTo>
                    <a:pt x="365" y="1383"/>
                  </a:lnTo>
                  <a:lnTo>
                    <a:pt x="355" y="1392"/>
                  </a:lnTo>
                  <a:lnTo>
                    <a:pt x="350" y="1399"/>
                  </a:lnTo>
                  <a:lnTo>
                    <a:pt x="352" y="1404"/>
                  </a:lnTo>
                  <a:lnTo>
                    <a:pt x="350" y="1405"/>
                  </a:lnTo>
                  <a:lnTo>
                    <a:pt x="344" y="1411"/>
                  </a:lnTo>
                  <a:lnTo>
                    <a:pt x="333" y="1414"/>
                  </a:lnTo>
                  <a:lnTo>
                    <a:pt x="316" y="1416"/>
                  </a:lnTo>
                  <a:lnTo>
                    <a:pt x="301" y="1426"/>
                  </a:lnTo>
                  <a:lnTo>
                    <a:pt x="292" y="1436"/>
                  </a:lnTo>
                  <a:lnTo>
                    <a:pt x="287" y="1443"/>
                  </a:lnTo>
                  <a:lnTo>
                    <a:pt x="280" y="1449"/>
                  </a:lnTo>
                  <a:lnTo>
                    <a:pt x="271" y="1452"/>
                  </a:lnTo>
                  <a:lnTo>
                    <a:pt x="261" y="1447"/>
                  </a:lnTo>
                  <a:lnTo>
                    <a:pt x="260" y="1458"/>
                  </a:lnTo>
                  <a:lnTo>
                    <a:pt x="253" y="1454"/>
                  </a:lnTo>
                  <a:lnTo>
                    <a:pt x="244" y="1458"/>
                  </a:lnTo>
                  <a:lnTo>
                    <a:pt x="238" y="1451"/>
                  </a:lnTo>
                  <a:lnTo>
                    <a:pt x="205" y="1453"/>
                  </a:lnTo>
                  <a:lnTo>
                    <a:pt x="190" y="1451"/>
                  </a:lnTo>
                  <a:lnTo>
                    <a:pt x="183" y="1443"/>
                  </a:lnTo>
                  <a:lnTo>
                    <a:pt x="174" y="1440"/>
                  </a:lnTo>
                  <a:lnTo>
                    <a:pt x="174" y="1441"/>
                  </a:lnTo>
                  <a:lnTo>
                    <a:pt x="163" y="1440"/>
                  </a:lnTo>
                  <a:lnTo>
                    <a:pt x="148" y="1424"/>
                  </a:lnTo>
                  <a:lnTo>
                    <a:pt x="141" y="1415"/>
                  </a:lnTo>
                  <a:lnTo>
                    <a:pt x="130" y="1405"/>
                  </a:lnTo>
                  <a:lnTo>
                    <a:pt x="120" y="1402"/>
                  </a:lnTo>
                  <a:lnTo>
                    <a:pt x="108" y="1399"/>
                  </a:lnTo>
                  <a:lnTo>
                    <a:pt x="105" y="1370"/>
                  </a:lnTo>
                  <a:lnTo>
                    <a:pt x="107" y="1357"/>
                  </a:lnTo>
                  <a:lnTo>
                    <a:pt x="107" y="1356"/>
                  </a:lnTo>
                  <a:lnTo>
                    <a:pt x="117" y="1360"/>
                  </a:lnTo>
                  <a:lnTo>
                    <a:pt x="125" y="1359"/>
                  </a:lnTo>
                  <a:lnTo>
                    <a:pt x="136" y="1343"/>
                  </a:lnTo>
                  <a:lnTo>
                    <a:pt x="142" y="1328"/>
                  </a:lnTo>
                  <a:lnTo>
                    <a:pt x="142" y="1318"/>
                  </a:lnTo>
                  <a:lnTo>
                    <a:pt x="137" y="1306"/>
                  </a:lnTo>
                  <a:lnTo>
                    <a:pt x="137" y="1291"/>
                  </a:lnTo>
                  <a:lnTo>
                    <a:pt x="139" y="1297"/>
                  </a:lnTo>
                  <a:lnTo>
                    <a:pt x="142" y="1286"/>
                  </a:lnTo>
                  <a:lnTo>
                    <a:pt x="141" y="1265"/>
                  </a:lnTo>
                  <a:lnTo>
                    <a:pt x="144" y="1248"/>
                  </a:lnTo>
                  <a:lnTo>
                    <a:pt x="141" y="1234"/>
                  </a:lnTo>
                  <a:lnTo>
                    <a:pt x="124" y="1196"/>
                  </a:lnTo>
                  <a:lnTo>
                    <a:pt x="121" y="1185"/>
                  </a:lnTo>
                  <a:lnTo>
                    <a:pt x="117" y="1178"/>
                  </a:lnTo>
                  <a:lnTo>
                    <a:pt x="109" y="1168"/>
                  </a:lnTo>
                  <a:lnTo>
                    <a:pt x="103" y="1150"/>
                  </a:lnTo>
                  <a:lnTo>
                    <a:pt x="98" y="1124"/>
                  </a:lnTo>
                  <a:lnTo>
                    <a:pt x="98" y="1092"/>
                  </a:lnTo>
                  <a:lnTo>
                    <a:pt x="94" y="1081"/>
                  </a:lnTo>
                  <a:lnTo>
                    <a:pt x="78" y="1053"/>
                  </a:lnTo>
                  <a:lnTo>
                    <a:pt x="76" y="1039"/>
                  </a:lnTo>
                  <a:lnTo>
                    <a:pt x="66" y="1024"/>
                  </a:lnTo>
                  <a:lnTo>
                    <a:pt x="54" y="1004"/>
                  </a:lnTo>
                  <a:lnTo>
                    <a:pt x="54" y="983"/>
                  </a:lnTo>
                  <a:lnTo>
                    <a:pt x="46" y="965"/>
                  </a:lnTo>
                  <a:lnTo>
                    <a:pt x="40" y="945"/>
                  </a:lnTo>
                  <a:lnTo>
                    <a:pt x="29" y="938"/>
                  </a:lnTo>
                  <a:lnTo>
                    <a:pt x="19" y="927"/>
                  </a:lnTo>
                  <a:lnTo>
                    <a:pt x="13" y="919"/>
                  </a:lnTo>
                  <a:lnTo>
                    <a:pt x="11" y="909"/>
                  </a:lnTo>
                  <a:lnTo>
                    <a:pt x="5" y="905"/>
                  </a:lnTo>
                  <a:lnTo>
                    <a:pt x="0" y="895"/>
                  </a:lnTo>
                  <a:lnTo>
                    <a:pt x="1" y="889"/>
                  </a:lnTo>
                  <a:lnTo>
                    <a:pt x="3" y="894"/>
                  </a:lnTo>
                  <a:lnTo>
                    <a:pt x="8" y="895"/>
                  </a:lnTo>
                  <a:lnTo>
                    <a:pt x="12" y="897"/>
                  </a:lnTo>
                  <a:lnTo>
                    <a:pt x="15" y="904"/>
                  </a:lnTo>
                  <a:lnTo>
                    <a:pt x="16" y="914"/>
                  </a:lnTo>
                  <a:lnTo>
                    <a:pt x="21" y="911"/>
                  </a:lnTo>
                  <a:lnTo>
                    <a:pt x="23" y="918"/>
                  </a:lnTo>
                  <a:lnTo>
                    <a:pt x="31" y="919"/>
                  </a:lnTo>
                  <a:lnTo>
                    <a:pt x="35" y="913"/>
                  </a:lnTo>
                  <a:lnTo>
                    <a:pt x="34" y="904"/>
                  </a:lnTo>
                  <a:lnTo>
                    <a:pt x="26" y="895"/>
                  </a:lnTo>
                  <a:lnTo>
                    <a:pt x="13" y="866"/>
                  </a:lnTo>
                  <a:lnTo>
                    <a:pt x="13" y="856"/>
                  </a:lnTo>
                  <a:lnTo>
                    <a:pt x="17" y="860"/>
                  </a:lnTo>
                  <a:lnTo>
                    <a:pt x="22" y="871"/>
                  </a:lnTo>
                  <a:lnTo>
                    <a:pt x="27" y="894"/>
                  </a:lnTo>
                  <a:lnTo>
                    <a:pt x="35" y="884"/>
                  </a:lnTo>
                  <a:lnTo>
                    <a:pt x="38" y="893"/>
                  </a:lnTo>
                  <a:lnTo>
                    <a:pt x="39" y="904"/>
                  </a:lnTo>
                  <a:lnTo>
                    <a:pt x="46" y="905"/>
                  </a:lnTo>
                  <a:lnTo>
                    <a:pt x="51" y="898"/>
                  </a:lnTo>
                  <a:lnTo>
                    <a:pt x="54" y="886"/>
                  </a:lnTo>
                  <a:lnTo>
                    <a:pt x="53" y="867"/>
                  </a:lnTo>
                  <a:lnTo>
                    <a:pt x="45" y="860"/>
                  </a:lnTo>
                  <a:lnTo>
                    <a:pt x="39" y="848"/>
                  </a:lnTo>
                  <a:lnTo>
                    <a:pt x="37" y="851"/>
                  </a:lnTo>
                  <a:lnTo>
                    <a:pt x="38" y="844"/>
                  </a:lnTo>
                  <a:lnTo>
                    <a:pt x="31" y="832"/>
                  </a:lnTo>
                  <a:lnTo>
                    <a:pt x="23" y="814"/>
                  </a:lnTo>
                  <a:lnTo>
                    <a:pt x="8" y="787"/>
                  </a:lnTo>
                  <a:lnTo>
                    <a:pt x="8" y="758"/>
                  </a:lnTo>
                  <a:lnTo>
                    <a:pt x="13" y="748"/>
                  </a:lnTo>
                  <a:lnTo>
                    <a:pt x="28" y="733"/>
                  </a:lnTo>
                  <a:lnTo>
                    <a:pt x="29" y="725"/>
                  </a:lnTo>
                  <a:lnTo>
                    <a:pt x="28" y="716"/>
                  </a:lnTo>
                  <a:lnTo>
                    <a:pt x="29" y="695"/>
                  </a:lnTo>
                  <a:lnTo>
                    <a:pt x="22" y="683"/>
                  </a:lnTo>
                  <a:lnTo>
                    <a:pt x="27" y="661"/>
                  </a:lnTo>
                  <a:lnTo>
                    <a:pt x="33" y="652"/>
                  </a:lnTo>
                  <a:lnTo>
                    <a:pt x="39" y="637"/>
                  </a:lnTo>
                  <a:lnTo>
                    <a:pt x="43" y="634"/>
                  </a:lnTo>
                  <a:close/>
                </a:path>
              </a:pathLst>
            </a:custGeom>
            <a:solidFill>
              <a:schemeClr val="accent2"/>
            </a:solidFill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69" name="Freeform 55"/>
            <p:cNvSpPr>
              <a:spLocks noChangeAspect="1"/>
            </p:cNvSpPr>
            <p:nvPr/>
          </p:nvSpPr>
          <p:spPr bwMode="gray">
            <a:xfrm>
              <a:off x="4813994" y="4184719"/>
              <a:ext cx="111702" cy="132761"/>
            </a:xfrm>
            <a:custGeom>
              <a:avLst/>
              <a:gdLst/>
              <a:ahLst/>
              <a:cxnLst>
                <a:cxn ang="0">
                  <a:pos x="319" y="16"/>
                </a:cxn>
                <a:cxn ang="0">
                  <a:pos x="337" y="0"/>
                </a:cxn>
                <a:cxn ang="0">
                  <a:pos x="349" y="22"/>
                </a:cxn>
                <a:cxn ang="0">
                  <a:pos x="362" y="51"/>
                </a:cxn>
                <a:cxn ang="0">
                  <a:pos x="391" y="35"/>
                </a:cxn>
                <a:cxn ang="0">
                  <a:pos x="402" y="35"/>
                </a:cxn>
                <a:cxn ang="0">
                  <a:pos x="411" y="47"/>
                </a:cxn>
                <a:cxn ang="0">
                  <a:pos x="423" y="40"/>
                </a:cxn>
                <a:cxn ang="0">
                  <a:pos x="417" y="68"/>
                </a:cxn>
                <a:cxn ang="0">
                  <a:pos x="411" y="114"/>
                </a:cxn>
                <a:cxn ang="0">
                  <a:pos x="387" y="141"/>
                </a:cxn>
                <a:cxn ang="0">
                  <a:pos x="362" y="180"/>
                </a:cxn>
                <a:cxn ang="0">
                  <a:pos x="342" y="228"/>
                </a:cxn>
                <a:cxn ang="0">
                  <a:pos x="360" y="246"/>
                </a:cxn>
                <a:cxn ang="0">
                  <a:pos x="326" y="235"/>
                </a:cxn>
                <a:cxn ang="0">
                  <a:pos x="316" y="244"/>
                </a:cxn>
                <a:cxn ang="0">
                  <a:pos x="287" y="262"/>
                </a:cxn>
                <a:cxn ang="0">
                  <a:pos x="274" y="265"/>
                </a:cxn>
                <a:cxn ang="0">
                  <a:pos x="262" y="320"/>
                </a:cxn>
                <a:cxn ang="0">
                  <a:pos x="245" y="361"/>
                </a:cxn>
                <a:cxn ang="0">
                  <a:pos x="231" y="390"/>
                </a:cxn>
                <a:cxn ang="0">
                  <a:pos x="230" y="410"/>
                </a:cxn>
                <a:cxn ang="0">
                  <a:pos x="190" y="434"/>
                </a:cxn>
                <a:cxn ang="0">
                  <a:pos x="177" y="449"/>
                </a:cxn>
                <a:cxn ang="0">
                  <a:pos x="138" y="463"/>
                </a:cxn>
                <a:cxn ang="0">
                  <a:pos x="120" y="454"/>
                </a:cxn>
                <a:cxn ang="0">
                  <a:pos x="104" y="454"/>
                </a:cxn>
                <a:cxn ang="0">
                  <a:pos x="91" y="441"/>
                </a:cxn>
                <a:cxn ang="0">
                  <a:pos x="55" y="421"/>
                </a:cxn>
                <a:cxn ang="0">
                  <a:pos x="12" y="422"/>
                </a:cxn>
                <a:cxn ang="0">
                  <a:pos x="13" y="413"/>
                </a:cxn>
                <a:cxn ang="0">
                  <a:pos x="9" y="405"/>
                </a:cxn>
                <a:cxn ang="0">
                  <a:pos x="16" y="391"/>
                </a:cxn>
                <a:cxn ang="0">
                  <a:pos x="24" y="379"/>
                </a:cxn>
                <a:cxn ang="0">
                  <a:pos x="15" y="366"/>
                </a:cxn>
                <a:cxn ang="0">
                  <a:pos x="21" y="353"/>
                </a:cxn>
                <a:cxn ang="0">
                  <a:pos x="37" y="356"/>
                </a:cxn>
                <a:cxn ang="0">
                  <a:pos x="31" y="347"/>
                </a:cxn>
                <a:cxn ang="0">
                  <a:pos x="47" y="325"/>
                </a:cxn>
                <a:cxn ang="0">
                  <a:pos x="56" y="329"/>
                </a:cxn>
                <a:cxn ang="0">
                  <a:pos x="61" y="304"/>
                </a:cxn>
                <a:cxn ang="0">
                  <a:pos x="82" y="278"/>
                </a:cxn>
                <a:cxn ang="0">
                  <a:pos x="102" y="255"/>
                </a:cxn>
                <a:cxn ang="0">
                  <a:pos x="133" y="249"/>
                </a:cxn>
                <a:cxn ang="0">
                  <a:pos x="187" y="208"/>
                </a:cxn>
                <a:cxn ang="0">
                  <a:pos x="219" y="178"/>
                </a:cxn>
                <a:cxn ang="0">
                  <a:pos x="256" y="144"/>
                </a:cxn>
                <a:cxn ang="0">
                  <a:pos x="288" y="81"/>
                </a:cxn>
                <a:cxn ang="0">
                  <a:pos x="308" y="34"/>
                </a:cxn>
              </a:cxnLst>
              <a:rect l="0" t="0" r="r" b="b"/>
              <a:pathLst>
                <a:path w="424" h="463">
                  <a:moveTo>
                    <a:pt x="308" y="34"/>
                  </a:moveTo>
                  <a:lnTo>
                    <a:pt x="310" y="35"/>
                  </a:lnTo>
                  <a:lnTo>
                    <a:pt x="311" y="20"/>
                  </a:lnTo>
                  <a:lnTo>
                    <a:pt x="319" y="16"/>
                  </a:lnTo>
                  <a:lnTo>
                    <a:pt x="327" y="6"/>
                  </a:lnTo>
                  <a:lnTo>
                    <a:pt x="331" y="6"/>
                  </a:lnTo>
                  <a:lnTo>
                    <a:pt x="333" y="2"/>
                  </a:lnTo>
                  <a:lnTo>
                    <a:pt x="337" y="0"/>
                  </a:lnTo>
                  <a:lnTo>
                    <a:pt x="340" y="3"/>
                  </a:lnTo>
                  <a:lnTo>
                    <a:pt x="340" y="14"/>
                  </a:lnTo>
                  <a:lnTo>
                    <a:pt x="343" y="20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58" y="28"/>
                  </a:lnTo>
                  <a:lnTo>
                    <a:pt x="358" y="45"/>
                  </a:lnTo>
                  <a:lnTo>
                    <a:pt x="362" y="51"/>
                  </a:lnTo>
                  <a:lnTo>
                    <a:pt x="368" y="55"/>
                  </a:lnTo>
                  <a:lnTo>
                    <a:pt x="381" y="44"/>
                  </a:lnTo>
                  <a:lnTo>
                    <a:pt x="387" y="41"/>
                  </a:lnTo>
                  <a:lnTo>
                    <a:pt x="391" y="35"/>
                  </a:lnTo>
                  <a:lnTo>
                    <a:pt x="401" y="29"/>
                  </a:lnTo>
                  <a:lnTo>
                    <a:pt x="406" y="28"/>
                  </a:lnTo>
                  <a:lnTo>
                    <a:pt x="407" y="29"/>
                  </a:lnTo>
                  <a:lnTo>
                    <a:pt x="402" y="35"/>
                  </a:lnTo>
                  <a:lnTo>
                    <a:pt x="403" y="36"/>
                  </a:lnTo>
                  <a:lnTo>
                    <a:pt x="405" y="44"/>
                  </a:lnTo>
                  <a:lnTo>
                    <a:pt x="401" y="54"/>
                  </a:lnTo>
                  <a:lnTo>
                    <a:pt x="411" y="47"/>
                  </a:lnTo>
                  <a:lnTo>
                    <a:pt x="408" y="43"/>
                  </a:lnTo>
                  <a:lnTo>
                    <a:pt x="413" y="34"/>
                  </a:lnTo>
                  <a:lnTo>
                    <a:pt x="418" y="33"/>
                  </a:lnTo>
                  <a:lnTo>
                    <a:pt x="423" y="40"/>
                  </a:lnTo>
                  <a:lnTo>
                    <a:pt x="414" y="51"/>
                  </a:lnTo>
                  <a:lnTo>
                    <a:pt x="418" y="51"/>
                  </a:lnTo>
                  <a:lnTo>
                    <a:pt x="422" y="57"/>
                  </a:lnTo>
                  <a:lnTo>
                    <a:pt x="417" y="68"/>
                  </a:lnTo>
                  <a:lnTo>
                    <a:pt x="424" y="87"/>
                  </a:lnTo>
                  <a:lnTo>
                    <a:pt x="422" y="93"/>
                  </a:lnTo>
                  <a:lnTo>
                    <a:pt x="413" y="106"/>
                  </a:lnTo>
                  <a:lnTo>
                    <a:pt x="411" y="114"/>
                  </a:lnTo>
                  <a:lnTo>
                    <a:pt x="405" y="124"/>
                  </a:lnTo>
                  <a:lnTo>
                    <a:pt x="398" y="125"/>
                  </a:lnTo>
                  <a:lnTo>
                    <a:pt x="397" y="129"/>
                  </a:lnTo>
                  <a:lnTo>
                    <a:pt x="387" y="141"/>
                  </a:lnTo>
                  <a:lnTo>
                    <a:pt x="375" y="168"/>
                  </a:lnTo>
                  <a:lnTo>
                    <a:pt x="369" y="174"/>
                  </a:lnTo>
                  <a:lnTo>
                    <a:pt x="365" y="175"/>
                  </a:lnTo>
                  <a:lnTo>
                    <a:pt x="362" y="180"/>
                  </a:lnTo>
                  <a:lnTo>
                    <a:pt x="349" y="189"/>
                  </a:lnTo>
                  <a:lnTo>
                    <a:pt x="347" y="192"/>
                  </a:lnTo>
                  <a:lnTo>
                    <a:pt x="344" y="217"/>
                  </a:lnTo>
                  <a:lnTo>
                    <a:pt x="342" y="228"/>
                  </a:lnTo>
                  <a:lnTo>
                    <a:pt x="352" y="230"/>
                  </a:lnTo>
                  <a:lnTo>
                    <a:pt x="359" y="234"/>
                  </a:lnTo>
                  <a:lnTo>
                    <a:pt x="362" y="243"/>
                  </a:lnTo>
                  <a:lnTo>
                    <a:pt x="360" y="246"/>
                  </a:lnTo>
                  <a:lnTo>
                    <a:pt x="356" y="240"/>
                  </a:lnTo>
                  <a:lnTo>
                    <a:pt x="354" y="246"/>
                  </a:lnTo>
                  <a:lnTo>
                    <a:pt x="333" y="239"/>
                  </a:lnTo>
                  <a:lnTo>
                    <a:pt x="326" y="235"/>
                  </a:lnTo>
                  <a:lnTo>
                    <a:pt x="324" y="237"/>
                  </a:lnTo>
                  <a:lnTo>
                    <a:pt x="324" y="244"/>
                  </a:lnTo>
                  <a:lnTo>
                    <a:pt x="320" y="248"/>
                  </a:lnTo>
                  <a:lnTo>
                    <a:pt x="316" y="244"/>
                  </a:lnTo>
                  <a:lnTo>
                    <a:pt x="313" y="243"/>
                  </a:lnTo>
                  <a:lnTo>
                    <a:pt x="310" y="249"/>
                  </a:lnTo>
                  <a:lnTo>
                    <a:pt x="295" y="256"/>
                  </a:lnTo>
                  <a:lnTo>
                    <a:pt x="287" y="262"/>
                  </a:lnTo>
                  <a:lnTo>
                    <a:pt x="282" y="262"/>
                  </a:lnTo>
                  <a:lnTo>
                    <a:pt x="279" y="256"/>
                  </a:lnTo>
                  <a:lnTo>
                    <a:pt x="274" y="256"/>
                  </a:lnTo>
                  <a:lnTo>
                    <a:pt x="274" y="265"/>
                  </a:lnTo>
                  <a:lnTo>
                    <a:pt x="272" y="277"/>
                  </a:lnTo>
                  <a:lnTo>
                    <a:pt x="265" y="289"/>
                  </a:lnTo>
                  <a:lnTo>
                    <a:pt x="263" y="302"/>
                  </a:lnTo>
                  <a:lnTo>
                    <a:pt x="262" y="320"/>
                  </a:lnTo>
                  <a:lnTo>
                    <a:pt x="256" y="324"/>
                  </a:lnTo>
                  <a:lnTo>
                    <a:pt x="257" y="336"/>
                  </a:lnTo>
                  <a:lnTo>
                    <a:pt x="247" y="347"/>
                  </a:lnTo>
                  <a:lnTo>
                    <a:pt x="245" y="361"/>
                  </a:lnTo>
                  <a:lnTo>
                    <a:pt x="245" y="369"/>
                  </a:lnTo>
                  <a:lnTo>
                    <a:pt x="239" y="379"/>
                  </a:lnTo>
                  <a:lnTo>
                    <a:pt x="233" y="385"/>
                  </a:lnTo>
                  <a:lnTo>
                    <a:pt x="231" y="390"/>
                  </a:lnTo>
                  <a:lnTo>
                    <a:pt x="231" y="398"/>
                  </a:lnTo>
                  <a:lnTo>
                    <a:pt x="228" y="401"/>
                  </a:lnTo>
                  <a:lnTo>
                    <a:pt x="233" y="402"/>
                  </a:lnTo>
                  <a:lnTo>
                    <a:pt x="230" y="410"/>
                  </a:lnTo>
                  <a:lnTo>
                    <a:pt x="223" y="409"/>
                  </a:lnTo>
                  <a:lnTo>
                    <a:pt x="214" y="415"/>
                  </a:lnTo>
                  <a:lnTo>
                    <a:pt x="204" y="428"/>
                  </a:lnTo>
                  <a:lnTo>
                    <a:pt x="190" y="434"/>
                  </a:lnTo>
                  <a:lnTo>
                    <a:pt x="185" y="437"/>
                  </a:lnTo>
                  <a:lnTo>
                    <a:pt x="185" y="441"/>
                  </a:lnTo>
                  <a:lnTo>
                    <a:pt x="180" y="443"/>
                  </a:lnTo>
                  <a:lnTo>
                    <a:pt x="177" y="449"/>
                  </a:lnTo>
                  <a:lnTo>
                    <a:pt x="172" y="453"/>
                  </a:lnTo>
                  <a:lnTo>
                    <a:pt x="153" y="459"/>
                  </a:lnTo>
                  <a:lnTo>
                    <a:pt x="149" y="459"/>
                  </a:lnTo>
                  <a:lnTo>
                    <a:pt x="138" y="463"/>
                  </a:lnTo>
                  <a:lnTo>
                    <a:pt x="132" y="459"/>
                  </a:lnTo>
                  <a:lnTo>
                    <a:pt x="129" y="452"/>
                  </a:lnTo>
                  <a:lnTo>
                    <a:pt x="126" y="450"/>
                  </a:lnTo>
                  <a:lnTo>
                    <a:pt x="120" y="454"/>
                  </a:lnTo>
                  <a:lnTo>
                    <a:pt x="114" y="455"/>
                  </a:lnTo>
                  <a:lnTo>
                    <a:pt x="110" y="454"/>
                  </a:lnTo>
                  <a:lnTo>
                    <a:pt x="110" y="453"/>
                  </a:lnTo>
                  <a:lnTo>
                    <a:pt x="104" y="454"/>
                  </a:lnTo>
                  <a:lnTo>
                    <a:pt x="102" y="449"/>
                  </a:lnTo>
                  <a:lnTo>
                    <a:pt x="102" y="443"/>
                  </a:lnTo>
                  <a:lnTo>
                    <a:pt x="98" y="444"/>
                  </a:lnTo>
                  <a:lnTo>
                    <a:pt x="91" y="441"/>
                  </a:lnTo>
                  <a:lnTo>
                    <a:pt x="73" y="439"/>
                  </a:lnTo>
                  <a:lnTo>
                    <a:pt x="69" y="427"/>
                  </a:lnTo>
                  <a:lnTo>
                    <a:pt x="64" y="422"/>
                  </a:lnTo>
                  <a:lnTo>
                    <a:pt x="55" y="421"/>
                  </a:lnTo>
                  <a:lnTo>
                    <a:pt x="47" y="428"/>
                  </a:lnTo>
                  <a:lnTo>
                    <a:pt x="39" y="429"/>
                  </a:lnTo>
                  <a:lnTo>
                    <a:pt x="18" y="427"/>
                  </a:lnTo>
                  <a:lnTo>
                    <a:pt x="12" y="422"/>
                  </a:lnTo>
                  <a:lnTo>
                    <a:pt x="15" y="415"/>
                  </a:lnTo>
                  <a:lnTo>
                    <a:pt x="20" y="409"/>
                  </a:lnTo>
                  <a:lnTo>
                    <a:pt x="24" y="402"/>
                  </a:lnTo>
                  <a:lnTo>
                    <a:pt x="13" y="413"/>
                  </a:lnTo>
                  <a:lnTo>
                    <a:pt x="9" y="413"/>
                  </a:lnTo>
                  <a:lnTo>
                    <a:pt x="14" y="402"/>
                  </a:lnTo>
                  <a:lnTo>
                    <a:pt x="14" y="401"/>
                  </a:lnTo>
                  <a:lnTo>
                    <a:pt x="9" y="405"/>
                  </a:lnTo>
                  <a:lnTo>
                    <a:pt x="3" y="406"/>
                  </a:lnTo>
                  <a:lnTo>
                    <a:pt x="0" y="400"/>
                  </a:lnTo>
                  <a:lnTo>
                    <a:pt x="4" y="395"/>
                  </a:lnTo>
                  <a:lnTo>
                    <a:pt x="16" y="391"/>
                  </a:lnTo>
                  <a:lnTo>
                    <a:pt x="24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24" y="379"/>
                  </a:lnTo>
                  <a:lnTo>
                    <a:pt x="26" y="373"/>
                  </a:lnTo>
                  <a:lnTo>
                    <a:pt x="21" y="373"/>
                  </a:lnTo>
                  <a:lnTo>
                    <a:pt x="16" y="372"/>
                  </a:lnTo>
                  <a:lnTo>
                    <a:pt x="15" y="366"/>
                  </a:lnTo>
                  <a:lnTo>
                    <a:pt x="21" y="366"/>
                  </a:lnTo>
                  <a:lnTo>
                    <a:pt x="25" y="361"/>
                  </a:lnTo>
                  <a:lnTo>
                    <a:pt x="21" y="358"/>
                  </a:lnTo>
                  <a:lnTo>
                    <a:pt x="21" y="353"/>
                  </a:lnTo>
                  <a:lnTo>
                    <a:pt x="26" y="353"/>
                  </a:lnTo>
                  <a:lnTo>
                    <a:pt x="29" y="357"/>
                  </a:lnTo>
                  <a:lnTo>
                    <a:pt x="34" y="355"/>
                  </a:lnTo>
                  <a:lnTo>
                    <a:pt x="37" y="356"/>
                  </a:lnTo>
                  <a:lnTo>
                    <a:pt x="40" y="353"/>
                  </a:lnTo>
                  <a:lnTo>
                    <a:pt x="40" y="351"/>
                  </a:lnTo>
                  <a:lnTo>
                    <a:pt x="35" y="351"/>
                  </a:lnTo>
                  <a:lnTo>
                    <a:pt x="31" y="347"/>
                  </a:lnTo>
                  <a:lnTo>
                    <a:pt x="35" y="329"/>
                  </a:lnTo>
                  <a:lnTo>
                    <a:pt x="42" y="323"/>
                  </a:lnTo>
                  <a:lnTo>
                    <a:pt x="45" y="321"/>
                  </a:lnTo>
                  <a:lnTo>
                    <a:pt x="47" y="325"/>
                  </a:lnTo>
                  <a:lnTo>
                    <a:pt x="48" y="331"/>
                  </a:lnTo>
                  <a:lnTo>
                    <a:pt x="51" y="332"/>
                  </a:lnTo>
                  <a:lnTo>
                    <a:pt x="53" y="332"/>
                  </a:lnTo>
                  <a:lnTo>
                    <a:pt x="56" y="329"/>
                  </a:lnTo>
                  <a:lnTo>
                    <a:pt x="53" y="319"/>
                  </a:lnTo>
                  <a:lnTo>
                    <a:pt x="55" y="315"/>
                  </a:lnTo>
                  <a:lnTo>
                    <a:pt x="58" y="314"/>
                  </a:lnTo>
                  <a:lnTo>
                    <a:pt x="61" y="304"/>
                  </a:lnTo>
                  <a:lnTo>
                    <a:pt x="69" y="302"/>
                  </a:lnTo>
                  <a:lnTo>
                    <a:pt x="75" y="296"/>
                  </a:lnTo>
                  <a:lnTo>
                    <a:pt x="77" y="286"/>
                  </a:lnTo>
                  <a:lnTo>
                    <a:pt x="82" y="278"/>
                  </a:lnTo>
                  <a:lnTo>
                    <a:pt x="89" y="275"/>
                  </a:lnTo>
                  <a:lnTo>
                    <a:pt x="93" y="260"/>
                  </a:lnTo>
                  <a:lnTo>
                    <a:pt x="96" y="260"/>
                  </a:lnTo>
                  <a:lnTo>
                    <a:pt x="102" y="255"/>
                  </a:lnTo>
                  <a:lnTo>
                    <a:pt x="109" y="255"/>
                  </a:lnTo>
                  <a:lnTo>
                    <a:pt x="116" y="251"/>
                  </a:lnTo>
                  <a:lnTo>
                    <a:pt x="123" y="251"/>
                  </a:lnTo>
                  <a:lnTo>
                    <a:pt x="133" y="249"/>
                  </a:lnTo>
                  <a:lnTo>
                    <a:pt x="141" y="244"/>
                  </a:lnTo>
                  <a:lnTo>
                    <a:pt x="154" y="232"/>
                  </a:lnTo>
                  <a:lnTo>
                    <a:pt x="169" y="223"/>
                  </a:lnTo>
                  <a:lnTo>
                    <a:pt x="187" y="208"/>
                  </a:lnTo>
                  <a:lnTo>
                    <a:pt x="201" y="200"/>
                  </a:lnTo>
                  <a:lnTo>
                    <a:pt x="202" y="191"/>
                  </a:lnTo>
                  <a:lnTo>
                    <a:pt x="213" y="181"/>
                  </a:lnTo>
                  <a:lnTo>
                    <a:pt x="219" y="178"/>
                  </a:lnTo>
                  <a:lnTo>
                    <a:pt x="225" y="178"/>
                  </a:lnTo>
                  <a:lnTo>
                    <a:pt x="235" y="170"/>
                  </a:lnTo>
                  <a:lnTo>
                    <a:pt x="241" y="164"/>
                  </a:lnTo>
                  <a:lnTo>
                    <a:pt x="256" y="144"/>
                  </a:lnTo>
                  <a:lnTo>
                    <a:pt x="261" y="126"/>
                  </a:lnTo>
                  <a:lnTo>
                    <a:pt x="265" y="105"/>
                  </a:lnTo>
                  <a:lnTo>
                    <a:pt x="270" y="93"/>
                  </a:lnTo>
                  <a:lnTo>
                    <a:pt x="288" y="81"/>
                  </a:lnTo>
                  <a:lnTo>
                    <a:pt x="294" y="78"/>
                  </a:lnTo>
                  <a:lnTo>
                    <a:pt x="298" y="72"/>
                  </a:lnTo>
                  <a:lnTo>
                    <a:pt x="304" y="60"/>
                  </a:lnTo>
                  <a:lnTo>
                    <a:pt x="308" y="34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70" name="Freeform 56"/>
            <p:cNvSpPr>
              <a:spLocks noChangeAspect="1"/>
            </p:cNvSpPr>
            <p:nvPr/>
          </p:nvSpPr>
          <p:spPr bwMode="gray">
            <a:xfrm>
              <a:off x="4903355" y="4062060"/>
              <a:ext cx="82791" cy="142862"/>
            </a:xfrm>
            <a:custGeom>
              <a:avLst/>
              <a:gdLst/>
              <a:ahLst/>
              <a:cxnLst>
                <a:cxn ang="0">
                  <a:pos x="128" y="441"/>
                </a:cxn>
                <a:cxn ang="0">
                  <a:pos x="139" y="398"/>
                </a:cxn>
                <a:cxn ang="0">
                  <a:pos x="97" y="366"/>
                </a:cxn>
                <a:cxn ang="0">
                  <a:pos x="59" y="325"/>
                </a:cxn>
                <a:cxn ang="0">
                  <a:pos x="100" y="296"/>
                </a:cxn>
                <a:cxn ang="0">
                  <a:pos x="115" y="250"/>
                </a:cxn>
                <a:cxn ang="0">
                  <a:pos x="120" y="224"/>
                </a:cxn>
                <a:cxn ang="0">
                  <a:pos x="113" y="198"/>
                </a:cxn>
                <a:cxn ang="0">
                  <a:pos x="112" y="178"/>
                </a:cxn>
                <a:cxn ang="0">
                  <a:pos x="97" y="172"/>
                </a:cxn>
                <a:cxn ang="0">
                  <a:pos x="91" y="145"/>
                </a:cxn>
                <a:cxn ang="0">
                  <a:pos x="86" y="127"/>
                </a:cxn>
                <a:cxn ang="0">
                  <a:pos x="73" y="117"/>
                </a:cxn>
                <a:cxn ang="0">
                  <a:pos x="43" y="85"/>
                </a:cxn>
                <a:cxn ang="0">
                  <a:pos x="45" y="59"/>
                </a:cxn>
                <a:cxn ang="0">
                  <a:pos x="26" y="59"/>
                </a:cxn>
                <a:cxn ang="0">
                  <a:pos x="7" y="14"/>
                </a:cxn>
                <a:cxn ang="0">
                  <a:pos x="10" y="0"/>
                </a:cxn>
                <a:cxn ang="0">
                  <a:pos x="19" y="28"/>
                </a:cxn>
                <a:cxn ang="0">
                  <a:pos x="35" y="30"/>
                </a:cxn>
                <a:cxn ang="0">
                  <a:pos x="59" y="41"/>
                </a:cxn>
                <a:cxn ang="0">
                  <a:pos x="78" y="59"/>
                </a:cxn>
                <a:cxn ang="0">
                  <a:pos x="87" y="70"/>
                </a:cxn>
                <a:cxn ang="0">
                  <a:pos x="100" y="96"/>
                </a:cxn>
                <a:cxn ang="0">
                  <a:pos x="86" y="96"/>
                </a:cxn>
                <a:cxn ang="0">
                  <a:pos x="96" y="107"/>
                </a:cxn>
                <a:cxn ang="0">
                  <a:pos x="110" y="140"/>
                </a:cxn>
                <a:cxn ang="0">
                  <a:pos x="109" y="159"/>
                </a:cxn>
                <a:cxn ang="0">
                  <a:pos x="116" y="170"/>
                </a:cxn>
                <a:cxn ang="0">
                  <a:pos x="136" y="169"/>
                </a:cxn>
                <a:cxn ang="0">
                  <a:pos x="151" y="182"/>
                </a:cxn>
                <a:cxn ang="0">
                  <a:pos x="147" y="141"/>
                </a:cxn>
                <a:cxn ang="0">
                  <a:pos x="167" y="162"/>
                </a:cxn>
                <a:cxn ang="0">
                  <a:pos x="169" y="192"/>
                </a:cxn>
                <a:cxn ang="0">
                  <a:pos x="185" y="219"/>
                </a:cxn>
                <a:cxn ang="0">
                  <a:pos x="239" y="240"/>
                </a:cxn>
                <a:cxn ang="0">
                  <a:pos x="266" y="224"/>
                </a:cxn>
                <a:cxn ang="0">
                  <a:pos x="286" y="210"/>
                </a:cxn>
                <a:cxn ang="0">
                  <a:pos x="313" y="231"/>
                </a:cxn>
                <a:cxn ang="0">
                  <a:pos x="307" y="272"/>
                </a:cxn>
                <a:cxn ang="0">
                  <a:pos x="286" y="304"/>
                </a:cxn>
                <a:cxn ang="0">
                  <a:pos x="287" y="321"/>
                </a:cxn>
                <a:cxn ang="0">
                  <a:pos x="269" y="315"/>
                </a:cxn>
                <a:cxn ang="0">
                  <a:pos x="242" y="323"/>
                </a:cxn>
                <a:cxn ang="0">
                  <a:pos x="232" y="356"/>
                </a:cxn>
                <a:cxn ang="0">
                  <a:pos x="217" y="404"/>
                </a:cxn>
                <a:cxn ang="0">
                  <a:pos x="171" y="479"/>
                </a:cxn>
                <a:cxn ang="0">
                  <a:pos x="132" y="481"/>
                </a:cxn>
              </a:cxnLst>
              <a:rect l="0" t="0" r="r" b="b"/>
              <a:pathLst>
                <a:path w="313" h="495">
                  <a:moveTo>
                    <a:pt x="109" y="469"/>
                  </a:moveTo>
                  <a:lnTo>
                    <a:pt x="118" y="458"/>
                  </a:lnTo>
                  <a:lnTo>
                    <a:pt x="121" y="449"/>
                  </a:lnTo>
                  <a:lnTo>
                    <a:pt x="128" y="441"/>
                  </a:lnTo>
                  <a:lnTo>
                    <a:pt x="134" y="429"/>
                  </a:lnTo>
                  <a:lnTo>
                    <a:pt x="135" y="417"/>
                  </a:lnTo>
                  <a:lnTo>
                    <a:pt x="139" y="407"/>
                  </a:lnTo>
                  <a:lnTo>
                    <a:pt x="139" y="398"/>
                  </a:lnTo>
                  <a:lnTo>
                    <a:pt x="134" y="391"/>
                  </a:lnTo>
                  <a:lnTo>
                    <a:pt x="120" y="375"/>
                  </a:lnTo>
                  <a:lnTo>
                    <a:pt x="108" y="372"/>
                  </a:lnTo>
                  <a:lnTo>
                    <a:pt x="97" y="366"/>
                  </a:lnTo>
                  <a:lnTo>
                    <a:pt x="80" y="350"/>
                  </a:lnTo>
                  <a:lnTo>
                    <a:pt x="67" y="349"/>
                  </a:lnTo>
                  <a:lnTo>
                    <a:pt x="57" y="337"/>
                  </a:lnTo>
                  <a:lnTo>
                    <a:pt x="59" y="325"/>
                  </a:lnTo>
                  <a:lnTo>
                    <a:pt x="69" y="316"/>
                  </a:lnTo>
                  <a:lnTo>
                    <a:pt x="78" y="310"/>
                  </a:lnTo>
                  <a:lnTo>
                    <a:pt x="92" y="306"/>
                  </a:lnTo>
                  <a:lnTo>
                    <a:pt x="100" y="296"/>
                  </a:lnTo>
                  <a:lnTo>
                    <a:pt x="104" y="283"/>
                  </a:lnTo>
                  <a:lnTo>
                    <a:pt x="105" y="261"/>
                  </a:lnTo>
                  <a:lnTo>
                    <a:pt x="109" y="250"/>
                  </a:lnTo>
                  <a:lnTo>
                    <a:pt x="115" y="250"/>
                  </a:lnTo>
                  <a:lnTo>
                    <a:pt x="118" y="247"/>
                  </a:lnTo>
                  <a:lnTo>
                    <a:pt x="118" y="237"/>
                  </a:lnTo>
                  <a:lnTo>
                    <a:pt x="115" y="229"/>
                  </a:lnTo>
                  <a:lnTo>
                    <a:pt x="120" y="224"/>
                  </a:lnTo>
                  <a:lnTo>
                    <a:pt x="118" y="220"/>
                  </a:lnTo>
                  <a:lnTo>
                    <a:pt x="115" y="208"/>
                  </a:lnTo>
                  <a:lnTo>
                    <a:pt x="116" y="196"/>
                  </a:lnTo>
                  <a:lnTo>
                    <a:pt x="113" y="198"/>
                  </a:lnTo>
                  <a:lnTo>
                    <a:pt x="104" y="188"/>
                  </a:lnTo>
                  <a:lnTo>
                    <a:pt x="102" y="182"/>
                  </a:lnTo>
                  <a:lnTo>
                    <a:pt x="108" y="182"/>
                  </a:lnTo>
                  <a:lnTo>
                    <a:pt x="112" y="178"/>
                  </a:lnTo>
                  <a:lnTo>
                    <a:pt x="113" y="175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97" y="172"/>
                  </a:lnTo>
                  <a:lnTo>
                    <a:pt x="86" y="151"/>
                  </a:lnTo>
                  <a:lnTo>
                    <a:pt x="81" y="138"/>
                  </a:lnTo>
                  <a:lnTo>
                    <a:pt x="87" y="148"/>
                  </a:lnTo>
                  <a:lnTo>
                    <a:pt x="91" y="145"/>
                  </a:lnTo>
                  <a:lnTo>
                    <a:pt x="92" y="133"/>
                  </a:lnTo>
                  <a:lnTo>
                    <a:pt x="87" y="133"/>
                  </a:lnTo>
                  <a:lnTo>
                    <a:pt x="83" y="130"/>
                  </a:lnTo>
                  <a:lnTo>
                    <a:pt x="86" y="127"/>
                  </a:lnTo>
                  <a:lnTo>
                    <a:pt x="86" y="117"/>
                  </a:lnTo>
                  <a:lnTo>
                    <a:pt x="82" y="113"/>
                  </a:lnTo>
                  <a:lnTo>
                    <a:pt x="80" y="117"/>
                  </a:lnTo>
                  <a:lnTo>
                    <a:pt x="73" y="117"/>
                  </a:lnTo>
                  <a:lnTo>
                    <a:pt x="72" y="122"/>
                  </a:lnTo>
                  <a:lnTo>
                    <a:pt x="73" y="129"/>
                  </a:lnTo>
                  <a:lnTo>
                    <a:pt x="60" y="107"/>
                  </a:lnTo>
                  <a:lnTo>
                    <a:pt x="43" y="85"/>
                  </a:lnTo>
                  <a:lnTo>
                    <a:pt x="38" y="75"/>
                  </a:lnTo>
                  <a:lnTo>
                    <a:pt x="37" y="71"/>
                  </a:lnTo>
                  <a:lnTo>
                    <a:pt x="42" y="67"/>
                  </a:lnTo>
                  <a:lnTo>
                    <a:pt x="45" y="59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33" y="68"/>
                  </a:lnTo>
                  <a:lnTo>
                    <a:pt x="26" y="59"/>
                  </a:lnTo>
                  <a:lnTo>
                    <a:pt x="22" y="49"/>
                  </a:lnTo>
                  <a:lnTo>
                    <a:pt x="23" y="44"/>
                  </a:lnTo>
                  <a:lnTo>
                    <a:pt x="21" y="35"/>
                  </a:lnTo>
                  <a:lnTo>
                    <a:pt x="7" y="14"/>
                  </a:lnTo>
                  <a:lnTo>
                    <a:pt x="1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19" y="22"/>
                  </a:lnTo>
                  <a:lnTo>
                    <a:pt x="19" y="28"/>
                  </a:lnTo>
                  <a:lnTo>
                    <a:pt x="24" y="36"/>
                  </a:lnTo>
                  <a:lnTo>
                    <a:pt x="29" y="32"/>
                  </a:lnTo>
                  <a:lnTo>
                    <a:pt x="34" y="27"/>
                  </a:lnTo>
                  <a:lnTo>
                    <a:pt x="35" y="30"/>
                  </a:lnTo>
                  <a:lnTo>
                    <a:pt x="35" y="35"/>
                  </a:lnTo>
                  <a:lnTo>
                    <a:pt x="46" y="35"/>
                  </a:lnTo>
                  <a:lnTo>
                    <a:pt x="51" y="38"/>
                  </a:lnTo>
                  <a:lnTo>
                    <a:pt x="59" y="41"/>
                  </a:lnTo>
                  <a:lnTo>
                    <a:pt x="64" y="40"/>
                  </a:lnTo>
                  <a:lnTo>
                    <a:pt x="73" y="48"/>
                  </a:lnTo>
                  <a:lnTo>
                    <a:pt x="66" y="52"/>
                  </a:lnTo>
                  <a:lnTo>
                    <a:pt x="78" y="59"/>
                  </a:lnTo>
                  <a:lnTo>
                    <a:pt x="80" y="56"/>
                  </a:lnTo>
                  <a:lnTo>
                    <a:pt x="83" y="59"/>
                  </a:lnTo>
                  <a:lnTo>
                    <a:pt x="85" y="64"/>
                  </a:lnTo>
                  <a:lnTo>
                    <a:pt x="87" y="70"/>
                  </a:lnTo>
                  <a:lnTo>
                    <a:pt x="96" y="79"/>
                  </a:lnTo>
                  <a:lnTo>
                    <a:pt x="98" y="83"/>
                  </a:lnTo>
                  <a:lnTo>
                    <a:pt x="98" y="87"/>
                  </a:lnTo>
                  <a:lnTo>
                    <a:pt x="100" y="96"/>
                  </a:lnTo>
                  <a:lnTo>
                    <a:pt x="98" y="94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6" y="96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93" y="100"/>
                  </a:lnTo>
                  <a:lnTo>
                    <a:pt x="96" y="107"/>
                  </a:lnTo>
                  <a:lnTo>
                    <a:pt x="103" y="114"/>
                  </a:lnTo>
                  <a:lnTo>
                    <a:pt x="109" y="126"/>
                  </a:lnTo>
                  <a:lnTo>
                    <a:pt x="116" y="134"/>
                  </a:lnTo>
                  <a:lnTo>
                    <a:pt x="110" y="140"/>
                  </a:lnTo>
                  <a:lnTo>
                    <a:pt x="109" y="148"/>
                  </a:lnTo>
                  <a:lnTo>
                    <a:pt x="113" y="151"/>
                  </a:lnTo>
                  <a:lnTo>
                    <a:pt x="113" y="159"/>
                  </a:lnTo>
                  <a:lnTo>
                    <a:pt x="109" y="159"/>
                  </a:lnTo>
                  <a:lnTo>
                    <a:pt x="105" y="162"/>
                  </a:lnTo>
                  <a:lnTo>
                    <a:pt x="108" y="165"/>
                  </a:lnTo>
                  <a:lnTo>
                    <a:pt x="112" y="165"/>
                  </a:lnTo>
                  <a:lnTo>
                    <a:pt x="116" y="170"/>
                  </a:lnTo>
                  <a:lnTo>
                    <a:pt x="123" y="170"/>
                  </a:lnTo>
                  <a:lnTo>
                    <a:pt x="125" y="167"/>
                  </a:lnTo>
                  <a:lnTo>
                    <a:pt x="132" y="167"/>
                  </a:lnTo>
                  <a:lnTo>
                    <a:pt x="136" y="169"/>
                  </a:lnTo>
                  <a:lnTo>
                    <a:pt x="137" y="177"/>
                  </a:lnTo>
                  <a:lnTo>
                    <a:pt x="140" y="184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0" y="156"/>
                  </a:lnTo>
                  <a:lnTo>
                    <a:pt x="150" y="151"/>
                  </a:lnTo>
                  <a:lnTo>
                    <a:pt x="143" y="141"/>
                  </a:lnTo>
                  <a:lnTo>
                    <a:pt x="147" y="141"/>
                  </a:lnTo>
                  <a:lnTo>
                    <a:pt x="151" y="148"/>
                  </a:lnTo>
                  <a:lnTo>
                    <a:pt x="164" y="151"/>
                  </a:lnTo>
                  <a:lnTo>
                    <a:pt x="164" y="161"/>
                  </a:lnTo>
                  <a:lnTo>
                    <a:pt x="167" y="162"/>
                  </a:lnTo>
                  <a:lnTo>
                    <a:pt x="167" y="171"/>
                  </a:lnTo>
                  <a:lnTo>
                    <a:pt x="169" y="176"/>
                  </a:lnTo>
                  <a:lnTo>
                    <a:pt x="168" y="186"/>
                  </a:lnTo>
                  <a:lnTo>
                    <a:pt x="169" y="192"/>
                  </a:lnTo>
                  <a:lnTo>
                    <a:pt x="173" y="197"/>
                  </a:lnTo>
                  <a:lnTo>
                    <a:pt x="175" y="203"/>
                  </a:lnTo>
                  <a:lnTo>
                    <a:pt x="178" y="213"/>
                  </a:lnTo>
                  <a:lnTo>
                    <a:pt x="185" y="219"/>
                  </a:lnTo>
                  <a:lnTo>
                    <a:pt x="194" y="219"/>
                  </a:lnTo>
                  <a:lnTo>
                    <a:pt x="205" y="227"/>
                  </a:lnTo>
                  <a:lnTo>
                    <a:pt x="232" y="235"/>
                  </a:lnTo>
                  <a:lnTo>
                    <a:pt x="239" y="240"/>
                  </a:lnTo>
                  <a:lnTo>
                    <a:pt x="249" y="241"/>
                  </a:lnTo>
                  <a:lnTo>
                    <a:pt x="254" y="235"/>
                  </a:lnTo>
                  <a:lnTo>
                    <a:pt x="259" y="235"/>
                  </a:lnTo>
                  <a:lnTo>
                    <a:pt x="266" y="224"/>
                  </a:lnTo>
                  <a:lnTo>
                    <a:pt x="271" y="221"/>
                  </a:lnTo>
                  <a:lnTo>
                    <a:pt x="276" y="218"/>
                  </a:lnTo>
                  <a:lnTo>
                    <a:pt x="284" y="213"/>
                  </a:lnTo>
                  <a:lnTo>
                    <a:pt x="286" y="210"/>
                  </a:lnTo>
                  <a:lnTo>
                    <a:pt x="292" y="208"/>
                  </a:lnTo>
                  <a:lnTo>
                    <a:pt x="301" y="210"/>
                  </a:lnTo>
                  <a:lnTo>
                    <a:pt x="313" y="218"/>
                  </a:lnTo>
                  <a:lnTo>
                    <a:pt x="313" y="231"/>
                  </a:lnTo>
                  <a:lnTo>
                    <a:pt x="308" y="246"/>
                  </a:lnTo>
                  <a:lnTo>
                    <a:pt x="308" y="262"/>
                  </a:lnTo>
                  <a:lnTo>
                    <a:pt x="307" y="264"/>
                  </a:lnTo>
                  <a:lnTo>
                    <a:pt x="307" y="272"/>
                  </a:lnTo>
                  <a:lnTo>
                    <a:pt x="304" y="280"/>
                  </a:lnTo>
                  <a:lnTo>
                    <a:pt x="296" y="286"/>
                  </a:lnTo>
                  <a:lnTo>
                    <a:pt x="287" y="290"/>
                  </a:lnTo>
                  <a:lnTo>
                    <a:pt x="286" y="304"/>
                  </a:lnTo>
                  <a:lnTo>
                    <a:pt x="284" y="307"/>
                  </a:lnTo>
                  <a:lnTo>
                    <a:pt x="285" y="316"/>
                  </a:lnTo>
                  <a:lnTo>
                    <a:pt x="287" y="317"/>
                  </a:lnTo>
                  <a:lnTo>
                    <a:pt x="287" y="321"/>
                  </a:lnTo>
                  <a:lnTo>
                    <a:pt x="282" y="328"/>
                  </a:lnTo>
                  <a:lnTo>
                    <a:pt x="280" y="316"/>
                  </a:lnTo>
                  <a:lnTo>
                    <a:pt x="275" y="315"/>
                  </a:lnTo>
                  <a:lnTo>
                    <a:pt x="269" y="315"/>
                  </a:lnTo>
                  <a:lnTo>
                    <a:pt x="261" y="316"/>
                  </a:lnTo>
                  <a:lnTo>
                    <a:pt x="253" y="316"/>
                  </a:lnTo>
                  <a:lnTo>
                    <a:pt x="247" y="318"/>
                  </a:lnTo>
                  <a:lnTo>
                    <a:pt x="242" y="323"/>
                  </a:lnTo>
                  <a:lnTo>
                    <a:pt x="226" y="345"/>
                  </a:lnTo>
                  <a:lnTo>
                    <a:pt x="226" y="349"/>
                  </a:lnTo>
                  <a:lnTo>
                    <a:pt x="228" y="348"/>
                  </a:lnTo>
                  <a:lnTo>
                    <a:pt x="232" y="356"/>
                  </a:lnTo>
                  <a:lnTo>
                    <a:pt x="237" y="360"/>
                  </a:lnTo>
                  <a:lnTo>
                    <a:pt x="236" y="369"/>
                  </a:lnTo>
                  <a:lnTo>
                    <a:pt x="231" y="380"/>
                  </a:lnTo>
                  <a:lnTo>
                    <a:pt x="217" y="404"/>
                  </a:lnTo>
                  <a:lnTo>
                    <a:pt x="215" y="412"/>
                  </a:lnTo>
                  <a:lnTo>
                    <a:pt x="202" y="428"/>
                  </a:lnTo>
                  <a:lnTo>
                    <a:pt x="182" y="463"/>
                  </a:lnTo>
                  <a:lnTo>
                    <a:pt x="171" y="479"/>
                  </a:lnTo>
                  <a:lnTo>
                    <a:pt x="153" y="492"/>
                  </a:lnTo>
                  <a:lnTo>
                    <a:pt x="145" y="495"/>
                  </a:lnTo>
                  <a:lnTo>
                    <a:pt x="137" y="488"/>
                  </a:lnTo>
                  <a:lnTo>
                    <a:pt x="132" y="481"/>
                  </a:lnTo>
                  <a:lnTo>
                    <a:pt x="113" y="482"/>
                  </a:lnTo>
                  <a:lnTo>
                    <a:pt x="109" y="473"/>
                  </a:lnTo>
                  <a:lnTo>
                    <a:pt x="109" y="469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71" name="Freeform 57"/>
            <p:cNvSpPr>
              <a:spLocks noChangeAspect="1"/>
            </p:cNvSpPr>
            <p:nvPr/>
          </p:nvSpPr>
          <p:spPr bwMode="gray">
            <a:xfrm>
              <a:off x="4777198" y="3809526"/>
              <a:ext cx="42052" cy="37519"/>
            </a:xfrm>
            <a:custGeom>
              <a:avLst/>
              <a:gdLst/>
              <a:ahLst/>
              <a:cxnLst>
                <a:cxn ang="0">
                  <a:pos x="60" y="71"/>
                </a:cxn>
                <a:cxn ang="0">
                  <a:pos x="39" y="60"/>
                </a:cxn>
                <a:cxn ang="0">
                  <a:pos x="27" y="43"/>
                </a:cxn>
                <a:cxn ang="0">
                  <a:pos x="21" y="38"/>
                </a:cxn>
                <a:cxn ang="0">
                  <a:pos x="16" y="26"/>
                </a:cxn>
                <a:cxn ang="0">
                  <a:pos x="6" y="17"/>
                </a:cxn>
                <a:cxn ang="0">
                  <a:pos x="6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4" y="5"/>
                </a:cxn>
                <a:cxn ang="0">
                  <a:pos x="19" y="4"/>
                </a:cxn>
                <a:cxn ang="0">
                  <a:pos x="33" y="14"/>
                </a:cxn>
                <a:cxn ang="0">
                  <a:pos x="40" y="16"/>
                </a:cxn>
                <a:cxn ang="0">
                  <a:pos x="41" y="21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9" y="29"/>
                </a:cxn>
                <a:cxn ang="0">
                  <a:pos x="67" y="43"/>
                </a:cxn>
                <a:cxn ang="0">
                  <a:pos x="72" y="47"/>
                </a:cxn>
                <a:cxn ang="0">
                  <a:pos x="75" y="57"/>
                </a:cxn>
                <a:cxn ang="0">
                  <a:pos x="78" y="58"/>
                </a:cxn>
                <a:cxn ang="0">
                  <a:pos x="82" y="63"/>
                </a:cxn>
                <a:cxn ang="0">
                  <a:pos x="89" y="68"/>
                </a:cxn>
                <a:cxn ang="0">
                  <a:pos x="94" y="74"/>
                </a:cxn>
                <a:cxn ang="0">
                  <a:pos x="98" y="75"/>
                </a:cxn>
                <a:cxn ang="0">
                  <a:pos x="100" y="81"/>
                </a:cxn>
                <a:cxn ang="0">
                  <a:pos x="109" y="82"/>
                </a:cxn>
                <a:cxn ang="0">
                  <a:pos x="123" y="86"/>
                </a:cxn>
                <a:cxn ang="0">
                  <a:pos x="141" y="103"/>
                </a:cxn>
                <a:cxn ang="0">
                  <a:pos x="143" y="109"/>
                </a:cxn>
                <a:cxn ang="0">
                  <a:pos x="150" y="108"/>
                </a:cxn>
                <a:cxn ang="0">
                  <a:pos x="157" y="114"/>
                </a:cxn>
                <a:cxn ang="0">
                  <a:pos x="159" y="123"/>
                </a:cxn>
                <a:cxn ang="0">
                  <a:pos x="158" y="125"/>
                </a:cxn>
                <a:cxn ang="0">
                  <a:pos x="153" y="125"/>
                </a:cxn>
                <a:cxn ang="0">
                  <a:pos x="152" y="133"/>
                </a:cxn>
                <a:cxn ang="0">
                  <a:pos x="150" y="131"/>
                </a:cxn>
                <a:cxn ang="0">
                  <a:pos x="147" y="127"/>
                </a:cxn>
                <a:cxn ang="0">
                  <a:pos x="141" y="122"/>
                </a:cxn>
                <a:cxn ang="0">
                  <a:pos x="138" y="119"/>
                </a:cxn>
                <a:cxn ang="0">
                  <a:pos x="130" y="119"/>
                </a:cxn>
                <a:cxn ang="0">
                  <a:pos x="124" y="115"/>
                </a:cxn>
                <a:cxn ang="0">
                  <a:pos x="116" y="115"/>
                </a:cxn>
                <a:cxn ang="0">
                  <a:pos x="114" y="112"/>
                </a:cxn>
                <a:cxn ang="0">
                  <a:pos x="113" y="104"/>
                </a:cxn>
                <a:cxn ang="0">
                  <a:pos x="108" y="104"/>
                </a:cxn>
                <a:cxn ang="0">
                  <a:pos x="104" y="102"/>
                </a:cxn>
                <a:cxn ang="0">
                  <a:pos x="99" y="102"/>
                </a:cxn>
                <a:cxn ang="0">
                  <a:pos x="98" y="97"/>
                </a:cxn>
                <a:cxn ang="0">
                  <a:pos x="93" y="97"/>
                </a:cxn>
                <a:cxn ang="0">
                  <a:pos x="91" y="95"/>
                </a:cxn>
                <a:cxn ang="0">
                  <a:pos x="84" y="93"/>
                </a:cxn>
                <a:cxn ang="0">
                  <a:pos x="77" y="86"/>
                </a:cxn>
                <a:cxn ang="0">
                  <a:pos x="71" y="86"/>
                </a:cxn>
                <a:cxn ang="0">
                  <a:pos x="66" y="84"/>
                </a:cxn>
                <a:cxn ang="0">
                  <a:pos x="65" y="76"/>
                </a:cxn>
                <a:cxn ang="0">
                  <a:pos x="60" y="71"/>
                </a:cxn>
              </a:cxnLst>
              <a:rect l="0" t="0" r="r" b="b"/>
              <a:pathLst>
                <a:path w="159" h="133">
                  <a:moveTo>
                    <a:pt x="60" y="71"/>
                  </a:moveTo>
                  <a:lnTo>
                    <a:pt x="39" y="60"/>
                  </a:lnTo>
                  <a:lnTo>
                    <a:pt x="27" y="43"/>
                  </a:lnTo>
                  <a:lnTo>
                    <a:pt x="21" y="38"/>
                  </a:lnTo>
                  <a:lnTo>
                    <a:pt x="1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4" y="5"/>
                  </a:lnTo>
                  <a:lnTo>
                    <a:pt x="19" y="4"/>
                  </a:lnTo>
                  <a:lnTo>
                    <a:pt x="33" y="14"/>
                  </a:lnTo>
                  <a:lnTo>
                    <a:pt x="40" y="16"/>
                  </a:lnTo>
                  <a:lnTo>
                    <a:pt x="41" y="21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9" y="29"/>
                  </a:lnTo>
                  <a:lnTo>
                    <a:pt x="67" y="43"/>
                  </a:lnTo>
                  <a:lnTo>
                    <a:pt x="72" y="47"/>
                  </a:lnTo>
                  <a:lnTo>
                    <a:pt x="75" y="57"/>
                  </a:lnTo>
                  <a:lnTo>
                    <a:pt x="78" y="58"/>
                  </a:lnTo>
                  <a:lnTo>
                    <a:pt x="82" y="63"/>
                  </a:lnTo>
                  <a:lnTo>
                    <a:pt x="89" y="68"/>
                  </a:lnTo>
                  <a:lnTo>
                    <a:pt x="94" y="74"/>
                  </a:lnTo>
                  <a:lnTo>
                    <a:pt x="98" y="75"/>
                  </a:lnTo>
                  <a:lnTo>
                    <a:pt x="100" y="81"/>
                  </a:lnTo>
                  <a:lnTo>
                    <a:pt x="109" y="82"/>
                  </a:lnTo>
                  <a:lnTo>
                    <a:pt x="123" y="86"/>
                  </a:lnTo>
                  <a:lnTo>
                    <a:pt x="141" y="103"/>
                  </a:lnTo>
                  <a:lnTo>
                    <a:pt x="143" y="109"/>
                  </a:lnTo>
                  <a:lnTo>
                    <a:pt x="150" y="108"/>
                  </a:lnTo>
                  <a:lnTo>
                    <a:pt x="157" y="114"/>
                  </a:lnTo>
                  <a:lnTo>
                    <a:pt x="159" y="123"/>
                  </a:lnTo>
                  <a:lnTo>
                    <a:pt x="158" y="125"/>
                  </a:lnTo>
                  <a:lnTo>
                    <a:pt x="153" y="125"/>
                  </a:lnTo>
                  <a:lnTo>
                    <a:pt x="152" y="133"/>
                  </a:lnTo>
                  <a:lnTo>
                    <a:pt x="150" y="131"/>
                  </a:lnTo>
                  <a:lnTo>
                    <a:pt x="147" y="127"/>
                  </a:lnTo>
                  <a:lnTo>
                    <a:pt x="141" y="122"/>
                  </a:lnTo>
                  <a:lnTo>
                    <a:pt x="138" y="119"/>
                  </a:lnTo>
                  <a:lnTo>
                    <a:pt x="130" y="119"/>
                  </a:lnTo>
                  <a:lnTo>
                    <a:pt x="124" y="115"/>
                  </a:lnTo>
                  <a:lnTo>
                    <a:pt x="116" y="115"/>
                  </a:lnTo>
                  <a:lnTo>
                    <a:pt x="114" y="112"/>
                  </a:lnTo>
                  <a:lnTo>
                    <a:pt x="113" y="104"/>
                  </a:lnTo>
                  <a:lnTo>
                    <a:pt x="108" y="104"/>
                  </a:lnTo>
                  <a:lnTo>
                    <a:pt x="104" y="102"/>
                  </a:lnTo>
                  <a:lnTo>
                    <a:pt x="99" y="102"/>
                  </a:lnTo>
                  <a:lnTo>
                    <a:pt x="98" y="97"/>
                  </a:lnTo>
                  <a:lnTo>
                    <a:pt x="93" y="97"/>
                  </a:lnTo>
                  <a:lnTo>
                    <a:pt x="91" y="95"/>
                  </a:lnTo>
                  <a:lnTo>
                    <a:pt x="84" y="93"/>
                  </a:lnTo>
                  <a:lnTo>
                    <a:pt x="77" y="86"/>
                  </a:lnTo>
                  <a:lnTo>
                    <a:pt x="71" y="86"/>
                  </a:lnTo>
                  <a:lnTo>
                    <a:pt x="66" y="84"/>
                  </a:lnTo>
                  <a:lnTo>
                    <a:pt x="65" y="76"/>
                  </a:lnTo>
                  <a:lnTo>
                    <a:pt x="60" y="71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72" name="Freeform 58"/>
            <p:cNvSpPr>
              <a:spLocks noChangeAspect="1"/>
            </p:cNvSpPr>
            <p:nvPr/>
          </p:nvSpPr>
          <p:spPr bwMode="gray">
            <a:xfrm>
              <a:off x="3413129" y="2727238"/>
              <a:ext cx="159010" cy="83697"/>
            </a:xfrm>
            <a:custGeom>
              <a:avLst/>
              <a:gdLst/>
              <a:ahLst/>
              <a:cxnLst>
                <a:cxn ang="0">
                  <a:pos x="259" y="238"/>
                </a:cxn>
                <a:cxn ang="0">
                  <a:pos x="303" y="218"/>
                </a:cxn>
                <a:cxn ang="0">
                  <a:pos x="334" y="201"/>
                </a:cxn>
                <a:cxn ang="0">
                  <a:pos x="362" y="217"/>
                </a:cxn>
                <a:cxn ang="0">
                  <a:pos x="401" y="204"/>
                </a:cxn>
                <a:cxn ang="0">
                  <a:pos x="433" y="170"/>
                </a:cxn>
                <a:cxn ang="0">
                  <a:pos x="491" y="159"/>
                </a:cxn>
                <a:cxn ang="0">
                  <a:pos x="550" y="112"/>
                </a:cxn>
                <a:cxn ang="0">
                  <a:pos x="604" y="79"/>
                </a:cxn>
                <a:cxn ang="0">
                  <a:pos x="577" y="56"/>
                </a:cxn>
                <a:cxn ang="0">
                  <a:pos x="530" y="34"/>
                </a:cxn>
                <a:cxn ang="0">
                  <a:pos x="508" y="27"/>
                </a:cxn>
                <a:cxn ang="0">
                  <a:pos x="452" y="24"/>
                </a:cxn>
                <a:cxn ang="0">
                  <a:pos x="421" y="18"/>
                </a:cxn>
                <a:cxn ang="0">
                  <a:pos x="366" y="20"/>
                </a:cxn>
                <a:cxn ang="0">
                  <a:pos x="325" y="23"/>
                </a:cxn>
                <a:cxn ang="0">
                  <a:pos x="294" y="18"/>
                </a:cxn>
                <a:cxn ang="0">
                  <a:pos x="260" y="4"/>
                </a:cxn>
                <a:cxn ang="0">
                  <a:pos x="233" y="18"/>
                </a:cxn>
                <a:cxn ang="0">
                  <a:pos x="224" y="48"/>
                </a:cxn>
                <a:cxn ang="0">
                  <a:pos x="191" y="45"/>
                </a:cxn>
                <a:cxn ang="0">
                  <a:pos x="160" y="34"/>
                </a:cxn>
                <a:cxn ang="0">
                  <a:pos x="129" y="32"/>
                </a:cxn>
                <a:cxn ang="0">
                  <a:pos x="98" y="36"/>
                </a:cxn>
                <a:cxn ang="0">
                  <a:pos x="92" y="58"/>
                </a:cxn>
                <a:cxn ang="0">
                  <a:pos x="106" y="79"/>
                </a:cxn>
                <a:cxn ang="0">
                  <a:pos x="70" y="109"/>
                </a:cxn>
                <a:cxn ang="0">
                  <a:pos x="62" y="129"/>
                </a:cxn>
                <a:cxn ang="0">
                  <a:pos x="84" y="144"/>
                </a:cxn>
                <a:cxn ang="0">
                  <a:pos x="117" y="147"/>
                </a:cxn>
                <a:cxn ang="0">
                  <a:pos x="137" y="131"/>
                </a:cxn>
                <a:cxn ang="0">
                  <a:pos x="156" y="154"/>
                </a:cxn>
                <a:cxn ang="0">
                  <a:pos x="181" y="169"/>
                </a:cxn>
                <a:cxn ang="0">
                  <a:pos x="212" y="175"/>
                </a:cxn>
                <a:cxn ang="0">
                  <a:pos x="187" y="195"/>
                </a:cxn>
                <a:cxn ang="0">
                  <a:pos x="168" y="202"/>
                </a:cxn>
                <a:cxn ang="0">
                  <a:pos x="149" y="213"/>
                </a:cxn>
                <a:cxn ang="0">
                  <a:pos x="111" y="215"/>
                </a:cxn>
                <a:cxn ang="0">
                  <a:pos x="88" y="224"/>
                </a:cxn>
                <a:cxn ang="0">
                  <a:pos x="68" y="236"/>
                </a:cxn>
                <a:cxn ang="0">
                  <a:pos x="30" y="229"/>
                </a:cxn>
                <a:cxn ang="0">
                  <a:pos x="0" y="236"/>
                </a:cxn>
                <a:cxn ang="0">
                  <a:pos x="4" y="267"/>
                </a:cxn>
                <a:cxn ang="0">
                  <a:pos x="36" y="268"/>
                </a:cxn>
                <a:cxn ang="0">
                  <a:pos x="76" y="267"/>
                </a:cxn>
                <a:cxn ang="0">
                  <a:pos x="120" y="265"/>
                </a:cxn>
                <a:cxn ang="0">
                  <a:pos x="140" y="287"/>
                </a:cxn>
                <a:cxn ang="0">
                  <a:pos x="178" y="281"/>
                </a:cxn>
                <a:cxn ang="0">
                  <a:pos x="219" y="278"/>
                </a:cxn>
                <a:cxn ang="0">
                  <a:pos x="251" y="267"/>
                </a:cxn>
              </a:cxnLst>
              <a:rect l="0" t="0" r="r" b="b"/>
              <a:pathLst>
                <a:path w="604" h="288">
                  <a:moveTo>
                    <a:pt x="251" y="267"/>
                  </a:moveTo>
                  <a:lnTo>
                    <a:pt x="250" y="256"/>
                  </a:lnTo>
                  <a:lnTo>
                    <a:pt x="259" y="238"/>
                  </a:lnTo>
                  <a:lnTo>
                    <a:pt x="291" y="223"/>
                  </a:lnTo>
                  <a:lnTo>
                    <a:pt x="296" y="218"/>
                  </a:lnTo>
                  <a:lnTo>
                    <a:pt x="303" y="218"/>
                  </a:lnTo>
                  <a:lnTo>
                    <a:pt x="309" y="203"/>
                  </a:lnTo>
                  <a:lnTo>
                    <a:pt x="319" y="207"/>
                  </a:lnTo>
                  <a:lnTo>
                    <a:pt x="334" y="201"/>
                  </a:lnTo>
                  <a:lnTo>
                    <a:pt x="345" y="202"/>
                  </a:lnTo>
                  <a:lnTo>
                    <a:pt x="351" y="215"/>
                  </a:lnTo>
                  <a:lnTo>
                    <a:pt x="362" y="217"/>
                  </a:lnTo>
                  <a:lnTo>
                    <a:pt x="378" y="213"/>
                  </a:lnTo>
                  <a:lnTo>
                    <a:pt x="388" y="214"/>
                  </a:lnTo>
                  <a:lnTo>
                    <a:pt x="401" y="204"/>
                  </a:lnTo>
                  <a:lnTo>
                    <a:pt x="407" y="186"/>
                  </a:lnTo>
                  <a:lnTo>
                    <a:pt x="416" y="175"/>
                  </a:lnTo>
                  <a:lnTo>
                    <a:pt x="433" y="170"/>
                  </a:lnTo>
                  <a:lnTo>
                    <a:pt x="452" y="169"/>
                  </a:lnTo>
                  <a:lnTo>
                    <a:pt x="479" y="164"/>
                  </a:lnTo>
                  <a:lnTo>
                    <a:pt x="491" y="159"/>
                  </a:lnTo>
                  <a:lnTo>
                    <a:pt x="499" y="145"/>
                  </a:lnTo>
                  <a:lnTo>
                    <a:pt x="514" y="132"/>
                  </a:lnTo>
                  <a:lnTo>
                    <a:pt x="550" y="112"/>
                  </a:lnTo>
                  <a:lnTo>
                    <a:pt x="588" y="100"/>
                  </a:lnTo>
                  <a:lnTo>
                    <a:pt x="598" y="93"/>
                  </a:lnTo>
                  <a:lnTo>
                    <a:pt x="604" y="79"/>
                  </a:lnTo>
                  <a:lnTo>
                    <a:pt x="604" y="69"/>
                  </a:lnTo>
                  <a:lnTo>
                    <a:pt x="597" y="69"/>
                  </a:lnTo>
                  <a:lnTo>
                    <a:pt x="577" y="56"/>
                  </a:lnTo>
                  <a:lnTo>
                    <a:pt x="561" y="53"/>
                  </a:lnTo>
                  <a:lnTo>
                    <a:pt x="546" y="35"/>
                  </a:lnTo>
                  <a:lnTo>
                    <a:pt x="530" y="34"/>
                  </a:lnTo>
                  <a:lnTo>
                    <a:pt x="523" y="31"/>
                  </a:lnTo>
                  <a:lnTo>
                    <a:pt x="514" y="31"/>
                  </a:lnTo>
                  <a:lnTo>
                    <a:pt x="508" y="27"/>
                  </a:lnTo>
                  <a:lnTo>
                    <a:pt x="499" y="26"/>
                  </a:lnTo>
                  <a:lnTo>
                    <a:pt x="475" y="27"/>
                  </a:lnTo>
                  <a:lnTo>
                    <a:pt x="452" y="24"/>
                  </a:lnTo>
                  <a:lnTo>
                    <a:pt x="443" y="24"/>
                  </a:lnTo>
                  <a:lnTo>
                    <a:pt x="428" y="18"/>
                  </a:lnTo>
                  <a:lnTo>
                    <a:pt x="421" y="18"/>
                  </a:lnTo>
                  <a:lnTo>
                    <a:pt x="406" y="24"/>
                  </a:lnTo>
                  <a:lnTo>
                    <a:pt x="374" y="20"/>
                  </a:lnTo>
                  <a:lnTo>
                    <a:pt x="366" y="20"/>
                  </a:lnTo>
                  <a:lnTo>
                    <a:pt x="350" y="24"/>
                  </a:lnTo>
                  <a:lnTo>
                    <a:pt x="334" y="24"/>
                  </a:lnTo>
                  <a:lnTo>
                    <a:pt x="325" y="23"/>
                  </a:lnTo>
                  <a:lnTo>
                    <a:pt x="319" y="18"/>
                  </a:lnTo>
                  <a:lnTo>
                    <a:pt x="310" y="16"/>
                  </a:lnTo>
                  <a:lnTo>
                    <a:pt x="294" y="18"/>
                  </a:lnTo>
                  <a:lnTo>
                    <a:pt x="288" y="12"/>
                  </a:lnTo>
                  <a:lnTo>
                    <a:pt x="267" y="0"/>
                  </a:lnTo>
                  <a:lnTo>
                    <a:pt x="260" y="4"/>
                  </a:lnTo>
                  <a:lnTo>
                    <a:pt x="253" y="5"/>
                  </a:lnTo>
                  <a:lnTo>
                    <a:pt x="245" y="8"/>
                  </a:lnTo>
                  <a:lnTo>
                    <a:pt x="233" y="18"/>
                  </a:lnTo>
                  <a:lnTo>
                    <a:pt x="232" y="26"/>
                  </a:lnTo>
                  <a:lnTo>
                    <a:pt x="227" y="32"/>
                  </a:lnTo>
                  <a:lnTo>
                    <a:pt x="224" y="48"/>
                  </a:lnTo>
                  <a:lnTo>
                    <a:pt x="221" y="56"/>
                  </a:lnTo>
                  <a:lnTo>
                    <a:pt x="205" y="52"/>
                  </a:lnTo>
                  <a:lnTo>
                    <a:pt x="191" y="45"/>
                  </a:lnTo>
                  <a:lnTo>
                    <a:pt x="175" y="40"/>
                  </a:lnTo>
                  <a:lnTo>
                    <a:pt x="169" y="36"/>
                  </a:lnTo>
                  <a:lnTo>
                    <a:pt x="160" y="34"/>
                  </a:lnTo>
                  <a:lnTo>
                    <a:pt x="152" y="34"/>
                  </a:lnTo>
                  <a:lnTo>
                    <a:pt x="137" y="31"/>
                  </a:lnTo>
                  <a:lnTo>
                    <a:pt x="129" y="32"/>
                  </a:lnTo>
                  <a:lnTo>
                    <a:pt x="121" y="30"/>
                  </a:lnTo>
                  <a:lnTo>
                    <a:pt x="105" y="32"/>
                  </a:lnTo>
                  <a:lnTo>
                    <a:pt x="98" y="36"/>
                  </a:lnTo>
                  <a:lnTo>
                    <a:pt x="95" y="43"/>
                  </a:lnTo>
                  <a:lnTo>
                    <a:pt x="97" y="51"/>
                  </a:lnTo>
                  <a:lnTo>
                    <a:pt x="92" y="58"/>
                  </a:lnTo>
                  <a:lnTo>
                    <a:pt x="88" y="66"/>
                  </a:lnTo>
                  <a:lnTo>
                    <a:pt x="105" y="70"/>
                  </a:lnTo>
                  <a:lnTo>
                    <a:pt x="106" y="79"/>
                  </a:lnTo>
                  <a:lnTo>
                    <a:pt x="92" y="85"/>
                  </a:lnTo>
                  <a:lnTo>
                    <a:pt x="82" y="97"/>
                  </a:lnTo>
                  <a:lnTo>
                    <a:pt x="70" y="109"/>
                  </a:lnTo>
                  <a:lnTo>
                    <a:pt x="55" y="118"/>
                  </a:lnTo>
                  <a:lnTo>
                    <a:pt x="54" y="127"/>
                  </a:lnTo>
                  <a:lnTo>
                    <a:pt x="62" y="129"/>
                  </a:lnTo>
                  <a:lnTo>
                    <a:pt x="68" y="134"/>
                  </a:lnTo>
                  <a:lnTo>
                    <a:pt x="76" y="131"/>
                  </a:lnTo>
                  <a:lnTo>
                    <a:pt x="84" y="144"/>
                  </a:lnTo>
                  <a:lnTo>
                    <a:pt x="108" y="154"/>
                  </a:lnTo>
                  <a:lnTo>
                    <a:pt x="115" y="154"/>
                  </a:lnTo>
                  <a:lnTo>
                    <a:pt x="117" y="147"/>
                  </a:lnTo>
                  <a:lnTo>
                    <a:pt x="125" y="142"/>
                  </a:lnTo>
                  <a:lnTo>
                    <a:pt x="130" y="127"/>
                  </a:lnTo>
                  <a:lnTo>
                    <a:pt x="137" y="131"/>
                  </a:lnTo>
                  <a:lnTo>
                    <a:pt x="142" y="137"/>
                  </a:lnTo>
                  <a:lnTo>
                    <a:pt x="142" y="145"/>
                  </a:lnTo>
                  <a:lnTo>
                    <a:pt x="156" y="154"/>
                  </a:lnTo>
                  <a:lnTo>
                    <a:pt x="162" y="159"/>
                  </a:lnTo>
                  <a:lnTo>
                    <a:pt x="170" y="159"/>
                  </a:lnTo>
                  <a:lnTo>
                    <a:pt x="181" y="169"/>
                  </a:lnTo>
                  <a:lnTo>
                    <a:pt x="197" y="174"/>
                  </a:lnTo>
                  <a:lnTo>
                    <a:pt x="205" y="171"/>
                  </a:lnTo>
                  <a:lnTo>
                    <a:pt x="212" y="175"/>
                  </a:lnTo>
                  <a:lnTo>
                    <a:pt x="207" y="182"/>
                  </a:lnTo>
                  <a:lnTo>
                    <a:pt x="191" y="186"/>
                  </a:lnTo>
                  <a:lnTo>
                    <a:pt x="187" y="195"/>
                  </a:lnTo>
                  <a:lnTo>
                    <a:pt x="181" y="198"/>
                  </a:lnTo>
                  <a:lnTo>
                    <a:pt x="173" y="196"/>
                  </a:lnTo>
                  <a:lnTo>
                    <a:pt x="168" y="202"/>
                  </a:lnTo>
                  <a:lnTo>
                    <a:pt x="160" y="202"/>
                  </a:lnTo>
                  <a:lnTo>
                    <a:pt x="153" y="206"/>
                  </a:lnTo>
                  <a:lnTo>
                    <a:pt x="149" y="213"/>
                  </a:lnTo>
                  <a:lnTo>
                    <a:pt x="143" y="218"/>
                  </a:lnTo>
                  <a:lnTo>
                    <a:pt x="127" y="220"/>
                  </a:lnTo>
                  <a:lnTo>
                    <a:pt x="111" y="215"/>
                  </a:lnTo>
                  <a:lnTo>
                    <a:pt x="104" y="214"/>
                  </a:lnTo>
                  <a:lnTo>
                    <a:pt x="92" y="215"/>
                  </a:lnTo>
                  <a:lnTo>
                    <a:pt x="88" y="224"/>
                  </a:lnTo>
                  <a:lnTo>
                    <a:pt x="81" y="226"/>
                  </a:lnTo>
                  <a:lnTo>
                    <a:pt x="76" y="234"/>
                  </a:lnTo>
                  <a:lnTo>
                    <a:pt x="68" y="236"/>
                  </a:lnTo>
                  <a:lnTo>
                    <a:pt x="55" y="228"/>
                  </a:lnTo>
                  <a:lnTo>
                    <a:pt x="46" y="226"/>
                  </a:lnTo>
                  <a:lnTo>
                    <a:pt x="30" y="229"/>
                  </a:lnTo>
                  <a:lnTo>
                    <a:pt x="22" y="226"/>
                  </a:lnTo>
                  <a:lnTo>
                    <a:pt x="15" y="231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0" y="261"/>
                  </a:lnTo>
                  <a:lnTo>
                    <a:pt x="4" y="267"/>
                  </a:lnTo>
                  <a:lnTo>
                    <a:pt x="13" y="267"/>
                  </a:lnTo>
                  <a:lnTo>
                    <a:pt x="20" y="265"/>
                  </a:lnTo>
                  <a:lnTo>
                    <a:pt x="36" y="268"/>
                  </a:lnTo>
                  <a:lnTo>
                    <a:pt x="60" y="265"/>
                  </a:lnTo>
                  <a:lnTo>
                    <a:pt x="68" y="265"/>
                  </a:lnTo>
                  <a:lnTo>
                    <a:pt x="76" y="267"/>
                  </a:lnTo>
                  <a:lnTo>
                    <a:pt x="81" y="273"/>
                  </a:lnTo>
                  <a:lnTo>
                    <a:pt x="89" y="274"/>
                  </a:lnTo>
                  <a:lnTo>
                    <a:pt x="120" y="265"/>
                  </a:lnTo>
                  <a:lnTo>
                    <a:pt x="127" y="269"/>
                  </a:lnTo>
                  <a:lnTo>
                    <a:pt x="135" y="271"/>
                  </a:lnTo>
                  <a:lnTo>
                    <a:pt x="140" y="287"/>
                  </a:lnTo>
                  <a:lnTo>
                    <a:pt x="156" y="285"/>
                  </a:lnTo>
                  <a:lnTo>
                    <a:pt x="163" y="288"/>
                  </a:lnTo>
                  <a:lnTo>
                    <a:pt x="178" y="281"/>
                  </a:lnTo>
                  <a:lnTo>
                    <a:pt x="194" y="278"/>
                  </a:lnTo>
                  <a:lnTo>
                    <a:pt x="210" y="281"/>
                  </a:lnTo>
                  <a:lnTo>
                    <a:pt x="219" y="278"/>
                  </a:lnTo>
                  <a:lnTo>
                    <a:pt x="229" y="279"/>
                  </a:lnTo>
                  <a:lnTo>
                    <a:pt x="232" y="265"/>
                  </a:lnTo>
                  <a:lnTo>
                    <a:pt x="251" y="267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73" name="Freeform 59"/>
            <p:cNvSpPr>
              <a:spLocks noChangeAspect="1"/>
            </p:cNvSpPr>
            <p:nvPr/>
          </p:nvSpPr>
          <p:spPr bwMode="gray">
            <a:xfrm>
              <a:off x="3386846" y="2773416"/>
              <a:ext cx="109073" cy="89469"/>
            </a:xfrm>
            <a:custGeom>
              <a:avLst/>
              <a:gdLst/>
              <a:ahLst/>
              <a:cxnLst>
                <a:cxn ang="0">
                  <a:pos x="45" y="286"/>
                </a:cxn>
                <a:cxn ang="0">
                  <a:pos x="72" y="273"/>
                </a:cxn>
                <a:cxn ang="0">
                  <a:pos x="89" y="269"/>
                </a:cxn>
                <a:cxn ang="0">
                  <a:pos x="112" y="274"/>
                </a:cxn>
                <a:cxn ang="0">
                  <a:pos x="118" y="246"/>
                </a:cxn>
                <a:cxn ang="0">
                  <a:pos x="145" y="252"/>
                </a:cxn>
                <a:cxn ang="0">
                  <a:pos x="160" y="238"/>
                </a:cxn>
                <a:cxn ang="0">
                  <a:pos x="176" y="198"/>
                </a:cxn>
                <a:cxn ang="0">
                  <a:pos x="190" y="190"/>
                </a:cxn>
                <a:cxn ang="0">
                  <a:pos x="217" y="207"/>
                </a:cxn>
                <a:cxn ang="0">
                  <a:pos x="219" y="225"/>
                </a:cxn>
                <a:cxn ang="0">
                  <a:pos x="230" y="231"/>
                </a:cxn>
                <a:cxn ang="0">
                  <a:pos x="226" y="254"/>
                </a:cxn>
                <a:cxn ang="0">
                  <a:pos x="224" y="287"/>
                </a:cxn>
                <a:cxn ang="0">
                  <a:pos x="241" y="312"/>
                </a:cxn>
                <a:cxn ang="0">
                  <a:pos x="293" y="286"/>
                </a:cxn>
                <a:cxn ang="0">
                  <a:pos x="307" y="271"/>
                </a:cxn>
                <a:cxn ang="0">
                  <a:pos x="334" y="257"/>
                </a:cxn>
                <a:cxn ang="0">
                  <a:pos x="350" y="260"/>
                </a:cxn>
                <a:cxn ang="0">
                  <a:pos x="364" y="266"/>
                </a:cxn>
                <a:cxn ang="0">
                  <a:pos x="390" y="260"/>
                </a:cxn>
                <a:cxn ang="0">
                  <a:pos x="411" y="268"/>
                </a:cxn>
                <a:cxn ang="0">
                  <a:pos x="417" y="273"/>
                </a:cxn>
                <a:cxn ang="0">
                  <a:pos x="400" y="182"/>
                </a:cxn>
                <a:cxn ang="0">
                  <a:pos x="346" y="162"/>
                </a:cxn>
                <a:cxn ang="0">
                  <a:pos x="333" y="120"/>
                </a:cxn>
                <a:cxn ang="0">
                  <a:pos x="282" y="122"/>
                </a:cxn>
                <a:cxn ang="0">
                  <a:pos x="239" y="112"/>
                </a:cxn>
                <a:cxn ang="0">
                  <a:pos x="185" y="114"/>
                </a:cxn>
                <a:cxn ang="0">
                  <a:pos x="140" y="109"/>
                </a:cxn>
                <a:cxn ang="0">
                  <a:pos x="104" y="102"/>
                </a:cxn>
                <a:cxn ang="0">
                  <a:pos x="126" y="67"/>
                </a:cxn>
                <a:cxn ang="0">
                  <a:pos x="172" y="77"/>
                </a:cxn>
                <a:cxn ang="0">
                  <a:pos x="196" y="56"/>
                </a:cxn>
                <a:cxn ang="0">
                  <a:pos x="172" y="54"/>
                </a:cxn>
                <a:cxn ang="0">
                  <a:pos x="185" y="22"/>
                </a:cxn>
                <a:cxn ang="0">
                  <a:pos x="170" y="0"/>
                </a:cxn>
                <a:cxn ang="0">
                  <a:pos x="132" y="27"/>
                </a:cxn>
                <a:cxn ang="0">
                  <a:pos x="108" y="36"/>
                </a:cxn>
                <a:cxn ang="0">
                  <a:pos x="105" y="63"/>
                </a:cxn>
                <a:cxn ang="0">
                  <a:pos x="75" y="82"/>
                </a:cxn>
                <a:cxn ang="0">
                  <a:pos x="32" y="107"/>
                </a:cxn>
                <a:cxn ang="0">
                  <a:pos x="6" y="112"/>
                </a:cxn>
                <a:cxn ang="0">
                  <a:pos x="14" y="136"/>
                </a:cxn>
                <a:cxn ang="0">
                  <a:pos x="40" y="149"/>
                </a:cxn>
                <a:cxn ang="0">
                  <a:pos x="41" y="187"/>
                </a:cxn>
                <a:cxn ang="0">
                  <a:pos x="52" y="212"/>
                </a:cxn>
                <a:cxn ang="0">
                  <a:pos x="29" y="239"/>
                </a:cxn>
                <a:cxn ang="0">
                  <a:pos x="19" y="269"/>
                </a:cxn>
              </a:cxnLst>
              <a:rect l="0" t="0" r="r" b="b"/>
              <a:pathLst>
                <a:path w="417" h="312">
                  <a:moveTo>
                    <a:pt x="19" y="269"/>
                  </a:moveTo>
                  <a:lnTo>
                    <a:pt x="24" y="274"/>
                  </a:lnTo>
                  <a:lnTo>
                    <a:pt x="37" y="289"/>
                  </a:lnTo>
                  <a:lnTo>
                    <a:pt x="45" y="286"/>
                  </a:lnTo>
                  <a:lnTo>
                    <a:pt x="52" y="286"/>
                  </a:lnTo>
                  <a:lnTo>
                    <a:pt x="53" y="281"/>
                  </a:lnTo>
                  <a:lnTo>
                    <a:pt x="67" y="274"/>
                  </a:lnTo>
                  <a:lnTo>
                    <a:pt x="72" y="273"/>
                  </a:lnTo>
                  <a:lnTo>
                    <a:pt x="76" y="274"/>
                  </a:lnTo>
                  <a:lnTo>
                    <a:pt x="79" y="270"/>
                  </a:lnTo>
                  <a:lnTo>
                    <a:pt x="85" y="268"/>
                  </a:lnTo>
                  <a:lnTo>
                    <a:pt x="89" y="269"/>
                  </a:lnTo>
                  <a:lnTo>
                    <a:pt x="94" y="274"/>
                  </a:lnTo>
                  <a:lnTo>
                    <a:pt x="107" y="279"/>
                  </a:lnTo>
                  <a:lnTo>
                    <a:pt x="111" y="276"/>
                  </a:lnTo>
                  <a:lnTo>
                    <a:pt x="112" y="274"/>
                  </a:lnTo>
                  <a:lnTo>
                    <a:pt x="112" y="269"/>
                  </a:lnTo>
                  <a:lnTo>
                    <a:pt x="110" y="265"/>
                  </a:lnTo>
                  <a:lnTo>
                    <a:pt x="110" y="258"/>
                  </a:lnTo>
                  <a:lnTo>
                    <a:pt x="118" y="246"/>
                  </a:lnTo>
                  <a:lnTo>
                    <a:pt x="123" y="246"/>
                  </a:lnTo>
                  <a:lnTo>
                    <a:pt x="129" y="248"/>
                  </a:lnTo>
                  <a:lnTo>
                    <a:pt x="138" y="246"/>
                  </a:lnTo>
                  <a:lnTo>
                    <a:pt x="145" y="252"/>
                  </a:lnTo>
                  <a:lnTo>
                    <a:pt x="149" y="252"/>
                  </a:lnTo>
                  <a:lnTo>
                    <a:pt x="153" y="250"/>
                  </a:lnTo>
                  <a:lnTo>
                    <a:pt x="159" y="243"/>
                  </a:lnTo>
                  <a:lnTo>
                    <a:pt x="160" y="238"/>
                  </a:lnTo>
                  <a:lnTo>
                    <a:pt x="155" y="232"/>
                  </a:lnTo>
                  <a:lnTo>
                    <a:pt x="155" y="227"/>
                  </a:lnTo>
                  <a:lnTo>
                    <a:pt x="165" y="214"/>
                  </a:lnTo>
                  <a:lnTo>
                    <a:pt x="176" y="198"/>
                  </a:lnTo>
                  <a:lnTo>
                    <a:pt x="178" y="195"/>
                  </a:lnTo>
                  <a:lnTo>
                    <a:pt x="182" y="190"/>
                  </a:lnTo>
                  <a:lnTo>
                    <a:pt x="183" y="189"/>
                  </a:lnTo>
                  <a:lnTo>
                    <a:pt x="190" y="190"/>
                  </a:lnTo>
                  <a:lnTo>
                    <a:pt x="194" y="187"/>
                  </a:lnTo>
                  <a:lnTo>
                    <a:pt x="204" y="189"/>
                  </a:lnTo>
                  <a:lnTo>
                    <a:pt x="217" y="201"/>
                  </a:lnTo>
                  <a:lnTo>
                    <a:pt x="217" y="207"/>
                  </a:lnTo>
                  <a:lnTo>
                    <a:pt x="213" y="215"/>
                  </a:lnTo>
                  <a:lnTo>
                    <a:pt x="213" y="220"/>
                  </a:lnTo>
                  <a:lnTo>
                    <a:pt x="214" y="222"/>
                  </a:lnTo>
                  <a:lnTo>
                    <a:pt x="219" y="225"/>
                  </a:lnTo>
                  <a:lnTo>
                    <a:pt x="225" y="223"/>
                  </a:lnTo>
                  <a:lnTo>
                    <a:pt x="229" y="225"/>
                  </a:lnTo>
                  <a:lnTo>
                    <a:pt x="229" y="227"/>
                  </a:lnTo>
                  <a:lnTo>
                    <a:pt x="230" y="231"/>
                  </a:lnTo>
                  <a:lnTo>
                    <a:pt x="228" y="233"/>
                  </a:lnTo>
                  <a:lnTo>
                    <a:pt x="226" y="238"/>
                  </a:lnTo>
                  <a:lnTo>
                    <a:pt x="228" y="249"/>
                  </a:lnTo>
                  <a:lnTo>
                    <a:pt x="226" y="254"/>
                  </a:lnTo>
                  <a:lnTo>
                    <a:pt x="224" y="259"/>
                  </a:lnTo>
                  <a:lnTo>
                    <a:pt x="224" y="269"/>
                  </a:lnTo>
                  <a:lnTo>
                    <a:pt x="221" y="278"/>
                  </a:lnTo>
                  <a:lnTo>
                    <a:pt x="224" y="287"/>
                  </a:lnTo>
                  <a:lnTo>
                    <a:pt x="230" y="298"/>
                  </a:lnTo>
                  <a:lnTo>
                    <a:pt x="235" y="309"/>
                  </a:lnTo>
                  <a:lnTo>
                    <a:pt x="236" y="311"/>
                  </a:lnTo>
                  <a:lnTo>
                    <a:pt x="241" y="312"/>
                  </a:lnTo>
                  <a:lnTo>
                    <a:pt x="246" y="309"/>
                  </a:lnTo>
                  <a:lnTo>
                    <a:pt x="258" y="302"/>
                  </a:lnTo>
                  <a:lnTo>
                    <a:pt x="272" y="292"/>
                  </a:lnTo>
                  <a:lnTo>
                    <a:pt x="293" y="286"/>
                  </a:lnTo>
                  <a:lnTo>
                    <a:pt x="295" y="285"/>
                  </a:lnTo>
                  <a:lnTo>
                    <a:pt x="299" y="278"/>
                  </a:lnTo>
                  <a:lnTo>
                    <a:pt x="306" y="274"/>
                  </a:lnTo>
                  <a:lnTo>
                    <a:pt x="307" y="271"/>
                  </a:lnTo>
                  <a:lnTo>
                    <a:pt x="312" y="270"/>
                  </a:lnTo>
                  <a:lnTo>
                    <a:pt x="322" y="263"/>
                  </a:lnTo>
                  <a:lnTo>
                    <a:pt x="327" y="262"/>
                  </a:lnTo>
                  <a:lnTo>
                    <a:pt x="334" y="257"/>
                  </a:lnTo>
                  <a:lnTo>
                    <a:pt x="339" y="257"/>
                  </a:lnTo>
                  <a:lnTo>
                    <a:pt x="343" y="259"/>
                  </a:lnTo>
                  <a:lnTo>
                    <a:pt x="346" y="260"/>
                  </a:lnTo>
                  <a:lnTo>
                    <a:pt x="350" y="260"/>
                  </a:lnTo>
                  <a:lnTo>
                    <a:pt x="352" y="270"/>
                  </a:lnTo>
                  <a:lnTo>
                    <a:pt x="354" y="274"/>
                  </a:lnTo>
                  <a:lnTo>
                    <a:pt x="357" y="273"/>
                  </a:lnTo>
                  <a:lnTo>
                    <a:pt x="364" y="266"/>
                  </a:lnTo>
                  <a:lnTo>
                    <a:pt x="364" y="268"/>
                  </a:lnTo>
                  <a:lnTo>
                    <a:pt x="366" y="268"/>
                  </a:lnTo>
                  <a:lnTo>
                    <a:pt x="379" y="263"/>
                  </a:lnTo>
                  <a:lnTo>
                    <a:pt x="390" y="260"/>
                  </a:lnTo>
                  <a:lnTo>
                    <a:pt x="396" y="260"/>
                  </a:lnTo>
                  <a:lnTo>
                    <a:pt x="401" y="264"/>
                  </a:lnTo>
                  <a:lnTo>
                    <a:pt x="409" y="264"/>
                  </a:lnTo>
                  <a:lnTo>
                    <a:pt x="411" y="268"/>
                  </a:lnTo>
                  <a:lnTo>
                    <a:pt x="411" y="270"/>
                  </a:lnTo>
                  <a:lnTo>
                    <a:pt x="406" y="271"/>
                  </a:lnTo>
                  <a:lnTo>
                    <a:pt x="414" y="274"/>
                  </a:lnTo>
                  <a:lnTo>
                    <a:pt x="417" y="273"/>
                  </a:lnTo>
                  <a:lnTo>
                    <a:pt x="417" y="237"/>
                  </a:lnTo>
                  <a:lnTo>
                    <a:pt x="407" y="212"/>
                  </a:lnTo>
                  <a:lnTo>
                    <a:pt x="407" y="193"/>
                  </a:lnTo>
                  <a:lnTo>
                    <a:pt x="400" y="182"/>
                  </a:lnTo>
                  <a:lnTo>
                    <a:pt x="381" y="180"/>
                  </a:lnTo>
                  <a:lnTo>
                    <a:pt x="361" y="187"/>
                  </a:lnTo>
                  <a:lnTo>
                    <a:pt x="350" y="179"/>
                  </a:lnTo>
                  <a:lnTo>
                    <a:pt x="346" y="162"/>
                  </a:lnTo>
                  <a:lnTo>
                    <a:pt x="344" y="142"/>
                  </a:lnTo>
                  <a:lnTo>
                    <a:pt x="355" y="108"/>
                  </a:lnTo>
                  <a:lnTo>
                    <a:pt x="336" y="106"/>
                  </a:lnTo>
                  <a:lnTo>
                    <a:pt x="333" y="120"/>
                  </a:lnTo>
                  <a:lnTo>
                    <a:pt x="323" y="119"/>
                  </a:lnTo>
                  <a:lnTo>
                    <a:pt x="314" y="122"/>
                  </a:lnTo>
                  <a:lnTo>
                    <a:pt x="298" y="119"/>
                  </a:lnTo>
                  <a:lnTo>
                    <a:pt x="282" y="122"/>
                  </a:lnTo>
                  <a:lnTo>
                    <a:pt x="267" y="129"/>
                  </a:lnTo>
                  <a:lnTo>
                    <a:pt x="260" y="126"/>
                  </a:lnTo>
                  <a:lnTo>
                    <a:pt x="244" y="128"/>
                  </a:lnTo>
                  <a:lnTo>
                    <a:pt x="239" y="112"/>
                  </a:lnTo>
                  <a:lnTo>
                    <a:pt x="231" y="110"/>
                  </a:lnTo>
                  <a:lnTo>
                    <a:pt x="224" y="106"/>
                  </a:lnTo>
                  <a:lnTo>
                    <a:pt x="193" y="115"/>
                  </a:lnTo>
                  <a:lnTo>
                    <a:pt x="185" y="114"/>
                  </a:lnTo>
                  <a:lnTo>
                    <a:pt x="180" y="108"/>
                  </a:lnTo>
                  <a:lnTo>
                    <a:pt x="172" y="106"/>
                  </a:lnTo>
                  <a:lnTo>
                    <a:pt x="164" y="106"/>
                  </a:lnTo>
                  <a:lnTo>
                    <a:pt x="140" y="109"/>
                  </a:lnTo>
                  <a:lnTo>
                    <a:pt x="124" y="106"/>
                  </a:lnTo>
                  <a:lnTo>
                    <a:pt x="117" y="108"/>
                  </a:lnTo>
                  <a:lnTo>
                    <a:pt x="108" y="108"/>
                  </a:lnTo>
                  <a:lnTo>
                    <a:pt x="104" y="102"/>
                  </a:lnTo>
                  <a:lnTo>
                    <a:pt x="104" y="86"/>
                  </a:lnTo>
                  <a:lnTo>
                    <a:pt x="104" y="77"/>
                  </a:lnTo>
                  <a:lnTo>
                    <a:pt x="119" y="72"/>
                  </a:lnTo>
                  <a:lnTo>
                    <a:pt x="126" y="67"/>
                  </a:lnTo>
                  <a:lnTo>
                    <a:pt x="134" y="70"/>
                  </a:lnTo>
                  <a:lnTo>
                    <a:pt x="150" y="67"/>
                  </a:lnTo>
                  <a:lnTo>
                    <a:pt x="159" y="69"/>
                  </a:lnTo>
                  <a:lnTo>
                    <a:pt x="172" y="77"/>
                  </a:lnTo>
                  <a:lnTo>
                    <a:pt x="180" y="75"/>
                  </a:lnTo>
                  <a:lnTo>
                    <a:pt x="185" y="67"/>
                  </a:lnTo>
                  <a:lnTo>
                    <a:pt x="192" y="65"/>
                  </a:lnTo>
                  <a:lnTo>
                    <a:pt x="196" y="56"/>
                  </a:lnTo>
                  <a:lnTo>
                    <a:pt x="192" y="56"/>
                  </a:lnTo>
                  <a:lnTo>
                    <a:pt x="185" y="60"/>
                  </a:lnTo>
                  <a:lnTo>
                    <a:pt x="176" y="61"/>
                  </a:lnTo>
                  <a:lnTo>
                    <a:pt x="172" y="54"/>
                  </a:lnTo>
                  <a:lnTo>
                    <a:pt x="167" y="38"/>
                  </a:lnTo>
                  <a:lnTo>
                    <a:pt x="174" y="33"/>
                  </a:lnTo>
                  <a:lnTo>
                    <a:pt x="181" y="29"/>
                  </a:lnTo>
                  <a:lnTo>
                    <a:pt x="185" y="22"/>
                  </a:lnTo>
                  <a:lnTo>
                    <a:pt x="183" y="15"/>
                  </a:lnTo>
                  <a:lnTo>
                    <a:pt x="178" y="9"/>
                  </a:lnTo>
                  <a:lnTo>
                    <a:pt x="177" y="0"/>
                  </a:lnTo>
                  <a:lnTo>
                    <a:pt x="170" y="0"/>
                  </a:lnTo>
                  <a:lnTo>
                    <a:pt x="164" y="5"/>
                  </a:lnTo>
                  <a:lnTo>
                    <a:pt x="160" y="12"/>
                  </a:lnTo>
                  <a:lnTo>
                    <a:pt x="145" y="20"/>
                  </a:lnTo>
                  <a:lnTo>
                    <a:pt x="132" y="27"/>
                  </a:lnTo>
                  <a:lnTo>
                    <a:pt x="123" y="28"/>
                  </a:lnTo>
                  <a:lnTo>
                    <a:pt x="117" y="23"/>
                  </a:lnTo>
                  <a:lnTo>
                    <a:pt x="110" y="27"/>
                  </a:lnTo>
                  <a:lnTo>
                    <a:pt x="108" y="36"/>
                  </a:lnTo>
                  <a:lnTo>
                    <a:pt x="102" y="40"/>
                  </a:lnTo>
                  <a:lnTo>
                    <a:pt x="107" y="47"/>
                  </a:lnTo>
                  <a:lnTo>
                    <a:pt x="107" y="55"/>
                  </a:lnTo>
                  <a:lnTo>
                    <a:pt x="105" y="63"/>
                  </a:lnTo>
                  <a:lnTo>
                    <a:pt x="99" y="67"/>
                  </a:lnTo>
                  <a:lnTo>
                    <a:pt x="83" y="70"/>
                  </a:lnTo>
                  <a:lnTo>
                    <a:pt x="75" y="75"/>
                  </a:lnTo>
                  <a:lnTo>
                    <a:pt x="75" y="82"/>
                  </a:lnTo>
                  <a:lnTo>
                    <a:pt x="63" y="104"/>
                  </a:lnTo>
                  <a:lnTo>
                    <a:pt x="56" y="107"/>
                  </a:lnTo>
                  <a:lnTo>
                    <a:pt x="40" y="108"/>
                  </a:lnTo>
                  <a:lnTo>
                    <a:pt x="32" y="107"/>
                  </a:lnTo>
                  <a:lnTo>
                    <a:pt x="26" y="101"/>
                  </a:lnTo>
                  <a:lnTo>
                    <a:pt x="18" y="102"/>
                  </a:lnTo>
                  <a:lnTo>
                    <a:pt x="10" y="106"/>
                  </a:lnTo>
                  <a:lnTo>
                    <a:pt x="6" y="112"/>
                  </a:lnTo>
                  <a:lnTo>
                    <a:pt x="8" y="120"/>
                  </a:lnTo>
                  <a:lnTo>
                    <a:pt x="0" y="125"/>
                  </a:lnTo>
                  <a:lnTo>
                    <a:pt x="6" y="131"/>
                  </a:lnTo>
                  <a:lnTo>
                    <a:pt x="14" y="136"/>
                  </a:lnTo>
                  <a:lnTo>
                    <a:pt x="16" y="144"/>
                  </a:lnTo>
                  <a:lnTo>
                    <a:pt x="25" y="145"/>
                  </a:lnTo>
                  <a:lnTo>
                    <a:pt x="34" y="144"/>
                  </a:lnTo>
                  <a:lnTo>
                    <a:pt x="40" y="149"/>
                  </a:lnTo>
                  <a:lnTo>
                    <a:pt x="42" y="156"/>
                  </a:lnTo>
                  <a:lnTo>
                    <a:pt x="41" y="165"/>
                  </a:lnTo>
                  <a:lnTo>
                    <a:pt x="37" y="171"/>
                  </a:lnTo>
                  <a:lnTo>
                    <a:pt x="41" y="187"/>
                  </a:lnTo>
                  <a:lnTo>
                    <a:pt x="46" y="194"/>
                  </a:lnTo>
                  <a:lnTo>
                    <a:pt x="53" y="199"/>
                  </a:lnTo>
                  <a:lnTo>
                    <a:pt x="54" y="205"/>
                  </a:lnTo>
                  <a:lnTo>
                    <a:pt x="52" y="212"/>
                  </a:lnTo>
                  <a:lnTo>
                    <a:pt x="47" y="217"/>
                  </a:lnTo>
                  <a:lnTo>
                    <a:pt x="40" y="222"/>
                  </a:lnTo>
                  <a:lnTo>
                    <a:pt x="37" y="228"/>
                  </a:lnTo>
                  <a:lnTo>
                    <a:pt x="29" y="239"/>
                  </a:lnTo>
                  <a:lnTo>
                    <a:pt x="22" y="253"/>
                  </a:lnTo>
                  <a:lnTo>
                    <a:pt x="24" y="259"/>
                  </a:lnTo>
                  <a:lnTo>
                    <a:pt x="24" y="266"/>
                  </a:lnTo>
                  <a:lnTo>
                    <a:pt x="19" y="269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87" name="Freeform 60"/>
            <p:cNvSpPr>
              <a:spLocks noChangeAspect="1"/>
            </p:cNvSpPr>
            <p:nvPr/>
          </p:nvSpPr>
          <p:spPr bwMode="gray">
            <a:xfrm>
              <a:off x="3438097" y="2792176"/>
              <a:ext cx="3943" cy="5772"/>
            </a:xfrm>
            <a:custGeom>
              <a:avLst/>
              <a:gdLst/>
              <a:ahLst/>
              <a:cxnLst>
                <a:cxn ang="0">
                  <a:pos x="16" y="19"/>
                </a:cxn>
                <a:cxn ang="0">
                  <a:pos x="14" y="12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1" y="13"/>
                </a:cxn>
                <a:cxn ang="0">
                  <a:pos x="3" y="21"/>
                </a:cxn>
                <a:cxn ang="0">
                  <a:pos x="12" y="22"/>
                </a:cxn>
                <a:cxn ang="0">
                  <a:pos x="16" y="19"/>
                </a:cxn>
              </a:cxnLst>
              <a:rect l="0" t="0" r="r" b="b"/>
              <a:pathLst>
                <a:path w="16" h="22">
                  <a:moveTo>
                    <a:pt x="16" y="19"/>
                  </a:moveTo>
                  <a:lnTo>
                    <a:pt x="14" y="12"/>
                  </a:lnTo>
                  <a:lnTo>
                    <a:pt x="5" y="0"/>
                  </a:lnTo>
                  <a:lnTo>
                    <a:pt x="0" y="6"/>
                  </a:lnTo>
                  <a:lnTo>
                    <a:pt x="1" y="13"/>
                  </a:lnTo>
                  <a:lnTo>
                    <a:pt x="3" y="21"/>
                  </a:lnTo>
                  <a:lnTo>
                    <a:pt x="12" y="22"/>
                  </a:lnTo>
                  <a:lnTo>
                    <a:pt x="16" y="19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92" name="Freeform 61"/>
            <p:cNvSpPr>
              <a:spLocks noChangeAspect="1"/>
            </p:cNvSpPr>
            <p:nvPr/>
          </p:nvSpPr>
          <p:spPr bwMode="gray">
            <a:xfrm>
              <a:off x="3447296" y="2795062"/>
              <a:ext cx="3943" cy="2886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6" y="9"/>
                </a:cxn>
                <a:cxn ang="0">
                  <a:pos x="14" y="6"/>
                </a:cxn>
                <a:cxn ang="0">
                  <a:pos x="15" y="4"/>
                </a:cxn>
              </a:cxnLst>
              <a:rect l="0" t="0" r="r" b="b"/>
              <a:pathLst>
                <a:path w="15" h="9">
                  <a:moveTo>
                    <a:pt x="15" y="4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6" y="9"/>
                  </a:lnTo>
                  <a:lnTo>
                    <a:pt x="14" y="6"/>
                  </a:lnTo>
                  <a:lnTo>
                    <a:pt x="15" y="4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93" name="Freeform 62"/>
            <p:cNvSpPr>
              <a:spLocks noChangeAspect="1"/>
            </p:cNvSpPr>
            <p:nvPr/>
          </p:nvSpPr>
          <p:spPr bwMode="gray">
            <a:xfrm>
              <a:off x="3431526" y="2797948"/>
              <a:ext cx="2628" cy="2886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2" y="8"/>
                </a:cxn>
                <a:cxn ang="0">
                  <a:pos x="11" y="8"/>
                </a:cxn>
                <a:cxn ang="0">
                  <a:pos x="12" y="6"/>
                </a:cxn>
              </a:cxnLst>
              <a:rect l="0" t="0" r="r" b="b"/>
              <a:pathLst>
                <a:path w="12" h="8">
                  <a:moveTo>
                    <a:pt x="12" y="6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2" y="8"/>
                  </a:lnTo>
                  <a:lnTo>
                    <a:pt x="11" y="8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94" name="Freeform 63"/>
            <p:cNvSpPr>
              <a:spLocks noChangeAspect="1"/>
            </p:cNvSpPr>
            <p:nvPr/>
          </p:nvSpPr>
          <p:spPr bwMode="gray">
            <a:xfrm>
              <a:off x="3286972" y="2826809"/>
              <a:ext cx="207633" cy="173166"/>
            </a:xfrm>
            <a:custGeom>
              <a:avLst/>
              <a:gdLst/>
              <a:ahLst/>
              <a:cxnLst>
                <a:cxn ang="0">
                  <a:pos x="65" y="487"/>
                </a:cxn>
                <a:cxn ang="0">
                  <a:pos x="14" y="447"/>
                </a:cxn>
                <a:cxn ang="0">
                  <a:pos x="3" y="371"/>
                </a:cxn>
                <a:cxn ang="0">
                  <a:pos x="0" y="299"/>
                </a:cxn>
                <a:cxn ang="0">
                  <a:pos x="40" y="223"/>
                </a:cxn>
                <a:cxn ang="0">
                  <a:pos x="57" y="206"/>
                </a:cxn>
                <a:cxn ang="0">
                  <a:pos x="98" y="221"/>
                </a:cxn>
                <a:cxn ang="0">
                  <a:pos x="139" y="210"/>
                </a:cxn>
                <a:cxn ang="0">
                  <a:pos x="146" y="184"/>
                </a:cxn>
                <a:cxn ang="0">
                  <a:pos x="186" y="168"/>
                </a:cxn>
                <a:cxn ang="0">
                  <a:pos x="224" y="142"/>
                </a:cxn>
                <a:cxn ang="0">
                  <a:pos x="235" y="95"/>
                </a:cxn>
                <a:cxn ang="0">
                  <a:pos x="259" y="83"/>
                </a:cxn>
                <a:cxn ang="0">
                  <a:pos x="283" y="65"/>
                </a:cxn>
                <a:cxn ang="0">
                  <a:pos x="331" y="77"/>
                </a:cxn>
                <a:cxn ang="0">
                  <a:pos x="396" y="82"/>
                </a:cxn>
                <a:cxn ang="0">
                  <a:pos x="430" y="94"/>
                </a:cxn>
                <a:cxn ang="0">
                  <a:pos x="462" y="81"/>
                </a:cxn>
                <a:cxn ang="0">
                  <a:pos x="489" y="87"/>
                </a:cxn>
                <a:cxn ang="0">
                  <a:pos x="500" y="59"/>
                </a:cxn>
                <a:cxn ang="0">
                  <a:pos x="528" y="63"/>
                </a:cxn>
                <a:cxn ang="0">
                  <a:pos x="542" y="27"/>
                </a:cxn>
                <a:cxn ang="0">
                  <a:pos x="567" y="3"/>
                </a:cxn>
                <a:cxn ang="0">
                  <a:pos x="590" y="28"/>
                </a:cxn>
                <a:cxn ang="0">
                  <a:pos x="606" y="38"/>
                </a:cxn>
                <a:cxn ang="0">
                  <a:pos x="605" y="62"/>
                </a:cxn>
                <a:cxn ang="0">
                  <a:pos x="601" y="100"/>
                </a:cxn>
                <a:cxn ang="0">
                  <a:pos x="623" y="122"/>
                </a:cxn>
                <a:cxn ang="0">
                  <a:pos x="676" y="92"/>
                </a:cxn>
                <a:cxn ang="0">
                  <a:pos x="704" y="75"/>
                </a:cxn>
                <a:cxn ang="0">
                  <a:pos x="727" y="73"/>
                </a:cxn>
                <a:cxn ang="0">
                  <a:pos x="741" y="81"/>
                </a:cxn>
                <a:cxn ang="0">
                  <a:pos x="778" y="77"/>
                </a:cxn>
                <a:cxn ang="0">
                  <a:pos x="785" y="84"/>
                </a:cxn>
                <a:cxn ang="0">
                  <a:pos x="768" y="94"/>
                </a:cxn>
                <a:cxn ang="0">
                  <a:pos x="759" y="108"/>
                </a:cxn>
                <a:cxn ang="0">
                  <a:pos x="725" y="109"/>
                </a:cxn>
                <a:cxn ang="0">
                  <a:pos x="665" y="114"/>
                </a:cxn>
                <a:cxn ang="0">
                  <a:pos x="638" y="129"/>
                </a:cxn>
                <a:cxn ang="0">
                  <a:pos x="622" y="141"/>
                </a:cxn>
                <a:cxn ang="0">
                  <a:pos x="594" y="158"/>
                </a:cxn>
                <a:cxn ang="0">
                  <a:pos x="605" y="183"/>
                </a:cxn>
                <a:cxn ang="0">
                  <a:pos x="608" y="218"/>
                </a:cxn>
                <a:cxn ang="0">
                  <a:pos x="592" y="249"/>
                </a:cxn>
                <a:cxn ang="0">
                  <a:pos x="582" y="277"/>
                </a:cxn>
                <a:cxn ang="0">
                  <a:pos x="569" y="304"/>
                </a:cxn>
                <a:cxn ang="0">
                  <a:pos x="520" y="302"/>
                </a:cxn>
                <a:cxn ang="0">
                  <a:pos x="535" y="336"/>
                </a:cxn>
                <a:cxn ang="0">
                  <a:pos x="517" y="361"/>
                </a:cxn>
                <a:cxn ang="0">
                  <a:pos x="489" y="384"/>
                </a:cxn>
                <a:cxn ang="0">
                  <a:pos x="481" y="404"/>
                </a:cxn>
                <a:cxn ang="0">
                  <a:pos x="463" y="460"/>
                </a:cxn>
                <a:cxn ang="0">
                  <a:pos x="444" y="445"/>
                </a:cxn>
                <a:cxn ang="0">
                  <a:pos x="425" y="448"/>
                </a:cxn>
                <a:cxn ang="0">
                  <a:pos x="391" y="468"/>
                </a:cxn>
                <a:cxn ang="0">
                  <a:pos x="390" y="479"/>
                </a:cxn>
                <a:cxn ang="0">
                  <a:pos x="352" y="476"/>
                </a:cxn>
                <a:cxn ang="0">
                  <a:pos x="321" y="520"/>
                </a:cxn>
                <a:cxn ang="0">
                  <a:pos x="321" y="566"/>
                </a:cxn>
                <a:cxn ang="0">
                  <a:pos x="226" y="587"/>
                </a:cxn>
                <a:cxn ang="0">
                  <a:pos x="197" y="599"/>
                </a:cxn>
                <a:cxn ang="0">
                  <a:pos x="129" y="594"/>
                </a:cxn>
                <a:cxn ang="0">
                  <a:pos x="101" y="598"/>
                </a:cxn>
              </a:cxnLst>
              <a:rect l="0" t="0" r="r" b="b"/>
              <a:pathLst>
                <a:path w="788" h="599">
                  <a:moveTo>
                    <a:pt x="24" y="572"/>
                  </a:moveTo>
                  <a:lnTo>
                    <a:pt x="36" y="547"/>
                  </a:lnTo>
                  <a:lnTo>
                    <a:pt x="59" y="519"/>
                  </a:lnTo>
                  <a:lnTo>
                    <a:pt x="65" y="502"/>
                  </a:lnTo>
                  <a:lnTo>
                    <a:pt x="65" y="487"/>
                  </a:lnTo>
                  <a:lnTo>
                    <a:pt x="59" y="471"/>
                  </a:lnTo>
                  <a:lnTo>
                    <a:pt x="48" y="461"/>
                  </a:lnTo>
                  <a:lnTo>
                    <a:pt x="36" y="461"/>
                  </a:lnTo>
                  <a:lnTo>
                    <a:pt x="24" y="458"/>
                  </a:lnTo>
                  <a:lnTo>
                    <a:pt x="14" y="447"/>
                  </a:lnTo>
                  <a:lnTo>
                    <a:pt x="12" y="434"/>
                  </a:lnTo>
                  <a:lnTo>
                    <a:pt x="15" y="417"/>
                  </a:lnTo>
                  <a:lnTo>
                    <a:pt x="12" y="399"/>
                  </a:lnTo>
                  <a:lnTo>
                    <a:pt x="6" y="383"/>
                  </a:lnTo>
                  <a:lnTo>
                    <a:pt x="3" y="371"/>
                  </a:lnTo>
                  <a:lnTo>
                    <a:pt x="6" y="353"/>
                  </a:lnTo>
                  <a:lnTo>
                    <a:pt x="15" y="335"/>
                  </a:lnTo>
                  <a:lnTo>
                    <a:pt x="14" y="324"/>
                  </a:lnTo>
                  <a:lnTo>
                    <a:pt x="0" y="319"/>
                  </a:lnTo>
                  <a:lnTo>
                    <a:pt x="0" y="299"/>
                  </a:lnTo>
                  <a:lnTo>
                    <a:pt x="0" y="289"/>
                  </a:lnTo>
                  <a:lnTo>
                    <a:pt x="21" y="281"/>
                  </a:lnTo>
                  <a:lnTo>
                    <a:pt x="21" y="266"/>
                  </a:lnTo>
                  <a:lnTo>
                    <a:pt x="35" y="244"/>
                  </a:lnTo>
                  <a:lnTo>
                    <a:pt x="40" y="223"/>
                  </a:lnTo>
                  <a:lnTo>
                    <a:pt x="40" y="206"/>
                  </a:lnTo>
                  <a:lnTo>
                    <a:pt x="42" y="192"/>
                  </a:lnTo>
                  <a:lnTo>
                    <a:pt x="48" y="196"/>
                  </a:lnTo>
                  <a:lnTo>
                    <a:pt x="54" y="202"/>
                  </a:lnTo>
                  <a:lnTo>
                    <a:pt x="57" y="206"/>
                  </a:lnTo>
                  <a:lnTo>
                    <a:pt x="68" y="208"/>
                  </a:lnTo>
                  <a:lnTo>
                    <a:pt x="80" y="206"/>
                  </a:lnTo>
                  <a:lnTo>
                    <a:pt x="86" y="211"/>
                  </a:lnTo>
                  <a:lnTo>
                    <a:pt x="94" y="215"/>
                  </a:lnTo>
                  <a:lnTo>
                    <a:pt x="98" y="221"/>
                  </a:lnTo>
                  <a:lnTo>
                    <a:pt x="103" y="221"/>
                  </a:lnTo>
                  <a:lnTo>
                    <a:pt x="111" y="219"/>
                  </a:lnTo>
                  <a:lnTo>
                    <a:pt x="124" y="219"/>
                  </a:lnTo>
                  <a:lnTo>
                    <a:pt x="130" y="213"/>
                  </a:lnTo>
                  <a:lnTo>
                    <a:pt x="139" y="210"/>
                  </a:lnTo>
                  <a:lnTo>
                    <a:pt x="143" y="207"/>
                  </a:lnTo>
                  <a:lnTo>
                    <a:pt x="145" y="195"/>
                  </a:lnTo>
                  <a:lnTo>
                    <a:pt x="149" y="194"/>
                  </a:lnTo>
                  <a:lnTo>
                    <a:pt x="153" y="189"/>
                  </a:lnTo>
                  <a:lnTo>
                    <a:pt x="146" y="184"/>
                  </a:lnTo>
                  <a:lnTo>
                    <a:pt x="146" y="178"/>
                  </a:lnTo>
                  <a:lnTo>
                    <a:pt x="154" y="179"/>
                  </a:lnTo>
                  <a:lnTo>
                    <a:pt x="160" y="176"/>
                  </a:lnTo>
                  <a:lnTo>
                    <a:pt x="178" y="173"/>
                  </a:lnTo>
                  <a:lnTo>
                    <a:pt x="186" y="168"/>
                  </a:lnTo>
                  <a:lnTo>
                    <a:pt x="194" y="164"/>
                  </a:lnTo>
                  <a:lnTo>
                    <a:pt x="200" y="158"/>
                  </a:lnTo>
                  <a:lnTo>
                    <a:pt x="208" y="157"/>
                  </a:lnTo>
                  <a:lnTo>
                    <a:pt x="223" y="147"/>
                  </a:lnTo>
                  <a:lnTo>
                    <a:pt x="224" y="142"/>
                  </a:lnTo>
                  <a:lnTo>
                    <a:pt x="224" y="135"/>
                  </a:lnTo>
                  <a:lnTo>
                    <a:pt x="226" y="122"/>
                  </a:lnTo>
                  <a:lnTo>
                    <a:pt x="229" y="119"/>
                  </a:lnTo>
                  <a:lnTo>
                    <a:pt x="235" y="102"/>
                  </a:lnTo>
                  <a:lnTo>
                    <a:pt x="235" y="95"/>
                  </a:lnTo>
                  <a:lnTo>
                    <a:pt x="236" y="93"/>
                  </a:lnTo>
                  <a:lnTo>
                    <a:pt x="240" y="89"/>
                  </a:lnTo>
                  <a:lnTo>
                    <a:pt x="245" y="83"/>
                  </a:lnTo>
                  <a:lnTo>
                    <a:pt x="253" y="82"/>
                  </a:lnTo>
                  <a:lnTo>
                    <a:pt x="259" y="83"/>
                  </a:lnTo>
                  <a:lnTo>
                    <a:pt x="274" y="83"/>
                  </a:lnTo>
                  <a:lnTo>
                    <a:pt x="277" y="82"/>
                  </a:lnTo>
                  <a:lnTo>
                    <a:pt x="279" y="77"/>
                  </a:lnTo>
                  <a:lnTo>
                    <a:pt x="280" y="68"/>
                  </a:lnTo>
                  <a:lnTo>
                    <a:pt x="283" y="65"/>
                  </a:lnTo>
                  <a:lnTo>
                    <a:pt x="288" y="65"/>
                  </a:lnTo>
                  <a:lnTo>
                    <a:pt x="293" y="65"/>
                  </a:lnTo>
                  <a:lnTo>
                    <a:pt x="306" y="73"/>
                  </a:lnTo>
                  <a:lnTo>
                    <a:pt x="316" y="77"/>
                  </a:lnTo>
                  <a:lnTo>
                    <a:pt x="331" y="77"/>
                  </a:lnTo>
                  <a:lnTo>
                    <a:pt x="360" y="76"/>
                  </a:lnTo>
                  <a:lnTo>
                    <a:pt x="366" y="78"/>
                  </a:lnTo>
                  <a:lnTo>
                    <a:pt x="374" y="83"/>
                  </a:lnTo>
                  <a:lnTo>
                    <a:pt x="383" y="81"/>
                  </a:lnTo>
                  <a:lnTo>
                    <a:pt x="396" y="82"/>
                  </a:lnTo>
                  <a:lnTo>
                    <a:pt x="401" y="87"/>
                  </a:lnTo>
                  <a:lnTo>
                    <a:pt x="414" y="102"/>
                  </a:lnTo>
                  <a:lnTo>
                    <a:pt x="422" y="99"/>
                  </a:lnTo>
                  <a:lnTo>
                    <a:pt x="429" y="99"/>
                  </a:lnTo>
                  <a:lnTo>
                    <a:pt x="430" y="94"/>
                  </a:lnTo>
                  <a:lnTo>
                    <a:pt x="444" y="87"/>
                  </a:lnTo>
                  <a:lnTo>
                    <a:pt x="449" y="86"/>
                  </a:lnTo>
                  <a:lnTo>
                    <a:pt x="453" y="87"/>
                  </a:lnTo>
                  <a:lnTo>
                    <a:pt x="456" y="83"/>
                  </a:lnTo>
                  <a:lnTo>
                    <a:pt x="462" y="81"/>
                  </a:lnTo>
                  <a:lnTo>
                    <a:pt x="466" y="82"/>
                  </a:lnTo>
                  <a:lnTo>
                    <a:pt x="471" y="87"/>
                  </a:lnTo>
                  <a:lnTo>
                    <a:pt x="484" y="92"/>
                  </a:lnTo>
                  <a:lnTo>
                    <a:pt x="488" y="89"/>
                  </a:lnTo>
                  <a:lnTo>
                    <a:pt x="489" y="87"/>
                  </a:lnTo>
                  <a:lnTo>
                    <a:pt x="489" y="82"/>
                  </a:lnTo>
                  <a:lnTo>
                    <a:pt x="487" y="78"/>
                  </a:lnTo>
                  <a:lnTo>
                    <a:pt x="485" y="71"/>
                  </a:lnTo>
                  <a:lnTo>
                    <a:pt x="495" y="59"/>
                  </a:lnTo>
                  <a:lnTo>
                    <a:pt x="500" y="59"/>
                  </a:lnTo>
                  <a:lnTo>
                    <a:pt x="506" y="61"/>
                  </a:lnTo>
                  <a:lnTo>
                    <a:pt x="514" y="59"/>
                  </a:lnTo>
                  <a:lnTo>
                    <a:pt x="522" y="65"/>
                  </a:lnTo>
                  <a:lnTo>
                    <a:pt x="526" y="65"/>
                  </a:lnTo>
                  <a:lnTo>
                    <a:pt x="528" y="63"/>
                  </a:lnTo>
                  <a:lnTo>
                    <a:pt x="536" y="56"/>
                  </a:lnTo>
                  <a:lnTo>
                    <a:pt x="537" y="51"/>
                  </a:lnTo>
                  <a:lnTo>
                    <a:pt x="532" y="45"/>
                  </a:lnTo>
                  <a:lnTo>
                    <a:pt x="532" y="40"/>
                  </a:lnTo>
                  <a:lnTo>
                    <a:pt x="542" y="27"/>
                  </a:lnTo>
                  <a:lnTo>
                    <a:pt x="553" y="11"/>
                  </a:lnTo>
                  <a:lnTo>
                    <a:pt x="555" y="9"/>
                  </a:lnTo>
                  <a:lnTo>
                    <a:pt x="559" y="3"/>
                  </a:lnTo>
                  <a:lnTo>
                    <a:pt x="560" y="2"/>
                  </a:lnTo>
                  <a:lnTo>
                    <a:pt x="567" y="3"/>
                  </a:lnTo>
                  <a:lnTo>
                    <a:pt x="571" y="0"/>
                  </a:lnTo>
                  <a:lnTo>
                    <a:pt x="581" y="2"/>
                  </a:lnTo>
                  <a:lnTo>
                    <a:pt x="594" y="14"/>
                  </a:lnTo>
                  <a:lnTo>
                    <a:pt x="594" y="20"/>
                  </a:lnTo>
                  <a:lnTo>
                    <a:pt x="590" y="28"/>
                  </a:lnTo>
                  <a:lnTo>
                    <a:pt x="590" y="33"/>
                  </a:lnTo>
                  <a:lnTo>
                    <a:pt x="591" y="35"/>
                  </a:lnTo>
                  <a:lnTo>
                    <a:pt x="596" y="38"/>
                  </a:lnTo>
                  <a:lnTo>
                    <a:pt x="602" y="36"/>
                  </a:lnTo>
                  <a:lnTo>
                    <a:pt x="606" y="38"/>
                  </a:lnTo>
                  <a:lnTo>
                    <a:pt x="606" y="40"/>
                  </a:lnTo>
                  <a:lnTo>
                    <a:pt x="607" y="44"/>
                  </a:lnTo>
                  <a:lnTo>
                    <a:pt x="605" y="46"/>
                  </a:lnTo>
                  <a:lnTo>
                    <a:pt x="603" y="51"/>
                  </a:lnTo>
                  <a:lnTo>
                    <a:pt x="605" y="62"/>
                  </a:lnTo>
                  <a:lnTo>
                    <a:pt x="603" y="67"/>
                  </a:lnTo>
                  <a:lnTo>
                    <a:pt x="601" y="72"/>
                  </a:lnTo>
                  <a:lnTo>
                    <a:pt x="601" y="82"/>
                  </a:lnTo>
                  <a:lnTo>
                    <a:pt x="598" y="92"/>
                  </a:lnTo>
                  <a:lnTo>
                    <a:pt x="601" y="100"/>
                  </a:lnTo>
                  <a:lnTo>
                    <a:pt x="607" y="111"/>
                  </a:lnTo>
                  <a:lnTo>
                    <a:pt x="612" y="122"/>
                  </a:lnTo>
                  <a:lnTo>
                    <a:pt x="613" y="124"/>
                  </a:lnTo>
                  <a:lnTo>
                    <a:pt x="618" y="125"/>
                  </a:lnTo>
                  <a:lnTo>
                    <a:pt x="623" y="122"/>
                  </a:lnTo>
                  <a:lnTo>
                    <a:pt x="635" y="115"/>
                  </a:lnTo>
                  <a:lnTo>
                    <a:pt x="648" y="105"/>
                  </a:lnTo>
                  <a:lnTo>
                    <a:pt x="670" y="99"/>
                  </a:lnTo>
                  <a:lnTo>
                    <a:pt x="671" y="98"/>
                  </a:lnTo>
                  <a:lnTo>
                    <a:pt x="676" y="92"/>
                  </a:lnTo>
                  <a:lnTo>
                    <a:pt x="683" y="87"/>
                  </a:lnTo>
                  <a:lnTo>
                    <a:pt x="684" y="84"/>
                  </a:lnTo>
                  <a:lnTo>
                    <a:pt x="689" y="83"/>
                  </a:lnTo>
                  <a:lnTo>
                    <a:pt x="699" y="77"/>
                  </a:lnTo>
                  <a:lnTo>
                    <a:pt x="704" y="75"/>
                  </a:lnTo>
                  <a:lnTo>
                    <a:pt x="711" y="70"/>
                  </a:lnTo>
                  <a:lnTo>
                    <a:pt x="716" y="70"/>
                  </a:lnTo>
                  <a:lnTo>
                    <a:pt x="720" y="72"/>
                  </a:lnTo>
                  <a:lnTo>
                    <a:pt x="723" y="73"/>
                  </a:lnTo>
                  <a:lnTo>
                    <a:pt x="727" y="73"/>
                  </a:lnTo>
                  <a:lnTo>
                    <a:pt x="729" y="83"/>
                  </a:lnTo>
                  <a:lnTo>
                    <a:pt x="731" y="87"/>
                  </a:lnTo>
                  <a:lnTo>
                    <a:pt x="734" y="86"/>
                  </a:lnTo>
                  <a:lnTo>
                    <a:pt x="741" y="79"/>
                  </a:lnTo>
                  <a:lnTo>
                    <a:pt x="741" y="81"/>
                  </a:lnTo>
                  <a:lnTo>
                    <a:pt x="743" y="81"/>
                  </a:lnTo>
                  <a:lnTo>
                    <a:pt x="756" y="76"/>
                  </a:lnTo>
                  <a:lnTo>
                    <a:pt x="767" y="75"/>
                  </a:lnTo>
                  <a:lnTo>
                    <a:pt x="773" y="75"/>
                  </a:lnTo>
                  <a:lnTo>
                    <a:pt x="778" y="77"/>
                  </a:lnTo>
                  <a:lnTo>
                    <a:pt x="785" y="77"/>
                  </a:lnTo>
                  <a:lnTo>
                    <a:pt x="788" y="81"/>
                  </a:lnTo>
                  <a:lnTo>
                    <a:pt x="788" y="83"/>
                  </a:lnTo>
                  <a:lnTo>
                    <a:pt x="783" y="84"/>
                  </a:lnTo>
                  <a:lnTo>
                    <a:pt x="785" y="84"/>
                  </a:lnTo>
                  <a:lnTo>
                    <a:pt x="783" y="84"/>
                  </a:lnTo>
                  <a:lnTo>
                    <a:pt x="778" y="83"/>
                  </a:lnTo>
                  <a:lnTo>
                    <a:pt x="774" y="83"/>
                  </a:lnTo>
                  <a:lnTo>
                    <a:pt x="766" y="92"/>
                  </a:lnTo>
                  <a:lnTo>
                    <a:pt x="768" y="94"/>
                  </a:lnTo>
                  <a:lnTo>
                    <a:pt x="774" y="97"/>
                  </a:lnTo>
                  <a:lnTo>
                    <a:pt x="775" y="102"/>
                  </a:lnTo>
                  <a:lnTo>
                    <a:pt x="775" y="106"/>
                  </a:lnTo>
                  <a:lnTo>
                    <a:pt x="764" y="104"/>
                  </a:lnTo>
                  <a:lnTo>
                    <a:pt x="759" y="108"/>
                  </a:lnTo>
                  <a:lnTo>
                    <a:pt x="757" y="108"/>
                  </a:lnTo>
                  <a:lnTo>
                    <a:pt x="751" y="113"/>
                  </a:lnTo>
                  <a:lnTo>
                    <a:pt x="746" y="113"/>
                  </a:lnTo>
                  <a:lnTo>
                    <a:pt x="732" y="108"/>
                  </a:lnTo>
                  <a:lnTo>
                    <a:pt x="725" y="109"/>
                  </a:lnTo>
                  <a:lnTo>
                    <a:pt x="721" y="108"/>
                  </a:lnTo>
                  <a:lnTo>
                    <a:pt x="686" y="110"/>
                  </a:lnTo>
                  <a:lnTo>
                    <a:pt x="682" y="110"/>
                  </a:lnTo>
                  <a:lnTo>
                    <a:pt x="672" y="114"/>
                  </a:lnTo>
                  <a:lnTo>
                    <a:pt x="665" y="114"/>
                  </a:lnTo>
                  <a:lnTo>
                    <a:pt x="656" y="120"/>
                  </a:lnTo>
                  <a:lnTo>
                    <a:pt x="648" y="121"/>
                  </a:lnTo>
                  <a:lnTo>
                    <a:pt x="643" y="124"/>
                  </a:lnTo>
                  <a:lnTo>
                    <a:pt x="639" y="125"/>
                  </a:lnTo>
                  <a:lnTo>
                    <a:pt x="638" y="129"/>
                  </a:lnTo>
                  <a:lnTo>
                    <a:pt x="635" y="131"/>
                  </a:lnTo>
                  <a:lnTo>
                    <a:pt x="625" y="134"/>
                  </a:lnTo>
                  <a:lnTo>
                    <a:pt x="624" y="136"/>
                  </a:lnTo>
                  <a:lnTo>
                    <a:pt x="625" y="140"/>
                  </a:lnTo>
                  <a:lnTo>
                    <a:pt x="622" y="141"/>
                  </a:lnTo>
                  <a:lnTo>
                    <a:pt x="617" y="138"/>
                  </a:lnTo>
                  <a:lnTo>
                    <a:pt x="612" y="138"/>
                  </a:lnTo>
                  <a:lnTo>
                    <a:pt x="611" y="140"/>
                  </a:lnTo>
                  <a:lnTo>
                    <a:pt x="610" y="145"/>
                  </a:lnTo>
                  <a:lnTo>
                    <a:pt x="594" y="158"/>
                  </a:lnTo>
                  <a:lnTo>
                    <a:pt x="590" y="162"/>
                  </a:lnTo>
                  <a:lnTo>
                    <a:pt x="589" y="168"/>
                  </a:lnTo>
                  <a:lnTo>
                    <a:pt x="590" y="170"/>
                  </a:lnTo>
                  <a:lnTo>
                    <a:pt x="598" y="175"/>
                  </a:lnTo>
                  <a:lnTo>
                    <a:pt x="605" y="183"/>
                  </a:lnTo>
                  <a:lnTo>
                    <a:pt x="608" y="196"/>
                  </a:lnTo>
                  <a:lnTo>
                    <a:pt x="612" y="206"/>
                  </a:lnTo>
                  <a:lnTo>
                    <a:pt x="612" y="207"/>
                  </a:lnTo>
                  <a:lnTo>
                    <a:pt x="608" y="216"/>
                  </a:lnTo>
                  <a:lnTo>
                    <a:pt x="608" y="218"/>
                  </a:lnTo>
                  <a:lnTo>
                    <a:pt x="611" y="222"/>
                  </a:lnTo>
                  <a:lnTo>
                    <a:pt x="610" y="228"/>
                  </a:lnTo>
                  <a:lnTo>
                    <a:pt x="606" y="235"/>
                  </a:lnTo>
                  <a:lnTo>
                    <a:pt x="601" y="243"/>
                  </a:lnTo>
                  <a:lnTo>
                    <a:pt x="592" y="249"/>
                  </a:lnTo>
                  <a:lnTo>
                    <a:pt x="585" y="258"/>
                  </a:lnTo>
                  <a:lnTo>
                    <a:pt x="581" y="265"/>
                  </a:lnTo>
                  <a:lnTo>
                    <a:pt x="578" y="269"/>
                  </a:lnTo>
                  <a:lnTo>
                    <a:pt x="578" y="275"/>
                  </a:lnTo>
                  <a:lnTo>
                    <a:pt x="582" y="277"/>
                  </a:lnTo>
                  <a:lnTo>
                    <a:pt x="586" y="280"/>
                  </a:lnTo>
                  <a:lnTo>
                    <a:pt x="582" y="283"/>
                  </a:lnTo>
                  <a:lnTo>
                    <a:pt x="582" y="291"/>
                  </a:lnTo>
                  <a:lnTo>
                    <a:pt x="575" y="301"/>
                  </a:lnTo>
                  <a:lnTo>
                    <a:pt x="569" y="304"/>
                  </a:lnTo>
                  <a:lnTo>
                    <a:pt x="558" y="307"/>
                  </a:lnTo>
                  <a:lnTo>
                    <a:pt x="547" y="305"/>
                  </a:lnTo>
                  <a:lnTo>
                    <a:pt x="528" y="301"/>
                  </a:lnTo>
                  <a:lnTo>
                    <a:pt x="524" y="299"/>
                  </a:lnTo>
                  <a:lnTo>
                    <a:pt x="520" y="302"/>
                  </a:lnTo>
                  <a:lnTo>
                    <a:pt x="517" y="307"/>
                  </a:lnTo>
                  <a:lnTo>
                    <a:pt x="520" y="310"/>
                  </a:lnTo>
                  <a:lnTo>
                    <a:pt x="525" y="320"/>
                  </a:lnTo>
                  <a:lnTo>
                    <a:pt x="530" y="320"/>
                  </a:lnTo>
                  <a:lnTo>
                    <a:pt x="535" y="336"/>
                  </a:lnTo>
                  <a:lnTo>
                    <a:pt x="539" y="341"/>
                  </a:lnTo>
                  <a:lnTo>
                    <a:pt x="539" y="345"/>
                  </a:lnTo>
                  <a:lnTo>
                    <a:pt x="533" y="351"/>
                  </a:lnTo>
                  <a:lnTo>
                    <a:pt x="527" y="353"/>
                  </a:lnTo>
                  <a:lnTo>
                    <a:pt x="517" y="361"/>
                  </a:lnTo>
                  <a:lnTo>
                    <a:pt x="509" y="360"/>
                  </a:lnTo>
                  <a:lnTo>
                    <a:pt x="498" y="363"/>
                  </a:lnTo>
                  <a:lnTo>
                    <a:pt x="496" y="377"/>
                  </a:lnTo>
                  <a:lnTo>
                    <a:pt x="490" y="379"/>
                  </a:lnTo>
                  <a:lnTo>
                    <a:pt x="489" y="384"/>
                  </a:lnTo>
                  <a:lnTo>
                    <a:pt x="490" y="390"/>
                  </a:lnTo>
                  <a:lnTo>
                    <a:pt x="489" y="394"/>
                  </a:lnTo>
                  <a:lnTo>
                    <a:pt x="487" y="394"/>
                  </a:lnTo>
                  <a:lnTo>
                    <a:pt x="483" y="399"/>
                  </a:lnTo>
                  <a:lnTo>
                    <a:pt x="481" y="404"/>
                  </a:lnTo>
                  <a:lnTo>
                    <a:pt x="479" y="407"/>
                  </a:lnTo>
                  <a:lnTo>
                    <a:pt x="481" y="425"/>
                  </a:lnTo>
                  <a:lnTo>
                    <a:pt x="483" y="437"/>
                  </a:lnTo>
                  <a:lnTo>
                    <a:pt x="483" y="439"/>
                  </a:lnTo>
                  <a:lnTo>
                    <a:pt x="463" y="460"/>
                  </a:lnTo>
                  <a:lnTo>
                    <a:pt x="460" y="460"/>
                  </a:lnTo>
                  <a:lnTo>
                    <a:pt x="455" y="458"/>
                  </a:lnTo>
                  <a:lnTo>
                    <a:pt x="452" y="454"/>
                  </a:lnTo>
                  <a:lnTo>
                    <a:pt x="451" y="450"/>
                  </a:lnTo>
                  <a:lnTo>
                    <a:pt x="444" y="445"/>
                  </a:lnTo>
                  <a:lnTo>
                    <a:pt x="440" y="445"/>
                  </a:lnTo>
                  <a:lnTo>
                    <a:pt x="438" y="449"/>
                  </a:lnTo>
                  <a:lnTo>
                    <a:pt x="441" y="450"/>
                  </a:lnTo>
                  <a:lnTo>
                    <a:pt x="441" y="453"/>
                  </a:lnTo>
                  <a:lnTo>
                    <a:pt x="425" y="448"/>
                  </a:lnTo>
                  <a:lnTo>
                    <a:pt x="419" y="448"/>
                  </a:lnTo>
                  <a:lnTo>
                    <a:pt x="414" y="450"/>
                  </a:lnTo>
                  <a:lnTo>
                    <a:pt x="412" y="455"/>
                  </a:lnTo>
                  <a:lnTo>
                    <a:pt x="395" y="464"/>
                  </a:lnTo>
                  <a:lnTo>
                    <a:pt x="391" y="468"/>
                  </a:lnTo>
                  <a:lnTo>
                    <a:pt x="392" y="470"/>
                  </a:lnTo>
                  <a:lnTo>
                    <a:pt x="399" y="473"/>
                  </a:lnTo>
                  <a:lnTo>
                    <a:pt x="399" y="475"/>
                  </a:lnTo>
                  <a:lnTo>
                    <a:pt x="397" y="477"/>
                  </a:lnTo>
                  <a:lnTo>
                    <a:pt x="390" y="479"/>
                  </a:lnTo>
                  <a:lnTo>
                    <a:pt x="377" y="481"/>
                  </a:lnTo>
                  <a:lnTo>
                    <a:pt x="368" y="484"/>
                  </a:lnTo>
                  <a:lnTo>
                    <a:pt x="356" y="482"/>
                  </a:lnTo>
                  <a:lnTo>
                    <a:pt x="356" y="479"/>
                  </a:lnTo>
                  <a:lnTo>
                    <a:pt x="352" y="476"/>
                  </a:lnTo>
                  <a:lnTo>
                    <a:pt x="345" y="480"/>
                  </a:lnTo>
                  <a:lnTo>
                    <a:pt x="339" y="491"/>
                  </a:lnTo>
                  <a:lnTo>
                    <a:pt x="327" y="500"/>
                  </a:lnTo>
                  <a:lnTo>
                    <a:pt x="325" y="506"/>
                  </a:lnTo>
                  <a:lnTo>
                    <a:pt x="321" y="520"/>
                  </a:lnTo>
                  <a:lnTo>
                    <a:pt x="322" y="533"/>
                  </a:lnTo>
                  <a:lnTo>
                    <a:pt x="318" y="552"/>
                  </a:lnTo>
                  <a:lnTo>
                    <a:pt x="318" y="556"/>
                  </a:lnTo>
                  <a:lnTo>
                    <a:pt x="322" y="560"/>
                  </a:lnTo>
                  <a:lnTo>
                    <a:pt x="321" y="566"/>
                  </a:lnTo>
                  <a:lnTo>
                    <a:pt x="313" y="572"/>
                  </a:lnTo>
                  <a:lnTo>
                    <a:pt x="288" y="577"/>
                  </a:lnTo>
                  <a:lnTo>
                    <a:pt x="268" y="584"/>
                  </a:lnTo>
                  <a:lnTo>
                    <a:pt x="252" y="588"/>
                  </a:lnTo>
                  <a:lnTo>
                    <a:pt x="226" y="587"/>
                  </a:lnTo>
                  <a:lnTo>
                    <a:pt x="213" y="587"/>
                  </a:lnTo>
                  <a:lnTo>
                    <a:pt x="207" y="589"/>
                  </a:lnTo>
                  <a:lnTo>
                    <a:pt x="203" y="592"/>
                  </a:lnTo>
                  <a:lnTo>
                    <a:pt x="200" y="597"/>
                  </a:lnTo>
                  <a:lnTo>
                    <a:pt x="197" y="599"/>
                  </a:lnTo>
                  <a:lnTo>
                    <a:pt x="181" y="592"/>
                  </a:lnTo>
                  <a:lnTo>
                    <a:pt x="164" y="592"/>
                  </a:lnTo>
                  <a:lnTo>
                    <a:pt x="149" y="594"/>
                  </a:lnTo>
                  <a:lnTo>
                    <a:pt x="138" y="593"/>
                  </a:lnTo>
                  <a:lnTo>
                    <a:pt x="129" y="594"/>
                  </a:lnTo>
                  <a:lnTo>
                    <a:pt x="119" y="594"/>
                  </a:lnTo>
                  <a:lnTo>
                    <a:pt x="116" y="595"/>
                  </a:lnTo>
                  <a:lnTo>
                    <a:pt x="112" y="598"/>
                  </a:lnTo>
                  <a:lnTo>
                    <a:pt x="108" y="599"/>
                  </a:lnTo>
                  <a:lnTo>
                    <a:pt x="101" y="598"/>
                  </a:lnTo>
                  <a:lnTo>
                    <a:pt x="83" y="588"/>
                  </a:lnTo>
                  <a:lnTo>
                    <a:pt x="24" y="572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95" name="Freeform 64"/>
            <p:cNvSpPr>
              <a:spLocks noChangeAspect="1"/>
            </p:cNvSpPr>
            <p:nvPr/>
          </p:nvSpPr>
          <p:spPr bwMode="gray">
            <a:xfrm>
              <a:off x="3788971" y="3395371"/>
              <a:ext cx="156382" cy="18182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5" y="3"/>
                </a:cxn>
                <a:cxn ang="0">
                  <a:pos x="62" y="19"/>
                </a:cxn>
                <a:cxn ang="0">
                  <a:pos x="100" y="19"/>
                </a:cxn>
                <a:cxn ang="0">
                  <a:pos x="130" y="26"/>
                </a:cxn>
                <a:cxn ang="0">
                  <a:pos x="151" y="51"/>
                </a:cxn>
                <a:cxn ang="0">
                  <a:pos x="168" y="72"/>
                </a:cxn>
                <a:cxn ang="0">
                  <a:pos x="196" y="102"/>
                </a:cxn>
                <a:cxn ang="0">
                  <a:pos x="251" y="136"/>
                </a:cxn>
                <a:cxn ang="0">
                  <a:pos x="277" y="159"/>
                </a:cxn>
                <a:cxn ang="0">
                  <a:pos x="302" y="190"/>
                </a:cxn>
                <a:cxn ang="0">
                  <a:pos x="311" y="184"/>
                </a:cxn>
                <a:cxn ang="0">
                  <a:pos x="338" y="211"/>
                </a:cxn>
                <a:cxn ang="0">
                  <a:pos x="355" y="217"/>
                </a:cxn>
                <a:cxn ang="0">
                  <a:pos x="382" y="242"/>
                </a:cxn>
                <a:cxn ang="0">
                  <a:pos x="391" y="236"/>
                </a:cxn>
                <a:cxn ang="0">
                  <a:pos x="423" y="247"/>
                </a:cxn>
                <a:cxn ang="0">
                  <a:pos x="431" y="259"/>
                </a:cxn>
                <a:cxn ang="0">
                  <a:pos x="425" y="270"/>
                </a:cxn>
                <a:cxn ang="0">
                  <a:pos x="417" y="290"/>
                </a:cxn>
                <a:cxn ang="0">
                  <a:pos x="430" y="287"/>
                </a:cxn>
                <a:cxn ang="0">
                  <a:pos x="453" y="281"/>
                </a:cxn>
                <a:cxn ang="0">
                  <a:pos x="467" y="303"/>
                </a:cxn>
                <a:cxn ang="0">
                  <a:pos x="463" y="320"/>
                </a:cxn>
                <a:cxn ang="0">
                  <a:pos x="450" y="344"/>
                </a:cxn>
                <a:cxn ang="0">
                  <a:pos x="474" y="361"/>
                </a:cxn>
                <a:cxn ang="0">
                  <a:pos x="490" y="363"/>
                </a:cxn>
                <a:cxn ang="0">
                  <a:pos x="509" y="384"/>
                </a:cxn>
                <a:cxn ang="0">
                  <a:pos x="510" y="409"/>
                </a:cxn>
                <a:cxn ang="0">
                  <a:pos x="532" y="420"/>
                </a:cxn>
                <a:cxn ang="0">
                  <a:pos x="542" y="435"/>
                </a:cxn>
                <a:cxn ang="0">
                  <a:pos x="570" y="440"/>
                </a:cxn>
                <a:cxn ang="0">
                  <a:pos x="584" y="462"/>
                </a:cxn>
                <a:cxn ang="0">
                  <a:pos x="591" y="487"/>
                </a:cxn>
                <a:cxn ang="0">
                  <a:pos x="587" y="512"/>
                </a:cxn>
                <a:cxn ang="0">
                  <a:pos x="582" y="548"/>
                </a:cxn>
                <a:cxn ang="0">
                  <a:pos x="581" y="613"/>
                </a:cxn>
                <a:cxn ang="0">
                  <a:pos x="563" y="613"/>
                </a:cxn>
                <a:cxn ang="0">
                  <a:pos x="549" y="619"/>
                </a:cxn>
                <a:cxn ang="0">
                  <a:pos x="516" y="608"/>
                </a:cxn>
                <a:cxn ang="0">
                  <a:pos x="508" y="618"/>
                </a:cxn>
                <a:cxn ang="0">
                  <a:pos x="478" y="586"/>
                </a:cxn>
                <a:cxn ang="0">
                  <a:pos x="455" y="571"/>
                </a:cxn>
                <a:cxn ang="0">
                  <a:pos x="409" y="535"/>
                </a:cxn>
                <a:cxn ang="0">
                  <a:pos x="388" y="508"/>
                </a:cxn>
                <a:cxn ang="0">
                  <a:pos x="363" y="484"/>
                </a:cxn>
                <a:cxn ang="0">
                  <a:pos x="312" y="426"/>
                </a:cxn>
                <a:cxn ang="0">
                  <a:pos x="286" y="355"/>
                </a:cxn>
                <a:cxn ang="0">
                  <a:pos x="264" y="328"/>
                </a:cxn>
                <a:cxn ang="0">
                  <a:pos x="232" y="293"/>
                </a:cxn>
                <a:cxn ang="0">
                  <a:pos x="221" y="291"/>
                </a:cxn>
                <a:cxn ang="0">
                  <a:pos x="205" y="237"/>
                </a:cxn>
                <a:cxn ang="0">
                  <a:pos x="191" y="205"/>
                </a:cxn>
                <a:cxn ang="0">
                  <a:pos x="151" y="182"/>
                </a:cxn>
                <a:cxn ang="0">
                  <a:pos x="123" y="146"/>
                </a:cxn>
                <a:cxn ang="0">
                  <a:pos x="105" y="118"/>
                </a:cxn>
                <a:cxn ang="0">
                  <a:pos x="76" y="103"/>
                </a:cxn>
                <a:cxn ang="0">
                  <a:pos x="51" y="77"/>
                </a:cxn>
                <a:cxn ang="0">
                  <a:pos x="12" y="39"/>
                </a:cxn>
                <a:cxn ang="0">
                  <a:pos x="0" y="1"/>
                </a:cxn>
              </a:cxnLst>
              <a:rect l="0" t="0" r="r" b="b"/>
              <a:pathLst>
                <a:path w="594" h="626">
                  <a:moveTo>
                    <a:pt x="0" y="1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5" y="3"/>
                  </a:lnTo>
                  <a:lnTo>
                    <a:pt x="42" y="16"/>
                  </a:lnTo>
                  <a:lnTo>
                    <a:pt x="55" y="17"/>
                  </a:lnTo>
                  <a:lnTo>
                    <a:pt x="62" y="19"/>
                  </a:lnTo>
                  <a:lnTo>
                    <a:pt x="74" y="21"/>
                  </a:lnTo>
                  <a:lnTo>
                    <a:pt x="91" y="18"/>
                  </a:lnTo>
                  <a:lnTo>
                    <a:pt x="100" y="19"/>
                  </a:lnTo>
                  <a:lnTo>
                    <a:pt x="110" y="24"/>
                  </a:lnTo>
                  <a:lnTo>
                    <a:pt x="122" y="23"/>
                  </a:lnTo>
                  <a:lnTo>
                    <a:pt x="130" y="26"/>
                  </a:lnTo>
                  <a:lnTo>
                    <a:pt x="146" y="38"/>
                  </a:lnTo>
                  <a:lnTo>
                    <a:pt x="150" y="45"/>
                  </a:lnTo>
                  <a:lnTo>
                    <a:pt x="151" y="51"/>
                  </a:lnTo>
                  <a:lnTo>
                    <a:pt x="155" y="56"/>
                  </a:lnTo>
                  <a:lnTo>
                    <a:pt x="161" y="60"/>
                  </a:lnTo>
                  <a:lnTo>
                    <a:pt x="168" y="72"/>
                  </a:lnTo>
                  <a:lnTo>
                    <a:pt x="171" y="80"/>
                  </a:lnTo>
                  <a:lnTo>
                    <a:pt x="184" y="89"/>
                  </a:lnTo>
                  <a:lnTo>
                    <a:pt x="196" y="102"/>
                  </a:lnTo>
                  <a:lnTo>
                    <a:pt x="230" y="118"/>
                  </a:lnTo>
                  <a:lnTo>
                    <a:pt x="237" y="125"/>
                  </a:lnTo>
                  <a:lnTo>
                    <a:pt x="251" y="136"/>
                  </a:lnTo>
                  <a:lnTo>
                    <a:pt x="259" y="146"/>
                  </a:lnTo>
                  <a:lnTo>
                    <a:pt x="263" y="157"/>
                  </a:lnTo>
                  <a:lnTo>
                    <a:pt x="277" y="159"/>
                  </a:lnTo>
                  <a:lnTo>
                    <a:pt x="282" y="172"/>
                  </a:lnTo>
                  <a:lnTo>
                    <a:pt x="296" y="187"/>
                  </a:lnTo>
                  <a:lnTo>
                    <a:pt x="302" y="190"/>
                  </a:lnTo>
                  <a:lnTo>
                    <a:pt x="307" y="193"/>
                  </a:lnTo>
                  <a:lnTo>
                    <a:pt x="309" y="189"/>
                  </a:lnTo>
                  <a:lnTo>
                    <a:pt x="311" y="184"/>
                  </a:lnTo>
                  <a:lnTo>
                    <a:pt x="320" y="184"/>
                  </a:lnTo>
                  <a:lnTo>
                    <a:pt x="327" y="189"/>
                  </a:lnTo>
                  <a:lnTo>
                    <a:pt x="338" y="211"/>
                  </a:lnTo>
                  <a:lnTo>
                    <a:pt x="345" y="215"/>
                  </a:lnTo>
                  <a:lnTo>
                    <a:pt x="350" y="216"/>
                  </a:lnTo>
                  <a:lnTo>
                    <a:pt x="355" y="217"/>
                  </a:lnTo>
                  <a:lnTo>
                    <a:pt x="371" y="226"/>
                  </a:lnTo>
                  <a:lnTo>
                    <a:pt x="376" y="231"/>
                  </a:lnTo>
                  <a:lnTo>
                    <a:pt x="382" y="242"/>
                  </a:lnTo>
                  <a:lnTo>
                    <a:pt x="386" y="244"/>
                  </a:lnTo>
                  <a:lnTo>
                    <a:pt x="387" y="233"/>
                  </a:lnTo>
                  <a:lnTo>
                    <a:pt x="391" y="236"/>
                  </a:lnTo>
                  <a:lnTo>
                    <a:pt x="396" y="243"/>
                  </a:lnTo>
                  <a:lnTo>
                    <a:pt x="403" y="248"/>
                  </a:lnTo>
                  <a:lnTo>
                    <a:pt x="423" y="247"/>
                  </a:lnTo>
                  <a:lnTo>
                    <a:pt x="430" y="250"/>
                  </a:lnTo>
                  <a:lnTo>
                    <a:pt x="433" y="254"/>
                  </a:lnTo>
                  <a:lnTo>
                    <a:pt x="431" y="259"/>
                  </a:lnTo>
                  <a:lnTo>
                    <a:pt x="428" y="263"/>
                  </a:lnTo>
                  <a:lnTo>
                    <a:pt x="424" y="263"/>
                  </a:lnTo>
                  <a:lnTo>
                    <a:pt x="425" y="270"/>
                  </a:lnTo>
                  <a:lnTo>
                    <a:pt x="429" y="276"/>
                  </a:lnTo>
                  <a:lnTo>
                    <a:pt x="429" y="282"/>
                  </a:lnTo>
                  <a:lnTo>
                    <a:pt x="417" y="290"/>
                  </a:lnTo>
                  <a:lnTo>
                    <a:pt x="415" y="292"/>
                  </a:lnTo>
                  <a:lnTo>
                    <a:pt x="417" y="293"/>
                  </a:lnTo>
                  <a:lnTo>
                    <a:pt x="430" y="287"/>
                  </a:lnTo>
                  <a:lnTo>
                    <a:pt x="438" y="282"/>
                  </a:lnTo>
                  <a:lnTo>
                    <a:pt x="449" y="279"/>
                  </a:lnTo>
                  <a:lnTo>
                    <a:pt x="453" y="281"/>
                  </a:lnTo>
                  <a:lnTo>
                    <a:pt x="462" y="288"/>
                  </a:lnTo>
                  <a:lnTo>
                    <a:pt x="466" y="297"/>
                  </a:lnTo>
                  <a:lnTo>
                    <a:pt x="467" y="303"/>
                  </a:lnTo>
                  <a:lnTo>
                    <a:pt x="453" y="317"/>
                  </a:lnTo>
                  <a:lnTo>
                    <a:pt x="457" y="319"/>
                  </a:lnTo>
                  <a:lnTo>
                    <a:pt x="463" y="320"/>
                  </a:lnTo>
                  <a:lnTo>
                    <a:pt x="461" y="328"/>
                  </a:lnTo>
                  <a:lnTo>
                    <a:pt x="453" y="334"/>
                  </a:lnTo>
                  <a:lnTo>
                    <a:pt x="450" y="344"/>
                  </a:lnTo>
                  <a:lnTo>
                    <a:pt x="455" y="351"/>
                  </a:lnTo>
                  <a:lnTo>
                    <a:pt x="466" y="357"/>
                  </a:lnTo>
                  <a:lnTo>
                    <a:pt x="474" y="361"/>
                  </a:lnTo>
                  <a:lnTo>
                    <a:pt x="482" y="361"/>
                  </a:lnTo>
                  <a:lnTo>
                    <a:pt x="487" y="365"/>
                  </a:lnTo>
                  <a:lnTo>
                    <a:pt x="490" y="363"/>
                  </a:lnTo>
                  <a:lnTo>
                    <a:pt x="501" y="365"/>
                  </a:lnTo>
                  <a:lnTo>
                    <a:pt x="506" y="376"/>
                  </a:lnTo>
                  <a:lnTo>
                    <a:pt x="509" y="384"/>
                  </a:lnTo>
                  <a:lnTo>
                    <a:pt x="510" y="394"/>
                  </a:lnTo>
                  <a:lnTo>
                    <a:pt x="512" y="401"/>
                  </a:lnTo>
                  <a:lnTo>
                    <a:pt x="510" y="409"/>
                  </a:lnTo>
                  <a:lnTo>
                    <a:pt x="516" y="410"/>
                  </a:lnTo>
                  <a:lnTo>
                    <a:pt x="526" y="414"/>
                  </a:lnTo>
                  <a:lnTo>
                    <a:pt x="532" y="420"/>
                  </a:lnTo>
                  <a:lnTo>
                    <a:pt x="526" y="435"/>
                  </a:lnTo>
                  <a:lnTo>
                    <a:pt x="533" y="436"/>
                  </a:lnTo>
                  <a:lnTo>
                    <a:pt x="542" y="435"/>
                  </a:lnTo>
                  <a:lnTo>
                    <a:pt x="552" y="435"/>
                  </a:lnTo>
                  <a:lnTo>
                    <a:pt x="560" y="436"/>
                  </a:lnTo>
                  <a:lnTo>
                    <a:pt x="570" y="440"/>
                  </a:lnTo>
                  <a:lnTo>
                    <a:pt x="573" y="446"/>
                  </a:lnTo>
                  <a:lnTo>
                    <a:pt x="580" y="454"/>
                  </a:lnTo>
                  <a:lnTo>
                    <a:pt x="584" y="462"/>
                  </a:lnTo>
                  <a:lnTo>
                    <a:pt x="591" y="469"/>
                  </a:lnTo>
                  <a:lnTo>
                    <a:pt x="594" y="478"/>
                  </a:lnTo>
                  <a:lnTo>
                    <a:pt x="591" y="487"/>
                  </a:lnTo>
                  <a:lnTo>
                    <a:pt x="585" y="501"/>
                  </a:lnTo>
                  <a:lnTo>
                    <a:pt x="584" y="510"/>
                  </a:lnTo>
                  <a:lnTo>
                    <a:pt x="587" y="512"/>
                  </a:lnTo>
                  <a:lnTo>
                    <a:pt x="589" y="518"/>
                  </a:lnTo>
                  <a:lnTo>
                    <a:pt x="585" y="530"/>
                  </a:lnTo>
                  <a:lnTo>
                    <a:pt x="582" y="548"/>
                  </a:lnTo>
                  <a:lnTo>
                    <a:pt x="584" y="556"/>
                  </a:lnTo>
                  <a:lnTo>
                    <a:pt x="584" y="594"/>
                  </a:lnTo>
                  <a:lnTo>
                    <a:pt x="581" y="613"/>
                  </a:lnTo>
                  <a:lnTo>
                    <a:pt x="579" y="623"/>
                  </a:lnTo>
                  <a:lnTo>
                    <a:pt x="574" y="623"/>
                  </a:lnTo>
                  <a:lnTo>
                    <a:pt x="563" y="613"/>
                  </a:lnTo>
                  <a:lnTo>
                    <a:pt x="554" y="607"/>
                  </a:lnTo>
                  <a:lnTo>
                    <a:pt x="552" y="610"/>
                  </a:lnTo>
                  <a:lnTo>
                    <a:pt x="549" y="619"/>
                  </a:lnTo>
                  <a:lnTo>
                    <a:pt x="543" y="621"/>
                  </a:lnTo>
                  <a:lnTo>
                    <a:pt x="524" y="607"/>
                  </a:lnTo>
                  <a:lnTo>
                    <a:pt x="516" y="608"/>
                  </a:lnTo>
                  <a:lnTo>
                    <a:pt x="524" y="624"/>
                  </a:lnTo>
                  <a:lnTo>
                    <a:pt x="519" y="626"/>
                  </a:lnTo>
                  <a:lnTo>
                    <a:pt x="508" y="618"/>
                  </a:lnTo>
                  <a:lnTo>
                    <a:pt x="500" y="609"/>
                  </a:lnTo>
                  <a:lnTo>
                    <a:pt x="484" y="596"/>
                  </a:lnTo>
                  <a:lnTo>
                    <a:pt x="478" y="586"/>
                  </a:lnTo>
                  <a:lnTo>
                    <a:pt x="471" y="577"/>
                  </a:lnTo>
                  <a:lnTo>
                    <a:pt x="461" y="572"/>
                  </a:lnTo>
                  <a:lnTo>
                    <a:pt x="455" y="571"/>
                  </a:lnTo>
                  <a:lnTo>
                    <a:pt x="436" y="554"/>
                  </a:lnTo>
                  <a:lnTo>
                    <a:pt x="419" y="543"/>
                  </a:lnTo>
                  <a:lnTo>
                    <a:pt x="409" y="535"/>
                  </a:lnTo>
                  <a:lnTo>
                    <a:pt x="399" y="532"/>
                  </a:lnTo>
                  <a:lnTo>
                    <a:pt x="392" y="522"/>
                  </a:lnTo>
                  <a:lnTo>
                    <a:pt x="388" y="508"/>
                  </a:lnTo>
                  <a:lnTo>
                    <a:pt x="383" y="501"/>
                  </a:lnTo>
                  <a:lnTo>
                    <a:pt x="371" y="495"/>
                  </a:lnTo>
                  <a:lnTo>
                    <a:pt x="363" y="484"/>
                  </a:lnTo>
                  <a:lnTo>
                    <a:pt x="339" y="457"/>
                  </a:lnTo>
                  <a:lnTo>
                    <a:pt x="317" y="433"/>
                  </a:lnTo>
                  <a:lnTo>
                    <a:pt x="312" y="426"/>
                  </a:lnTo>
                  <a:lnTo>
                    <a:pt x="311" y="409"/>
                  </a:lnTo>
                  <a:lnTo>
                    <a:pt x="288" y="366"/>
                  </a:lnTo>
                  <a:lnTo>
                    <a:pt x="286" y="355"/>
                  </a:lnTo>
                  <a:lnTo>
                    <a:pt x="278" y="341"/>
                  </a:lnTo>
                  <a:lnTo>
                    <a:pt x="272" y="336"/>
                  </a:lnTo>
                  <a:lnTo>
                    <a:pt x="264" y="328"/>
                  </a:lnTo>
                  <a:lnTo>
                    <a:pt x="258" y="323"/>
                  </a:lnTo>
                  <a:lnTo>
                    <a:pt x="250" y="306"/>
                  </a:lnTo>
                  <a:lnTo>
                    <a:pt x="232" y="293"/>
                  </a:lnTo>
                  <a:lnTo>
                    <a:pt x="225" y="293"/>
                  </a:lnTo>
                  <a:lnTo>
                    <a:pt x="223" y="292"/>
                  </a:lnTo>
                  <a:lnTo>
                    <a:pt x="221" y="291"/>
                  </a:lnTo>
                  <a:lnTo>
                    <a:pt x="216" y="270"/>
                  </a:lnTo>
                  <a:lnTo>
                    <a:pt x="210" y="248"/>
                  </a:lnTo>
                  <a:lnTo>
                    <a:pt x="205" y="237"/>
                  </a:lnTo>
                  <a:lnTo>
                    <a:pt x="198" y="225"/>
                  </a:lnTo>
                  <a:lnTo>
                    <a:pt x="198" y="215"/>
                  </a:lnTo>
                  <a:lnTo>
                    <a:pt x="191" y="205"/>
                  </a:lnTo>
                  <a:lnTo>
                    <a:pt x="181" y="195"/>
                  </a:lnTo>
                  <a:lnTo>
                    <a:pt x="161" y="185"/>
                  </a:lnTo>
                  <a:lnTo>
                    <a:pt x="151" y="182"/>
                  </a:lnTo>
                  <a:lnTo>
                    <a:pt x="139" y="179"/>
                  </a:lnTo>
                  <a:lnTo>
                    <a:pt x="130" y="148"/>
                  </a:lnTo>
                  <a:lnTo>
                    <a:pt x="123" y="146"/>
                  </a:lnTo>
                  <a:lnTo>
                    <a:pt x="121" y="140"/>
                  </a:lnTo>
                  <a:lnTo>
                    <a:pt x="116" y="136"/>
                  </a:lnTo>
                  <a:lnTo>
                    <a:pt x="105" y="118"/>
                  </a:lnTo>
                  <a:lnTo>
                    <a:pt x="94" y="108"/>
                  </a:lnTo>
                  <a:lnTo>
                    <a:pt x="86" y="103"/>
                  </a:lnTo>
                  <a:lnTo>
                    <a:pt x="76" y="103"/>
                  </a:lnTo>
                  <a:lnTo>
                    <a:pt x="65" y="93"/>
                  </a:lnTo>
                  <a:lnTo>
                    <a:pt x="57" y="83"/>
                  </a:lnTo>
                  <a:lnTo>
                    <a:pt x="51" y="77"/>
                  </a:lnTo>
                  <a:lnTo>
                    <a:pt x="41" y="71"/>
                  </a:lnTo>
                  <a:lnTo>
                    <a:pt x="19" y="46"/>
                  </a:lnTo>
                  <a:lnTo>
                    <a:pt x="12" y="39"/>
                  </a:lnTo>
                  <a:lnTo>
                    <a:pt x="4" y="22"/>
                  </a:lnTo>
                  <a:lnTo>
                    <a:pt x="3" y="3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96" name="Freeform 65"/>
            <p:cNvSpPr>
              <a:spLocks noChangeAspect="1"/>
            </p:cNvSpPr>
            <p:nvPr/>
          </p:nvSpPr>
          <p:spPr bwMode="gray">
            <a:xfrm>
              <a:off x="3933525" y="3577195"/>
              <a:ext cx="132728" cy="46178"/>
            </a:xfrm>
            <a:custGeom>
              <a:avLst/>
              <a:gdLst/>
              <a:ahLst/>
              <a:cxnLst>
                <a:cxn ang="0">
                  <a:pos x="364" y="129"/>
                </a:cxn>
                <a:cxn ang="0">
                  <a:pos x="334" y="130"/>
                </a:cxn>
                <a:cxn ang="0">
                  <a:pos x="326" y="124"/>
                </a:cxn>
                <a:cxn ang="0">
                  <a:pos x="314" y="126"/>
                </a:cxn>
                <a:cxn ang="0">
                  <a:pos x="288" y="120"/>
                </a:cxn>
                <a:cxn ang="0">
                  <a:pos x="272" y="110"/>
                </a:cxn>
                <a:cxn ang="0">
                  <a:pos x="257" y="102"/>
                </a:cxn>
                <a:cxn ang="0">
                  <a:pos x="231" y="99"/>
                </a:cxn>
                <a:cxn ang="0">
                  <a:pos x="212" y="97"/>
                </a:cxn>
                <a:cxn ang="0">
                  <a:pos x="203" y="99"/>
                </a:cxn>
                <a:cxn ang="0">
                  <a:pos x="191" y="96"/>
                </a:cxn>
                <a:cxn ang="0">
                  <a:pos x="181" y="103"/>
                </a:cxn>
                <a:cxn ang="0">
                  <a:pos x="142" y="96"/>
                </a:cxn>
                <a:cxn ang="0">
                  <a:pos x="116" y="87"/>
                </a:cxn>
                <a:cxn ang="0">
                  <a:pos x="85" y="83"/>
                </a:cxn>
                <a:cxn ang="0">
                  <a:pos x="67" y="76"/>
                </a:cxn>
                <a:cxn ang="0">
                  <a:pos x="72" y="60"/>
                </a:cxn>
                <a:cxn ang="0">
                  <a:pos x="62" y="59"/>
                </a:cxn>
                <a:cxn ang="0">
                  <a:pos x="24" y="50"/>
                </a:cxn>
                <a:cxn ang="0">
                  <a:pos x="6" y="46"/>
                </a:cxn>
                <a:cxn ang="0">
                  <a:pos x="3" y="38"/>
                </a:cxn>
                <a:cxn ang="0">
                  <a:pos x="9" y="41"/>
                </a:cxn>
                <a:cxn ang="0">
                  <a:pos x="20" y="38"/>
                </a:cxn>
                <a:cxn ang="0">
                  <a:pos x="29" y="30"/>
                </a:cxn>
                <a:cxn ang="0">
                  <a:pos x="36" y="14"/>
                </a:cxn>
                <a:cxn ang="0">
                  <a:pos x="53" y="1"/>
                </a:cxn>
                <a:cxn ang="0">
                  <a:pos x="102" y="0"/>
                </a:cxn>
                <a:cxn ang="0">
                  <a:pos x="119" y="7"/>
                </a:cxn>
                <a:cxn ang="0">
                  <a:pos x="132" y="16"/>
                </a:cxn>
                <a:cxn ang="0">
                  <a:pos x="154" y="18"/>
                </a:cxn>
                <a:cxn ang="0">
                  <a:pos x="177" y="33"/>
                </a:cxn>
                <a:cxn ang="0">
                  <a:pos x="196" y="49"/>
                </a:cxn>
                <a:cxn ang="0">
                  <a:pos x="228" y="49"/>
                </a:cxn>
                <a:cxn ang="0">
                  <a:pos x="261" y="53"/>
                </a:cxn>
                <a:cxn ang="0">
                  <a:pos x="279" y="56"/>
                </a:cxn>
                <a:cxn ang="0">
                  <a:pos x="295" y="39"/>
                </a:cxn>
                <a:cxn ang="0">
                  <a:pos x="304" y="25"/>
                </a:cxn>
                <a:cxn ang="0">
                  <a:pos x="317" y="35"/>
                </a:cxn>
                <a:cxn ang="0">
                  <a:pos x="333" y="41"/>
                </a:cxn>
                <a:cxn ang="0">
                  <a:pos x="347" y="40"/>
                </a:cxn>
                <a:cxn ang="0">
                  <a:pos x="358" y="45"/>
                </a:cxn>
                <a:cxn ang="0">
                  <a:pos x="373" y="51"/>
                </a:cxn>
                <a:cxn ang="0">
                  <a:pos x="397" y="55"/>
                </a:cxn>
                <a:cxn ang="0">
                  <a:pos x="412" y="75"/>
                </a:cxn>
                <a:cxn ang="0">
                  <a:pos x="424" y="96"/>
                </a:cxn>
                <a:cxn ang="0">
                  <a:pos x="456" y="97"/>
                </a:cxn>
                <a:cxn ang="0">
                  <a:pos x="481" y="94"/>
                </a:cxn>
                <a:cxn ang="0">
                  <a:pos x="499" y="103"/>
                </a:cxn>
                <a:cxn ang="0">
                  <a:pos x="497" y="136"/>
                </a:cxn>
                <a:cxn ang="0">
                  <a:pos x="503" y="148"/>
                </a:cxn>
                <a:cxn ang="0">
                  <a:pos x="502" y="156"/>
                </a:cxn>
                <a:cxn ang="0">
                  <a:pos x="462" y="141"/>
                </a:cxn>
                <a:cxn ang="0">
                  <a:pos x="433" y="130"/>
                </a:cxn>
                <a:cxn ang="0">
                  <a:pos x="392" y="136"/>
                </a:cxn>
                <a:cxn ang="0">
                  <a:pos x="374" y="129"/>
                </a:cxn>
              </a:cxnLst>
              <a:rect l="0" t="0" r="r" b="b"/>
              <a:pathLst>
                <a:path w="506" h="158">
                  <a:moveTo>
                    <a:pt x="374" y="129"/>
                  </a:moveTo>
                  <a:lnTo>
                    <a:pt x="364" y="129"/>
                  </a:lnTo>
                  <a:lnTo>
                    <a:pt x="353" y="135"/>
                  </a:lnTo>
                  <a:lnTo>
                    <a:pt x="334" y="130"/>
                  </a:lnTo>
                  <a:lnTo>
                    <a:pt x="330" y="127"/>
                  </a:lnTo>
                  <a:lnTo>
                    <a:pt x="326" y="124"/>
                  </a:lnTo>
                  <a:lnTo>
                    <a:pt x="323" y="126"/>
                  </a:lnTo>
                  <a:lnTo>
                    <a:pt x="314" y="126"/>
                  </a:lnTo>
                  <a:lnTo>
                    <a:pt x="304" y="125"/>
                  </a:lnTo>
                  <a:lnTo>
                    <a:pt x="288" y="120"/>
                  </a:lnTo>
                  <a:lnTo>
                    <a:pt x="279" y="115"/>
                  </a:lnTo>
                  <a:lnTo>
                    <a:pt x="272" y="110"/>
                  </a:lnTo>
                  <a:lnTo>
                    <a:pt x="266" y="105"/>
                  </a:lnTo>
                  <a:lnTo>
                    <a:pt x="257" y="102"/>
                  </a:lnTo>
                  <a:lnTo>
                    <a:pt x="242" y="99"/>
                  </a:lnTo>
                  <a:lnTo>
                    <a:pt x="231" y="99"/>
                  </a:lnTo>
                  <a:lnTo>
                    <a:pt x="217" y="96"/>
                  </a:lnTo>
                  <a:lnTo>
                    <a:pt x="212" y="97"/>
                  </a:lnTo>
                  <a:lnTo>
                    <a:pt x="208" y="99"/>
                  </a:lnTo>
                  <a:lnTo>
                    <a:pt x="203" y="99"/>
                  </a:lnTo>
                  <a:lnTo>
                    <a:pt x="201" y="96"/>
                  </a:lnTo>
                  <a:lnTo>
                    <a:pt x="191" y="96"/>
                  </a:lnTo>
                  <a:lnTo>
                    <a:pt x="186" y="100"/>
                  </a:lnTo>
                  <a:lnTo>
                    <a:pt x="181" y="103"/>
                  </a:lnTo>
                  <a:lnTo>
                    <a:pt x="177" y="103"/>
                  </a:lnTo>
                  <a:lnTo>
                    <a:pt x="142" y="96"/>
                  </a:lnTo>
                  <a:lnTo>
                    <a:pt x="129" y="89"/>
                  </a:lnTo>
                  <a:lnTo>
                    <a:pt x="116" y="87"/>
                  </a:lnTo>
                  <a:lnTo>
                    <a:pt x="95" y="86"/>
                  </a:lnTo>
                  <a:lnTo>
                    <a:pt x="85" y="83"/>
                  </a:lnTo>
                  <a:lnTo>
                    <a:pt x="79" y="80"/>
                  </a:lnTo>
                  <a:lnTo>
                    <a:pt x="67" y="76"/>
                  </a:lnTo>
                  <a:lnTo>
                    <a:pt x="63" y="72"/>
                  </a:lnTo>
                  <a:lnTo>
                    <a:pt x="72" y="60"/>
                  </a:lnTo>
                  <a:lnTo>
                    <a:pt x="70" y="59"/>
                  </a:lnTo>
                  <a:lnTo>
                    <a:pt x="62" y="59"/>
                  </a:lnTo>
                  <a:lnTo>
                    <a:pt x="42" y="50"/>
                  </a:lnTo>
                  <a:lnTo>
                    <a:pt x="24" y="50"/>
                  </a:lnTo>
                  <a:lnTo>
                    <a:pt x="18" y="48"/>
                  </a:lnTo>
                  <a:lnTo>
                    <a:pt x="6" y="46"/>
                  </a:lnTo>
                  <a:lnTo>
                    <a:pt x="0" y="40"/>
                  </a:lnTo>
                  <a:lnTo>
                    <a:pt x="3" y="38"/>
                  </a:lnTo>
                  <a:lnTo>
                    <a:pt x="5" y="39"/>
                  </a:lnTo>
                  <a:lnTo>
                    <a:pt x="9" y="41"/>
                  </a:lnTo>
                  <a:lnTo>
                    <a:pt x="15" y="41"/>
                  </a:lnTo>
                  <a:lnTo>
                    <a:pt x="20" y="38"/>
                  </a:lnTo>
                  <a:lnTo>
                    <a:pt x="24" y="30"/>
                  </a:lnTo>
                  <a:lnTo>
                    <a:pt x="29" y="30"/>
                  </a:lnTo>
                  <a:lnTo>
                    <a:pt x="33" y="23"/>
                  </a:lnTo>
                  <a:lnTo>
                    <a:pt x="36" y="14"/>
                  </a:lnTo>
                  <a:lnTo>
                    <a:pt x="41" y="5"/>
                  </a:lnTo>
                  <a:lnTo>
                    <a:pt x="53" y="1"/>
                  </a:lnTo>
                  <a:lnTo>
                    <a:pt x="89" y="7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19" y="7"/>
                  </a:lnTo>
                  <a:lnTo>
                    <a:pt x="122" y="14"/>
                  </a:lnTo>
                  <a:lnTo>
                    <a:pt x="132" y="16"/>
                  </a:lnTo>
                  <a:lnTo>
                    <a:pt x="140" y="14"/>
                  </a:lnTo>
                  <a:lnTo>
                    <a:pt x="154" y="18"/>
                  </a:lnTo>
                  <a:lnTo>
                    <a:pt x="164" y="19"/>
                  </a:lnTo>
                  <a:lnTo>
                    <a:pt x="177" y="33"/>
                  </a:lnTo>
                  <a:lnTo>
                    <a:pt x="186" y="46"/>
                  </a:lnTo>
                  <a:lnTo>
                    <a:pt x="196" y="49"/>
                  </a:lnTo>
                  <a:lnTo>
                    <a:pt x="207" y="48"/>
                  </a:lnTo>
                  <a:lnTo>
                    <a:pt x="228" y="49"/>
                  </a:lnTo>
                  <a:lnTo>
                    <a:pt x="234" y="48"/>
                  </a:lnTo>
                  <a:lnTo>
                    <a:pt x="261" y="53"/>
                  </a:lnTo>
                  <a:lnTo>
                    <a:pt x="271" y="54"/>
                  </a:lnTo>
                  <a:lnTo>
                    <a:pt x="279" y="56"/>
                  </a:lnTo>
                  <a:lnTo>
                    <a:pt x="287" y="54"/>
                  </a:lnTo>
                  <a:lnTo>
                    <a:pt x="295" y="39"/>
                  </a:lnTo>
                  <a:lnTo>
                    <a:pt x="296" y="32"/>
                  </a:lnTo>
                  <a:lnTo>
                    <a:pt x="304" y="25"/>
                  </a:lnTo>
                  <a:lnTo>
                    <a:pt x="311" y="27"/>
                  </a:lnTo>
                  <a:lnTo>
                    <a:pt x="317" y="35"/>
                  </a:lnTo>
                  <a:lnTo>
                    <a:pt x="323" y="41"/>
                  </a:lnTo>
                  <a:lnTo>
                    <a:pt x="333" y="41"/>
                  </a:lnTo>
                  <a:lnTo>
                    <a:pt x="342" y="37"/>
                  </a:lnTo>
                  <a:lnTo>
                    <a:pt x="347" y="40"/>
                  </a:lnTo>
                  <a:lnTo>
                    <a:pt x="353" y="41"/>
                  </a:lnTo>
                  <a:lnTo>
                    <a:pt x="358" y="45"/>
                  </a:lnTo>
                  <a:lnTo>
                    <a:pt x="365" y="46"/>
                  </a:lnTo>
                  <a:lnTo>
                    <a:pt x="373" y="51"/>
                  </a:lnTo>
                  <a:lnTo>
                    <a:pt x="390" y="50"/>
                  </a:lnTo>
                  <a:lnTo>
                    <a:pt x="397" y="55"/>
                  </a:lnTo>
                  <a:lnTo>
                    <a:pt x="404" y="70"/>
                  </a:lnTo>
                  <a:lnTo>
                    <a:pt x="412" y="75"/>
                  </a:lnTo>
                  <a:lnTo>
                    <a:pt x="414" y="91"/>
                  </a:lnTo>
                  <a:lnTo>
                    <a:pt x="424" y="96"/>
                  </a:lnTo>
                  <a:lnTo>
                    <a:pt x="435" y="99"/>
                  </a:lnTo>
                  <a:lnTo>
                    <a:pt x="456" y="97"/>
                  </a:lnTo>
                  <a:lnTo>
                    <a:pt x="467" y="97"/>
                  </a:lnTo>
                  <a:lnTo>
                    <a:pt x="481" y="94"/>
                  </a:lnTo>
                  <a:lnTo>
                    <a:pt x="492" y="97"/>
                  </a:lnTo>
                  <a:lnTo>
                    <a:pt x="499" y="103"/>
                  </a:lnTo>
                  <a:lnTo>
                    <a:pt x="500" y="116"/>
                  </a:lnTo>
                  <a:lnTo>
                    <a:pt x="497" y="136"/>
                  </a:lnTo>
                  <a:lnTo>
                    <a:pt x="499" y="143"/>
                  </a:lnTo>
                  <a:lnTo>
                    <a:pt x="503" y="148"/>
                  </a:lnTo>
                  <a:lnTo>
                    <a:pt x="506" y="158"/>
                  </a:lnTo>
                  <a:lnTo>
                    <a:pt x="502" y="156"/>
                  </a:lnTo>
                  <a:lnTo>
                    <a:pt x="495" y="150"/>
                  </a:lnTo>
                  <a:lnTo>
                    <a:pt x="462" y="141"/>
                  </a:lnTo>
                  <a:lnTo>
                    <a:pt x="446" y="135"/>
                  </a:lnTo>
                  <a:lnTo>
                    <a:pt x="433" y="130"/>
                  </a:lnTo>
                  <a:lnTo>
                    <a:pt x="406" y="138"/>
                  </a:lnTo>
                  <a:lnTo>
                    <a:pt x="392" y="136"/>
                  </a:lnTo>
                  <a:lnTo>
                    <a:pt x="381" y="131"/>
                  </a:lnTo>
                  <a:lnTo>
                    <a:pt x="374" y="129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97" name="Freeform 66"/>
            <p:cNvSpPr>
              <a:spLocks noChangeAspect="1"/>
            </p:cNvSpPr>
            <p:nvPr/>
          </p:nvSpPr>
          <p:spPr bwMode="gray">
            <a:xfrm>
              <a:off x="3986090" y="3415574"/>
              <a:ext cx="143241" cy="134204"/>
            </a:xfrm>
            <a:custGeom>
              <a:avLst/>
              <a:gdLst/>
              <a:ahLst/>
              <a:cxnLst>
                <a:cxn ang="0">
                  <a:pos x="474" y="15"/>
                </a:cxn>
                <a:cxn ang="0">
                  <a:pos x="471" y="22"/>
                </a:cxn>
                <a:cxn ang="0">
                  <a:pos x="485" y="38"/>
                </a:cxn>
                <a:cxn ang="0">
                  <a:pos x="470" y="42"/>
                </a:cxn>
                <a:cxn ang="0">
                  <a:pos x="460" y="57"/>
                </a:cxn>
                <a:cxn ang="0">
                  <a:pos x="461" y="67"/>
                </a:cxn>
                <a:cxn ang="0">
                  <a:pos x="475" y="80"/>
                </a:cxn>
                <a:cxn ang="0">
                  <a:pos x="493" y="121"/>
                </a:cxn>
                <a:cxn ang="0">
                  <a:pos x="490" y="132"/>
                </a:cxn>
                <a:cxn ang="0">
                  <a:pos x="547" y="186"/>
                </a:cxn>
                <a:cxn ang="0">
                  <a:pos x="519" y="194"/>
                </a:cxn>
                <a:cxn ang="0">
                  <a:pos x="495" y="186"/>
                </a:cxn>
                <a:cxn ang="0">
                  <a:pos x="486" y="202"/>
                </a:cxn>
                <a:cxn ang="0">
                  <a:pos x="471" y="228"/>
                </a:cxn>
                <a:cxn ang="0">
                  <a:pos x="468" y="266"/>
                </a:cxn>
                <a:cxn ang="0">
                  <a:pos x="438" y="311"/>
                </a:cxn>
                <a:cxn ang="0">
                  <a:pos x="402" y="336"/>
                </a:cxn>
                <a:cxn ang="0">
                  <a:pos x="411" y="350"/>
                </a:cxn>
                <a:cxn ang="0">
                  <a:pos x="417" y="381"/>
                </a:cxn>
                <a:cxn ang="0">
                  <a:pos x="407" y="393"/>
                </a:cxn>
                <a:cxn ang="0">
                  <a:pos x="398" y="407"/>
                </a:cxn>
                <a:cxn ang="0">
                  <a:pos x="394" y="417"/>
                </a:cxn>
                <a:cxn ang="0">
                  <a:pos x="374" y="441"/>
                </a:cxn>
                <a:cxn ang="0">
                  <a:pos x="324" y="465"/>
                </a:cxn>
                <a:cxn ang="0">
                  <a:pos x="308" y="433"/>
                </a:cxn>
                <a:cxn ang="0">
                  <a:pos x="293" y="423"/>
                </a:cxn>
                <a:cxn ang="0">
                  <a:pos x="262" y="428"/>
                </a:cxn>
                <a:cxn ang="0">
                  <a:pos x="240" y="414"/>
                </a:cxn>
                <a:cxn ang="0">
                  <a:pos x="221" y="408"/>
                </a:cxn>
                <a:cxn ang="0">
                  <a:pos x="201" y="424"/>
                </a:cxn>
                <a:cxn ang="0">
                  <a:pos x="174" y="427"/>
                </a:cxn>
                <a:cxn ang="0">
                  <a:pos x="160" y="430"/>
                </a:cxn>
                <a:cxn ang="0">
                  <a:pos x="146" y="398"/>
                </a:cxn>
                <a:cxn ang="0">
                  <a:pos x="129" y="398"/>
                </a:cxn>
                <a:cxn ang="0">
                  <a:pos x="110" y="406"/>
                </a:cxn>
                <a:cxn ang="0">
                  <a:pos x="84" y="397"/>
                </a:cxn>
                <a:cxn ang="0">
                  <a:pos x="70" y="387"/>
                </a:cxn>
                <a:cxn ang="0">
                  <a:pos x="62" y="353"/>
                </a:cxn>
                <a:cxn ang="0">
                  <a:pos x="59" y="333"/>
                </a:cxn>
                <a:cxn ang="0">
                  <a:pos x="55" y="305"/>
                </a:cxn>
                <a:cxn ang="0">
                  <a:pos x="39" y="278"/>
                </a:cxn>
                <a:cxn ang="0">
                  <a:pos x="18" y="268"/>
                </a:cxn>
                <a:cxn ang="0">
                  <a:pos x="11" y="233"/>
                </a:cxn>
                <a:cxn ang="0">
                  <a:pos x="1" y="214"/>
                </a:cxn>
                <a:cxn ang="0">
                  <a:pos x="7" y="163"/>
                </a:cxn>
                <a:cxn ang="0">
                  <a:pos x="25" y="134"/>
                </a:cxn>
                <a:cxn ang="0">
                  <a:pos x="60" y="174"/>
                </a:cxn>
                <a:cxn ang="0">
                  <a:pos x="99" y="185"/>
                </a:cxn>
                <a:cxn ang="0">
                  <a:pos x="129" y="186"/>
                </a:cxn>
                <a:cxn ang="0">
                  <a:pos x="156" y="183"/>
                </a:cxn>
                <a:cxn ang="0">
                  <a:pos x="184" y="155"/>
                </a:cxn>
                <a:cxn ang="0">
                  <a:pos x="217" y="166"/>
                </a:cxn>
                <a:cxn ang="0">
                  <a:pos x="253" y="174"/>
                </a:cxn>
                <a:cxn ang="0">
                  <a:pos x="285" y="163"/>
                </a:cxn>
                <a:cxn ang="0">
                  <a:pos x="308" y="147"/>
                </a:cxn>
                <a:cxn ang="0">
                  <a:pos x="330" y="90"/>
                </a:cxn>
                <a:cxn ang="0">
                  <a:pos x="363" y="27"/>
                </a:cxn>
                <a:cxn ang="0">
                  <a:pos x="394" y="0"/>
                </a:cxn>
                <a:cxn ang="0">
                  <a:pos x="468" y="11"/>
                </a:cxn>
              </a:cxnLst>
              <a:rect l="0" t="0" r="r" b="b"/>
              <a:pathLst>
                <a:path w="547" h="467">
                  <a:moveTo>
                    <a:pt x="472" y="11"/>
                  </a:moveTo>
                  <a:lnTo>
                    <a:pt x="475" y="13"/>
                  </a:lnTo>
                  <a:lnTo>
                    <a:pt x="474" y="15"/>
                  </a:lnTo>
                  <a:lnTo>
                    <a:pt x="469" y="18"/>
                  </a:lnTo>
                  <a:lnTo>
                    <a:pt x="464" y="19"/>
                  </a:lnTo>
                  <a:lnTo>
                    <a:pt x="471" y="22"/>
                  </a:lnTo>
                  <a:lnTo>
                    <a:pt x="477" y="27"/>
                  </a:lnTo>
                  <a:lnTo>
                    <a:pt x="485" y="30"/>
                  </a:lnTo>
                  <a:lnTo>
                    <a:pt x="485" y="38"/>
                  </a:lnTo>
                  <a:lnTo>
                    <a:pt x="479" y="41"/>
                  </a:lnTo>
                  <a:lnTo>
                    <a:pt x="471" y="40"/>
                  </a:lnTo>
                  <a:lnTo>
                    <a:pt x="470" y="42"/>
                  </a:lnTo>
                  <a:lnTo>
                    <a:pt x="457" y="43"/>
                  </a:lnTo>
                  <a:lnTo>
                    <a:pt x="453" y="47"/>
                  </a:lnTo>
                  <a:lnTo>
                    <a:pt x="460" y="57"/>
                  </a:lnTo>
                  <a:lnTo>
                    <a:pt x="464" y="59"/>
                  </a:lnTo>
                  <a:lnTo>
                    <a:pt x="465" y="63"/>
                  </a:lnTo>
                  <a:lnTo>
                    <a:pt x="461" y="67"/>
                  </a:lnTo>
                  <a:lnTo>
                    <a:pt x="464" y="70"/>
                  </a:lnTo>
                  <a:lnTo>
                    <a:pt x="470" y="75"/>
                  </a:lnTo>
                  <a:lnTo>
                    <a:pt x="475" y="80"/>
                  </a:lnTo>
                  <a:lnTo>
                    <a:pt x="479" y="88"/>
                  </a:lnTo>
                  <a:lnTo>
                    <a:pt x="496" y="116"/>
                  </a:lnTo>
                  <a:lnTo>
                    <a:pt x="493" y="121"/>
                  </a:lnTo>
                  <a:lnTo>
                    <a:pt x="492" y="124"/>
                  </a:lnTo>
                  <a:lnTo>
                    <a:pt x="490" y="127"/>
                  </a:lnTo>
                  <a:lnTo>
                    <a:pt x="490" y="132"/>
                  </a:lnTo>
                  <a:lnTo>
                    <a:pt x="491" y="137"/>
                  </a:lnTo>
                  <a:lnTo>
                    <a:pt x="541" y="180"/>
                  </a:lnTo>
                  <a:lnTo>
                    <a:pt x="547" y="186"/>
                  </a:lnTo>
                  <a:lnTo>
                    <a:pt x="547" y="191"/>
                  </a:lnTo>
                  <a:lnTo>
                    <a:pt x="538" y="193"/>
                  </a:lnTo>
                  <a:lnTo>
                    <a:pt x="519" y="194"/>
                  </a:lnTo>
                  <a:lnTo>
                    <a:pt x="504" y="191"/>
                  </a:lnTo>
                  <a:lnTo>
                    <a:pt x="496" y="181"/>
                  </a:lnTo>
                  <a:lnTo>
                    <a:pt x="495" y="186"/>
                  </a:lnTo>
                  <a:lnTo>
                    <a:pt x="497" y="194"/>
                  </a:lnTo>
                  <a:lnTo>
                    <a:pt x="496" y="197"/>
                  </a:lnTo>
                  <a:lnTo>
                    <a:pt x="486" y="202"/>
                  </a:lnTo>
                  <a:lnTo>
                    <a:pt x="479" y="212"/>
                  </a:lnTo>
                  <a:lnTo>
                    <a:pt x="474" y="219"/>
                  </a:lnTo>
                  <a:lnTo>
                    <a:pt x="471" y="228"/>
                  </a:lnTo>
                  <a:lnTo>
                    <a:pt x="471" y="240"/>
                  </a:lnTo>
                  <a:lnTo>
                    <a:pt x="468" y="248"/>
                  </a:lnTo>
                  <a:lnTo>
                    <a:pt x="468" y="266"/>
                  </a:lnTo>
                  <a:lnTo>
                    <a:pt x="460" y="276"/>
                  </a:lnTo>
                  <a:lnTo>
                    <a:pt x="447" y="304"/>
                  </a:lnTo>
                  <a:lnTo>
                    <a:pt x="438" y="311"/>
                  </a:lnTo>
                  <a:lnTo>
                    <a:pt x="433" y="309"/>
                  </a:lnTo>
                  <a:lnTo>
                    <a:pt x="427" y="316"/>
                  </a:lnTo>
                  <a:lnTo>
                    <a:pt x="402" y="336"/>
                  </a:lnTo>
                  <a:lnTo>
                    <a:pt x="404" y="339"/>
                  </a:lnTo>
                  <a:lnTo>
                    <a:pt x="410" y="341"/>
                  </a:lnTo>
                  <a:lnTo>
                    <a:pt x="411" y="350"/>
                  </a:lnTo>
                  <a:lnTo>
                    <a:pt x="411" y="358"/>
                  </a:lnTo>
                  <a:lnTo>
                    <a:pt x="422" y="363"/>
                  </a:lnTo>
                  <a:lnTo>
                    <a:pt x="417" y="381"/>
                  </a:lnTo>
                  <a:lnTo>
                    <a:pt x="411" y="377"/>
                  </a:lnTo>
                  <a:lnTo>
                    <a:pt x="409" y="381"/>
                  </a:lnTo>
                  <a:lnTo>
                    <a:pt x="407" y="393"/>
                  </a:lnTo>
                  <a:lnTo>
                    <a:pt x="404" y="401"/>
                  </a:lnTo>
                  <a:lnTo>
                    <a:pt x="399" y="402"/>
                  </a:lnTo>
                  <a:lnTo>
                    <a:pt x="398" y="407"/>
                  </a:lnTo>
                  <a:lnTo>
                    <a:pt x="398" y="412"/>
                  </a:lnTo>
                  <a:lnTo>
                    <a:pt x="396" y="416"/>
                  </a:lnTo>
                  <a:lnTo>
                    <a:pt x="394" y="417"/>
                  </a:lnTo>
                  <a:lnTo>
                    <a:pt x="390" y="420"/>
                  </a:lnTo>
                  <a:lnTo>
                    <a:pt x="387" y="433"/>
                  </a:lnTo>
                  <a:lnTo>
                    <a:pt x="374" y="441"/>
                  </a:lnTo>
                  <a:lnTo>
                    <a:pt x="371" y="441"/>
                  </a:lnTo>
                  <a:lnTo>
                    <a:pt x="361" y="447"/>
                  </a:lnTo>
                  <a:lnTo>
                    <a:pt x="324" y="465"/>
                  </a:lnTo>
                  <a:lnTo>
                    <a:pt x="315" y="467"/>
                  </a:lnTo>
                  <a:lnTo>
                    <a:pt x="310" y="443"/>
                  </a:lnTo>
                  <a:lnTo>
                    <a:pt x="308" y="433"/>
                  </a:lnTo>
                  <a:lnTo>
                    <a:pt x="304" y="430"/>
                  </a:lnTo>
                  <a:lnTo>
                    <a:pt x="301" y="430"/>
                  </a:lnTo>
                  <a:lnTo>
                    <a:pt x="293" y="423"/>
                  </a:lnTo>
                  <a:lnTo>
                    <a:pt x="280" y="423"/>
                  </a:lnTo>
                  <a:lnTo>
                    <a:pt x="271" y="427"/>
                  </a:lnTo>
                  <a:lnTo>
                    <a:pt x="262" y="428"/>
                  </a:lnTo>
                  <a:lnTo>
                    <a:pt x="260" y="423"/>
                  </a:lnTo>
                  <a:lnTo>
                    <a:pt x="259" y="414"/>
                  </a:lnTo>
                  <a:lnTo>
                    <a:pt x="240" y="414"/>
                  </a:lnTo>
                  <a:lnTo>
                    <a:pt x="229" y="407"/>
                  </a:lnTo>
                  <a:lnTo>
                    <a:pt x="223" y="404"/>
                  </a:lnTo>
                  <a:lnTo>
                    <a:pt x="221" y="408"/>
                  </a:lnTo>
                  <a:lnTo>
                    <a:pt x="222" y="413"/>
                  </a:lnTo>
                  <a:lnTo>
                    <a:pt x="213" y="419"/>
                  </a:lnTo>
                  <a:lnTo>
                    <a:pt x="201" y="424"/>
                  </a:lnTo>
                  <a:lnTo>
                    <a:pt x="194" y="425"/>
                  </a:lnTo>
                  <a:lnTo>
                    <a:pt x="183" y="423"/>
                  </a:lnTo>
                  <a:lnTo>
                    <a:pt x="174" y="427"/>
                  </a:lnTo>
                  <a:lnTo>
                    <a:pt x="168" y="428"/>
                  </a:lnTo>
                  <a:lnTo>
                    <a:pt x="163" y="430"/>
                  </a:lnTo>
                  <a:lnTo>
                    <a:pt x="160" y="430"/>
                  </a:lnTo>
                  <a:lnTo>
                    <a:pt x="158" y="412"/>
                  </a:lnTo>
                  <a:lnTo>
                    <a:pt x="151" y="391"/>
                  </a:lnTo>
                  <a:lnTo>
                    <a:pt x="146" y="398"/>
                  </a:lnTo>
                  <a:lnTo>
                    <a:pt x="143" y="401"/>
                  </a:lnTo>
                  <a:lnTo>
                    <a:pt x="133" y="397"/>
                  </a:lnTo>
                  <a:lnTo>
                    <a:pt x="129" y="398"/>
                  </a:lnTo>
                  <a:lnTo>
                    <a:pt x="124" y="403"/>
                  </a:lnTo>
                  <a:lnTo>
                    <a:pt x="119" y="404"/>
                  </a:lnTo>
                  <a:lnTo>
                    <a:pt x="110" y="406"/>
                  </a:lnTo>
                  <a:lnTo>
                    <a:pt x="104" y="403"/>
                  </a:lnTo>
                  <a:lnTo>
                    <a:pt x="94" y="404"/>
                  </a:lnTo>
                  <a:lnTo>
                    <a:pt x="84" y="397"/>
                  </a:lnTo>
                  <a:lnTo>
                    <a:pt x="81" y="400"/>
                  </a:lnTo>
                  <a:lnTo>
                    <a:pt x="73" y="401"/>
                  </a:lnTo>
                  <a:lnTo>
                    <a:pt x="70" y="387"/>
                  </a:lnTo>
                  <a:lnTo>
                    <a:pt x="71" y="377"/>
                  </a:lnTo>
                  <a:lnTo>
                    <a:pt x="67" y="373"/>
                  </a:lnTo>
                  <a:lnTo>
                    <a:pt x="62" y="353"/>
                  </a:lnTo>
                  <a:lnTo>
                    <a:pt x="56" y="341"/>
                  </a:lnTo>
                  <a:lnTo>
                    <a:pt x="56" y="336"/>
                  </a:lnTo>
                  <a:lnTo>
                    <a:pt x="59" y="333"/>
                  </a:lnTo>
                  <a:lnTo>
                    <a:pt x="60" y="325"/>
                  </a:lnTo>
                  <a:lnTo>
                    <a:pt x="57" y="314"/>
                  </a:lnTo>
                  <a:lnTo>
                    <a:pt x="55" y="305"/>
                  </a:lnTo>
                  <a:lnTo>
                    <a:pt x="45" y="288"/>
                  </a:lnTo>
                  <a:lnTo>
                    <a:pt x="43" y="283"/>
                  </a:lnTo>
                  <a:lnTo>
                    <a:pt x="39" y="278"/>
                  </a:lnTo>
                  <a:lnTo>
                    <a:pt x="29" y="274"/>
                  </a:lnTo>
                  <a:lnTo>
                    <a:pt x="23" y="268"/>
                  </a:lnTo>
                  <a:lnTo>
                    <a:pt x="18" y="268"/>
                  </a:lnTo>
                  <a:lnTo>
                    <a:pt x="13" y="264"/>
                  </a:lnTo>
                  <a:lnTo>
                    <a:pt x="12" y="253"/>
                  </a:lnTo>
                  <a:lnTo>
                    <a:pt x="11" y="233"/>
                  </a:lnTo>
                  <a:lnTo>
                    <a:pt x="6" y="223"/>
                  </a:lnTo>
                  <a:lnTo>
                    <a:pt x="2" y="219"/>
                  </a:lnTo>
                  <a:lnTo>
                    <a:pt x="1" y="214"/>
                  </a:lnTo>
                  <a:lnTo>
                    <a:pt x="0" y="196"/>
                  </a:lnTo>
                  <a:lnTo>
                    <a:pt x="1" y="182"/>
                  </a:lnTo>
                  <a:lnTo>
                    <a:pt x="7" y="163"/>
                  </a:lnTo>
                  <a:lnTo>
                    <a:pt x="12" y="154"/>
                  </a:lnTo>
                  <a:lnTo>
                    <a:pt x="19" y="145"/>
                  </a:lnTo>
                  <a:lnTo>
                    <a:pt x="25" y="134"/>
                  </a:lnTo>
                  <a:lnTo>
                    <a:pt x="33" y="129"/>
                  </a:lnTo>
                  <a:lnTo>
                    <a:pt x="33" y="134"/>
                  </a:lnTo>
                  <a:lnTo>
                    <a:pt x="60" y="174"/>
                  </a:lnTo>
                  <a:lnTo>
                    <a:pt x="73" y="185"/>
                  </a:lnTo>
                  <a:lnTo>
                    <a:pt x="87" y="188"/>
                  </a:lnTo>
                  <a:lnTo>
                    <a:pt x="99" y="185"/>
                  </a:lnTo>
                  <a:lnTo>
                    <a:pt x="110" y="183"/>
                  </a:lnTo>
                  <a:lnTo>
                    <a:pt x="120" y="190"/>
                  </a:lnTo>
                  <a:lnTo>
                    <a:pt x="129" y="186"/>
                  </a:lnTo>
                  <a:lnTo>
                    <a:pt x="138" y="186"/>
                  </a:lnTo>
                  <a:lnTo>
                    <a:pt x="148" y="187"/>
                  </a:lnTo>
                  <a:lnTo>
                    <a:pt x="156" y="183"/>
                  </a:lnTo>
                  <a:lnTo>
                    <a:pt x="172" y="165"/>
                  </a:lnTo>
                  <a:lnTo>
                    <a:pt x="179" y="156"/>
                  </a:lnTo>
                  <a:lnTo>
                    <a:pt x="184" y="155"/>
                  </a:lnTo>
                  <a:lnTo>
                    <a:pt x="211" y="156"/>
                  </a:lnTo>
                  <a:lnTo>
                    <a:pt x="216" y="159"/>
                  </a:lnTo>
                  <a:lnTo>
                    <a:pt x="217" y="166"/>
                  </a:lnTo>
                  <a:lnTo>
                    <a:pt x="222" y="166"/>
                  </a:lnTo>
                  <a:lnTo>
                    <a:pt x="243" y="174"/>
                  </a:lnTo>
                  <a:lnTo>
                    <a:pt x="253" y="174"/>
                  </a:lnTo>
                  <a:lnTo>
                    <a:pt x="264" y="167"/>
                  </a:lnTo>
                  <a:lnTo>
                    <a:pt x="273" y="165"/>
                  </a:lnTo>
                  <a:lnTo>
                    <a:pt x="285" y="163"/>
                  </a:lnTo>
                  <a:lnTo>
                    <a:pt x="298" y="159"/>
                  </a:lnTo>
                  <a:lnTo>
                    <a:pt x="304" y="154"/>
                  </a:lnTo>
                  <a:lnTo>
                    <a:pt x="308" y="147"/>
                  </a:lnTo>
                  <a:lnTo>
                    <a:pt x="315" y="135"/>
                  </a:lnTo>
                  <a:lnTo>
                    <a:pt x="324" y="117"/>
                  </a:lnTo>
                  <a:lnTo>
                    <a:pt x="330" y="90"/>
                  </a:lnTo>
                  <a:lnTo>
                    <a:pt x="356" y="61"/>
                  </a:lnTo>
                  <a:lnTo>
                    <a:pt x="361" y="49"/>
                  </a:lnTo>
                  <a:lnTo>
                    <a:pt x="363" y="27"/>
                  </a:lnTo>
                  <a:lnTo>
                    <a:pt x="369" y="10"/>
                  </a:lnTo>
                  <a:lnTo>
                    <a:pt x="375" y="2"/>
                  </a:lnTo>
                  <a:lnTo>
                    <a:pt x="394" y="0"/>
                  </a:lnTo>
                  <a:lnTo>
                    <a:pt x="445" y="2"/>
                  </a:lnTo>
                  <a:lnTo>
                    <a:pt x="454" y="7"/>
                  </a:lnTo>
                  <a:lnTo>
                    <a:pt x="468" y="11"/>
                  </a:lnTo>
                  <a:lnTo>
                    <a:pt x="472" y="11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98" name="Freeform 67"/>
            <p:cNvSpPr>
              <a:spLocks noChangeAspect="1"/>
            </p:cNvSpPr>
            <p:nvPr/>
          </p:nvSpPr>
          <p:spPr bwMode="gray">
            <a:xfrm>
              <a:off x="4555110" y="3549777"/>
              <a:ext cx="57822" cy="34633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5" y="69"/>
                </a:cxn>
                <a:cxn ang="0">
                  <a:pos x="11" y="72"/>
                </a:cxn>
                <a:cxn ang="0">
                  <a:pos x="50" y="75"/>
                </a:cxn>
                <a:cxn ang="0">
                  <a:pos x="81" y="73"/>
                </a:cxn>
                <a:cxn ang="0">
                  <a:pos x="88" y="69"/>
                </a:cxn>
                <a:cxn ang="0">
                  <a:pos x="88" y="62"/>
                </a:cxn>
                <a:cxn ang="0">
                  <a:pos x="89" y="58"/>
                </a:cxn>
                <a:cxn ang="0">
                  <a:pos x="93" y="51"/>
                </a:cxn>
                <a:cxn ang="0">
                  <a:pos x="98" y="47"/>
                </a:cxn>
                <a:cxn ang="0">
                  <a:pos x="102" y="49"/>
                </a:cxn>
                <a:cxn ang="0">
                  <a:pos x="97" y="58"/>
                </a:cxn>
                <a:cxn ang="0">
                  <a:pos x="96" y="68"/>
                </a:cxn>
                <a:cxn ang="0">
                  <a:pos x="102" y="72"/>
                </a:cxn>
                <a:cxn ang="0">
                  <a:pos x="110" y="69"/>
                </a:cxn>
                <a:cxn ang="0">
                  <a:pos x="119" y="69"/>
                </a:cxn>
                <a:cxn ang="0">
                  <a:pos x="126" y="73"/>
                </a:cxn>
                <a:cxn ang="0">
                  <a:pos x="135" y="72"/>
                </a:cxn>
                <a:cxn ang="0">
                  <a:pos x="142" y="69"/>
                </a:cxn>
                <a:cxn ang="0">
                  <a:pos x="160" y="47"/>
                </a:cxn>
                <a:cxn ang="0">
                  <a:pos x="169" y="41"/>
                </a:cxn>
                <a:cxn ang="0">
                  <a:pos x="175" y="42"/>
                </a:cxn>
                <a:cxn ang="0">
                  <a:pos x="184" y="37"/>
                </a:cxn>
                <a:cxn ang="0">
                  <a:pos x="185" y="27"/>
                </a:cxn>
                <a:cxn ang="0">
                  <a:pos x="183" y="18"/>
                </a:cxn>
                <a:cxn ang="0">
                  <a:pos x="179" y="9"/>
                </a:cxn>
                <a:cxn ang="0">
                  <a:pos x="179" y="4"/>
                </a:cxn>
                <a:cxn ang="0">
                  <a:pos x="188" y="2"/>
                </a:cxn>
                <a:cxn ang="0">
                  <a:pos x="195" y="5"/>
                </a:cxn>
                <a:cxn ang="0">
                  <a:pos x="201" y="5"/>
                </a:cxn>
                <a:cxn ang="0">
                  <a:pos x="204" y="3"/>
                </a:cxn>
                <a:cxn ang="0">
                  <a:pos x="210" y="0"/>
                </a:cxn>
                <a:cxn ang="0">
                  <a:pos x="217" y="4"/>
                </a:cxn>
                <a:cxn ang="0">
                  <a:pos x="222" y="14"/>
                </a:cxn>
                <a:cxn ang="0">
                  <a:pos x="223" y="27"/>
                </a:cxn>
                <a:cxn ang="0">
                  <a:pos x="221" y="36"/>
                </a:cxn>
                <a:cxn ang="0">
                  <a:pos x="216" y="42"/>
                </a:cxn>
                <a:cxn ang="0">
                  <a:pos x="210" y="45"/>
                </a:cxn>
                <a:cxn ang="0">
                  <a:pos x="206" y="52"/>
                </a:cxn>
                <a:cxn ang="0">
                  <a:pos x="210" y="63"/>
                </a:cxn>
                <a:cxn ang="0">
                  <a:pos x="204" y="74"/>
                </a:cxn>
                <a:cxn ang="0">
                  <a:pos x="195" y="77"/>
                </a:cxn>
                <a:cxn ang="0">
                  <a:pos x="183" y="74"/>
                </a:cxn>
                <a:cxn ang="0">
                  <a:pos x="179" y="79"/>
                </a:cxn>
                <a:cxn ang="0">
                  <a:pos x="178" y="86"/>
                </a:cxn>
                <a:cxn ang="0">
                  <a:pos x="167" y="97"/>
                </a:cxn>
                <a:cxn ang="0">
                  <a:pos x="142" y="110"/>
                </a:cxn>
                <a:cxn ang="0">
                  <a:pos x="132" y="112"/>
                </a:cxn>
                <a:cxn ang="0">
                  <a:pos x="121" y="115"/>
                </a:cxn>
                <a:cxn ang="0">
                  <a:pos x="102" y="115"/>
                </a:cxn>
                <a:cxn ang="0">
                  <a:pos x="91" y="117"/>
                </a:cxn>
                <a:cxn ang="0">
                  <a:pos x="77" y="117"/>
                </a:cxn>
                <a:cxn ang="0">
                  <a:pos x="66" y="106"/>
                </a:cxn>
                <a:cxn ang="0">
                  <a:pos x="59" y="106"/>
                </a:cxn>
                <a:cxn ang="0">
                  <a:pos x="48" y="110"/>
                </a:cxn>
                <a:cxn ang="0">
                  <a:pos x="27" y="96"/>
                </a:cxn>
                <a:cxn ang="0">
                  <a:pos x="12" y="92"/>
                </a:cxn>
                <a:cxn ang="0">
                  <a:pos x="4" y="84"/>
                </a:cxn>
                <a:cxn ang="0">
                  <a:pos x="0" y="73"/>
                </a:cxn>
              </a:cxnLst>
              <a:rect l="0" t="0" r="r" b="b"/>
              <a:pathLst>
                <a:path w="223" h="117">
                  <a:moveTo>
                    <a:pt x="0" y="73"/>
                  </a:moveTo>
                  <a:lnTo>
                    <a:pt x="5" y="69"/>
                  </a:lnTo>
                  <a:lnTo>
                    <a:pt x="11" y="72"/>
                  </a:lnTo>
                  <a:lnTo>
                    <a:pt x="50" y="75"/>
                  </a:lnTo>
                  <a:lnTo>
                    <a:pt x="81" y="73"/>
                  </a:lnTo>
                  <a:lnTo>
                    <a:pt x="88" y="69"/>
                  </a:lnTo>
                  <a:lnTo>
                    <a:pt x="88" y="62"/>
                  </a:lnTo>
                  <a:lnTo>
                    <a:pt x="89" y="58"/>
                  </a:lnTo>
                  <a:lnTo>
                    <a:pt x="93" y="51"/>
                  </a:lnTo>
                  <a:lnTo>
                    <a:pt x="98" y="47"/>
                  </a:lnTo>
                  <a:lnTo>
                    <a:pt x="102" y="49"/>
                  </a:lnTo>
                  <a:lnTo>
                    <a:pt x="97" y="58"/>
                  </a:lnTo>
                  <a:lnTo>
                    <a:pt x="96" y="68"/>
                  </a:lnTo>
                  <a:lnTo>
                    <a:pt x="102" y="72"/>
                  </a:lnTo>
                  <a:lnTo>
                    <a:pt x="110" y="69"/>
                  </a:lnTo>
                  <a:lnTo>
                    <a:pt x="119" y="69"/>
                  </a:lnTo>
                  <a:lnTo>
                    <a:pt x="126" y="73"/>
                  </a:lnTo>
                  <a:lnTo>
                    <a:pt x="135" y="72"/>
                  </a:lnTo>
                  <a:lnTo>
                    <a:pt x="142" y="69"/>
                  </a:lnTo>
                  <a:lnTo>
                    <a:pt x="160" y="47"/>
                  </a:lnTo>
                  <a:lnTo>
                    <a:pt x="169" y="41"/>
                  </a:lnTo>
                  <a:lnTo>
                    <a:pt x="175" y="42"/>
                  </a:lnTo>
                  <a:lnTo>
                    <a:pt x="184" y="37"/>
                  </a:lnTo>
                  <a:lnTo>
                    <a:pt x="185" y="27"/>
                  </a:lnTo>
                  <a:lnTo>
                    <a:pt x="183" y="18"/>
                  </a:lnTo>
                  <a:lnTo>
                    <a:pt x="179" y="9"/>
                  </a:lnTo>
                  <a:lnTo>
                    <a:pt x="179" y="4"/>
                  </a:lnTo>
                  <a:lnTo>
                    <a:pt x="188" y="2"/>
                  </a:lnTo>
                  <a:lnTo>
                    <a:pt x="195" y="5"/>
                  </a:lnTo>
                  <a:lnTo>
                    <a:pt x="201" y="5"/>
                  </a:lnTo>
                  <a:lnTo>
                    <a:pt x="204" y="3"/>
                  </a:lnTo>
                  <a:lnTo>
                    <a:pt x="210" y="0"/>
                  </a:lnTo>
                  <a:lnTo>
                    <a:pt x="217" y="4"/>
                  </a:lnTo>
                  <a:lnTo>
                    <a:pt x="222" y="14"/>
                  </a:lnTo>
                  <a:lnTo>
                    <a:pt x="223" y="27"/>
                  </a:lnTo>
                  <a:lnTo>
                    <a:pt x="221" y="36"/>
                  </a:lnTo>
                  <a:lnTo>
                    <a:pt x="216" y="42"/>
                  </a:lnTo>
                  <a:lnTo>
                    <a:pt x="210" y="45"/>
                  </a:lnTo>
                  <a:lnTo>
                    <a:pt x="206" y="52"/>
                  </a:lnTo>
                  <a:lnTo>
                    <a:pt x="210" y="63"/>
                  </a:lnTo>
                  <a:lnTo>
                    <a:pt x="204" y="74"/>
                  </a:lnTo>
                  <a:lnTo>
                    <a:pt x="195" y="77"/>
                  </a:lnTo>
                  <a:lnTo>
                    <a:pt x="183" y="74"/>
                  </a:lnTo>
                  <a:lnTo>
                    <a:pt x="179" y="79"/>
                  </a:lnTo>
                  <a:lnTo>
                    <a:pt x="178" y="86"/>
                  </a:lnTo>
                  <a:lnTo>
                    <a:pt x="167" y="97"/>
                  </a:lnTo>
                  <a:lnTo>
                    <a:pt x="142" y="110"/>
                  </a:lnTo>
                  <a:lnTo>
                    <a:pt x="132" y="112"/>
                  </a:lnTo>
                  <a:lnTo>
                    <a:pt x="121" y="115"/>
                  </a:lnTo>
                  <a:lnTo>
                    <a:pt x="102" y="115"/>
                  </a:lnTo>
                  <a:lnTo>
                    <a:pt x="91" y="117"/>
                  </a:lnTo>
                  <a:lnTo>
                    <a:pt x="77" y="117"/>
                  </a:lnTo>
                  <a:lnTo>
                    <a:pt x="66" y="106"/>
                  </a:lnTo>
                  <a:lnTo>
                    <a:pt x="59" y="106"/>
                  </a:lnTo>
                  <a:lnTo>
                    <a:pt x="48" y="110"/>
                  </a:lnTo>
                  <a:lnTo>
                    <a:pt x="27" y="96"/>
                  </a:lnTo>
                  <a:lnTo>
                    <a:pt x="12" y="92"/>
                  </a:lnTo>
                  <a:lnTo>
                    <a:pt x="4" y="84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99" name="Freeform 68"/>
            <p:cNvSpPr>
              <a:spLocks noChangeAspect="1"/>
            </p:cNvSpPr>
            <p:nvPr/>
          </p:nvSpPr>
          <p:spPr bwMode="gray">
            <a:xfrm>
              <a:off x="4448665" y="3525246"/>
              <a:ext cx="143241" cy="128432"/>
            </a:xfrm>
            <a:custGeom>
              <a:avLst/>
              <a:gdLst/>
              <a:ahLst/>
              <a:cxnLst>
                <a:cxn ang="0">
                  <a:pos x="5" y="134"/>
                </a:cxn>
                <a:cxn ang="0">
                  <a:pos x="0" y="231"/>
                </a:cxn>
                <a:cxn ang="0">
                  <a:pos x="10" y="346"/>
                </a:cxn>
                <a:cxn ang="0">
                  <a:pos x="31" y="362"/>
                </a:cxn>
                <a:cxn ang="0">
                  <a:pos x="56" y="362"/>
                </a:cxn>
                <a:cxn ang="0">
                  <a:pos x="93" y="368"/>
                </a:cxn>
                <a:cxn ang="0">
                  <a:pos x="125" y="352"/>
                </a:cxn>
                <a:cxn ang="0">
                  <a:pos x="118" y="323"/>
                </a:cxn>
                <a:cxn ang="0">
                  <a:pos x="137" y="307"/>
                </a:cxn>
                <a:cxn ang="0">
                  <a:pos x="152" y="298"/>
                </a:cxn>
                <a:cxn ang="0">
                  <a:pos x="155" y="273"/>
                </a:cxn>
                <a:cxn ang="0">
                  <a:pos x="180" y="278"/>
                </a:cxn>
                <a:cxn ang="0">
                  <a:pos x="196" y="276"/>
                </a:cxn>
                <a:cxn ang="0">
                  <a:pos x="211" y="279"/>
                </a:cxn>
                <a:cxn ang="0">
                  <a:pos x="232" y="289"/>
                </a:cxn>
                <a:cxn ang="0">
                  <a:pos x="258" y="296"/>
                </a:cxn>
                <a:cxn ang="0">
                  <a:pos x="291" y="323"/>
                </a:cxn>
                <a:cxn ang="0">
                  <a:pos x="330" y="356"/>
                </a:cxn>
                <a:cxn ang="0">
                  <a:pos x="335" y="375"/>
                </a:cxn>
                <a:cxn ang="0">
                  <a:pos x="357" y="392"/>
                </a:cxn>
                <a:cxn ang="0">
                  <a:pos x="388" y="415"/>
                </a:cxn>
                <a:cxn ang="0">
                  <a:pos x="425" y="419"/>
                </a:cxn>
                <a:cxn ang="0">
                  <a:pos x="495" y="435"/>
                </a:cxn>
                <a:cxn ang="0">
                  <a:pos x="526" y="441"/>
                </a:cxn>
                <a:cxn ang="0">
                  <a:pos x="515" y="427"/>
                </a:cxn>
                <a:cxn ang="0">
                  <a:pos x="544" y="425"/>
                </a:cxn>
                <a:cxn ang="0">
                  <a:pos x="506" y="413"/>
                </a:cxn>
                <a:cxn ang="0">
                  <a:pos x="496" y="391"/>
                </a:cxn>
                <a:cxn ang="0">
                  <a:pos x="462" y="383"/>
                </a:cxn>
                <a:cxn ang="0">
                  <a:pos x="456" y="357"/>
                </a:cxn>
                <a:cxn ang="0">
                  <a:pos x="419" y="351"/>
                </a:cxn>
                <a:cxn ang="0">
                  <a:pos x="397" y="323"/>
                </a:cxn>
                <a:cxn ang="0">
                  <a:pos x="393" y="301"/>
                </a:cxn>
                <a:cxn ang="0">
                  <a:pos x="367" y="285"/>
                </a:cxn>
                <a:cxn ang="0">
                  <a:pos x="341" y="255"/>
                </a:cxn>
                <a:cxn ang="0">
                  <a:pos x="339" y="231"/>
                </a:cxn>
                <a:cxn ang="0">
                  <a:pos x="370" y="227"/>
                </a:cxn>
                <a:cxn ang="0">
                  <a:pos x="375" y="201"/>
                </a:cxn>
                <a:cxn ang="0">
                  <a:pos x="348" y="187"/>
                </a:cxn>
                <a:cxn ang="0">
                  <a:pos x="296" y="166"/>
                </a:cxn>
                <a:cxn ang="0">
                  <a:pos x="266" y="136"/>
                </a:cxn>
                <a:cxn ang="0">
                  <a:pos x="238" y="103"/>
                </a:cxn>
                <a:cxn ang="0">
                  <a:pos x="193" y="70"/>
                </a:cxn>
                <a:cxn ang="0">
                  <a:pos x="166" y="61"/>
                </a:cxn>
                <a:cxn ang="0">
                  <a:pos x="92" y="36"/>
                </a:cxn>
                <a:cxn ang="0">
                  <a:pos x="42" y="16"/>
                </a:cxn>
                <a:cxn ang="0">
                  <a:pos x="1" y="0"/>
                </a:cxn>
              </a:cxnLst>
              <a:rect l="0" t="0" r="r" b="b"/>
              <a:pathLst>
                <a:path w="544" h="446">
                  <a:moveTo>
                    <a:pt x="1" y="0"/>
                  </a:moveTo>
                  <a:lnTo>
                    <a:pt x="0" y="9"/>
                  </a:lnTo>
                  <a:lnTo>
                    <a:pt x="5" y="134"/>
                  </a:lnTo>
                  <a:lnTo>
                    <a:pt x="5" y="206"/>
                  </a:lnTo>
                  <a:lnTo>
                    <a:pt x="1" y="227"/>
                  </a:lnTo>
                  <a:lnTo>
                    <a:pt x="0" y="231"/>
                  </a:lnTo>
                  <a:lnTo>
                    <a:pt x="7" y="248"/>
                  </a:lnTo>
                  <a:lnTo>
                    <a:pt x="7" y="289"/>
                  </a:lnTo>
                  <a:lnTo>
                    <a:pt x="10" y="346"/>
                  </a:lnTo>
                  <a:lnTo>
                    <a:pt x="13" y="360"/>
                  </a:lnTo>
                  <a:lnTo>
                    <a:pt x="26" y="359"/>
                  </a:lnTo>
                  <a:lnTo>
                    <a:pt x="31" y="362"/>
                  </a:lnTo>
                  <a:lnTo>
                    <a:pt x="39" y="365"/>
                  </a:lnTo>
                  <a:lnTo>
                    <a:pt x="48" y="365"/>
                  </a:lnTo>
                  <a:lnTo>
                    <a:pt x="56" y="362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93" y="368"/>
                  </a:lnTo>
                  <a:lnTo>
                    <a:pt x="99" y="366"/>
                  </a:lnTo>
                  <a:lnTo>
                    <a:pt x="114" y="356"/>
                  </a:lnTo>
                  <a:lnTo>
                    <a:pt x="125" y="352"/>
                  </a:lnTo>
                  <a:lnTo>
                    <a:pt x="130" y="346"/>
                  </a:lnTo>
                  <a:lnTo>
                    <a:pt x="124" y="330"/>
                  </a:lnTo>
                  <a:lnTo>
                    <a:pt x="118" y="323"/>
                  </a:lnTo>
                  <a:lnTo>
                    <a:pt x="112" y="317"/>
                  </a:lnTo>
                  <a:lnTo>
                    <a:pt x="131" y="312"/>
                  </a:lnTo>
                  <a:lnTo>
                    <a:pt x="137" y="307"/>
                  </a:lnTo>
                  <a:lnTo>
                    <a:pt x="135" y="302"/>
                  </a:lnTo>
                  <a:lnTo>
                    <a:pt x="140" y="297"/>
                  </a:lnTo>
                  <a:lnTo>
                    <a:pt x="152" y="298"/>
                  </a:lnTo>
                  <a:lnTo>
                    <a:pt x="160" y="296"/>
                  </a:lnTo>
                  <a:lnTo>
                    <a:pt x="157" y="287"/>
                  </a:lnTo>
                  <a:lnTo>
                    <a:pt x="155" y="273"/>
                  </a:lnTo>
                  <a:lnTo>
                    <a:pt x="161" y="278"/>
                  </a:lnTo>
                  <a:lnTo>
                    <a:pt x="173" y="280"/>
                  </a:lnTo>
                  <a:lnTo>
                    <a:pt x="180" y="278"/>
                  </a:lnTo>
                  <a:lnTo>
                    <a:pt x="184" y="273"/>
                  </a:lnTo>
                  <a:lnTo>
                    <a:pt x="189" y="269"/>
                  </a:lnTo>
                  <a:lnTo>
                    <a:pt x="196" y="276"/>
                  </a:lnTo>
                  <a:lnTo>
                    <a:pt x="203" y="273"/>
                  </a:lnTo>
                  <a:lnTo>
                    <a:pt x="210" y="275"/>
                  </a:lnTo>
                  <a:lnTo>
                    <a:pt x="211" y="279"/>
                  </a:lnTo>
                  <a:lnTo>
                    <a:pt x="216" y="282"/>
                  </a:lnTo>
                  <a:lnTo>
                    <a:pt x="223" y="284"/>
                  </a:lnTo>
                  <a:lnTo>
                    <a:pt x="232" y="289"/>
                  </a:lnTo>
                  <a:lnTo>
                    <a:pt x="238" y="290"/>
                  </a:lnTo>
                  <a:lnTo>
                    <a:pt x="247" y="296"/>
                  </a:lnTo>
                  <a:lnTo>
                    <a:pt x="258" y="296"/>
                  </a:lnTo>
                  <a:lnTo>
                    <a:pt x="278" y="302"/>
                  </a:lnTo>
                  <a:lnTo>
                    <a:pt x="289" y="311"/>
                  </a:lnTo>
                  <a:lnTo>
                    <a:pt x="291" y="323"/>
                  </a:lnTo>
                  <a:lnTo>
                    <a:pt x="306" y="341"/>
                  </a:lnTo>
                  <a:lnTo>
                    <a:pt x="312" y="354"/>
                  </a:lnTo>
                  <a:lnTo>
                    <a:pt x="330" y="356"/>
                  </a:lnTo>
                  <a:lnTo>
                    <a:pt x="328" y="365"/>
                  </a:lnTo>
                  <a:lnTo>
                    <a:pt x="329" y="367"/>
                  </a:lnTo>
                  <a:lnTo>
                    <a:pt x="335" y="375"/>
                  </a:lnTo>
                  <a:lnTo>
                    <a:pt x="343" y="378"/>
                  </a:lnTo>
                  <a:lnTo>
                    <a:pt x="350" y="384"/>
                  </a:lnTo>
                  <a:lnTo>
                    <a:pt x="357" y="392"/>
                  </a:lnTo>
                  <a:lnTo>
                    <a:pt x="373" y="410"/>
                  </a:lnTo>
                  <a:lnTo>
                    <a:pt x="378" y="410"/>
                  </a:lnTo>
                  <a:lnTo>
                    <a:pt x="388" y="415"/>
                  </a:lnTo>
                  <a:lnTo>
                    <a:pt x="399" y="416"/>
                  </a:lnTo>
                  <a:lnTo>
                    <a:pt x="408" y="419"/>
                  </a:lnTo>
                  <a:lnTo>
                    <a:pt x="425" y="419"/>
                  </a:lnTo>
                  <a:lnTo>
                    <a:pt x="442" y="424"/>
                  </a:lnTo>
                  <a:lnTo>
                    <a:pt x="494" y="431"/>
                  </a:lnTo>
                  <a:lnTo>
                    <a:pt x="495" y="435"/>
                  </a:lnTo>
                  <a:lnTo>
                    <a:pt x="497" y="441"/>
                  </a:lnTo>
                  <a:lnTo>
                    <a:pt x="512" y="446"/>
                  </a:lnTo>
                  <a:lnTo>
                    <a:pt x="526" y="441"/>
                  </a:lnTo>
                  <a:lnTo>
                    <a:pt x="531" y="435"/>
                  </a:lnTo>
                  <a:lnTo>
                    <a:pt x="522" y="429"/>
                  </a:lnTo>
                  <a:lnTo>
                    <a:pt x="515" y="427"/>
                  </a:lnTo>
                  <a:lnTo>
                    <a:pt x="522" y="426"/>
                  </a:lnTo>
                  <a:lnTo>
                    <a:pt x="533" y="427"/>
                  </a:lnTo>
                  <a:lnTo>
                    <a:pt x="544" y="425"/>
                  </a:lnTo>
                  <a:lnTo>
                    <a:pt x="542" y="420"/>
                  </a:lnTo>
                  <a:lnTo>
                    <a:pt x="517" y="416"/>
                  </a:lnTo>
                  <a:lnTo>
                    <a:pt x="506" y="413"/>
                  </a:lnTo>
                  <a:lnTo>
                    <a:pt x="486" y="402"/>
                  </a:lnTo>
                  <a:lnTo>
                    <a:pt x="489" y="394"/>
                  </a:lnTo>
                  <a:lnTo>
                    <a:pt x="496" y="391"/>
                  </a:lnTo>
                  <a:lnTo>
                    <a:pt x="486" y="386"/>
                  </a:lnTo>
                  <a:lnTo>
                    <a:pt x="473" y="383"/>
                  </a:lnTo>
                  <a:lnTo>
                    <a:pt x="462" y="383"/>
                  </a:lnTo>
                  <a:lnTo>
                    <a:pt x="453" y="377"/>
                  </a:lnTo>
                  <a:lnTo>
                    <a:pt x="454" y="367"/>
                  </a:lnTo>
                  <a:lnTo>
                    <a:pt x="456" y="357"/>
                  </a:lnTo>
                  <a:lnTo>
                    <a:pt x="451" y="354"/>
                  </a:lnTo>
                  <a:lnTo>
                    <a:pt x="426" y="356"/>
                  </a:lnTo>
                  <a:lnTo>
                    <a:pt x="419" y="351"/>
                  </a:lnTo>
                  <a:lnTo>
                    <a:pt x="410" y="336"/>
                  </a:lnTo>
                  <a:lnTo>
                    <a:pt x="403" y="330"/>
                  </a:lnTo>
                  <a:lnTo>
                    <a:pt x="397" y="323"/>
                  </a:lnTo>
                  <a:lnTo>
                    <a:pt x="397" y="309"/>
                  </a:lnTo>
                  <a:lnTo>
                    <a:pt x="395" y="303"/>
                  </a:lnTo>
                  <a:lnTo>
                    <a:pt x="393" y="301"/>
                  </a:lnTo>
                  <a:lnTo>
                    <a:pt x="387" y="300"/>
                  </a:lnTo>
                  <a:lnTo>
                    <a:pt x="383" y="296"/>
                  </a:lnTo>
                  <a:lnTo>
                    <a:pt x="367" y="285"/>
                  </a:lnTo>
                  <a:lnTo>
                    <a:pt x="356" y="271"/>
                  </a:lnTo>
                  <a:lnTo>
                    <a:pt x="348" y="268"/>
                  </a:lnTo>
                  <a:lnTo>
                    <a:pt x="341" y="255"/>
                  </a:lnTo>
                  <a:lnTo>
                    <a:pt x="339" y="244"/>
                  </a:lnTo>
                  <a:lnTo>
                    <a:pt x="334" y="237"/>
                  </a:lnTo>
                  <a:lnTo>
                    <a:pt x="339" y="231"/>
                  </a:lnTo>
                  <a:lnTo>
                    <a:pt x="351" y="231"/>
                  </a:lnTo>
                  <a:lnTo>
                    <a:pt x="362" y="230"/>
                  </a:lnTo>
                  <a:lnTo>
                    <a:pt x="370" y="227"/>
                  </a:lnTo>
                  <a:lnTo>
                    <a:pt x="378" y="227"/>
                  </a:lnTo>
                  <a:lnTo>
                    <a:pt x="379" y="212"/>
                  </a:lnTo>
                  <a:lnTo>
                    <a:pt x="375" y="201"/>
                  </a:lnTo>
                  <a:lnTo>
                    <a:pt x="366" y="193"/>
                  </a:lnTo>
                  <a:lnTo>
                    <a:pt x="356" y="187"/>
                  </a:lnTo>
                  <a:lnTo>
                    <a:pt x="348" y="187"/>
                  </a:lnTo>
                  <a:lnTo>
                    <a:pt x="323" y="182"/>
                  </a:lnTo>
                  <a:lnTo>
                    <a:pt x="314" y="178"/>
                  </a:lnTo>
                  <a:lnTo>
                    <a:pt x="296" y="166"/>
                  </a:lnTo>
                  <a:lnTo>
                    <a:pt x="270" y="160"/>
                  </a:lnTo>
                  <a:lnTo>
                    <a:pt x="266" y="156"/>
                  </a:lnTo>
                  <a:lnTo>
                    <a:pt x="266" y="136"/>
                  </a:lnTo>
                  <a:lnTo>
                    <a:pt x="262" y="124"/>
                  </a:lnTo>
                  <a:lnTo>
                    <a:pt x="250" y="112"/>
                  </a:lnTo>
                  <a:lnTo>
                    <a:pt x="238" y="103"/>
                  </a:lnTo>
                  <a:lnTo>
                    <a:pt x="225" y="97"/>
                  </a:lnTo>
                  <a:lnTo>
                    <a:pt x="201" y="82"/>
                  </a:lnTo>
                  <a:lnTo>
                    <a:pt x="193" y="70"/>
                  </a:lnTo>
                  <a:lnTo>
                    <a:pt x="188" y="65"/>
                  </a:lnTo>
                  <a:lnTo>
                    <a:pt x="177" y="65"/>
                  </a:lnTo>
                  <a:lnTo>
                    <a:pt x="166" y="61"/>
                  </a:lnTo>
                  <a:lnTo>
                    <a:pt x="124" y="43"/>
                  </a:lnTo>
                  <a:lnTo>
                    <a:pt x="102" y="39"/>
                  </a:lnTo>
                  <a:lnTo>
                    <a:pt x="92" y="36"/>
                  </a:lnTo>
                  <a:lnTo>
                    <a:pt x="81" y="33"/>
                  </a:lnTo>
                  <a:lnTo>
                    <a:pt x="63" y="22"/>
                  </a:lnTo>
                  <a:lnTo>
                    <a:pt x="42" y="16"/>
                  </a:lnTo>
                  <a:lnTo>
                    <a:pt x="31" y="10"/>
                  </a:lnTo>
                  <a:lnTo>
                    <a:pt x="16" y="7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grpSp>
          <p:nvGrpSpPr>
            <p:cNvPr id="100" name="Group 69"/>
            <p:cNvGrpSpPr>
              <a:grpSpLocks noChangeAspect="1"/>
            </p:cNvGrpSpPr>
            <p:nvPr/>
          </p:nvGrpSpPr>
          <p:grpSpPr bwMode="gray">
            <a:xfrm>
              <a:off x="4105676" y="3186128"/>
              <a:ext cx="134042" cy="210685"/>
              <a:chOff x="3802" y="2280"/>
              <a:chExt cx="102" cy="146"/>
            </a:xfrm>
            <a:grpFill/>
          </p:grpSpPr>
          <p:sp>
            <p:nvSpPr>
              <p:cNvPr id="428" name="Freeform 70"/>
              <p:cNvSpPr>
                <a:spLocks noChangeAspect="1"/>
              </p:cNvSpPr>
              <p:nvPr/>
            </p:nvSpPr>
            <p:spPr bwMode="gray">
              <a:xfrm>
                <a:off x="3802" y="2362"/>
                <a:ext cx="25" cy="3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3" y="0"/>
                  </a:cxn>
                  <a:cxn ang="0">
                    <a:pos x="124" y="1"/>
                  </a:cxn>
                  <a:cxn ang="0">
                    <a:pos x="125" y="15"/>
                  </a:cxn>
                  <a:cxn ang="0">
                    <a:pos x="126" y="18"/>
                  </a:cxn>
                  <a:cxn ang="0">
                    <a:pos x="124" y="23"/>
                  </a:cxn>
                  <a:cxn ang="0">
                    <a:pos x="124" y="32"/>
                  </a:cxn>
                  <a:cxn ang="0">
                    <a:pos x="129" y="47"/>
                  </a:cxn>
                  <a:cxn ang="0">
                    <a:pos x="126" y="53"/>
                  </a:cxn>
                  <a:cxn ang="0">
                    <a:pos x="117" y="59"/>
                  </a:cxn>
                  <a:cxn ang="0">
                    <a:pos x="112" y="67"/>
                  </a:cxn>
                  <a:cxn ang="0">
                    <a:pos x="103" y="76"/>
                  </a:cxn>
                  <a:cxn ang="0">
                    <a:pos x="93" y="80"/>
                  </a:cxn>
                  <a:cxn ang="0">
                    <a:pos x="86" y="85"/>
                  </a:cxn>
                  <a:cxn ang="0">
                    <a:pos x="82" y="98"/>
                  </a:cxn>
                  <a:cxn ang="0">
                    <a:pos x="70" y="112"/>
                  </a:cxn>
                  <a:cxn ang="0">
                    <a:pos x="49" y="130"/>
                  </a:cxn>
                  <a:cxn ang="0">
                    <a:pos x="37" y="142"/>
                  </a:cxn>
                  <a:cxn ang="0">
                    <a:pos x="28" y="150"/>
                  </a:cxn>
                  <a:cxn ang="0">
                    <a:pos x="19" y="151"/>
                  </a:cxn>
                  <a:cxn ang="0">
                    <a:pos x="13" y="158"/>
                  </a:cxn>
                  <a:cxn ang="0">
                    <a:pos x="6" y="163"/>
                  </a:cxn>
                  <a:cxn ang="0">
                    <a:pos x="0" y="163"/>
                  </a:cxn>
                  <a:cxn ang="0">
                    <a:pos x="2" y="150"/>
                  </a:cxn>
                  <a:cxn ang="0">
                    <a:pos x="10" y="137"/>
                  </a:cxn>
                  <a:cxn ang="0">
                    <a:pos x="17" y="130"/>
                  </a:cxn>
                  <a:cxn ang="0">
                    <a:pos x="32" y="119"/>
                  </a:cxn>
                  <a:cxn ang="0">
                    <a:pos x="37" y="118"/>
                  </a:cxn>
                  <a:cxn ang="0">
                    <a:pos x="69" y="85"/>
                  </a:cxn>
                  <a:cxn ang="0">
                    <a:pos x="77" y="75"/>
                  </a:cxn>
                  <a:cxn ang="0">
                    <a:pos x="82" y="71"/>
                  </a:cxn>
                  <a:cxn ang="0">
                    <a:pos x="88" y="61"/>
                  </a:cxn>
                  <a:cxn ang="0">
                    <a:pos x="97" y="55"/>
                  </a:cxn>
                  <a:cxn ang="0">
                    <a:pos x="104" y="53"/>
                  </a:cxn>
                  <a:cxn ang="0">
                    <a:pos x="112" y="39"/>
                  </a:cxn>
                  <a:cxn ang="0">
                    <a:pos x="110" y="29"/>
                  </a:cxn>
                  <a:cxn ang="0">
                    <a:pos x="113" y="34"/>
                  </a:cxn>
                  <a:cxn ang="0">
                    <a:pos x="117" y="31"/>
                  </a:cxn>
                  <a:cxn ang="0">
                    <a:pos x="115" y="27"/>
                  </a:cxn>
                  <a:cxn ang="0">
                    <a:pos x="112" y="23"/>
                  </a:cxn>
                  <a:cxn ang="0">
                    <a:pos x="114" y="21"/>
                  </a:cxn>
                  <a:cxn ang="0">
                    <a:pos x="117" y="13"/>
                  </a:cxn>
                  <a:cxn ang="0">
                    <a:pos x="118" y="5"/>
                  </a:cxn>
                  <a:cxn ang="0">
                    <a:pos x="120" y="2"/>
                  </a:cxn>
                </a:cxnLst>
                <a:rect l="0" t="0" r="r" b="b"/>
                <a:pathLst>
                  <a:path w="129" h="163">
                    <a:moveTo>
                      <a:pt x="120" y="2"/>
                    </a:moveTo>
                    <a:lnTo>
                      <a:pt x="123" y="0"/>
                    </a:lnTo>
                    <a:lnTo>
                      <a:pt x="124" y="1"/>
                    </a:lnTo>
                    <a:lnTo>
                      <a:pt x="125" y="15"/>
                    </a:lnTo>
                    <a:lnTo>
                      <a:pt x="126" y="18"/>
                    </a:lnTo>
                    <a:lnTo>
                      <a:pt x="124" y="23"/>
                    </a:lnTo>
                    <a:lnTo>
                      <a:pt x="124" y="32"/>
                    </a:lnTo>
                    <a:lnTo>
                      <a:pt x="129" y="47"/>
                    </a:lnTo>
                    <a:lnTo>
                      <a:pt x="126" y="53"/>
                    </a:lnTo>
                    <a:lnTo>
                      <a:pt x="117" y="59"/>
                    </a:lnTo>
                    <a:lnTo>
                      <a:pt x="112" y="67"/>
                    </a:lnTo>
                    <a:lnTo>
                      <a:pt x="103" y="76"/>
                    </a:lnTo>
                    <a:lnTo>
                      <a:pt x="93" y="80"/>
                    </a:lnTo>
                    <a:lnTo>
                      <a:pt x="86" y="85"/>
                    </a:lnTo>
                    <a:lnTo>
                      <a:pt x="82" y="98"/>
                    </a:lnTo>
                    <a:lnTo>
                      <a:pt x="70" y="112"/>
                    </a:lnTo>
                    <a:lnTo>
                      <a:pt x="49" y="130"/>
                    </a:lnTo>
                    <a:lnTo>
                      <a:pt x="37" y="142"/>
                    </a:lnTo>
                    <a:lnTo>
                      <a:pt x="28" y="150"/>
                    </a:lnTo>
                    <a:lnTo>
                      <a:pt x="19" y="151"/>
                    </a:lnTo>
                    <a:lnTo>
                      <a:pt x="13" y="158"/>
                    </a:lnTo>
                    <a:lnTo>
                      <a:pt x="6" y="163"/>
                    </a:lnTo>
                    <a:lnTo>
                      <a:pt x="0" y="163"/>
                    </a:lnTo>
                    <a:lnTo>
                      <a:pt x="2" y="150"/>
                    </a:lnTo>
                    <a:lnTo>
                      <a:pt x="10" y="137"/>
                    </a:lnTo>
                    <a:lnTo>
                      <a:pt x="17" y="130"/>
                    </a:lnTo>
                    <a:lnTo>
                      <a:pt x="32" y="119"/>
                    </a:lnTo>
                    <a:lnTo>
                      <a:pt x="37" y="118"/>
                    </a:lnTo>
                    <a:lnTo>
                      <a:pt x="69" y="85"/>
                    </a:lnTo>
                    <a:lnTo>
                      <a:pt x="77" y="75"/>
                    </a:lnTo>
                    <a:lnTo>
                      <a:pt x="82" y="71"/>
                    </a:lnTo>
                    <a:lnTo>
                      <a:pt x="88" y="61"/>
                    </a:lnTo>
                    <a:lnTo>
                      <a:pt x="97" y="55"/>
                    </a:lnTo>
                    <a:lnTo>
                      <a:pt x="104" y="53"/>
                    </a:lnTo>
                    <a:lnTo>
                      <a:pt x="112" y="39"/>
                    </a:lnTo>
                    <a:lnTo>
                      <a:pt x="110" y="29"/>
                    </a:lnTo>
                    <a:lnTo>
                      <a:pt x="113" y="34"/>
                    </a:lnTo>
                    <a:lnTo>
                      <a:pt x="117" y="31"/>
                    </a:lnTo>
                    <a:lnTo>
                      <a:pt x="115" y="27"/>
                    </a:lnTo>
                    <a:lnTo>
                      <a:pt x="112" y="23"/>
                    </a:lnTo>
                    <a:lnTo>
                      <a:pt x="114" y="21"/>
                    </a:lnTo>
                    <a:lnTo>
                      <a:pt x="117" y="13"/>
                    </a:lnTo>
                    <a:lnTo>
                      <a:pt x="118" y="5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429" name="Freeform 71"/>
              <p:cNvSpPr>
                <a:spLocks noChangeAspect="1"/>
              </p:cNvSpPr>
              <p:nvPr/>
            </p:nvSpPr>
            <p:spPr bwMode="gray">
              <a:xfrm>
                <a:off x="3835" y="2339"/>
                <a:ext cx="14" cy="14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32" y="0"/>
                  </a:cxn>
                  <a:cxn ang="0">
                    <a:pos x="37" y="0"/>
                  </a:cxn>
                  <a:cxn ang="0">
                    <a:pos x="47" y="3"/>
                  </a:cxn>
                  <a:cxn ang="0">
                    <a:pos x="56" y="10"/>
                  </a:cxn>
                  <a:cxn ang="0">
                    <a:pos x="59" y="16"/>
                  </a:cxn>
                  <a:cxn ang="0">
                    <a:pos x="63" y="17"/>
                  </a:cxn>
                  <a:cxn ang="0">
                    <a:pos x="64" y="28"/>
                  </a:cxn>
                  <a:cxn ang="0">
                    <a:pos x="64" y="38"/>
                  </a:cxn>
                  <a:cxn ang="0">
                    <a:pos x="67" y="51"/>
                  </a:cxn>
                  <a:cxn ang="0">
                    <a:pos x="63" y="54"/>
                  </a:cxn>
                  <a:cxn ang="0">
                    <a:pos x="63" y="62"/>
                  </a:cxn>
                  <a:cxn ang="0">
                    <a:pos x="48" y="71"/>
                  </a:cxn>
                  <a:cxn ang="0">
                    <a:pos x="45" y="64"/>
                  </a:cxn>
                  <a:cxn ang="0">
                    <a:pos x="36" y="57"/>
                  </a:cxn>
                  <a:cxn ang="0">
                    <a:pos x="26" y="36"/>
                  </a:cxn>
                  <a:cxn ang="0">
                    <a:pos x="25" y="25"/>
                  </a:cxn>
                  <a:cxn ang="0">
                    <a:pos x="20" y="16"/>
                  </a:cxn>
                  <a:cxn ang="0">
                    <a:pos x="13" y="13"/>
                  </a:cxn>
                  <a:cxn ang="0">
                    <a:pos x="10" y="4"/>
                  </a:cxn>
                  <a:cxn ang="0">
                    <a:pos x="5" y="3"/>
                  </a:cxn>
                  <a:cxn ang="0">
                    <a:pos x="2" y="3"/>
                  </a:cxn>
                </a:cxnLst>
                <a:rect l="0" t="0" r="r" b="b"/>
                <a:pathLst>
                  <a:path w="67" h="71">
                    <a:moveTo>
                      <a:pt x="2" y="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7" y="3"/>
                    </a:lnTo>
                    <a:lnTo>
                      <a:pt x="56" y="10"/>
                    </a:lnTo>
                    <a:lnTo>
                      <a:pt x="59" y="16"/>
                    </a:lnTo>
                    <a:lnTo>
                      <a:pt x="63" y="17"/>
                    </a:lnTo>
                    <a:lnTo>
                      <a:pt x="64" y="28"/>
                    </a:lnTo>
                    <a:lnTo>
                      <a:pt x="64" y="38"/>
                    </a:lnTo>
                    <a:lnTo>
                      <a:pt x="67" y="51"/>
                    </a:lnTo>
                    <a:lnTo>
                      <a:pt x="63" y="54"/>
                    </a:lnTo>
                    <a:lnTo>
                      <a:pt x="63" y="62"/>
                    </a:lnTo>
                    <a:lnTo>
                      <a:pt x="48" y="71"/>
                    </a:lnTo>
                    <a:lnTo>
                      <a:pt x="45" y="64"/>
                    </a:lnTo>
                    <a:lnTo>
                      <a:pt x="36" y="57"/>
                    </a:lnTo>
                    <a:lnTo>
                      <a:pt x="26" y="36"/>
                    </a:lnTo>
                    <a:lnTo>
                      <a:pt x="25" y="25"/>
                    </a:lnTo>
                    <a:lnTo>
                      <a:pt x="20" y="16"/>
                    </a:lnTo>
                    <a:lnTo>
                      <a:pt x="13" y="13"/>
                    </a:lnTo>
                    <a:lnTo>
                      <a:pt x="10" y="4"/>
                    </a:lnTo>
                    <a:lnTo>
                      <a:pt x="5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430" name="Freeform 72"/>
              <p:cNvSpPr>
                <a:spLocks noChangeAspect="1"/>
              </p:cNvSpPr>
              <p:nvPr/>
            </p:nvSpPr>
            <p:spPr bwMode="gray">
              <a:xfrm>
                <a:off x="3830" y="2280"/>
                <a:ext cx="47" cy="69"/>
              </a:xfrm>
              <a:custGeom>
                <a:avLst/>
                <a:gdLst/>
                <a:ahLst/>
                <a:cxnLst>
                  <a:cxn ang="0">
                    <a:pos x="139" y="17"/>
                  </a:cxn>
                  <a:cxn ang="0">
                    <a:pos x="129" y="44"/>
                  </a:cxn>
                  <a:cxn ang="0">
                    <a:pos x="139" y="75"/>
                  </a:cxn>
                  <a:cxn ang="0">
                    <a:pos x="146" y="97"/>
                  </a:cxn>
                  <a:cxn ang="0">
                    <a:pos x="133" y="132"/>
                  </a:cxn>
                  <a:cxn ang="0">
                    <a:pos x="120" y="144"/>
                  </a:cxn>
                  <a:cxn ang="0">
                    <a:pos x="98" y="165"/>
                  </a:cxn>
                  <a:cxn ang="0">
                    <a:pos x="87" y="188"/>
                  </a:cxn>
                  <a:cxn ang="0">
                    <a:pos x="98" y="216"/>
                  </a:cxn>
                  <a:cxn ang="0">
                    <a:pos x="99" y="238"/>
                  </a:cxn>
                  <a:cxn ang="0">
                    <a:pos x="120" y="268"/>
                  </a:cxn>
                  <a:cxn ang="0">
                    <a:pos x="131" y="261"/>
                  </a:cxn>
                  <a:cxn ang="0">
                    <a:pos x="145" y="245"/>
                  </a:cxn>
                  <a:cxn ang="0">
                    <a:pos x="167" y="245"/>
                  </a:cxn>
                  <a:cxn ang="0">
                    <a:pos x="179" y="273"/>
                  </a:cxn>
                  <a:cxn ang="0">
                    <a:pos x="189" y="259"/>
                  </a:cxn>
                  <a:cxn ang="0">
                    <a:pos x="206" y="267"/>
                  </a:cxn>
                  <a:cxn ang="0">
                    <a:pos x="215" y="279"/>
                  </a:cxn>
                  <a:cxn ang="0">
                    <a:pos x="216" y="299"/>
                  </a:cxn>
                  <a:cxn ang="0">
                    <a:pos x="220" y="312"/>
                  </a:cxn>
                  <a:cxn ang="0">
                    <a:pos x="232" y="317"/>
                  </a:cxn>
                  <a:cxn ang="0">
                    <a:pos x="231" y="345"/>
                  </a:cxn>
                  <a:cxn ang="0">
                    <a:pos x="227" y="324"/>
                  </a:cxn>
                  <a:cxn ang="0">
                    <a:pos x="201" y="317"/>
                  </a:cxn>
                  <a:cxn ang="0">
                    <a:pos x="184" y="294"/>
                  </a:cxn>
                  <a:cxn ang="0">
                    <a:pos x="166" y="279"/>
                  </a:cxn>
                  <a:cxn ang="0">
                    <a:pos x="149" y="280"/>
                  </a:cxn>
                  <a:cxn ang="0">
                    <a:pos x="152" y="306"/>
                  </a:cxn>
                  <a:cxn ang="0">
                    <a:pos x="124" y="273"/>
                  </a:cxn>
                  <a:cxn ang="0">
                    <a:pos x="98" y="268"/>
                  </a:cxn>
                  <a:cxn ang="0">
                    <a:pos x="75" y="284"/>
                  </a:cxn>
                  <a:cxn ang="0">
                    <a:pos x="56" y="270"/>
                  </a:cxn>
                  <a:cxn ang="0">
                    <a:pos x="45" y="254"/>
                  </a:cxn>
                  <a:cxn ang="0">
                    <a:pos x="61" y="231"/>
                  </a:cxn>
                  <a:cxn ang="0">
                    <a:pos x="45" y="219"/>
                  </a:cxn>
                  <a:cxn ang="0">
                    <a:pos x="33" y="230"/>
                  </a:cxn>
                  <a:cxn ang="0">
                    <a:pos x="16" y="203"/>
                  </a:cxn>
                  <a:cxn ang="0">
                    <a:pos x="0" y="138"/>
                  </a:cxn>
                  <a:cxn ang="0">
                    <a:pos x="17" y="146"/>
                  </a:cxn>
                  <a:cxn ang="0">
                    <a:pos x="29" y="97"/>
                  </a:cxn>
                  <a:cxn ang="0">
                    <a:pos x="33" y="53"/>
                  </a:cxn>
                  <a:cxn ang="0">
                    <a:pos x="43" y="7"/>
                  </a:cxn>
                  <a:cxn ang="0">
                    <a:pos x="67" y="1"/>
                  </a:cxn>
                  <a:cxn ang="0">
                    <a:pos x="113" y="17"/>
                  </a:cxn>
                  <a:cxn ang="0">
                    <a:pos x="130" y="4"/>
                  </a:cxn>
                </a:cxnLst>
                <a:rect l="0" t="0" r="r" b="b"/>
                <a:pathLst>
                  <a:path w="236" h="345">
                    <a:moveTo>
                      <a:pt x="134" y="10"/>
                    </a:moveTo>
                    <a:lnTo>
                      <a:pt x="137" y="14"/>
                    </a:lnTo>
                    <a:lnTo>
                      <a:pt x="139" y="17"/>
                    </a:lnTo>
                    <a:lnTo>
                      <a:pt x="135" y="22"/>
                    </a:lnTo>
                    <a:lnTo>
                      <a:pt x="130" y="33"/>
                    </a:lnTo>
                    <a:lnTo>
                      <a:pt x="129" y="44"/>
                    </a:lnTo>
                    <a:lnTo>
                      <a:pt x="129" y="66"/>
                    </a:lnTo>
                    <a:lnTo>
                      <a:pt x="134" y="74"/>
                    </a:lnTo>
                    <a:lnTo>
                      <a:pt x="139" y="75"/>
                    </a:lnTo>
                    <a:lnTo>
                      <a:pt x="141" y="81"/>
                    </a:lnTo>
                    <a:lnTo>
                      <a:pt x="146" y="87"/>
                    </a:lnTo>
                    <a:lnTo>
                      <a:pt x="146" y="97"/>
                    </a:lnTo>
                    <a:lnTo>
                      <a:pt x="141" y="109"/>
                    </a:lnTo>
                    <a:lnTo>
                      <a:pt x="135" y="122"/>
                    </a:lnTo>
                    <a:lnTo>
                      <a:pt x="133" y="132"/>
                    </a:lnTo>
                    <a:lnTo>
                      <a:pt x="128" y="143"/>
                    </a:lnTo>
                    <a:lnTo>
                      <a:pt x="121" y="148"/>
                    </a:lnTo>
                    <a:lnTo>
                      <a:pt x="120" y="144"/>
                    </a:lnTo>
                    <a:lnTo>
                      <a:pt x="112" y="150"/>
                    </a:lnTo>
                    <a:lnTo>
                      <a:pt x="104" y="156"/>
                    </a:lnTo>
                    <a:lnTo>
                      <a:pt x="98" y="165"/>
                    </a:lnTo>
                    <a:lnTo>
                      <a:pt x="98" y="175"/>
                    </a:lnTo>
                    <a:lnTo>
                      <a:pt x="94" y="184"/>
                    </a:lnTo>
                    <a:lnTo>
                      <a:pt x="87" y="188"/>
                    </a:lnTo>
                    <a:lnTo>
                      <a:pt x="88" y="198"/>
                    </a:lnTo>
                    <a:lnTo>
                      <a:pt x="93" y="208"/>
                    </a:lnTo>
                    <a:lnTo>
                      <a:pt x="98" y="216"/>
                    </a:lnTo>
                    <a:lnTo>
                      <a:pt x="102" y="222"/>
                    </a:lnTo>
                    <a:lnTo>
                      <a:pt x="99" y="227"/>
                    </a:lnTo>
                    <a:lnTo>
                      <a:pt x="99" y="238"/>
                    </a:lnTo>
                    <a:lnTo>
                      <a:pt x="104" y="247"/>
                    </a:lnTo>
                    <a:lnTo>
                      <a:pt x="106" y="254"/>
                    </a:lnTo>
                    <a:lnTo>
                      <a:pt x="120" y="268"/>
                    </a:lnTo>
                    <a:lnTo>
                      <a:pt x="125" y="268"/>
                    </a:lnTo>
                    <a:lnTo>
                      <a:pt x="134" y="265"/>
                    </a:lnTo>
                    <a:lnTo>
                      <a:pt x="131" y="261"/>
                    </a:lnTo>
                    <a:lnTo>
                      <a:pt x="133" y="251"/>
                    </a:lnTo>
                    <a:lnTo>
                      <a:pt x="136" y="253"/>
                    </a:lnTo>
                    <a:lnTo>
                      <a:pt x="145" y="245"/>
                    </a:lnTo>
                    <a:lnTo>
                      <a:pt x="155" y="247"/>
                    </a:lnTo>
                    <a:lnTo>
                      <a:pt x="160" y="243"/>
                    </a:lnTo>
                    <a:lnTo>
                      <a:pt x="167" y="245"/>
                    </a:lnTo>
                    <a:lnTo>
                      <a:pt x="173" y="252"/>
                    </a:lnTo>
                    <a:lnTo>
                      <a:pt x="178" y="263"/>
                    </a:lnTo>
                    <a:lnTo>
                      <a:pt x="179" y="273"/>
                    </a:lnTo>
                    <a:lnTo>
                      <a:pt x="184" y="276"/>
                    </a:lnTo>
                    <a:lnTo>
                      <a:pt x="190" y="270"/>
                    </a:lnTo>
                    <a:lnTo>
                      <a:pt x="189" y="259"/>
                    </a:lnTo>
                    <a:lnTo>
                      <a:pt x="194" y="262"/>
                    </a:lnTo>
                    <a:lnTo>
                      <a:pt x="198" y="264"/>
                    </a:lnTo>
                    <a:lnTo>
                      <a:pt x="206" y="267"/>
                    </a:lnTo>
                    <a:lnTo>
                      <a:pt x="221" y="273"/>
                    </a:lnTo>
                    <a:lnTo>
                      <a:pt x="223" y="278"/>
                    </a:lnTo>
                    <a:lnTo>
                      <a:pt x="215" y="279"/>
                    </a:lnTo>
                    <a:lnTo>
                      <a:pt x="207" y="285"/>
                    </a:lnTo>
                    <a:lnTo>
                      <a:pt x="209" y="294"/>
                    </a:lnTo>
                    <a:lnTo>
                      <a:pt x="216" y="299"/>
                    </a:lnTo>
                    <a:lnTo>
                      <a:pt x="221" y="301"/>
                    </a:lnTo>
                    <a:lnTo>
                      <a:pt x="219" y="308"/>
                    </a:lnTo>
                    <a:lnTo>
                      <a:pt x="220" y="312"/>
                    </a:lnTo>
                    <a:lnTo>
                      <a:pt x="225" y="312"/>
                    </a:lnTo>
                    <a:lnTo>
                      <a:pt x="226" y="316"/>
                    </a:lnTo>
                    <a:lnTo>
                      <a:pt x="232" y="317"/>
                    </a:lnTo>
                    <a:lnTo>
                      <a:pt x="236" y="321"/>
                    </a:lnTo>
                    <a:lnTo>
                      <a:pt x="236" y="339"/>
                    </a:lnTo>
                    <a:lnTo>
                      <a:pt x="231" y="345"/>
                    </a:lnTo>
                    <a:lnTo>
                      <a:pt x="223" y="338"/>
                    </a:lnTo>
                    <a:lnTo>
                      <a:pt x="221" y="331"/>
                    </a:lnTo>
                    <a:lnTo>
                      <a:pt x="227" y="324"/>
                    </a:lnTo>
                    <a:lnTo>
                      <a:pt x="223" y="324"/>
                    </a:lnTo>
                    <a:lnTo>
                      <a:pt x="211" y="324"/>
                    </a:lnTo>
                    <a:lnTo>
                      <a:pt x="201" y="317"/>
                    </a:lnTo>
                    <a:lnTo>
                      <a:pt x="194" y="315"/>
                    </a:lnTo>
                    <a:lnTo>
                      <a:pt x="190" y="302"/>
                    </a:lnTo>
                    <a:lnTo>
                      <a:pt x="184" y="294"/>
                    </a:lnTo>
                    <a:lnTo>
                      <a:pt x="173" y="289"/>
                    </a:lnTo>
                    <a:lnTo>
                      <a:pt x="168" y="284"/>
                    </a:lnTo>
                    <a:lnTo>
                      <a:pt x="166" y="279"/>
                    </a:lnTo>
                    <a:lnTo>
                      <a:pt x="157" y="270"/>
                    </a:lnTo>
                    <a:lnTo>
                      <a:pt x="147" y="268"/>
                    </a:lnTo>
                    <a:lnTo>
                      <a:pt x="149" y="280"/>
                    </a:lnTo>
                    <a:lnTo>
                      <a:pt x="158" y="302"/>
                    </a:lnTo>
                    <a:lnTo>
                      <a:pt x="158" y="306"/>
                    </a:lnTo>
                    <a:lnTo>
                      <a:pt x="152" y="306"/>
                    </a:lnTo>
                    <a:lnTo>
                      <a:pt x="147" y="294"/>
                    </a:lnTo>
                    <a:lnTo>
                      <a:pt x="137" y="286"/>
                    </a:lnTo>
                    <a:lnTo>
                      <a:pt x="124" y="273"/>
                    </a:lnTo>
                    <a:lnTo>
                      <a:pt x="115" y="268"/>
                    </a:lnTo>
                    <a:lnTo>
                      <a:pt x="109" y="267"/>
                    </a:lnTo>
                    <a:lnTo>
                      <a:pt x="98" y="268"/>
                    </a:lnTo>
                    <a:lnTo>
                      <a:pt x="92" y="278"/>
                    </a:lnTo>
                    <a:lnTo>
                      <a:pt x="85" y="283"/>
                    </a:lnTo>
                    <a:lnTo>
                      <a:pt x="75" y="284"/>
                    </a:lnTo>
                    <a:lnTo>
                      <a:pt x="70" y="278"/>
                    </a:lnTo>
                    <a:lnTo>
                      <a:pt x="63" y="276"/>
                    </a:lnTo>
                    <a:lnTo>
                      <a:pt x="56" y="270"/>
                    </a:lnTo>
                    <a:lnTo>
                      <a:pt x="50" y="274"/>
                    </a:lnTo>
                    <a:lnTo>
                      <a:pt x="47" y="264"/>
                    </a:lnTo>
                    <a:lnTo>
                      <a:pt x="45" y="254"/>
                    </a:lnTo>
                    <a:lnTo>
                      <a:pt x="49" y="247"/>
                    </a:lnTo>
                    <a:lnTo>
                      <a:pt x="56" y="240"/>
                    </a:lnTo>
                    <a:lnTo>
                      <a:pt x="61" y="231"/>
                    </a:lnTo>
                    <a:lnTo>
                      <a:pt x="61" y="225"/>
                    </a:lnTo>
                    <a:lnTo>
                      <a:pt x="55" y="220"/>
                    </a:lnTo>
                    <a:lnTo>
                      <a:pt x="45" y="219"/>
                    </a:lnTo>
                    <a:lnTo>
                      <a:pt x="44" y="233"/>
                    </a:lnTo>
                    <a:lnTo>
                      <a:pt x="42" y="238"/>
                    </a:lnTo>
                    <a:lnTo>
                      <a:pt x="33" y="230"/>
                    </a:lnTo>
                    <a:lnTo>
                      <a:pt x="28" y="219"/>
                    </a:lnTo>
                    <a:lnTo>
                      <a:pt x="21" y="219"/>
                    </a:lnTo>
                    <a:lnTo>
                      <a:pt x="16" y="203"/>
                    </a:lnTo>
                    <a:lnTo>
                      <a:pt x="13" y="188"/>
                    </a:lnTo>
                    <a:lnTo>
                      <a:pt x="2" y="155"/>
                    </a:lnTo>
                    <a:lnTo>
                      <a:pt x="0" y="138"/>
                    </a:lnTo>
                    <a:lnTo>
                      <a:pt x="0" y="134"/>
                    </a:lnTo>
                    <a:lnTo>
                      <a:pt x="8" y="136"/>
                    </a:lnTo>
                    <a:lnTo>
                      <a:pt x="17" y="146"/>
                    </a:lnTo>
                    <a:lnTo>
                      <a:pt x="29" y="143"/>
                    </a:lnTo>
                    <a:lnTo>
                      <a:pt x="28" y="113"/>
                    </a:lnTo>
                    <a:lnTo>
                      <a:pt x="29" y="97"/>
                    </a:lnTo>
                    <a:lnTo>
                      <a:pt x="34" y="82"/>
                    </a:lnTo>
                    <a:lnTo>
                      <a:pt x="34" y="65"/>
                    </a:lnTo>
                    <a:lnTo>
                      <a:pt x="33" y="53"/>
                    </a:lnTo>
                    <a:lnTo>
                      <a:pt x="34" y="41"/>
                    </a:lnTo>
                    <a:lnTo>
                      <a:pt x="38" y="17"/>
                    </a:lnTo>
                    <a:lnTo>
                      <a:pt x="43" y="7"/>
                    </a:lnTo>
                    <a:lnTo>
                      <a:pt x="50" y="0"/>
                    </a:lnTo>
                    <a:lnTo>
                      <a:pt x="56" y="1"/>
                    </a:lnTo>
                    <a:lnTo>
                      <a:pt x="67" y="1"/>
                    </a:lnTo>
                    <a:lnTo>
                      <a:pt x="80" y="4"/>
                    </a:lnTo>
                    <a:lnTo>
                      <a:pt x="102" y="17"/>
                    </a:lnTo>
                    <a:lnTo>
                      <a:pt x="113" y="17"/>
                    </a:lnTo>
                    <a:lnTo>
                      <a:pt x="120" y="15"/>
                    </a:lnTo>
                    <a:lnTo>
                      <a:pt x="123" y="4"/>
                    </a:lnTo>
                    <a:lnTo>
                      <a:pt x="130" y="4"/>
                    </a:lnTo>
                    <a:lnTo>
                      <a:pt x="134" y="1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431" name="Freeform 73"/>
              <p:cNvSpPr>
                <a:spLocks noChangeAspect="1"/>
              </p:cNvSpPr>
              <p:nvPr/>
            </p:nvSpPr>
            <p:spPr bwMode="gray">
              <a:xfrm>
                <a:off x="3867" y="2349"/>
                <a:ext cx="9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2"/>
                  </a:cxn>
                  <a:cxn ang="0">
                    <a:pos x="7" y="4"/>
                  </a:cxn>
                  <a:cxn ang="0">
                    <a:pos x="9" y="6"/>
                  </a:cxn>
                  <a:cxn ang="0">
                    <a:pos x="14" y="6"/>
                  </a:cxn>
                  <a:cxn ang="0">
                    <a:pos x="43" y="29"/>
                  </a:cxn>
                  <a:cxn ang="0">
                    <a:pos x="45" y="35"/>
                  </a:cxn>
                  <a:cxn ang="0">
                    <a:pos x="45" y="45"/>
                  </a:cxn>
                  <a:cxn ang="0">
                    <a:pos x="35" y="41"/>
                  </a:cxn>
                  <a:cxn ang="0">
                    <a:pos x="27" y="35"/>
                  </a:cxn>
                  <a:cxn ang="0">
                    <a:pos x="20" y="25"/>
                  </a:cxn>
                  <a:cxn ang="0">
                    <a:pos x="17" y="22"/>
                  </a:cxn>
                  <a:cxn ang="0">
                    <a:pos x="9" y="27"/>
                  </a:cxn>
                  <a:cxn ang="0">
                    <a:pos x="2" y="33"/>
                  </a:cxn>
                  <a:cxn ang="0">
                    <a:pos x="0" y="32"/>
                  </a:cxn>
                  <a:cxn ang="0">
                    <a:pos x="2" y="18"/>
                  </a:cxn>
                  <a:cxn ang="0">
                    <a:pos x="2" y="0"/>
                  </a:cxn>
                </a:cxnLst>
                <a:rect l="0" t="0" r="r" b="b"/>
                <a:pathLst>
                  <a:path w="45" h="45">
                    <a:moveTo>
                      <a:pt x="2" y="0"/>
                    </a:moveTo>
                    <a:lnTo>
                      <a:pt x="6" y="2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4" y="6"/>
                    </a:lnTo>
                    <a:lnTo>
                      <a:pt x="43" y="29"/>
                    </a:lnTo>
                    <a:lnTo>
                      <a:pt x="45" y="35"/>
                    </a:lnTo>
                    <a:lnTo>
                      <a:pt x="45" y="45"/>
                    </a:lnTo>
                    <a:lnTo>
                      <a:pt x="35" y="41"/>
                    </a:lnTo>
                    <a:lnTo>
                      <a:pt x="27" y="35"/>
                    </a:lnTo>
                    <a:lnTo>
                      <a:pt x="20" y="25"/>
                    </a:lnTo>
                    <a:lnTo>
                      <a:pt x="17" y="22"/>
                    </a:lnTo>
                    <a:lnTo>
                      <a:pt x="9" y="27"/>
                    </a:lnTo>
                    <a:lnTo>
                      <a:pt x="2" y="33"/>
                    </a:lnTo>
                    <a:lnTo>
                      <a:pt x="0" y="32"/>
                    </a:lnTo>
                    <a:lnTo>
                      <a:pt x="2" y="18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432" name="Freeform 74"/>
              <p:cNvSpPr>
                <a:spLocks noChangeAspect="1"/>
              </p:cNvSpPr>
              <p:nvPr/>
            </p:nvSpPr>
            <p:spPr bwMode="gray">
              <a:xfrm>
                <a:off x="3879" y="2348"/>
                <a:ext cx="15" cy="1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4"/>
                  </a:cxn>
                  <a:cxn ang="0">
                    <a:pos x="26" y="5"/>
                  </a:cxn>
                  <a:cxn ang="0">
                    <a:pos x="38" y="0"/>
                  </a:cxn>
                  <a:cxn ang="0">
                    <a:pos x="44" y="2"/>
                  </a:cxn>
                  <a:cxn ang="0">
                    <a:pos x="51" y="6"/>
                  </a:cxn>
                  <a:cxn ang="0">
                    <a:pos x="55" y="15"/>
                  </a:cxn>
                  <a:cxn ang="0">
                    <a:pos x="64" y="21"/>
                  </a:cxn>
                  <a:cxn ang="0">
                    <a:pos x="64" y="32"/>
                  </a:cxn>
                  <a:cxn ang="0">
                    <a:pos x="62" y="47"/>
                  </a:cxn>
                  <a:cxn ang="0">
                    <a:pos x="64" y="57"/>
                  </a:cxn>
                  <a:cxn ang="0">
                    <a:pos x="72" y="78"/>
                  </a:cxn>
                  <a:cxn ang="0">
                    <a:pos x="77" y="85"/>
                  </a:cxn>
                  <a:cxn ang="0">
                    <a:pos x="62" y="85"/>
                  </a:cxn>
                  <a:cxn ang="0">
                    <a:pos x="51" y="83"/>
                  </a:cxn>
                  <a:cxn ang="0">
                    <a:pos x="48" y="73"/>
                  </a:cxn>
                  <a:cxn ang="0">
                    <a:pos x="42" y="70"/>
                  </a:cxn>
                  <a:cxn ang="0">
                    <a:pos x="34" y="64"/>
                  </a:cxn>
                  <a:cxn ang="0">
                    <a:pos x="34" y="59"/>
                  </a:cxn>
                  <a:cxn ang="0">
                    <a:pos x="37" y="51"/>
                  </a:cxn>
                  <a:cxn ang="0">
                    <a:pos x="35" y="48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6" y="21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r" b="b"/>
                <a:pathLst>
                  <a:path w="77" h="85">
                    <a:moveTo>
                      <a:pt x="0" y="4"/>
                    </a:moveTo>
                    <a:lnTo>
                      <a:pt x="3" y="4"/>
                    </a:lnTo>
                    <a:lnTo>
                      <a:pt x="26" y="5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1" y="6"/>
                    </a:lnTo>
                    <a:lnTo>
                      <a:pt x="55" y="15"/>
                    </a:lnTo>
                    <a:lnTo>
                      <a:pt x="64" y="21"/>
                    </a:lnTo>
                    <a:lnTo>
                      <a:pt x="64" y="32"/>
                    </a:lnTo>
                    <a:lnTo>
                      <a:pt x="62" y="47"/>
                    </a:lnTo>
                    <a:lnTo>
                      <a:pt x="64" y="57"/>
                    </a:lnTo>
                    <a:lnTo>
                      <a:pt x="72" y="78"/>
                    </a:lnTo>
                    <a:lnTo>
                      <a:pt x="77" y="85"/>
                    </a:lnTo>
                    <a:lnTo>
                      <a:pt x="62" y="85"/>
                    </a:lnTo>
                    <a:lnTo>
                      <a:pt x="51" y="83"/>
                    </a:lnTo>
                    <a:lnTo>
                      <a:pt x="48" y="73"/>
                    </a:lnTo>
                    <a:lnTo>
                      <a:pt x="42" y="70"/>
                    </a:lnTo>
                    <a:lnTo>
                      <a:pt x="34" y="64"/>
                    </a:lnTo>
                    <a:lnTo>
                      <a:pt x="34" y="59"/>
                    </a:lnTo>
                    <a:lnTo>
                      <a:pt x="37" y="51"/>
                    </a:lnTo>
                    <a:lnTo>
                      <a:pt x="35" y="48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6" y="21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433" name="Freeform 75"/>
              <p:cNvSpPr>
                <a:spLocks noChangeAspect="1"/>
              </p:cNvSpPr>
              <p:nvPr/>
            </p:nvSpPr>
            <p:spPr bwMode="gray">
              <a:xfrm>
                <a:off x="3853" y="2356"/>
                <a:ext cx="13" cy="1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11" y="2"/>
                  </a:cxn>
                  <a:cxn ang="0">
                    <a:pos x="24" y="11"/>
                  </a:cxn>
                  <a:cxn ang="0">
                    <a:pos x="27" y="17"/>
                  </a:cxn>
                  <a:cxn ang="0">
                    <a:pos x="33" y="18"/>
                  </a:cxn>
                  <a:cxn ang="0">
                    <a:pos x="49" y="18"/>
                  </a:cxn>
                  <a:cxn ang="0">
                    <a:pos x="50" y="22"/>
                  </a:cxn>
                  <a:cxn ang="0">
                    <a:pos x="60" y="19"/>
                  </a:cxn>
                  <a:cxn ang="0">
                    <a:pos x="63" y="21"/>
                  </a:cxn>
                  <a:cxn ang="0">
                    <a:pos x="63" y="33"/>
                  </a:cxn>
                  <a:cxn ang="0">
                    <a:pos x="60" y="44"/>
                  </a:cxn>
                  <a:cxn ang="0">
                    <a:pos x="52" y="49"/>
                  </a:cxn>
                  <a:cxn ang="0">
                    <a:pos x="44" y="59"/>
                  </a:cxn>
                  <a:cxn ang="0">
                    <a:pos x="36" y="65"/>
                  </a:cxn>
                  <a:cxn ang="0">
                    <a:pos x="32" y="67"/>
                  </a:cxn>
                  <a:cxn ang="0">
                    <a:pos x="23" y="68"/>
                  </a:cxn>
                  <a:cxn ang="0">
                    <a:pos x="11" y="73"/>
                  </a:cxn>
                  <a:cxn ang="0">
                    <a:pos x="3" y="83"/>
                  </a:cxn>
                  <a:cxn ang="0">
                    <a:pos x="1" y="71"/>
                  </a:cxn>
                  <a:cxn ang="0">
                    <a:pos x="1" y="59"/>
                  </a:cxn>
                  <a:cxn ang="0">
                    <a:pos x="3" y="45"/>
                  </a:cxn>
                  <a:cxn ang="0">
                    <a:pos x="6" y="17"/>
                  </a:cxn>
                  <a:cxn ang="0">
                    <a:pos x="4" y="11"/>
                  </a:cxn>
                  <a:cxn ang="0">
                    <a:pos x="0" y="6"/>
                  </a:cxn>
                  <a:cxn ang="0">
                    <a:pos x="0" y="1"/>
                  </a:cxn>
                </a:cxnLst>
                <a:rect l="0" t="0" r="r" b="b"/>
                <a:pathLst>
                  <a:path w="63" h="83">
                    <a:moveTo>
                      <a:pt x="0" y="1"/>
                    </a:moveTo>
                    <a:lnTo>
                      <a:pt x="2" y="0"/>
                    </a:lnTo>
                    <a:lnTo>
                      <a:pt x="11" y="2"/>
                    </a:lnTo>
                    <a:lnTo>
                      <a:pt x="24" y="11"/>
                    </a:lnTo>
                    <a:lnTo>
                      <a:pt x="27" y="17"/>
                    </a:lnTo>
                    <a:lnTo>
                      <a:pt x="33" y="18"/>
                    </a:lnTo>
                    <a:lnTo>
                      <a:pt x="49" y="18"/>
                    </a:lnTo>
                    <a:lnTo>
                      <a:pt x="50" y="22"/>
                    </a:lnTo>
                    <a:lnTo>
                      <a:pt x="60" y="19"/>
                    </a:lnTo>
                    <a:lnTo>
                      <a:pt x="63" y="21"/>
                    </a:lnTo>
                    <a:lnTo>
                      <a:pt x="63" y="33"/>
                    </a:lnTo>
                    <a:lnTo>
                      <a:pt x="60" y="44"/>
                    </a:lnTo>
                    <a:lnTo>
                      <a:pt x="52" y="49"/>
                    </a:lnTo>
                    <a:lnTo>
                      <a:pt x="44" y="59"/>
                    </a:lnTo>
                    <a:lnTo>
                      <a:pt x="36" y="65"/>
                    </a:lnTo>
                    <a:lnTo>
                      <a:pt x="32" y="67"/>
                    </a:lnTo>
                    <a:lnTo>
                      <a:pt x="23" y="68"/>
                    </a:lnTo>
                    <a:lnTo>
                      <a:pt x="11" y="73"/>
                    </a:lnTo>
                    <a:lnTo>
                      <a:pt x="3" y="83"/>
                    </a:lnTo>
                    <a:lnTo>
                      <a:pt x="1" y="71"/>
                    </a:lnTo>
                    <a:lnTo>
                      <a:pt x="1" y="59"/>
                    </a:lnTo>
                    <a:lnTo>
                      <a:pt x="3" y="45"/>
                    </a:lnTo>
                    <a:lnTo>
                      <a:pt x="6" y="17"/>
                    </a:lnTo>
                    <a:lnTo>
                      <a:pt x="4" y="11"/>
                    </a:lnTo>
                    <a:lnTo>
                      <a:pt x="0" y="6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434" name="Freeform 76"/>
              <p:cNvSpPr>
                <a:spLocks noChangeAspect="1"/>
              </p:cNvSpPr>
              <p:nvPr/>
            </p:nvSpPr>
            <p:spPr bwMode="gray">
              <a:xfrm>
                <a:off x="3858" y="2367"/>
                <a:ext cx="12" cy="21"/>
              </a:xfrm>
              <a:custGeom>
                <a:avLst/>
                <a:gdLst/>
                <a:ahLst/>
                <a:cxnLst>
                  <a:cxn ang="0">
                    <a:pos x="29" y="8"/>
                  </a:cxn>
                  <a:cxn ang="0">
                    <a:pos x="39" y="0"/>
                  </a:cxn>
                  <a:cxn ang="0">
                    <a:pos x="43" y="1"/>
                  </a:cxn>
                  <a:cxn ang="0">
                    <a:pos x="59" y="5"/>
                  </a:cxn>
                  <a:cxn ang="0">
                    <a:pos x="59" y="14"/>
                  </a:cxn>
                  <a:cxn ang="0">
                    <a:pos x="57" y="25"/>
                  </a:cxn>
                  <a:cxn ang="0">
                    <a:pos x="52" y="30"/>
                  </a:cxn>
                  <a:cxn ang="0">
                    <a:pos x="51" y="41"/>
                  </a:cxn>
                  <a:cxn ang="0">
                    <a:pos x="41" y="62"/>
                  </a:cxn>
                  <a:cxn ang="0">
                    <a:pos x="40" y="75"/>
                  </a:cxn>
                  <a:cxn ang="0">
                    <a:pos x="41" y="83"/>
                  </a:cxn>
                  <a:cxn ang="0">
                    <a:pos x="44" y="90"/>
                  </a:cxn>
                  <a:cxn ang="0">
                    <a:pos x="43" y="101"/>
                  </a:cxn>
                  <a:cxn ang="0">
                    <a:pos x="34" y="107"/>
                  </a:cxn>
                  <a:cxn ang="0">
                    <a:pos x="25" y="97"/>
                  </a:cxn>
                  <a:cxn ang="0">
                    <a:pos x="19" y="89"/>
                  </a:cxn>
                  <a:cxn ang="0">
                    <a:pos x="13" y="86"/>
                  </a:cxn>
                  <a:cxn ang="0">
                    <a:pos x="6" y="79"/>
                  </a:cxn>
                  <a:cxn ang="0">
                    <a:pos x="0" y="69"/>
                  </a:cxn>
                  <a:cxn ang="0">
                    <a:pos x="3" y="57"/>
                  </a:cxn>
                  <a:cxn ang="0">
                    <a:pos x="18" y="51"/>
                  </a:cxn>
                  <a:cxn ang="0">
                    <a:pos x="22" y="42"/>
                  </a:cxn>
                  <a:cxn ang="0">
                    <a:pos x="22" y="25"/>
                  </a:cxn>
                  <a:cxn ang="0">
                    <a:pos x="27" y="10"/>
                  </a:cxn>
                  <a:cxn ang="0">
                    <a:pos x="29" y="8"/>
                  </a:cxn>
                </a:cxnLst>
                <a:rect l="0" t="0" r="r" b="b"/>
                <a:pathLst>
                  <a:path w="59" h="107">
                    <a:moveTo>
                      <a:pt x="29" y="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59" y="5"/>
                    </a:lnTo>
                    <a:lnTo>
                      <a:pt x="59" y="14"/>
                    </a:lnTo>
                    <a:lnTo>
                      <a:pt x="57" y="25"/>
                    </a:lnTo>
                    <a:lnTo>
                      <a:pt x="52" y="30"/>
                    </a:lnTo>
                    <a:lnTo>
                      <a:pt x="51" y="41"/>
                    </a:lnTo>
                    <a:lnTo>
                      <a:pt x="41" y="62"/>
                    </a:lnTo>
                    <a:lnTo>
                      <a:pt x="40" y="75"/>
                    </a:lnTo>
                    <a:lnTo>
                      <a:pt x="41" y="83"/>
                    </a:lnTo>
                    <a:lnTo>
                      <a:pt x="44" y="90"/>
                    </a:lnTo>
                    <a:lnTo>
                      <a:pt x="43" y="101"/>
                    </a:lnTo>
                    <a:lnTo>
                      <a:pt x="34" y="107"/>
                    </a:lnTo>
                    <a:lnTo>
                      <a:pt x="25" y="97"/>
                    </a:lnTo>
                    <a:lnTo>
                      <a:pt x="19" y="89"/>
                    </a:lnTo>
                    <a:lnTo>
                      <a:pt x="13" y="86"/>
                    </a:lnTo>
                    <a:lnTo>
                      <a:pt x="6" y="79"/>
                    </a:lnTo>
                    <a:lnTo>
                      <a:pt x="0" y="69"/>
                    </a:lnTo>
                    <a:lnTo>
                      <a:pt x="3" y="57"/>
                    </a:lnTo>
                    <a:lnTo>
                      <a:pt x="18" y="51"/>
                    </a:lnTo>
                    <a:lnTo>
                      <a:pt x="22" y="42"/>
                    </a:lnTo>
                    <a:lnTo>
                      <a:pt x="22" y="25"/>
                    </a:lnTo>
                    <a:lnTo>
                      <a:pt x="27" y="10"/>
                    </a:lnTo>
                    <a:lnTo>
                      <a:pt x="29" y="8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435" name="Freeform 77"/>
              <p:cNvSpPr>
                <a:spLocks noChangeAspect="1"/>
              </p:cNvSpPr>
              <p:nvPr/>
            </p:nvSpPr>
            <p:spPr bwMode="gray">
              <a:xfrm>
                <a:off x="3879" y="2361"/>
                <a:ext cx="10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5"/>
                  </a:cxn>
                  <a:cxn ang="0">
                    <a:pos x="6" y="8"/>
                  </a:cxn>
                  <a:cxn ang="0">
                    <a:pos x="11" y="6"/>
                  </a:cxn>
                  <a:cxn ang="0">
                    <a:pos x="16" y="8"/>
                  </a:cxn>
                  <a:cxn ang="0">
                    <a:pos x="29" y="7"/>
                  </a:cxn>
                  <a:cxn ang="0">
                    <a:pos x="37" y="18"/>
                  </a:cxn>
                  <a:cxn ang="0">
                    <a:pos x="38" y="43"/>
                  </a:cxn>
                  <a:cxn ang="0">
                    <a:pos x="43" y="51"/>
                  </a:cxn>
                  <a:cxn ang="0">
                    <a:pos x="48" y="64"/>
                  </a:cxn>
                  <a:cxn ang="0">
                    <a:pos x="51" y="69"/>
                  </a:cxn>
                  <a:cxn ang="0">
                    <a:pos x="44" y="72"/>
                  </a:cxn>
                  <a:cxn ang="0">
                    <a:pos x="38" y="70"/>
                  </a:cxn>
                  <a:cxn ang="0">
                    <a:pos x="37" y="81"/>
                  </a:cxn>
                  <a:cxn ang="0">
                    <a:pos x="29" y="78"/>
                  </a:cxn>
                  <a:cxn ang="0">
                    <a:pos x="26" y="67"/>
                  </a:cxn>
                  <a:cxn ang="0">
                    <a:pos x="26" y="43"/>
                  </a:cxn>
                  <a:cxn ang="0">
                    <a:pos x="19" y="30"/>
                  </a:cxn>
                  <a:cxn ang="0">
                    <a:pos x="8" y="34"/>
                  </a:cxn>
                  <a:cxn ang="0">
                    <a:pos x="6" y="22"/>
                  </a:cxn>
                  <a:cxn ang="0">
                    <a:pos x="3" y="10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51" h="81">
                    <a:moveTo>
                      <a:pt x="0" y="0"/>
                    </a:moveTo>
                    <a:lnTo>
                      <a:pt x="2" y="5"/>
                    </a:lnTo>
                    <a:lnTo>
                      <a:pt x="6" y="8"/>
                    </a:lnTo>
                    <a:lnTo>
                      <a:pt x="11" y="6"/>
                    </a:lnTo>
                    <a:lnTo>
                      <a:pt x="16" y="8"/>
                    </a:lnTo>
                    <a:lnTo>
                      <a:pt x="29" y="7"/>
                    </a:lnTo>
                    <a:lnTo>
                      <a:pt x="37" y="18"/>
                    </a:lnTo>
                    <a:lnTo>
                      <a:pt x="38" y="43"/>
                    </a:lnTo>
                    <a:lnTo>
                      <a:pt x="43" y="51"/>
                    </a:lnTo>
                    <a:lnTo>
                      <a:pt x="48" y="64"/>
                    </a:lnTo>
                    <a:lnTo>
                      <a:pt x="51" y="69"/>
                    </a:lnTo>
                    <a:lnTo>
                      <a:pt x="44" y="72"/>
                    </a:lnTo>
                    <a:lnTo>
                      <a:pt x="38" y="70"/>
                    </a:lnTo>
                    <a:lnTo>
                      <a:pt x="37" y="81"/>
                    </a:lnTo>
                    <a:lnTo>
                      <a:pt x="29" y="78"/>
                    </a:lnTo>
                    <a:lnTo>
                      <a:pt x="26" y="67"/>
                    </a:lnTo>
                    <a:lnTo>
                      <a:pt x="26" y="43"/>
                    </a:lnTo>
                    <a:lnTo>
                      <a:pt x="19" y="30"/>
                    </a:lnTo>
                    <a:lnTo>
                      <a:pt x="8" y="34"/>
                    </a:lnTo>
                    <a:lnTo>
                      <a:pt x="6" y="22"/>
                    </a:lnTo>
                    <a:lnTo>
                      <a:pt x="3" y="10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436" name="Freeform 78"/>
              <p:cNvSpPr>
                <a:spLocks noChangeAspect="1"/>
              </p:cNvSpPr>
              <p:nvPr/>
            </p:nvSpPr>
            <p:spPr bwMode="gray">
              <a:xfrm>
                <a:off x="3869" y="2363"/>
                <a:ext cx="7" cy="20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37" y="0"/>
                  </a:cxn>
                  <a:cxn ang="0">
                    <a:pos x="38" y="5"/>
                  </a:cxn>
                  <a:cxn ang="0">
                    <a:pos x="37" y="10"/>
                  </a:cxn>
                  <a:cxn ang="0">
                    <a:pos x="37" y="33"/>
                  </a:cxn>
                  <a:cxn ang="0">
                    <a:pos x="36" y="48"/>
                  </a:cxn>
                  <a:cxn ang="0">
                    <a:pos x="24" y="58"/>
                  </a:cxn>
                  <a:cxn ang="0">
                    <a:pos x="15" y="75"/>
                  </a:cxn>
                  <a:cxn ang="0">
                    <a:pos x="10" y="86"/>
                  </a:cxn>
                  <a:cxn ang="0">
                    <a:pos x="6" y="96"/>
                  </a:cxn>
                  <a:cxn ang="0">
                    <a:pos x="3" y="99"/>
                  </a:cxn>
                  <a:cxn ang="0">
                    <a:pos x="0" y="87"/>
                  </a:cxn>
                  <a:cxn ang="0">
                    <a:pos x="0" y="78"/>
                  </a:cxn>
                  <a:cxn ang="0">
                    <a:pos x="8" y="58"/>
                  </a:cxn>
                  <a:cxn ang="0">
                    <a:pos x="17" y="41"/>
                  </a:cxn>
                  <a:cxn ang="0">
                    <a:pos x="26" y="21"/>
                  </a:cxn>
                  <a:cxn ang="0">
                    <a:pos x="31" y="5"/>
                  </a:cxn>
                  <a:cxn ang="0">
                    <a:pos x="35" y="2"/>
                  </a:cxn>
                </a:cxnLst>
                <a:rect l="0" t="0" r="r" b="b"/>
                <a:pathLst>
                  <a:path w="38" h="99">
                    <a:moveTo>
                      <a:pt x="35" y="2"/>
                    </a:moveTo>
                    <a:lnTo>
                      <a:pt x="37" y="0"/>
                    </a:lnTo>
                    <a:lnTo>
                      <a:pt x="38" y="5"/>
                    </a:lnTo>
                    <a:lnTo>
                      <a:pt x="37" y="10"/>
                    </a:lnTo>
                    <a:lnTo>
                      <a:pt x="37" y="33"/>
                    </a:lnTo>
                    <a:lnTo>
                      <a:pt x="36" y="48"/>
                    </a:lnTo>
                    <a:lnTo>
                      <a:pt x="24" y="58"/>
                    </a:lnTo>
                    <a:lnTo>
                      <a:pt x="15" y="75"/>
                    </a:lnTo>
                    <a:lnTo>
                      <a:pt x="10" y="86"/>
                    </a:lnTo>
                    <a:lnTo>
                      <a:pt x="6" y="96"/>
                    </a:lnTo>
                    <a:lnTo>
                      <a:pt x="3" y="99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8" y="58"/>
                    </a:lnTo>
                    <a:lnTo>
                      <a:pt x="17" y="41"/>
                    </a:lnTo>
                    <a:lnTo>
                      <a:pt x="26" y="21"/>
                    </a:lnTo>
                    <a:lnTo>
                      <a:pt x="31" y="5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437" name="Freeform 79"/>
              <p:cNvSpPr>
                <a:spLocks noChangeAspect="1"/>
              </p:cNvSpPr>
              <p:nvPr/>
            </p:nvSpPr>
            <p:spPr bwMode="gray">
              <a:xfrm>
                <a:off x="3874" y="2375"/>
                <a:ext cx="8" cy="7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6"/>
                  </a:cxn>
                  <a:cxn ang="0">
                    <a:pos x="2" y="16"/>
                  </a:cxn>
                  <a:cxn ang="0">
                    <a:pos x="9" y="12"/>
                  </a:cxn>
                  <a:cxn ang="0">
                    <a:pos x="12" y="5"/>
                  </a:cxn>
                  <a:cxn ang="0">
                    <a:pos x="20" y="0"/>
                  </a:cxn>
                  <a:cxn ang="0">
                    <a:pos x="32" y="5"/>
                  </a:cxn>
                  <a:cxn ang="0">
                    <a:pos x="39" y="3"/>
                  </a:cxn>
                  <a:cxn ang="0">
                    <a:pos x="39" y="14"/>
                  </a:cxn>
                  <a:cxn ang="0">
                    <a:pos x="38" y="18"/>
                  </a:cxn>
                  <a:cxn ang="0">
                    <a:pos x="39" y="24"/>
                  </a:cxn>
                  <a:cxn ang="0">
                    <a:pos x="37" y="27"/>
                  </a:cxn>
                  <a:cxn ang="0">
                    <a:pos x="22" y="31"/>
                  </a:cxn>
                  <a:cxn ang="0">
                    <a:pos x="7" y="30"/>
                  </a:cxn>
                  <a:cxn ang="0">
                    <a:pos x="4" y="26"/>
                  </a:cxn>
                  <a:cxn ang="0">
                    <a:pos x="0" y="18"/>
                  </a:cxn>
                </a:cxnLst>
                <a:rect l="0" t="0" r="r" b="b"/>
                <a:pathLst>
                  <a:path w="39" h="31">
                    <a:moveTo>
                      <a:pt x="0" y="18"/>
                    </a:moveTo>
                    <a:lnTo>
                      <a:pt x="0" y="16"/>
                    </a:lnTo>
                    <a:lnTo>
                      <a:pt x="2" y="16"/>
                    </a:lnTo>
                    <a:lnTo>
                      <a:pt x="9" y="12"/>
                    </a:lnTo>
                    <a:lnTo>
                      <a:pt x="12" y="5"/>
                    </a:lnTo>
                    <a:lnTo>
                      <a:pt x="20" y="0"/>
                    </a:lnTo>
                    <a:lnTo>
                      <a:pt x="32" y="5"/>
                    </a:lnTo>
                    <a:lnTo>
                      <a:pt x="39" y="3"/>
                    </a:lnTo>
                    <a:lnTo>
                      <a:pt x="39" y="14"/>
                    </a:lnTo>
                    <a:lnTo>
                      <a:pt x="38" y="18"/>
                    </a:lnTo>
                    <a:lnTo>
                      <a:pt x="39" y="24"/>
                    </a:lnTo>
                    <a:lnTo>
                      <a:pt x="37" y="27"/>
                    </a:lnTo>
                    <a:lnTo>
                      <a:pt x="22" y="31"/>
                    </a:lnTo>
                    <a:lnTo>
                      <a:pt x="7" y="30"/>
                    </a:lnTo>
                    <a:lnTo>
                      <a:pt x="4" y="2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438" name="Freeform 80"/>
              <p:cNvSpPr>
                <a:spLocks noChangeAspect="1"/>
              </p:cNvSpPr>
              <p:nvPr/>
            </p:nvSpPr>
            <p:spPr bwMode="gray">
              <a:xfrm>
                <a:off x="3853" y="2380"/>
                <a:ext cx="51" cy="46"/>
              </a:xfrm>
              <a:custGeom>
                <a:avLst/>
                <a:gdLst/>
                <a:ahLst/>
                <a:cxnLst>
                  <a:cxn ang="0">
                    <a:pos x="190" y="0"/>
                  </a:cxn>
                  <a:cxn ang="0">
                    <a:pos x="207" y="10"/>
                  </a:cxn>
                  <a:cxn ang="0">
                    <a:pos x="224" y="26"/>
                  </a:cxn>
                  <a:cxn ang="0">
                    <a:pos x="233" y="33"/>
                  </a:cxn>
                  <a:cxn ang="0">
                    <a:pos x="240" y="51"/>
                  </a:cxn>
                  <a:cxn ang="0">
                    <a:pos x="242" y="70"/>
                  </a:cxn>
                  <a:cxn ang="0">
                    <a:pos x="246" y="86"/>
                  </a:cxn>
                  <a:cxn ang="0">
                    <a:pos x="250" y="110"/>
                  </a:cxn>
                  <a:cxn ang="0">
                    <a:pos x="254" y="142"/>
                  </a:cxn>
                  <a:cxn ang="0">
                    <a:pos x="243" y="152"/>
                  </a:cxn>
                  <a:cxn ang="0">
                    <a:pos x="238" y="185"/>
                  </a:cxn>
                  <a:cxn ang="0">
                    <a:pos x="227" y="167"/>
                  </a:cxn>
                  <a:cxn ang="0">
                    <a:pos x="221" y="142"/>
                  </a:cxn>
                  <a:cxn ang="0">
                    <a:pos x="212" y="131"/>
                  </a:cxn>
                  <a:cxn ang="0">
                    <a:pos x="192" y="158"/>
                  </a:cxn>
                  <a:cxn ang="0">
                    <a:pos x="197" y="179"/>
                  </a:cxn>
                  <a:cxn ang="0">
                    <a:pos x="206" y="201"/>
                  </a:cxn>
                  <a:cxn ang="0">
                    <a:pos x="194" y="227"/>
                  </a:cxn>
                  <a:cxn ang="0">
                    <a:pos x="184" y="211"/>
                  </a:cxn>
                  <a:cxn ang="0">
                    <a:pos x="174" y="211"/>
                  </a:cxn>
                  <a:cxn ang="0">
                    <a:pos x="156" y="210"/>
                  </a:cxn>
                  <a:cxn ang="0">
                    <a:pos x="125" y="189"/>
                  </a:cxn>
                  <a:cxn ang="0">
                    <a:pos x="119" y="171"/>
                  </a:cxn>
                  <a:cxn ang="0">
                    <a:pos x="113" y="150"/>
                  </a:cxn>
                  <a:cxn ang="0">
                    <a:pos x="125" y="126"/>
                  </a:cxn>
                  <a:cxn ang="0">
                    <a:pos x="105" y="108"/>
                  </a:cxn>
                  <a:cxn ang="0">
                    <a:pos x="89" y="104"/>
                  </a:cxn>
                  <a:cxn ang="0">
                    <a:pos x="81" y="125"/>
                  </a:cxn>
                  <a:cxn ang="0">
                    <a:pos x="68" y="121"/>
                  </a:cxn>
                  <a:cxn ang="0">
                    <a:pos x="55" y="126"/>
                  </a:cxn>
                  <a:cxn ang="0">
                    <a:pos x="50" y="123"/>
                  </a:cxn>
                  <a:cxn ang="0">
                    <a:pos x="39" y="112"/>
                  </a:cxn>
                  <a:cxn ang="0">
                    <a:pos x="16" y="153"/>
                  </a:cxn>
                  <a:cxn ang="0">
                    <a:pos x="3" y="155"/>
                  </a:cxn>
                  <a:cxn ang="0">
                    <a:pos x="7" y="121"/>
                  </a:cxn>
                  <a:cxn ang="0">
                    <a:pos x="22" y="93"/>
                  </a:cxn>
                  <a:cxn ang="0">
                    <a:pos x="56" y="76"/>
                  </a:cxn>
                  <a:cxn ang="0">
                    <a:pos x="73" y="64"/>
                  </a:cxn>
                  <a:cxn ang="0">
                    <a:pos x="99" y="64"/>
                  </a:cxn>
                  <a:cxn ang="0">
                    <a:pos x="98" y="94"/>
                  </a:cxn>
                  <a:cxn ang="0">
                    <a:pos x="127" y="69"/>
                  </a:cxn>
                  <a:cxn ang="0">
                    <a:pos x="146" y="66"/>
                  </a:cxn>
                  <a:cxn ang="0">
                    <a:pos x="153" y="49"/>
                  </a:cxn>
                  <a:cxn ang="0">
                    <a:pos x="169" y="46"/>
                  </a:cxn>
                  <a:cxn ang="0">
                    <a:pos x="189" y="43"/>
                  </a:cxn>
                  <a:cxn ang="0">
                    <a:pos x="194" y="26"/>
                  </a:cxn>
                  <a:cxn ang="0">
                    <a:pos x="191" y="1"/>
                  </a:cxn>
                </a:cxnLst>
                <a:rect l="0" t="0" r="r" b="b"/>
                <a:pathLst>
                  <a:path w="254" h="227">
                    <a:moveTo>
                      <a:pt x="191" y="1"/>
                    </a:moveTo>
                    <a:lnTo>
                      <a:pt x="190" y="0"/>
                    </a:lnTo>
                    <a:lnTo>
                      <a:pt x="200" y="0"/>
                    </a:lnTo>
                    <a:lnTo>
                      <a:pt x="207" y="10"/>
                    </a:lnTo>
                    <a:lnTo>
                      <a:pt x="215" y="13"/>
                    </a:lnTo>
                    <a:lnTo>
                      <a:pt x="224" y="26"/>
                    </a:lnTo>
                    <a:lnTo>
                      <a:pt x="229" y="26"/>
                    </a:lnTo>
                    <a:lnTo>
                      <a:pt x="233" y="33"/>
                    </a:lnTo>
                    <a:lnTo>
                      <a:pt x="240" y="46"/>
                    </a:lnTo>
                    <a:lnTo>
                      <a:pt x="240" y="51"/>
                    </a:lnTo>
                    <a:lnTo>
                      <a:pt x="231" y="64"/>
                    </a:lnTo>
                    <a:lnTo>
                      <a:pt x="242" y="70"/>
                    </a:lnTo>
                    <a:lnTo>
                      <a:pt x="242" y="81"/>
                    </a:lnTo>
                    <a:lnTo>
                      <a:pt x="246" y="86"/>
                    </a:lnTo>
                    <a:lnTo>
                      <a:pt x="248" y="104"/>
                    </a:lnTo>
                    <a:lnTo>
                      <a:pt x="250" y="110"/>
                    </a:lnTo>
                    <a:lnTo>
                      <a:pt x="254" y="124"/>
                    </a:lnTo>
                    <a:lnTo>
                      <a:pt x="254" y="142"/>
                    </a:lnTo>
                    <a:lnTo>
                      <a:pt x="249" y="150"/>
                    </a:lnTo>
                    <a:lnTo>
                      <a:pt x="243" y="152"/>
                    </a:lnTo>
                    <a:lnTo>
                      <a:pt x="238" y="161"/>
                    </a:lnTo>
                    <a:lnTo>
                      <a:pt x="238" y="185"/>
                    </a:lnTo>
                    <a:lnTo>
                      <a:pt x="231" y="179"/>
                    </a:lnTo>
                    <a:lnTo>
                      <a:pt x="227" y="167"/>
                    </a:lnTo>
                    <a:lnTo>
                      <a:pt x="227" y="151"/>
                    </a:lnTo>
                    <a:lnTo>
                      <a:pt x="221" y="142"/>
                    </a:lnTo>
                    <a:lnTo>
                      <a:pt x="217" y="134"/>
                    </a:lnTo>
                    <a:lnTo>
                      <a:pt x="212" y="131"/>
                    </a:lnTo>
                    <a:lnTo>
                      <a:pt x="207" y="135"/>
                    </a:lnTo>
                    <a:lnTo>
                      <a:pt x="192" y="158"/>
                    </a:lnTo>
                    <a:lnTo>
                      <a:pt x="191" y="172"/>
                    </a:lnTo>
                    <a:lnTo>
                      <a:pt x="197" y="179"/>
                    </a:lnTo>
                    <a:lnTo>
                      <a:pt x="202" y="189"/>
                    </a:lnTo>
                    <a:lnTo>
                      <a:pt x="206" y="201"/>
                    </a:lnTo>
                    <a:lnTo>
                      <a:pt x="206" y="207"/>
                    </a:lnTo>
                    <a:lnTo>
                      <a:pt x="194" y="227"/>
                    </a:lnTo>
                    <a:lnTo>
                      <a:pt x="186" y="223"/>
                    </a:lnTo>
                    <a:lnTo>
                      <a:pt x="184" y="211"/>
                    </a:lnTo>
                    <a:lnTo>
                      <a:pt x="183" y="205"/>
                    </a:lnTo>
                    <a:lnTo>
                      <a:pt x="174" y="211"/>
                    </a:lnTo>
                    <a:lnTo>
                      <a:pt x="164" y="212"/>
                    </a:lnTo>
                    <a:lnTo>
                      <a:pt x="156" y="210"/>
                    </a:lnTo>
                    <a:lnTo>
                      <a:pt x="133" y="199"/>
                    </a:lnTo>
                    <a:lnTo>
                      <a:pt x="125" y="189"/>
                    </a:lnTo>
                    <a:lnTo>
                      <a:pt x="120" y="182"/>
                    </a:lnTo>
                    <a:lnTo>
                      <a:pt x="119" y="171"/>
                    </a:lnTo>
                    <a:lnTo>
                      <a:pt x="116" y="162"/>
                    </a:lnTo>
                    <a:lnTo>
                      <a:pt x="113" y="150"/>
                    </a:lnTo>
                    <a:lnTo>
                      <a:pt x="125" y="134"/>
                    </a:lnTo>
                    <a:lnTo>
                      <a:pt x="125" y="126"/>
                    </a:lnTo>
                    <a:lnTo>
                      <a:pt x="116" y="116"/>
                    </a:lnTo>
                    <a:lnTo>
                      <a:pt x="105" y="108"/>
                    </a:lnTo>
                    <a:lnTo>
                      <a:pt x="97" y="104"/>
                    </a:lnTo>
                    <a:lnTo>
                      <a:pt x="89" y="104"/>
                    </a:lnTo>
                    <a:lnTo>
                      <a:pt x="81" y="119"/>
                    </a:lnTo>
                    <a:lnTo>
                      <a:pt x="81" y="125"/>
                    </a:lnTo>
                    <a:lnTo>
                      <a:pt x="73" y="121"/>
                    </a:lnTo>
                    <a:lnTo>
                      <a:pt x="68" y="121"/>
                    </a:lnTo>
                    <a:lnTo>
                      <a:pt x="68" y="114"/>
                    </a:lnTo>
                    <a:lnTo>
                      <a:pt x="55" y="126"/>
                    </a:lnTo>
                    <a:lnTo>
                      <a:pt x="54" y="132"/>
                    </a:lnTo>
                    <a:lnTo>
                      <a:pt x="50" y="123"/>
                    </a:lnTo>
                    <a:lnTo>
                      <a:pt x="47" y="112"/>
                    </a:lnTo>
                    <a:lnTo>
                      <a:pt x="39" y="112"/>
                    </a:lnTo>
                    <a:lnTo>
                      <a:pt x="28" y="124"/>
                    </a:lnTo>
                    <a:lnTo>
                      <a:pt x="16" y="153"/>
                    </a:lnTo>
                    <a:lnTo>
                      <a:pt x="9" y="156"/>
                    </a:lnTo>
                    <a:lnTo>
                      <a:pt x="3" y="155"/>
                    </a:lnTo>
                    <a:lnTo>
                      <a:pt x="0" y="144"/>
                    </a:lnTo>
                    <a:lnTo>
                      <a:pt x="7" y="121"/>
                    </a:lnTo>
                    <a:lnTo>
                      <a:pt x="12" y="104"/>
                    </a:lnTo>
                    <a:lnTo>
                      <a:pt x="22" y="93"/>
                    </a:lnTo>
                    <a:lnTo>
                      <a:pt x="52" y="85"/>
                    </a:lnTo>
                    <a:lnTo>
                      <a:pt x="56" y="76"/>
                    </a:lnTo>
                    <a:lnTo>
                      <a:pt x="63" y="69"/>
                    </a:lnTo>
                    <a:lnTo>
                      <a:pt x="73" y="64"/>
                    </a:lnTo>
                    <a:lnTo>
                      <a:pt x="79" y="56"/>
                    </a:lnTo>
                    <a:lnTo>
                      <a:pt x="99" y="64"/>
                    </a:lnTo>
                    <a:lnTo>
                      <a:pt x="104" y="76"/>
                    </a:lnTo>
                    <a:lnTo>
                      <a:pt x="98" y="94"/>
                    </a:lnTo>
                    <a:lnTo>
                      <a:pt x="120" y="85"/>
                    </a:lnTo>
                    <a:lnTo>
                      <a:pt x="127" y="69"/>
                    </a:lnTo>
                    <a:lnTo>
                      <a:pt x="138" y="64"/>
                    </a:lnTo>
                    <a:lnTo>
                      <a:pt x="146" y="66"/>
                    </a:lnTo>
                    <a:lnTo>
                      <a:pt x="151" y="60"/>
                    </a:lnTo>
                    <a:lnTo>
                      <a:pt x="153" y="49"/>
                    </a:lnTo>
                    <a:lnTo>
                      <a:pt x="158" y="43"/>
                    </a:lnTo>
                    <a:lnTo>
                      <a:pt x="169" y="46"/>
                    </a:lnTo>
                    <a:lnTo>
                      <a:pt x="181" y="40"/>
                    </a:lnTo>
                    <a:lnTo>
                      <a:pt x="189" y="43"/>
                    </a:lnTo>
                    <a:lnTo>
                      <a:pt x="192" y="39"/>
                    </a:lnTo>
                    <a:lnTo>
                      <a:pt x="194" y="26"/>
                    </a:lnTo>
                    <a:lnTo>
                      <a:pt x="191" y="7"/>
                    </a:lnTo>
                    <a:lnTo>
                      <a:pt x="191" y="1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</p:grpSp>
        <p:sp>
          <p:nvSpPr>
            <p:cNvPr id="101" name="Freeform 81"/>
            <p:cNvSpPr>
              <a:spLocks noChangeAspect="1"/>
            </p:cNvSpPr>
            <p:nvPr/>
          </p:nvSpPr>
          <p:spPr bwMode="gray">
            <a:xfrm>
              <a:off x="4058367" y="3404029"/>
              <a:ext cx="19712" cy="17317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72" y="14"/>
                </a:cxn>
                <a:cxn ang="0">
                  <a:pos x="76" y="21"/>
                </a:cxn>
                <a:cxn ang="0">
                  <a:pos x="77" y="26"/>
                </a:cxn>
                <a:cxn ang="0">
                  <a:pos x="77" y="32"/>
                </a:cxn>
                <a:cxn ang="0">
                  <a:pos x="76" y="37"/>
                </a:cxn>
                <a:cxn ang="0">
                  <a:pos x="70" y="37"/>
                </a:cxn>
                <a:cxn ang="0">
                  <a:pos x="65" y="35"/>
                </a:cxn>
                <a:cxn ang="0">
                  <a:pos x="61" y="27"/>
                </a:cxn>
                <a:cxn ang="0">
                  <a:pos x="59" y="20"/>
                </a:cxn>
                <a:cxn ang="0">
                  <a:pos x="56" y="16"/>
                </a:cxn>
                <a:cxn ang="0">
                  <a:pos x="51" y="16"/>
                </a:cxn>
                <a:cxn ang="0">
                  <a:pos x="46" y="19"/>
                </a:cxn>
                <a:cxn ang="0">
                  <a:pos x="43" y="24"/>
                </a:cxn>
                <a:cxn ang="0">
                  <a:pos x="41" y="48"/>
                </a:cxn>
                <a:cxn ang="0">
                  <a:pos x="39" y="56"/>
                </a:cxn>
                <a:cxn ang="0">
                  <a:pos x="34" y="58"/>
                </a:cxn>
                <a:cxn ang="0">
                  <a:pos x="29" y="57"/>
                </a:cxn>
                <a:cxn ang="0">
                  <a:pos x="26" y="53"/>
                </a:cxn>
                <a:cxn ang="0">
                  <a:pos x="21" y="48"/>
                </a:cxn>
                <a:cxn ang="0">
                  <a:pos x="17" y="42"/>
                </a:cxn>
                <a:cxn ang="0">
                  <a:pos x="7" y="31"/>
                </a:cxn>
                <a:cxn ang="0">
                  <a:pos x="3" y="29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11" y="22"/>
                </a:cxn>
                <a:cxn ang="0">
                  <a:pos x="26" y="21"/>
                </a:cxn>
                <a:cxn ang="0">
                  <a:pos x="33" y="16"/>
                </a:cxn>
                <a:cxn ang="0">
                  <a:pos x="53" y="0"/>
                </a:cxn>
                <a:cxn ang="0">
                  <a:pos x="55" y="8"/>
                </a:cxn>
                <a:cxn ang="0">
                  <a:pos x="67" y="9"/>
                </a:cxn>
              </a:cxnLst>
              <a:rect l="0" t="0" r="r" b="b"/>
              <a:pathLst>
                <a:path w="77" h="58">
                  <a:moveTo>
                    <a:pt x="67" y="9"/>
                  </a:moveTo>
                  <a:lnTo>
                    <a:pt x="72" y="14"/>
                  </a:lnTo>
                  <a:lnTo>
                    <a:pt x="76" y="21"/>
                  </a:lnTo>
                  <a:lnTo>
                    <a:pt x="77" y="26"/>
                  </a:lnTo>
                  <a:lnTo>
                    <a:pt x="77" y="32"/>
                  </a:lnTo>
                  <a:lnTo>
                    <a:pt x="76" y="37"/>
                  </a:lnTo>
                  <a:lnTo>
                    <a:pt x="70" y="37"/>
                  </a:lnTo>
                  <a:lnTo>
                    <a:pt x="65" y="35"/>
                  </a:lnTo>
                  <a:lnTo>
                    <a:pt x="61" y="27"/>
                  </a:lnTo>
                  <a:lnTo>
                    <a:pt x="59" y="20"/>
                  </a:lnTo>
                  <a:lnTo>
                    <a:pt x="56" y="16"/>
                  </a:lnTo>
                  <a:lnTo>
                    <a:pt x="51" y="16"/>
                  </a:lnTo>
                  <a:lnTo>
                    <a:pt x="46" y="19"/>
                  </a:lnTo>
                  <a:lnTo>
                    <a:pt x="43" y="24"/>
                  </a:lnTo>
                  <a:lnTo>
                    <a:pt x="41" y="48"/>
                  </a:lnTo>
                  <a:lnTo>
                    <a:pt x="39" y="56"/>
                  </a:lnTo>
                  <a:lnTo>
                    <a:pt x="34" y="58"/>
                  </a:lnTo>
                  <a:lnTo>
                    <a:pt x="29" y="57"/>
                  </a:lnTo>
                  <a:lnTo>
                    <a:pt x="26" y="53"/>
                  </a:lnTo>
                  <a:lnTo>
                    <a:pt x="21" y="48"/>
                  </a:lnTo>
                  <a:lnTo>
                    <a:pt x="17" y="42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11" y="22"/>
                  </a:lnTo>
                  <a:lnTo>
                    <a:pt x="26" y="21"/>
                  </a:lnTo>
                  <a:lnTo>
                    <a:pt x="33" y="16"/>
                  </a:lnTo>
                  <a:lnTo>
                    <a:pt x="53" y="0"/>
                  </a:lnTo>
                  <a:lnTo>
                    <a:pt x="55" y="8"/>
                  </a:lnTo>
                  <a:lnTo>
                    <a:pt x="67" y="9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02" name="Freeform 82"/>
            <p:cNvSpPr>
              <a:spLocks noChangeAspect="1"/>
            </p:cNvSpPr>
            <p:nvPr/>
          </p:nvSpPr>
          <p:spPr bwMode="gray">
            <a:xfrm>
              <a:off x="4088593" y="3535346"/>
              <a:ext cx="3943" cy="12988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9" y="0"/>
                </a:cxn>
                <a:cxn ang="0">
                  <a:pos x="11" y="10"/>
                </a:cxn>
                <a:cxn ang="0">
                  <a:pos x="13" y="26"/>
                </a:cxn>
                <a:cxn ang="0">
                  <a:pos x="15" y="33"/>
                </a:cxn>
                <a:cxn ang="0">
                  <a:pos x="9" y="41"/>
                </a:cxn>
                <a:cxn ang="0">
                  <a:pos x="4" y="42"/>
                </a:cxn>
                <a:cxn ang="0">
                  <a:pos x="0" y="27"/>
                </a:cxn>
                <a:cxn ang="0">
                  <a:pos x="0" y="13"/>
                </a:cxn>
                <a:cxn ang="0">
                  <a:pos x="3" y="4"/>
                </a:cxn>
                <a:cxn ang="0">
                  <a:pos x="8" y="0"/>
                </a:cxn>
                <a:cxn ang="0">
                  <a:pos x="8" y="1"/>
                </a:cxn>
              </a:cxnLst>
              <a:rect l="0" t="0" r="r" b="b"/>
              <a:pathLst>
                <a:path w="15" h="42">
                  <a:moveTo>
                    <a:pt x="8" y="1"/>
                  </a:moveTo>
                  <a:lnTo>
                    <a:pt x="9" y="0"/>
                  </a:lnTo>
                  <a:lnTo>
                    <a:pt x="11" y="10"/>
                  </a:lnTo>
                  <a:lnTo>
                    <a:pt x="13" y="26"/>
                  </a:lnTo>
                  <a:lnTo>
                    <a:pt x="15" y="33"/>
                  </a:lnTo>
                  <a:lnTo>
                    <a:pt x="9" y="41"/>
                  </a:lnTo>
                  <a:lnTo>
                    <a:pt x="4" y="42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3" y="4"/>
                  </a:lnTo>
                  <a:lnTo>
                    <a:pt x="8" y="0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03" name="Freeform 83"/>
            <p:cNvSpPr>
              <a:spLocks noChangeAspect="1"/>
            </p:cNvSpPr>
            <p:nvPr/>
          </p:nvSpPr>
          <p:spPr bwMode="gray">
            <a:xfrm>
              <a:off x="4213435" y="3616157"/>
              <a:ext cx="35482" cy="17317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38"/>
                </a:cxn>
                <a:cxn ang="0">
                  <a:pos x="11" y="29"/>
                </a:cxn>
                <a:cxn ang="0">
                  <a:pos x="18" y="17"/>
                </a:cxn>
                <a:cxn ang="0">
                  <a:pos x="27" y="16"/>
                </a:cxn>
                <a:cxn ang="0">
                  <a:pos x="55" y="11"/>
                </a:cxn>
                <a:cxn ang="0">
                  <a:pos x="61" y="7"/>
                </a:cxn>
                <a:cxn ang="0">
                  <a:pos x="71" y="10"/>
                </a:cxn>
                <a:cxn ang="0">
                  <a:pos x="98" y="7"/>
                </a:cxn>
                <a:cxn ang="0">
                  <a:pos x="109" y="3"/>
                </a:cxn>
                <a:cxn ang="0">
                  <a:pos x="118" y="2"/>
                </a:cxn>
                <a:cxn ang="0">
                  <a:pos x="124" y="0"/>
                </a:cxn>
                <a:cxn ang="0">
                  <a:pos x="132" y="2"/>
                </a:cxn>
                <a:cxn ang="0">
                  <a:pos x="133" y="6"/>
                </a:cxn>
                <a:cxn ang="0">
                  <a:pos x="129" y="19"/>
                </a:cxn>
                <a:cxn ang="0">
                  <a:pos x="113" y="23"/>
                </a:cxn>
                <a:cxn ang="0">
                  <a:pos x="88" y="37"/>
                </a:cxn>
                <a:cxn ang="0">
                  <a:pos x="73" y="40"/>
                </a:cxn>
                <a:cxn ang="0">
                  <a:pos x="61" y="46"/>
                </a:cxn>
                <a:cxn ang="0">
                  <a:pos x="39" y="51"/>
                </a:cxn>
                <a:cxn ang="0">
                  <a:pos x="23" y="61"/>
                </a:cxn>
                <a:cxn ang="0">
                  <a:pos x="18" y="59"/>
                </a:cxn>
                <a:cxn ang="0">
                  <a:pos x="0" y="39"/>
                </a:cxn>
              </a:cxnLst>
              <a:rect l="0" t="0" r="r" b="b"/>
              <a:pathLst>
                <a:path w="133" h="61">
                  <a:moveTo>
                    <a:pt x="0" y="39"/>
                  </a:moveTo>
                  <a:lnTo>
                    <a:pt x="2" y="38"/>
                  </a:lnTo>
                  <a:lnTo>
                    <a:pt x="11" y="29"/>
                  </a:lnTo>
                  <a:lnTo>
                    <a:pt x="18" y="17"/>
                  </a:lnTo>
                  <a:lnTo>
                    <a:pt x="27" y="16"/>
                  </a:lnTo>
                  <a:lnTo>
                    <a:pt x="55" y="11"/>
                  </a:lnTo>
                  <a:lnTo>
                    <a:pt x="61" y="7"/>
                  </a:lnTo>
                  <a:lnTo>
                    <a:pt x="71" y="10"/>
                  </a:lnTo>
                  <a:lnTo>
                    <a:pt x="98" y="7"/>
                  </a:lnTo>
                  <a:lnTo>
                    <a:pt x="109" y="3"/>
                  </a:lnTo>
                  <a:lnTo>
                    <a:pt x="118" y="2"/>
                  </a:lnTo>
                  <a:lnTo>
                    <a:pt x="124" y="0"/>
                  </a:lnTo>
                  <a:lnTo>
                    <a:pt x="132" y="2"/>
                  </a:lnTo>
                  <a:lnTo>
                    <a:pt x="133" y="6"/>
                  </a:lnTo>
                  <a:lnTo>
                    <a:pt x="129" y="19"/>
                  </a:lnTo>
                  <a:lnTo>
                    <a:pt x="113" y="23"/>
                  </a:lnTo>
                  <a:lnTo>
                    <a:pt x="88" y="37"/>
                  </a:lnTo>
                  <a:lnTo>
                    <a:pt x="73" y="40"/>
                  </a:lnTo>
                  <a:lnTo>
                    <a:pt x="61" y="46"/>
                  </a:lnTo>
                  <a:lnTo>
                    <a:pt x="39" y="51"/>
                  </a:lnTo>
                  <a:lnTo>
                    <a:pt x="23" y="61"/>
                  </a:lnTo>
                  <a:lnTo>
                    <a:pt x="18" y="59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04" name="Freeform 84"/>
            <p:cNvSpPr>
              <a:spLocks noChangeAspect="1"/>
            </p:cNvSpPr>
            <p:nvPr/>
          </p:nvSpPr>
          <p:spPr bwMode="gray">
            <a:xfrm>
              <a:off x="4196352" y="3627702"/>
              <a:ext cx="22341" cy="20203"/>
            </a:xfrm>
            <a:custGeom>
              <a:avLst/>
              <a:gdLst/>
              <a:ahLst/>
              <a:cxnLst>
                <a:cxn ang="0">
                  <a:pos x="85" y="20"/>
                </a:cxn>
                <a:cxn ang="0">
                  <a:pos x="85" y="22"/>
                </a:cxn>
                <a:cxn ang="0">
                  <a:pos x="80" y="35"/>
                </a:cxn>
                <a:cxn ang="0">
                  <a:pos x="69" y="46"/>
                </a:cxn>
                <a:cxn ang="0">
                  <a:pos x="63" y="54"/>
                </a:cxn>
                <a:cxn ang="0">
                  <a:pos x="54" y="58"/>
                </a:cxn>
                <a:cxn ang="0">
                  <a:pos x="49" y="60"/>
                </a:cxn>
                <a:cxn ang="0">
                  <a:pos x="40" y="63"/>
                </a:cxn>
                <a:cxn ang="0">
                  <a:pos x="31" y="68"/>
                </a:cxn>
                <a:cxn ang="0">
                  <a:pos x="21" y="70"/>
                </a:cxn>
                <a:cxn ang="0">
                  <a:pos x="15" y="71"/>
                </a:cxn>
                <a:cxn ang="0">
                  <a:pos x="5" y="71"/>
                </a:cxn>
                <a:cxn ang="0">
                  <a:pos x="0" y="66"/>
                </a:cxn>
                <a:cxn ang="0">
                  <a:pos x="8" y="58"/>
                </a:cxn>
                <a:cxn ang="0">
                  <a:pos x="9" y="52"/>
                </a:cxn>
                <a:cxn ang="0">
                  <a:pos x="6" y="46"/>
                </a:cxn>
                <a:cxn ang="0">
                  <a:pos x="8" y="31"/>
                </a:cxn>
                <a:cxn ang="0">
                  <a:pos x="15" y="23"/>
                </a:cxn>
                <a:cxn ang="0">
                  <a:pos x="22" y="17"/>
                </a:cxn>
                <a:cxn ang="0">
                  <a:pos x="32" y="15"/>
                </a:cxn>
                <a:cxn ang="0">
                  <a:pos x="41" y="9"/>
                </a:cxn>
                <a:cxn ang="0">
                  <a:pos x="48" y="6"/>
                </a:cxn>
                <a:cxn ang="0">
                  <a:pos x="53" y="4"/>
                </a:cxn>
                <a:cxn ang="0">
                  <a:pos x="62" y="3"/>
                </a:cxn>
                <a:cxn ang="0">
                  <a:pos x="67" y="0"/>
                </a:cxn>
                <a:cxn ang="0">
                  <a:pos x="85" y="20"/>
                </a:cxn>
              </a:cxnLst>
              <a:rect l="0" t="0" r="r" b="b"/>
              <a:pathLst>
                <a:path w="85" h="71">
                  <a:moveTo>
                    <a:pt x="85" y="20"/>
                  </a:moveTo>
                  <a:lnTo>
                    <a:pt x="85" y="22"/>
                  </a:lnTo>
                  <a:lnTo>
                    <a:pt x="80" y="35"/>
                  </a:lnTo>
                  <a:lnTo>
                    <a:pt x="69" y="46"/>
                  </a:lnTo>
                  <a:lnTo>
                    <a:pt x="63" y="54"/>
                  </a:lnTo>
                  <a:lnTo>
                    <a:pt x="54" y="58"/>
                  </a:lnTo>
                  <a:lnTo>
                    <a:pt x="49" y="60"/>
                  </a:lnTo>
                  <a:lnTo>
                    <a:pt x="40" y="63"/>
                  </a:lnTo>
                  <a:lnTo>
                    <a:pt x="31" y="68"/>
                  </a:lnTo>
                  <a:lnTo>
                    <a:pt x="21" y="70"/>
                  </a:lnTo>
                  <a:lnTo>
                    <a:pt x="15" y="71"/>
                  </a:lnTo>
                  <a:lnTo>
                    <a:pt x="5" y="71"/>
                  </a:lnTo>
                  <a:lnTo>
                    <a:pt x="0" y="66"/>
                  </a:lnTo>
                  <a:lnTo>
                    <a:pt x="8" y="58"/>
                  </a:lnTo>
                  <a:lnTo>
                    <a:pt x="9" y="52"/>
                  </a:lnTo>
                  <a:lnTo>
                    <a:pt x="6" y="46"/>
                  </a:lnTo>
                  <a:lnTo>
                    <a:pt x="8" y="31"/>
                  </a:lnTo>
                  <a:lnTo>
                    <a:pt x="15" y="23"/>
                  </a:lnTo>
                  <a:lnTo>
                    <a:pt x="22" y="17"/>
                  </a:lnTo>
                  <a:lnTo>
                    <a:pt x="32" y="15"/>
                  </a:lnTo>
                  <a:lnTo>
                    <a:pt x="41" y="9"/>
                  </a:lnTo>
                  <a:lnTo>
                    <a:pt x="48" y="6"/>
                  </a:lnTo>
                  <a:lnTo>
                    <a:pt x="53" y="4"/>
                  </a:lnTo>
                  <a:lnTo>
                    <a:pt x="62" y="3"/>
                  </a:lnTo>
                  <a:lnTo>
                    <a:pt x="67" y="0"/>
                  </a:lnTo>
                  <a:lnTo>
                    <a:pt x="85" y="2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05" name="Freeform 85"/>
            <p:cNvSpPr>
              <a:spLocks noChangeAspect="1"/>
            </p:cNvSpPr>
            <p:nvPr/>
          </p:nvSpPr>
          <p:spPr bwMode="gray">
            <a:xfrm>
              <a:off x="4259430" y="3528132"/>
              <a:ext cx="42052" cy="17317"/>
            </a:xfrm>
            <a:custGeom>
              <a:avLst/>
              <a:gdLst/>
              <a:ahLst/>
              <a:cxnLst>
                <a:cxn ang="0">
                  <a:pos x="3" y="38"/>
                </a:cxn>
                <a:cxn ang="0">
                  <a:pos x="1" y="37"/>
                </a:cxn>
                <a:cxn ang="0">
                  <a:pos x="0" y="24"/>
                </a:cxn>
                <a:cxn ang="0">
                  <a:pos x="2" y="18"/>
                </a:cxn>
                <a:cxn ang="0">
                  <a:pos x="7" y="14"/>
                </a:cxn>
                <a:cxn ang="0">
                  <a:pos x="12" y="8"/>
                </a:cxn>
                <a:cxn ang="0">
                  <a:pos x="17" y="3"/>
                </a:cxn>
                <a:cxn ang="0">
                  <a:pos x="43" y="5"/>
                </a:cxn>
                <a:cxn ang="0">
                  <a:pos x="54" y="4"/>
                </a:cxn>
                <a:cxn ang="0">
                  <a:pos x="63" y="2"/>
                </a:cxn>
                <a:cxn ang="0">
                  <a:pos x="70" y="5"/>
                </a:cxn>
                <a:cxn ang="0">
                  <a:pos x="88" y="0"/>
                </a:cxn>
                <a:cxn ang="0">
                  <a:pos x="99" y="4"/>
                </a:cxn>
                <a:cxn ang="0">
                  <a:pos x="108" y="11"/>
                </a:cxn>
                <a:cxn ang="0">
                  <a:pos x="116" y="13"/>
                </a:cxn>
                <a:cxn ang="0">
                  <a:pos x="125" y="13"/>
                </a:cxn>
                <a:cxn ang="0">
                  <a:pos x="132" y="10"/>
                </a:cxn>
                <a:cxn ang="0">
                  <a:pos x="142" y="14"/>
                </a:cxn>
                <a:cxn ang="0">
                  <a:pos x="148" y="30"/>
                </a:cxn>
                <a:cxn ang="0">
                  <a:pos x="152" y="35"/>
                </a:cxn>
                <a:cxn ang="0">
                  <a:pos x="160" y="37"/>
                </a:cxn>
                <a:cxn ang="0">
                  <a:pos x="162" y="50"/>
                </a:cxn>
                <a:cxn ang="0">
                  <a:pos x="157" y="59"/>
                </a:cxn>
                <a:cxn ang="0">
                  <a:pos x="149" y="54"/>
                </a:cxn>
                <a:cxn ang="0">
                  <a:pos x="108" y="32"/>
                </a:cxn>
                <a:cxn ang="0">
                  <a:pos x="98" y="30"/>
                </a:cxn>
                <a:cxn ang="0">
                  <a:pos x="88" y="30"/>
                </a:cxn>
                <a:cxn ang="0">
                  <a:pos x="88" y="35"/>
                </a:cxn>
                <a:cxn ang="0">
                  <a:pos x="83" y="36"/>
                </a:cxn>
                <a:cxn ang="0">
                  <a:pos x="72" y="35"/>
                </a:cxn>
                <a:cxn ang="0">
                  <a:pos x="62" y="34"/>
                </a:cxn>
                <a:cxn ang="0">
                  <a:pos x="54" y="26"/>
                </a:cxn>
                <a:cxn ang="0">
                  <a:pos x="45" y="30"/>
                </a:cxn>
                <a:cxn ang="0">
                  <a:pos x="41" y="35"/>
                </a:cxn>
                <a:cxn ang="0">
                  <a:pos x="34" y="37"/>
                </a:cxn>
                <a:cxn ang="0">
                  <a:pos x="24" y="32"/>
                </a:cxn>
                <a:cxn ang="0">
                  <a:pos x="13" y="21"/>
                </a:cxn>
                <a:cxn ang="0">
                  <a:pos x="11" y="24"/>
                </a:cxn>
                <a:cxn ang="0">
                  <a:pos x="3" y="38"/>
                </a:cxn>
              </a:cxnLst>
              <a:rect l="0" t="0" r="r" b="b"/>
              <a:pathLst>
                <a:path w="162" h="59">
                  <a:moveTo>
                    <a:pt x="3" y="38"/>
                  </a:moveTo>
                  <a:lnTo>
                    <a:pt x="1" y="37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7" y="14"/>
                  </a:lnTo>
                  <a:lnTo>
                    <a:pt x="12" y="8"/>
                  </a:lnTo>
                  <a:lnTo>
                    <a:pt x="17" y="3"/>
                  </a:lnTo>
                  <a:lnTo>
                    <a:pt x="43" y="5"/>
                  </a:lnTo>
                  <a:lnTo>
                    <a:pt x="54" y="4"/>
                  </a:lnTo>
                  <a:lnTo>
                    <a:pt x="63" y="2"/>
                  </a:lnTo>
                  <a:lnTo>
                    <a:pt x="70" y="5"/>
                  </a:lnTo>
                  <a:lnTo>
                    <a:pt x="88" y="0"/>
                  </a:lnTo>
                  <a:lnTo>
                    <a:pt x="99" y="4"/>
                  </a:lnTo>
                  <a:lnTo>
                    <a:pt x="108" y="11"/>
                  </a:lnTo>
                  <a:lnTo>
                    <a:pt x="116" y="13"/>
                  </a:lnTo>
                  <a:lnTo>
                    <a:pt x="125" y="13"/>
                  </a:lnTo>
                  <a:lnTo>
                    <a:pt x="132" y="10"/>
                  </a:lnTo>
                  <a:lnTo>
                    <a:pt x="142" y="14"/>
                  </a:lnTo>
                  <a:lnTo>
                    <a:pt x="148" y="30"/>
                  </a:lnTo>
                  <a:lnTo>
                    <a:pt x="152" y="35"/>
                  </a:lnTo>
                  <a:lnTo>
                    <a:pt x="160" y="37"/>
                  </a:lnTo>
                  <a:lnTo>
                    <a:pt x="162" y="50"/>
                  </a:lnTo>
                  <a:lnTo>
                    <a:pt x="157" y="59"/>
                  </a:lnTo>
                  <a:lnTo>
                    <a:pt x="149" y="54"/>
                  </a:lnTo>
                  <a:lnTo>
                    <a:pt x="108" y="32"/>
                  </a:lnTo>
                  <a:lnTo>
                    <a:pt x="98" y="30"/>
                  </a:lnTo>
                  <a:lnTo>
                    <a:pt x="88" y="30"/>
                  </a:lnTo>
                  <a:lnTo>
                    <a:pt x="88" y="35"/>
                  </a:lnTo>
                  <a:lnTo>
                    <a:pt x="83" y="36"/>
                  </a:lnTo>
                  <a:lnTo>
                    <a:pt x="72" y="35"/>
                  </a:lnTo>
                  <a:lnTo>
                    <a:pt x="62" y="34"/>
                  </a:lnTo>
                  <a:lnTo>
                    <a:pt x="54" y="26"/>
                  </a:lnTo>
                  <a:lnTo>
                    <a:pt x="45" y="30"/>
                  </a:lnTo>
                  <a:lnTo>
                    <a:pt x="41" y="35"/>
                  </a:lnTo>
                  <a:lnTo>
                    <a:pt x="34" y="37"/>
                  </a:lnTo>
                  <a:lnTo>
                    <a:pt x="24" y="32"/>
                  </a:lnTo>
                  <a:lnTo>
                    <a:pt x="13" y="21"/>
                  </a:lnTo>
                  <a:lnTo>
                    <a:pt x="11" y="24"/>
                  </a:lnTo>
                  <a:lnTo>
                    <a:pt x="3" y="38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06" name="Freeform 86"/>
            <p:cNvSpPr>
              <a:spLocks noChangeAspect="1"/>
            </p:cNvSpPr>
            <p:nvPr/>
          </p:nvSpPr>
          <p:spPr bwMode="gray">
            <a:xfrm>
              <a:off x="4129331" y="3457422"/>
              <a:ext cx="90676" cy="116888"/>
            </a:xfrm>
            <a:custGeom>
              <a:avLst/>
              <a:gdLst/>
              <a:ahLst/>
              <a:cxnLst>
                <a:cxn ang="0">
                  <a:pos x="141" y="30"/>
                </a:cxn>
                <a:cxn ang="0">
                  <a:pos x="163" y="33"/>
                </a:cxn>
                <a:cxn ang="0">
                  <a:pos x="184" y="36"/>
                </a:cxn>
                <a:cxn ang="0">
                  <a:pos x="205" y="43"/>
                </a:cxn>
                <a:cxn ang="0">
                  <a:pos x="229" y="42"/>
                </a:cxn>
                <a:cxn ang="0">
                  <a:pos x="288" y="42"/>
                </a:cxn>
                <a:cxn ang="0">
                  <a:pos x="325" y="6"/>
                </a:cxn>
                <a:cxn ang="0">
                  <a:pos x="344" y="4"/>
                </a:cxn>
                <a:cxn ang="0">
                  <a:pos x="339" y="30"/>
                </a:cxn>
                <a:cxn ang="0">
                  <a:pos x="303" y="69"/>
                </a:cxn>
                <a:cxn ang="0">
                  <a:pos x="268" y="78"/>
                </a:cxn>
                <a:cxn ang="0">
                  <a:pos x="218" y="68"/>
                </a:cxn>
                <a:cxn ang="0">
                  <a:pos x="164" y="72"/>
                </a:cxn>
                <a:cxn ang="0">
                  <a:pos x="145" y="69"/>
                </a:cxn>
                <a:cxn ang="0">
                  <a:pos x="121" y="72"/>
                </a:cxn>
                <a:cxn ang="0">
                  <a:pos x="87" y="69"/>
                </a:cxn>
                <a:cxn ang="0">
                  <a:pos x="67" y="107"/>
                </a:cxn>
                <a:cxn ang="0">
                  <a:pos x="86" y="148"/>
                </a:cxn>
                <a:cxn ang="0">
                  <a:pos x="124" y="164"/>
                </a:cxn>
                <a:cxn ang="0">
                  <a:pos x="151" y="143"/>
                </a:cxn>
                <a:cxn ang="0">
                  <a:pos x="172" y="148"/>
                </a:cxn>
                <a:cxn ang="0">
                  <a:pos x="215" y="138"/>
                </a:cxn>
                <a:cxn ang="0">
                  <a:pos x="244" y="124"/>
                </a:cxn>
                <a:cxn ang="0">
                  <a:pos x="243" y="150"/>
                </a:cxn>
                <a:cxn ang="0">
                  <a:pos x="198" y="172"/>
                </a:cxn>
                <a:cxn ang="0">
                  <a:pos x="166" y="189"/>
                </a:cxn>
                <a:cxn ang="0">
                  <a:pos x="137" y="193"/>
                </a:cxn>
                <a:cxn ang="0">
                  <a:pos x="180" y="251"/>
                </a:cxn>
                <a:cxn ang="0">
                  <a:pos x="196" y="271"/>
                </a:cxn>
                <a:cxn ang="0">
                  <a:pos x="184" y="286"/>
                </a:cxn>
                <a:cxn ang="0">
                  <a:pos x="202" y="309"/>
                </a:cxn>
                <a:cxn ang="0">
                  <a:pos x="216" y="320"/>
                </a:cxn>
                <a:cxn ang="0">
                  <a:pos x="211" y="337"/>
                </a:cxn>
                <a:cxn ang="0">
                  <a:pos x="175" y="354"/>
                </a:cxn>
                <a:cxn ang="0">
                  <a:pos x="146" y="348"/>
                </a:cxn>
                <a:cxn ang="0">
                  <a:pos x="143" y="314"/>
                </a:cxn>
                <a:cxn ang="0">
                  <a:pos x="113" y="280"/>
                </a:cxn>
                <a:cxn ang="0">
                  <a:pos x="119" y="245"/>
                </a:cxn>
                <a:cxn ang="0">
                  <a:pos x="92" y="245"/>
                </a:cxn>
                <a:cxn ang="0">
                  <a:pos x="83" y="280"/>
                </a:cxn>
                <a:cxn ang="0">
                  <a:pos x="86" y="354"/>
                </a:cxn>
                <a:cxn ang="0">
                  <a:pos x="85" y="397"/>
                </a:cxn>
                <a:cxn ang="0">
                  <a:pos x="55" y="404"/>
                </a:cxn>
                <a:cxn ang="0">
                  <a:pos x="27" y="384"/>
                </a:cxn>
                <a:cxn ang="0">
                  <a:pos x="43" y="316"/>
                </a:cxn>
                <a:cxn ang="0">
                  <a:pos x="22" y="284"/>
                </a:cxn>
                <a:cxn ang="0">
                  <a:pos x="0" y="259"/>
                </a:cxn>
                <a:cxn ang="0">
                  <a:pos x="18" y="210"/>
                </a:cxn>
                <a:cxn ang="0">
                  <a:pos x="37" y="144"/>
                </a:cxn>
                <a:cxn ang="0">
                  <a:pos x="51" y="138"/>
                </a:cxn>
                <a:cxn ang="0">
                  <a:pos x="45" y="97"/>
                </a:cxn>
                <a:cxn ang="0">
                  <a:pos x="55" y="80"/>
                </a:cxn>
                <a:cxn ang="0">
                  <a:pos x="73" y="46"/>
                </a:cxn>
                <a:cxn ang="0">
                  <a:pos x="93" y="51"/>
                </a:cxn>
                <a:cxn ang="0">
                  <a:pos x="110" y="24"/>
                </a:cxn>
              </a:cxnLst>
              <a:rect l="0" t="0" r="r" b="b"/>
              <a:pathLst>
                <a:path w="345" h="404">
                  <a:moveTo>
                    <a:pt x="120" y="22"/>
                  </a:moveTo>
                  <a:lnTo>
                    <a:pt x="139" y="24"/>
                  </a:lnTo>
                  <a:lnTo>
                    <a:pt x="141" y="30"/>
                  </a:lnTo>
                  <a:lnTo>
                    <a:pt x="147" y="35"/>
                  </a:lnTo>
                  <a:lnTo>
                    <a:pt x="155" y="36"/>
                  </a:lnTo>
                  <a:lnTo>
                    <a:pt x="163" y="33"/>
                  </a:lnTo>
                  <a:lnTo>
                    <a:pt x="169" y="33"/>
                  </a:lnTo>
                  <a:lnTo>
                    <a:pt x="178" y="35"/>
                  </a:lnTo>
                  <a:lnTo>
                    <a:pt x="184" y="36"/>
                  </a:lnTo>
                  <a:lnTo>
                    <a:pt x="193" y="36"/>
                  </a:lnTo>
                  <a:lnTo>
                    <a:pt x="201" y="38"/>
                  </a:lnTo>
                  <a:lnTo>
                    <a:pt x="205" y="43"/>
                  </a:lnTo>
                  <a:lnTo>
                    <a:pt x="216" y="47"/>
                  </a:lnTo>
                  <a:lnTo>
                    <a:pt x="222" y="46"/>
                  </a:lnTo>
                  <a:lnTo>
                    <a:pt x="229" y="42"/>
                  </a:lnTo>
                  <a:lnTo>
                    <a:pt x="237" y="41"/>
                  </a:lnTo>
                  <a:lnTo>
                    <a:pt x="274" y="46"/>
                  </a:lnTo>
                  <a:lnTo>
                    <a:pt x="288" y="42"/>
                  </a:lnTo>
                  <a:lnTo>
                    <a:pt x="309" y="21"/>
                  </a:lnTo>
                  <a:lnTo>
                    <a:pt x="317" y="16"/>
                  </a:lnTo>
                  <a:lnTo>
                    <a:pt x="325" y="6"/>
                  </a:lnTo>
                  <a:lnTo>
                    <a:pt x="335" y="0"/>
                  </a:lnTo>
                  <a:lnTo>
                    <a:pt x="341" y="2"/>
                  </a:lnTo>
                  <a:lnTo>
                    <a:pt x="344" y="4"/>
                  </a:lnTo>
                  <a:lnTo>
                    <a:pt x="345" y="13"/>
                  </a:lnTo>
                  <a:lnTo>
                    <a:pt x="344" y="20"/>
                  </a:lnTo>
                  <a:lnTo>
                    <a:pt x="339" y="30"/>
                  </a:lnTo>
                  <a:lnTo>
                    <a:pt x="323" y="47"/>
                  </a:lnTo>
                  <a:lnTo>
                    <a:pt x="313" y="60"/>
                  </a:lnTo>
                  <a:lnTo>
                    <a:pt x="303" y="69"/>
                  </a:lnTo>
                  <a:lnTo>
                    <a:pt x="293" y="75"/>
                  </a:lnTo>
                  <a:lnTo>
                    <a:pt x="280" y="75"/>
                  </a:lnTo>
                  <a:lnTo>
                    <a:pt x="268" y="78"/>
                  </a:lnTo>
                  <a:lnTo>
                    <a:pt x="245" y="78"/>
                  </a:lnTo>
                  <a:lnTo>
                    <a:pt x="234" y="70"/>
                  </a:lnTo>
                  <a:lnTo>
                    <a:pt x="218" y="68"/>
                  </a:lnTo>
                  <a:lnTo>
                    <a:pt x="201" y="68"/>
                  </a:lnTo>
                  <a:lnTo>
                    <a:pt x="178" y="69"/>
                  </a:lnTo>
                  <a:lnTo>
                    <a:pt x="164" y="72"/>
                  </a:lnTo>
                  <a:lnTo>
                    <a:pt x="156" y="68"/>
                  </a:lnTo>
                  <a:lnTo>
                    <a:pt x="148" y="68"/>
                  </a:lnTo>
                  <a:lnTo>
                    <a:pt x="145" y="69"/>
                  </a:lnTo>
                  <a:lnTo>
                    <a:pt x="135" y="67"/>
                  </a:lnTo>
                  <a:lnTo>
                    <a:pt x="130" y="68"/>
                  </a:lnTo>
                  <a:lnTo>
                    <a:pt x="121" y="72"/>
                  </a:lnTo>
                  <a:lnTo>
                    <a:pt x="109" y="72"/>
                  </a:lnTo>
                  <a:lnTo>
                    <a:pt x="98" y="69"/>
                  </a:lnTo>
                  <a:lnTo>
                    <a:pt x="87" y="69"/>
                  </a:lnTo>
                  <a:lnTo>
                    <a:pt x="77" y="80"/>
                  </a:lnTo>
                  <a:lnTo>
                    <a:pt x="70" y="94"/>
                  </a:lnTo>
                  <a:lnTo>
                    <a:pt x="67" y="107"/>
                  </a:lnTo>
                  <a:lnTo>
                    <a:pt x="67" y="137"/>
                  </a:lnTo>
                  <a:lnTo>
                    <a:pt x="75" y="144"/>
                  </a:lnTo>
                  <a:lnTo>
                    <a:pt x="86" y="148"/>
                  </a:lnTo>
                  <a:lnTo>
                    <a:pt x="100" y="171"/>
                  </a:lnTo>
                  <a:lnTo>
                    <a:pt x="121" y="170"/>
                  </a:lnTo>
                  <a:lnTo>
                    <a:pt x="124" y="164"/>
                  </a:lnTo>
                  <a:lnTo>
                    <a:pt x="132" y="156"/>
                  </a:lnTo>
                  <a:lnTo>
                    <a:pt x="140" y="146"/>
                  </a:lnTo>
                  <a:lnTo>
                    <a:pt x="151" y="143"/>
                  </a:lnTo>
                  <a:lnTo>
                    <a:pt x="159" y="145"/>
                  </a:lnTo>
                  <a:lnTo>
                    <a:pt x="163" y="145"/>
                  </a:lnTo>
                  <a:lnTo>
                    <a:pt x="172" y="148"/>
                  </a:lnTo>
                  <a:lnTo>
                    <a:pt x="177" y="140"/>
                  </a:lnTo>
                  <a:lnTo>
                    <a:pt x="193" y="138"/>
                  </a:lnTo>
                  <a:lnTo>
                    <a:pt x="215" y="138"/>
                  </a:lnTo>
                  <a:lnTo>
                    <a:pt x="217" y="129"/>
                  </a:lnTo>
                  <a:lnTo>
                    <a:pt x="233" y="124"/>
                  </a:lnTo>
                  <a:lnTo>
                    <a:pt x="244" y="124"/>
                  </a:lnTo>
                  <a:lnTo>
                    <a:pt x="250" y="133"/>
                  </a:lnTo>
                  <a:lnTo>
                    <a:pt x="249" y="144"/>
                  </a:lnTo>
                  <a:lnTo>
                    <a:pt x="243" y="150"/>
                  </a:lnTo>
                  <a:lnTo>
                    <a:pt x="231" y="144"/>
                  </a:lnTo>
                  <a:lnTo>
                    <a:pt x="218" y="146"/>
                  </a:lnTo>
                  <a:lnTo>
                    <a:pt x="198" y="172"/>
                  </a:lnTo>
                  <a:lnTo>
                    <a:pt x="189" y="180"/>
                  </a:lnTo>
                  <a:lnTo>
                    <a:pt x="173" y="187"/>
                  </a:lnTo>
                  <a:lnTo>
                    <a:pt x="166" y="189"/>
                  </a:lnTo>
                  <a:lnTo>
                    <a:pt x="155" y="196"/>
                  </a:lnTo>
                  <a:lnTo>
                    <a:pt x="150" y="197"/>
                  </a:lnTo>
                  <a:lnTo>
                    <a:pt x="137" y="193"/>
                  </a:lnTo>
                  <a:lnTo>
                    <a:pt x="139" y="203"/>
                  </a:lnTo>
                  <a:lnTo>
                    <a:pt x="152" y="212"/>
                  </a:lnTo>
                  <a:lnTo>
                    <a:pt x="180" y="251"/>
                  </a:lnTo>
                  <a:lnTo>
                    <a:pt x="185" y="252"/>
                  </a:lnTo>
                  <a:lnTo>
                    <a:pt x="190" y="263"/>
                  </a:lnTo>
                  <a:lnTo>
                    <a:pt x="196" y="271"/>
                  </a:lnTo>
                  <a:lnTo>
                    <a:pt x="193" y="277"/>
                  </a:lnTo>
                  <a:lnTo>
                    <a:pt x="185" y="279"/>
                  </a:lnTo>
                  <a:lnTo>
                    <a:pt x="184" y="286"/>
                  </a:lnTo>
                  <a:lnTo>
                    <a:pt x="185" y="293"/>
                  </a:lnTo>
                  <a:lnTo>
                    <a:pt x="198" y="301"/>
                  </a:lnTo>
                  <a:lnTo>
                    <a:pt x="202" y="309"/>
                  </a:lnTo>
                  <a:lnTo>
                    <a:pt x="202" y="317"/>
                  </a:lnTo>
                  <a:lnTo>
                    <a:pt x="209" y="321"/>
                  </a:lnTo>
                  <a:lnTo>
                    <a:pt x="216" y="320"/>
                  </a:lnTo>
                  <a:lnTo>
                    <a:pt x="218" y="328"/>
                  </a:lnTo>
                  <a:lnTo>
                    <a:pt x="215" y="332"/>
                  </a:lnTo>
                  <a:lnTo>
                    <a:pt x="211" y="337"/>
                  </a:lnTo>
                  <a:lnTo>
                    <a:pt x="196" y="337"/>
                  </a:lnTo>
                  <a:lnTo>
                    <a:pt x="182" y="341"/>
                  </a:lnTo>
                  <a:lnTo>
                    <a:pt x="175" y="354"/>
                  </a:lnTo>
                  <a:lnTo>
                    <a:pt x="166" y="360"/>
                  </a:lnTo>
                  <a:lnTo>
                    <a:pt x="150" y="359"/>
                  </a:lnTo>
                  <a:lnTo>
                    <a:pt x="146" y="348"/>
                  </a:lnTo>
                  <a:lnTo>
                    <a:pt x="145" y="333"/>
                  </a:lnTo>
                  <a:lnTo>
                    <a:pt x="148" y="321"/>
                  </a:lnTo>
                  <a:lnTo>
                    <a:pt x="143" y="314"/>
                  </a:lnTo>
                  <a:lnTo>
                    <a:pt x="131" y="305"/>
                  </a:lnTo>
                  <a:lnTo>
                    <a:pt x="120" y="294"/>
                  </a:lnTo>
                  <a:lnTo>
                    <a:pt x="113" y="280"/>
                  </a:lnTo>
                  <a:lnTo>
                    <a:pt x="121" y="264"/>
                  </a:lnTo>
                  <a:lnTo>
                    <a:pt x="121" y="253"/>
                  </a:lnTo>
                  <a:lnTo>
                    <a:pt x="119" y="245"/>
                  </a:lnTo>
                  <a:lnTo>
                    <a:pt x="116" y="239"/>
                  </a:lnTo>
                  <a:lnTo>
                    <a:pt x="105" y="237"/>
                  </a:lnTo>
                  <a:lnTo>
                    <a:pt x="92" y="245"/>
                  </a:lnTo>
                  <a:lnTo>
                    <a:pt x="81" y="253"/>
                  </a:lnTo>
                  <a:lnTo>
                    <a:pt x="76" y="267"/>
                  </a:lnTo>
                  <a:lnTo>
                    <a:pt x="83" y="280"/>
                  </a:lnTo>
                  <a:lnTo>
                    <a:pt x="83" y="294"/>
                  </a:lnTo>
                  <a:lnTo>
                    <a:pt x="82" y="344"/>
                  </a:lnTo>
                  <a:lnTo>
                    <a:pt x="86" y="354"/>
                  </a:lnTo>
                  <a:lnTo>
                    <a:pt x="80" y="368"/>
                  </a:lnTo>
                  <a:lnTo>
                    <a:pt x="81" y="384"/>
                  </a:lnTo>
                  <a:lnTo>
                    <a:pt x="85" y="397"/>
                  </a:lnTo>
                  <a:lnTo>
                    <a:pt x="82" y="400"/>
                  </a:lnTo>
                  <a:lnTo>
                    <a:pt x="67" y="401"/>
                  </a:lnTo>
                  <a:lnTo>
                    <a:pt x="55" y="404"/>
                  </a:lnTo>
                  <a:lnTo>
                    <a:pt x="42" y="403"/>
                  </a:lnTo>
                  <a:lnTo>
                    <a:pt x="33" y="398"/>
                  </a:lnTo>
                  <a:lnTo>
                    <a:pt x="27" y="384"/>
                  </a:lnTo>
                  <a:lnTo>
                    <a:pt x="34" y="363"/>
                  </a:lnTo>
                  <a:lnTo>
                    <a:pt x="35" y="350"/>
                  </a:lnTo>
                  <a:lnTo>
                    <a:pt x="43" y="316"/>
                  </a:lnTo>
                  <a:lnTo>
                    <a:pt x="39" y="310"/>
                  </a:lnTo>
                  <a:lnTo>
                    <a:pt x="34" y="284"/>
                  </a:lnTo>
                  <a:lnTo>
                    <a:pt x="22" y="284"/>
                  </a:lnTo>
                  <a:lnTo>
                    <a:pt x="11" y="285"/>
                  </a:lnTo>
                  <a:lnTo>
                    <a:pt x="2" y="273"/>
                  </a:lnTo>
                  <a:lnTo>
                    <a:pt x="0" y="259"/>
                  </a:lnTo>
                  <a:lnTo>
                    <a:pt x="1" y="240"/>
                  </a:lnTo>
                  <a:lnTo>
                    <a:pt x="12" y="226"/>
                  </a:lnTo>
                  <a:lnTo>
                    <a:pt x="18" y="210"/>
                  </a:lnTo>
                  <a:lnTo>
                    <a:pt x="26" y="196"/>
                  </a:lnTo>
                  <a:lnTo>
                    <a:pt x="24" y="166"/>
                  </a:lnTo>
                  <a:lnTo>
                    <a:pt x="37" y="144"/>
                  </a:lnTo>
                  <a:lnTo>
                    <a:pt x="44" y="137"/>
                  </a:lnTo>
                  <a:lnTo>
                    <a:pt x="49" y="128"/>
                  </a:lnTo>
                  <a:lnTo>
                    <a:pt x="51" y="138"/>
                  </a:lnTo>
                  <a:lnTo>
                    <a:pt x="54" y="126"/>
                  </a:lnTo>
                  <a:lnTo>
                    <a:pt x="53" y="105"/>
                  </a:lnTo>
                  <a:lnTo>
                    <a:pt x="45" y="97"/>
                  </a:lnTo>
                  <a:lnTo>
                    <a:pt x="48" y="97"/>
                  </a:lnTo>
                  <a:lnTo>
                    <a:pt x="55" y="86"/>
                  </a:lnTo>
                  <a:lnTo>
                    <a:pt x="55" y="80"/>
                  </a:lnTo>
                  <a:lnTo>
                    <a:pt x="57" y="69"/>
                  </a:lnTo>
                  <a:lnTo>
                    <a:pt x="62" y="58"/>
                  </a:lnTo>
                  <a:lnTo>
                    <a:pt x="73" y="46"/>
                  </a:lnTo>
                  <a:lnTo>
                    <a:pt x="78" y="46"/>
                  </a:lnTo>
                  <a:lnTo>
                    <a:pt x="86" y="52"/>
                  </a:lnTo>
                  <a:lnTo>
                    <a:pt x="93" y="51"/>
                  </a:lnTo>
                  <a:lnTo>
                    <a:pt x="102" y="40"/>
                  </a:lnTo>
                  <a:lnTo>
                    <a:pt x="104" y="27"/>
                  </a:lnTo>
                  <a:lnTo>
                    <a:pt x="110" y="24"/>
                  </a:lnTo>
                  <a:lnTo>
                    <a:pt x="120" y="22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07" name="Freeform 87"/>
            <p:cNvSpPr>
              <a:spLocks noChangeAspect="1"/>
            </p:cNvSpPr>
            <p:nvPr/>
          </p:nvSpPr>
          <p:spPr bwMode="gray">
            <a:xfrm>
              <a:off x="4251545" y="3448763"/>
              <a:ext cx="21026" cy="49064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4" y="2"/>
                </a:cxn>
                <a:cxn ang="0">
                  <a:pos x="36" y="6"/>
                </a:cxn>
                <a:cxn ang="0">
                  <a:pos x="31" y="14"/>
                </a:cxn>
                <a:cxn ang="0">
                  <a:pos x="27" y="17"/>
                </a:cxn>
                <a:cxn ang="0">
                  <a:pos x="26" y="21"/>
                </a:cxn>
                <a:cxn ang="0">
                  <a:pos x="31" y="25"/>
                </a:cxn>
                <a:cxn ang="0">
                  <a:pos x="34" y="36"/>
                </a:cxn>
                <a:cxn ang="0">
                  <a:pos x="36" y="45"/>
                </a:cxn>
                <a:cxn ang="0">
                  <a:pos x="34" y="53"/>
                </a:cxn>
                <a:cxn ang="0">
                  <a:pos x="22" y="65"/>
                </a:cxn>
                <a:cxn ang="0">
                  <a:pos x="15" y="72"/>
                </a:cxn>
                <a:cxn ang="0">
                  <a:pos x="15" y="74"/>
                </a:cxn>
                <a:cxn ang="0">
                  <a:pos x="22" y="75"/>
                </a:cxn>
                <a:cxn ang="0">
                  <a:pos x="28" y="69"/>
                </a:cxn>
                <a:cxn ang="0">
                  <a:pos x="37" y="63"/>
                </a:cxn>
                <a:cxn ang="0">
                  <a:pos x="47" y="45"/>
                </a:cxn>
                <a:cxn ang="0">
                  <a:pos x="57" y="40"/>
                </a:cxn>
                <a:cxn ang="0">
                  <a:pos x="68" y="38"/>
                </a:cxn>
                <a:cxn ang="0">
                  <a:pos x="70" y="41"/>
                </a:cxn>
                <a:cxn ang="0">
                  <a:pos x="74" y="49"/>
                </a:cxn>
                <a:cxn ang="0">
                  <a:pos x="74" y="63"/>
                </a:cxn>
                <a:cxn ang="0">
                  <a:pos x="52" y="78"/>
                </a:cxn>
                <a:cxn ang="0">
                  <a:pos x="52" y="81"/>
                </a:cxn>
                <a:cxn ang="0">
                  <a:pos x="69" y="92"/>
                </a:cxn>
                <a:cxn ang="0">
                  <a:pos x="70" y="99"/>
                </a:cxn>
                <a:cxn ang="0">
                  <a:pos x="74" y="103"/>
                </a:cxn>
                <a:cxn ang="0">
                  <a:pos x="80" y="107"/>
                </a:cxn>
                <a:cxn ang="0">
                  <a:pos x="70" y="108"/>
                </a:cxn>
                <a:cxn ang="0">
                  <a:pos x="62" y="102"/>
                </a:cxn>
                <a:cxn ang="0">
                  <a:pos x="47" y="100"/>
                </a:cxn>
                <a:cxn ang="0">
                  <a:pos x="36" y="96"/>
                </a:cxn>
                <a:cxn ang="0">
                  <a:pos x="31" y="102"/>
                </a:cxn>
                <a:cxn ang="0">
                  <a:pos x="30" y="118"/>
                </a:cxn>
                <a:cxn ang="0">
                  <a:pos x="32" y="137"/>
                </a:cxn>
                <a:cxn ang="0">
                  <a:pos x="37" y="146"/>
                </a:cxn>
                <a:cxn ang="0">
                  <a:pos x="43" y="158"/>
                </a:cxn>
                <a:cxn ang="0">
                  <a:pos x="54" y="170"/>
                </a:cxn>
                <a:cxn ang="0">
                  <a:pos x="49" y="170"/>
                </a:cxn>
                <a:cxn ang="0">
                  <a:pos x="39" y="160"/>
                </a:cxn>
                <a:cxn ang="0">
                  <a:pos x="21" y="137"/>
                </a:cxn>
                <a:cxn ang="0">
                  <a:pos x="17" y="106"/>
                </a:cxn>
                <a:cxn ang="0">
                  <a:pos x="12" y="92"/>
                </a:cxn>
                <a:cxn ang="0">
                  <a:pos x="12" y="80"/>
                </a:cxn>
                <a:cxn ang="0">
                  <a:pos x="10" y="72"/>
                </a:cxn>
                <a:cxn ang="0">
                  <a:pos x="5" y="68"/>
                </a:cxn>
                <a:cxn ang="0">
                  <a:pos x="0" y="59"/>
                </a:cxn>
                <a:cxn ang="0">
                  <a:pos x="1" y="49"/>
                </a:cxn>
                <a:cxn ang="0">
                  <a:pos x="3" y="48"/>
                </a:cxn>
                <a:cxn ang="0">
                  <a:pos x="10" y="25"/>
                </a:cxn>
                <a:cxn ang="0">
                  <a:pos x="15" y="15"/>
                </a:cxn>
                <a:cxn ang="0">
                  <a:pos x="31" y="0"/>
                </a:cxn>
              </a:cxnLst>
              <a:rect l="0" t="0" r="r" b="b"/>
              <a:pathLst>
                <a:path w="80" h="170">
                  <a:moveTo>
                    <a:pt x="31" y="0"/>
                  </a:moveTo>
                  <a:lnTo>
                    <a:pt x="32" y="0"/>
                  </a:lnTo>
                  <a:lnTo>
                    <a:pt x="34" y="2"/>
                  </a:lnTo>
                  <a:lnTo>
                    <a:pt x="36" y="6"/>
                  </a:lnTo>
                  <a:lnTo>
                    <a:pt x="31" y="14"/>
                  </a:lnTo>
                  <a:lnTo>
                    <a:pt x="27" y="17"/>
                  </a:lnTo>
                  <a:lnTo>
                    <a:pt x="26" y="21"/>
                  </a:lnTo>
                  <a:lnTo>
                    <a:pt x="31" y="25"/>
                  </a:lnTo>
                  <a:lnTo>
                    <a:pt x="34" y="36"/>
                  </a:lnTo>
                  <a:lnTo>
                    <a:pt x="36" y="45"/>
                  </a:lnTo>
                  <a:lnTo>
                    <a:pt x="34" y="53"/>
                  </a:lnTo>
                  <a:lnTo>
                    <a:pt x="22" y="65"/>
                  </a:lnTo>
                  <a:lnTo>
                    <a:pt x="15" y="72"/>
                  </a:lnTo>
                  <a:lnTo>
                    <a:pt x="15" y="74"/>
                  </a:lnTo>
                  <a:lnTo>
                    <a:pt x="22" y="75"/>
                  </a:lnTo>
                  <a:lnTo>
                    <a:pt x="28" y="69"/>
                  </a:lnTo>
                  <a:lnTo>
                    <a:pt x="37" y="63"/>
                  </a:lnTo>
                  <a:lnTo>
                    <a:pt x="47" y="45"/>
                  </a:lnTo>
                  <a:lnTo>
                    <a:pt x="57" y="40"/>
                  </a:lnTo>
                  <a:lnTo>
                    <a:pt x="68" y="38"/>
                  </a:lnTo>
                  <a:lnTo>
                    <a:pt x="70" y="41"/>
                  </a:lnTo>
                  <a:lnTo>
                    <a:pt x="74" y="49"/>
                  </a:lnTo>
                  <a:lnTo>
                    <a:pt x="74" y="63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69" y="92"/>
                  </a:lnTo>
                  <a:lnTo>
                    <a:pt x="70" y="99"/>
                  </a:lnTo>
                  <a:lnTo>
                    <a:pt x="74" y="103"/>
                  </a:lnTo>
                  <a:lnTo>
                    <a:pt x="80" y="107"/>
                  </a:lnTo>
                  <a:lnTo>
                    <a:pt x="70" y="108"/>
                  </a:lnTo>
                  <a:lnTo>
                    <a:pt x="62" y="102"/>
                  </a:lnTo>
                  <a:lnTo>
                    <a:pt x="47" y="100"/>
                  </a:lnTo>
                  <a:lnTo>
                    <a:pt x="36" y="96"/>
                  </a:lnTo>
                  <a:lnTo>
                    <a:pt x="31" y="102"/>
                  </a:lnTo>
                  <a:lnTo>
                    <a:pt x="30" y="118"/>
                  </a:lnTo>
                  <a:lnTo>
                    <a:pt x="32" y="137"/>
                  </a:lnTo>
                  <a:lnTo>
                    <a:pt x="37" y="146"/>
                  </a:lnTo>
                  <a:lnTo>
                    <a:pt x="43" y="158"/>
                  </a:lnTo>
                  <a:lnTo>
                    <a:pt x="54" y="170"/>
                  </a:lnTo>
                  <a:lnTo>
                    <a:pt x="49" y="170"/>
                  </a:lnTo>
                  <a:lnTo>
                    <a:pt x="39" y="160"/>
                  </a:lnTo>
                  <a:lnTo>
                    <a:pt x="21" y="137"/>
                  </a:lnTo>
                  <a:lnTo>
                    <a:pt x="17" y="106"/>
                  </a:lnTo>
                  <a:lnTo>
                    <a:pt x="12" y="92"/>
                  </a:lnTo>
                  <a:lnTo>
                    <a:pt x="12" y="80"/>
                  </a:lnTo>
                  <a:lnTo>
                    <a:pt x="10" y="72"/>
                  </a:lnTo>
                  <a:lnTo>
                    <a:pt x="5" y="68"/>
                  </a:lnTo>
                  <a:lnTo>
                    <a:pt x="0" y="59"/>
                  </a:lnTo>
                  <a:lnTo>
                    <a:pt x="1" y="49"/>
                  </a:lnTo>
                  <a:lnTo>
                    <a:pt x="3" y="48"/>
                  </a:lnTo>
                  <a:lnTo>
                    <a:pt x="10" y="25"/>
                  </a:lnTo>
                  <a:lnTo>
                    <a:pt x="15" y="15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08" name="Freeform 88"/>
            <p:cNvSpPr>
              <a:spLocks noChangeAspect="1"/>
            </p:cNvSpPr>
            <p:nvPr/>
          </p:nvSpPr>
          <p:spPr bwMode="gray">
            <a:xfrm>
              <a:off x="4302796" y="3490612"/>
              <a:ext cx="149811" cy="138533"/>
            </a:xfrm>
            <a:custGeom>
              <a:avLst/>
              <a:gdLst/>
              <a:ahLst/>
              <a:cxnLst>
                <a:cxn ang="0">
                  <a:pos x="549" y="469"/>
                </a:cxn>
                <a:cxn ang="0">
                  <a:pos x="503" y="428"/>
                </a:cxn>
                <a:cxn ang="0">
                  <a:pos x="474" y="427"/>
                </a:cxn>
                <a:cxn ang="0">
                  <a:pos x="441" y="433"/>
                </a:cxn>
                <a:cxn ang="0">
                  <a:pos x="426" y="433"/>
                </a:cxn>
                <a:cxn ang="0">
                  <a:pos x="378" y="431"/>
                </a:cxn>
                <a:cxn ang="0">
                  <a:pos x="419" y="383"/>
                </a:cxn>
                <a:cxn ang="0">
                  <a:pos x="444" y="385"/>
                </a:cxn>
                <a:cxn ang="0">
                  <a:pos x="431" y="368"/>
                </a:cxn>
                <a:cxn ang="0">
                  <a:pos x="421" y="335"/>
                </a:cxn>
                <a:cxn ang="0">
                  <a:pos x="406" y="293"/>
                </a:cxn>
                <a:cxn ang="0">
                  <a:pos x="378" y="269"/>
                </a:cxn>
                <a:cxn ang="0">
                  <a:pos x="342" y="250"/>
                </a:cxn>
                <a:cxn ang="0">
                  <a:pos x="290" y="235"/>
                </a:cxn>
                <a:cxn ang="0">
                  <a:pos x="229" y="223"/>
                </a:cxn>
                <a:cxn ang="0">
                  <a:pos x="210" y="206"/>
                </a:cxn>
                <a:cxn ang="0">
                  <a:pos x="188" y="203"/>
                </a:cxn>
                <a:cxn ang="0">
                  <a:pos x="168" y="183"/>
                </a:cxn>
                <a:cxn ang="0">
                  <a:pos x="161" y="149"/>
                </a:cxn>
                <a:cxn ang="0">
                  <a:pos x="152" y="167"/>
                </a:cxn>
                <a:cxn ang="0">
                  <a:pos x="132" y="203"/>
                </a:cxn>
                <a:cxn ang="0">
                  <a:pos x="105" y="190"/>
                </a:cxn>
                <a:cxn ang="0">
                  <a:pos x="95" y="163"/>
                </a:cxn>
                <a:cxn ang="0">
                  <a:pos x="56" y="141"/>
                </a:cxn>
                <a:cxn ang="0">
                  <a:pos x="95" y="130"/>
                </a:cxn>
                <a:cxn ang="0">
                  <a:pos x="147" y="120"/>
                </a:cxn>
                <a:cxn ang="0">
                  <a:pos x="162" y="93"/>
                </a:cxn>
                <a:cxn ang="0">
                  <a:pos x="94" y="106"/>
                </a:cxn>
                <a:cxn ang="0">
                  <a:pos x="55" y="83"/>
                </a:cxn>
                <a:cxn ang="0">
                  <a:pos x="27" y="63"/>
                </a:cxn>
                <a:cxn ang="0">
                  <a:pos x="2" y="51"/>
                </a:cxn>
                <a:cxn ang="0">
                  <a:pos x="29" y="23"/>
                </a:cxn>
                <a:cxn ang="0">
                  <a:pos x="78" y="0"/>
                </a:cxn>
                <a:cxn ang="0">
                  <a:pos x="126" y="18"/>
                </a:cxn>
                <a:cxn ang="0">
                  <a:pos x="178" y="49"/>
                </a:cxn>
                <a:cxn ang="0">
                  <a:pos x="179" y="114"/>
                </a:cxn>
                <a:cxn ang="0">
                  <a:pos x="205" y="122"/>
                </a:cxn>
                <a:cxn ang="0">
                  <a:pos x="234" y="164"/>
                </a:cxn>
                <a:cxn ang="0">
                  <a:pos x="269" y="148"/>
                </a:cxn>
                <a:cxn ang="0">
                  <a:pos x="302" y="103"/>
                </a:cxn>
                <a:cxn ang="0">
                  <a:pos x="345" y="90"/>
                </a:cxn>
                <a:cxn ang="0">
                  <a:pos x="380" y="57"/>
                </a:cxn>
                <a:cxn ang="0">
                  <a:pos x="421" y="77"/>
                </a:cxn>
                <a:cxn ang="0">
                  <a:pos x="471" y="100"/>
                </a:cxn>
                <a:cxn ang="0">
                  <a:pos x="506" y="104"/>
                </a:cxn>
                <a:cxn ang="0">
                  <a:pos x="534" y="114"/>
                </a:cxn>
                <a:cxn ang="0">
                  <a:pos x="543" y="121"/>
                </a:cxn>
                <a:cxn ang="0">
                  <a:pos x="555" y="129"/>
                </a:cxn>
                <a:cxn ang="0">
                  <a:pos x="555" y="351"/>
                </a:cxn>
                <a:cxn ang="0">
                  <a:pos x="568" y="480"/>
                </a:cxn>
              </a:cxnLst>
              <a:rect l="0" t="0" r="r" b="b"/>
              <a:pathLst>
                <a:path w="568" h="480">
                  <a:moveTo>
                    <a:pt x="568" y="480"/>
                  </a:moveTo>
                  <a:lnTo>
                    <a:pt x="568" y="479"/>
                  </a:lnTo>
                  <a:lnTo>
                    <a:pt x="556" y="475"/>
                  </a:lnTo>
                  <a:lnTo>
                    <a:pt x="549" y="469"/>
                  </a:lnTo>
                  <a:lnTo>
                    <a:pt x="532" y="455"/>
                  </a:lnTo>
                  <a:lnTo>
                    <a:pt x="523" y="444"/>
                  </a:lnTo>
                  <a:lnTo>
                    <a:pt x="513" y="433"/>
                  </a:lnTo>
                  <a:lnTo>
                    <a:pt x="503" y="428"/>
                  </a:lnTo>
                  <a:lnTo>
                    <a:pt x="501" y="425"/>
                  </a:lnTo>
                  <a:lnTo>
                    <a:pt x="497" y="421"/>
                  </a:lnTo>
                  <a:lnTo>
                    <a:pt x="484" y="423"/>
                  </a:lnTo>
                  <a:lnTo>
                    <a:pt x="474" y="427"/>
                  </a:lnTo>
                  <a:lnTo>
                    <a:pt x="455" y="423"/>
                  </a:lnTo>
                  <a:lnTo>
                    <a:pt x="447" y="431"/>
                  </a:lnTo>
                  <a:lnTo>
                    <a:pt x="442" y="426"/>
                  </a:lnTo>
                  <a:lnTo>
                    <a:pt x="441" y="433"/>
                  </a:lnTo>
                  <a:lnTo>
                    <a:pt x="441" y="436"/>
                  </a:lnTo>
                  <a:lnTo>
                    <a:pt x="438" y="437"/>
                  </a:lnTo>
                  <a:lnTo>
                    <a:pt x="431" y="437"/>
                  </a:lnTo>
                  <a:lnTo>
                    <a:pt x="426" y="433"/>
                  </a:lnTo>
                  <a:lnTo>
                    <a:pt x="405" y="439"/>
                  </a:lnTo>
                  <a:lnTo>
                    <a:pt x="385" y="440"/>
                  </a:lnTo>
                  <a:lnTo>
                    <a:pt x="378" y="440"/>
                  </a:lnTo>
                  <a:lnTo>
                    <a:pt x="378" y="431"/>
                  </a:lnTo>
                  <a:lnTo>
                    <a:pt x="384" y="421"/>
                  </a:lnTo>
                  <a:lnTo>
                    <a:pt x="390" y="405"/>
                  </a:lnTo>
                  <a:lnTo>
                    <a:pt x="406" y="386"/>
                  </a:lnTo>
                  <a:lnTo>
                    <a:pt x="419" y="383"/>
                  </a:lnTo>
                  <a:lnTo>
                    <a:pt x="427" y="384"/>
                  </a:lnTo>
                  <a:lnTo>
                    <a:pt x="437" y="390"/>
                  </a:lnTo>
                  <a:lnTo>
                    <a:pt x="444" y="393"/>
                  </a:lnTo>
                  <a:lnTo>
                    <a:pt x="444" y="385"/>
                  </a:lnTo>
                  <a:lnTo>
                    <a:pt x="433" y="377"/>
                  </a:lnTo>
                  <a:lnTo>
                    <a:pt x="435" y="373"/>
                  </a:lnTo>
                  <a:lnTo>
                    <a:pt x="442" y="372"/>
                  </a:lnTo>
                  <a:lnTo>
                    <a:pt x="431" y="368"/>
                  </a:lnTo>
                  <a:lnTo>
                    <a:pt x="420" y="359"/>
                  </a:lnTo>
                  <a:lnTo>
                    <a:pt x="426" y="357"/>
                  </a:lnTo>
                  <a:lnTo>
                    <a:pt x="430" y="341"/>
                  </a:lnTo>
                  <a:lnTo>
                    <a:pt x="421" y="335"/>
                  </a:lnTo>
                  <a:lnTo>
                    <a:pt x="414" y="321"/>
                  </a:lnTo>
                  <a:lnTo>
                    <a:pt x="410" y="300"/>
                  </a:lnTo>
                  <a:lnTo>
                    <a:pt x="410" y="297"/>
                  </a:lnTo>
                  <a:lnTo>
                    <a:pt x="406" y="293"/>
                  </a:lnTo>
                  <a:lnTo>
                    <a:pt x="395" y="277"/>
                  </a:lnTo>
                  <a:lnTo>
                    <a:pt x="389" y="277"/>
                  </a:lnTo>
                  <a:lnTo>
                    <a:pt x="383" y="275"/>
                  </a:lnTo>
                  <a:lnTo>
                    <a:pt x="378" y="269"/>
                  </a:lnTo>
                  <a:lnTo>
                    <a:pt x="377" y="269"/>
                  </a:lnTo>
                  <a:lnTo>
                    <a:pt x="372" y="262"/>
                  </a:lnTo>
                  <a:lnTo>
                    <a:pt x="361" y="260"/>
                  </a:lnTo>
                  <a:lnTo>
                    <a:pt x="342" y="250"/>
                  </a:lnTo>
                  <a:lnTo>
                    <a:pt x="334" y="251"/>
                  </a:lnTo>
                  <a:lnTo>
                    <a:pt x="313" y="240"/>
                  </a:lnTo>
                  <a:lnTo>
                    <a:pt x="299" y="237"/>
                  </a:lnTo>
                  <a:lnTo>
                    <a:pt x="290" y="235"/>
                  </a:lnTo>
                  <a:lnTo>
                    <a:pt x="270" y="228"/>
                  </a:lnTo>
                  <a:lnTo>
                    <a:pt x="260" y="227"/>
                  </a:lnTo>
                  <a:lnTo>
                    <a:pt x="243" y="224"/>
                  </a:lnTo>
                  <a:lnTo>
                    <a:pt x="229" y="223"/>
                  </a:lnTo>
                  <a:lnTo>
                    <a:pt x="228" y="219"/>
                  </a:lnTo>
                  <a:lnTo>
                    <a:pt x="224" y="218"/>
                  </a:lnTo>
                  <a:lnTo>
                    <a:pt x="215" y="213"/>
                  </a:lnTo>
                  <a:lnTo>
                    <a:pt x="210" y="206"/>
                  </a:lnTo>
                  <a:lnTo>
                    <a:pt x="207" y="199"/>
                  </a:lnTo>
                  <a:lnTo>
                    <a:pt x="199" y="199"/>
                  </a:lnTo>
                  <a:lnTo>
                    <a:pt x="189" y="197"/>
                  </a:lnTo>
                  <a:lnTo>
                    <a:pt x="188" y="203"/>
                  </a:lnTo>
                  <a:lnTo>
                    <a:pt x="184" y="197"/>
                  </a:lnTo>
                  <a:lnTo>
                    <a:pt x="175" y="191"/>
                  </a:lnTo>
                  <a:lnTo>
                    <a:pt x="170" y="189"/>
                  </a:lnTo>
                  <a:lnTo>
                    <a:pt x="168" y="183"/>
                  </a:lnTo>
                  <a:lnTo>
                    <a:pt x="158" y="179"/>
                  </a:lnTo>
                  <a:lnTo>
                    <a:pt x="156" y="171"/>
                  </a:lnTo>
                  <a:lnTo>
                    <a:pt x="157" y="162"/>
                  </a:lnTo>
                  <a:lnTo>
                    <a:pt x="161" y="149"/>
                  </a:lnTo>
                  <a:lnTo>
                    <a:pt x="159" y="142"/>
                  </a:lnTo>
                  <a:lnTo>
                    <a:pt x="157" y="148"/>
                  </a:lnTo>
                  <a:lnTo>
                    <a:pt x="156" y="159"/>
                  </a:lnTo>
                  <a:lnTo>
                    <a:pt x="152" y="167"/>
                  </a:lnTo>
                  <a:lnTo>
                    <a:pt x="145" y="181"/>
                  </a:lnTo>
                  <a:lnTo>
                    <a:pt x="142" y="189"/>
                  </a:lnTo>
                  <a:lnTo>
                    <a:pt x="138" y="196"/>
                  </a:lnTo>
                  <a:lnTo>
                    <a:pt x="132" y="203"/>
                  </a:lnTo>
                  <a:lnTo>
                    <a:pt x="113" y="206"/>
                  </a:lnTo>
                  <a:lnTo>
                    <a:pt x="108" y="203"/>
                  </a:lnTo>
                  <a:lnTo>
                    <a:pt x="105" y="200"/>
                  </a:lnTo>
                  <a:lnTo>
                    <a:pt x="105" y="190"/>
                  </a:lnTo>
                  <a:lnTo>
                    <a:pt x="102" y="179"/>
                  </a:lnTo>
                  <a:lnTo>
                    <a:pt x="103" y="174"/>
                  </a:lnTo>
                  <a:lnTo>
                    <a:pt x="103" y="163"/>
                  </a:lnTo>
                  <a:lnTo>
                    <a:pt x="95" y="163"/>
                  </a:lnTo>
                  <a:lnTo>
                    <a:pt x="88" y="149"/>
                  </a:lnTo>
                  <a:lnTo>
                    <a:pt x="78" y="143"/>
                  </a:lnTo>
                  <a:lnTo>
                    <a:pt x="65" y="143"/>
                  </a:lnTo>
                  <a:lnTo>
                    <a:pt x="56" y="141"/>
                  </a:lnTo>
                  <a:lnTo>
                    <a:pt x="57" y="132"/>
                  </a:lnTo>
                  <a:lnTo>
                    <a:pt x="67" y="127"/>
                  </a:lnTo>
                  <a:lnTo>
                    <a:pt x="81" y="127"/>
                  </a:lnTo>
                  <a:lnTo>
                    <a:pt x="95" y="130"/>
                  </a:lnTo>
                  <a:lnTo>
                    <a:pt x="115" y="119"/>
                  </a:lnTo>
                  <a:lnTo>
                    <a:pt x="125" y="115"/>
                  </a:lnTo>
                  <a:lnTo>
                    <a:pt x="135" y="119"/>
                  </a:lnTo>
                  <a:lnTo>
                    <a:pt x="147" y="120"/>
                  </a:lnTo>
                  <a:lnTo>
                    <a:pt x="156" y="116"/>
                  </a:lnTo>
                  <a:lnTo>
                    <a:pt x="157" y="105"/>
                  </a:lnTo>
                  <a:lnTo>
                    <a:pt x="161" y="99"/>
                  </a:lnTo>
                  <a:lnTo>
                    <a:pt x="162" y="93"/>
                  </a:lnTo>
                  <a:lnTo>
                    <a:pt x="152" y="97"/>
                  </a:lnTo>
                  <a:lnTo>
                    <a:pt x="132" y="101"/>
                  </a:lnTo>
                  <a:lnTo>
                    <a:pt x="110" y="106"/>
                  </a:lnTo>
                  <a:lnTo>
                    <a:pt x="94" y="106"/>
                  </a:lnTo>
                  <a:lnTo>
                    <a:pt x="86" y="104"/>
                  </a:lnTo>
                  <a:lnTo>
                    <a:pt x="77" y="106"/>
                  </a:lnTo>
                  <a:lnTo>
                    <a:pt x="62" y="99"/>
                  </a:lnTo>
                  <a:lnTo>
                    <a:pt x="55" y="83"/>
                  </a:lnTo>
                  <a:lnTo>
                    <a:pt x="52" y="72"/>
                  </a:lnTo>
                  <a:lnTo>
                    <a:pt x="46" y="67"/>
                  </a:lnTo>
                  <a:lnTo>
                    <a:pt x="36" y="62"/>
                  </a:lnTo>
                  <a:lnTo>
                    <a:pt x="27" y="63"/>
                  </a:lnTo>
                  <a:lnTo>
                    <a:pt x="19" y="60"/>
                  </a:lnTo>
                  <a:lnTo>
                    <a:pt x="17" y="66"/>
                  </a:lnTo>
                  <a:lnTo>
                    <a:pt x="0" y="58"/>
                  </a:lnTo>
                  <a:lnTo>
                    <a:pt x="2" y="51"/>
                  </a:lnTo>
                  <a:lnTo>
                    <a:pt x="7" y="45"/>
                  </a:lnTo>
                  <a:lnTo>
                    <a:pt x="16" y="28"/>
                  </a:lnTo>
                  <a:lnTo>
                    <a:pt x="19" y="25"/>
                  </a:lnTo>
                  <a:lnTo>
                    <a:pt x="29" y="23"/>
                  </a:lnTo>
                  <a:lnTo>
                    <a:pt x="38" y="23"/>
                  </a:lnTo>
                  <a:lnTo>
                    <a:pt x="48" y="19"/>
                  </a:lnTo>
                  <a:lnTo>
                    <a:pt x="66" y="3"/>
                  </a:lnTo>
                  <a:lnTo>
                    <a:pt x="78" y="0"/>
                  </a:lnTo>
                  <a:lnTo>
                    <a:pt x="93" y="0"/>
                  </a:lnTo>
                  <a:lnTo>
                    <a:pt x="107" y="2"/>
                  </a:lnTo>
                  <a:lnTo>
                    <a:pt x="119" y="11"/>
                  </a:lnTo>
                  <a:lnTo>
                    <a:pt x="126" y="18"/>
                  </a:lnTo>
                  <a:lnTo>
                    <a:pt x="135" y="23"/>
                  </a:lnTo>
                  <a:lnTo>
                    <a:pt x="168" y="23"/>
                  </a:lnTo>
                  <a:lnTo>
                    <a:pt x="172" y="39"/>
                  </a:lnTo>
                  <a:lnTo>
                    <a:pt x="178" y="49"/>
                  </a:lnTo>
                  <a:lnTo>
                    <a:pt x="179" y="65"/>
                  </a:lnTo>
                  <a:lnTo>
                    <a:pt x="175" y="77"/>
                  </a:lnTo>
                  <a:lnTo>
                    <a:pt x="174" y="90"/>
                  </a:lnTo>
                  <a:lnTo>
                    <a:pt x="179" y="114"/>
                  </a:lnTo>
                  <a:lnTo>
                    <a:pt x="193" y="132"/>
                  </a:lnTo>
                  <a:lnTo>
                    <a:pt x="194" y="127"/>
                  </a:lnTo>
                  <a:lnTo>
                    <a:pt x="195" y="119"/>
                  </a:lnTo>
                  <a:lnTo>
                    <a:pt x="205" y="122"/>
                  </a:lnTo>
                  <a:lnTo>
                    <a:pt x="210" y="138"/>
                  </a:lnTo>
                  <a:lnTo>
                    <a:pt x="213" y="142"/>
                  </a:lnTo>
                  <a:lnTo>
                    <a:pt x="218" y="153"/>
                  </a:lnTo>
                  <a:lnTo>
                    <a:pt x="234" y="164"/>
                  </a:lnTo>
                  <a:lnTo>
                    <a:pt x="242" y="164"/>
                  </a:lnTo>
                  <a:lnTo>
                    <a:pt x="255" y="163"/>
                  </a:lnTo>
                  <a:lnTo>
                    <a:pt x="261" y="151"/>
                  </a:lnTo>
                  <a:lnTo>
                    <a:pt x="269" y="148"/>
                  </a:lnTo>
                  <a:lnTo>
                    <a:pt x="275" y="143"/>
                  </a:lnTo>
                  <a:lnTo>
                    <a:pt x="276" y="135"/>
                  </a:lnTo>
                  <a:lnTo>
                    <a:pt x="296" y="120"/>
                  </a:lnTo>
                  <a:lnTo>
                    <a:pt x="302" y="103"/>
                  </a:lnTo>
                  <a:lnTo>
                    <a:pt x="310" y="100"/>
                  </a:lnTo>
                  <a:lnTo>
                    <a:pt x="318" y="100"/>
                  </a:lnTo>
                  <a:lnTo>
                    <a:pt x="336" y="97"/>
                  </a:lnTo>
                  <a:lnTo>
                    <a:pt x="345" y="90"/>
                  </a:lnTo>
                  <a:lnTo>
                    <a:pt x="344" y="81"/>
                  </a:lnTo>
                  <a:lnTo>
                    <a:pt x="349" y="77"/>
                  </a:lnTo>
                  <a:lnTo>
                    <a:pt x="361" y="67"/>
                  </a:lnTo>
                  <a:lnTo>
                    <a:pt x="380" y="57"/>
                  </a:lnTo>
                  <a:lnTo>
                    <a:pt x="387" y="60"/>
                  </a:lnTo>
                  <a:lnTo>
                    <a:pt x="390" y="65"/>
                  </a:lnTo>
                  <a:lnTo>
                    <a:pt x="410" y="72"/>
                  </a:lnTo>
                  <a:lnTo>
                    <a:pt x="421" y="77"/>
                  </a:lnTo>
                  <a:lnTo>
                    <a:pt x="427" y="78"/>
                  </a:lnTo>
                  <a:lnTo>
                    <a:pt x="432" y="83"/>
                  </a:lnTo>
                  <a:lnTo>
                    <a:pt x="455" y="90"/>
                  </a:lnTo>
                  <a:lnTo>
                    <a:pt x="471" y="100"/>
                  </a:lnTo>
                  <a:lnTo>
                    <a:pt x="479" y="104"/>
                  </a:lnTo>
                  <a:lnTo>
                    <a:pt x="491" y="108"/>
                  </a:lnTo>
                  <a:lnTo>
                    <a:pt x="501" y="106"/>
                  </a:lnTo>
                  <a:lnTo>
                    <a:pt x="506" y="104"/>
                  </a:lnTo>
                  <a:lnTo>
                    <a:pt x="514" y="108"/>
                  </a:lnTo>
                  <a:lnTo>
                    <a:pt x="519" y="106"/>
                  </a:lnTo>
                  <a:lnTo>
                    <a:pt x="523" y="108"/>
                  </a:lnTo>
                  <a:lnTo>
                    <a:pt x="534" y="114"/>
                  </a:lnTo>
                  <a:lnTo>
                    <a:pt x="539" y="114"/>
                  </a:lnTo>
                  <a:lnTo>
                    <a:pt x="541" y="116"/>
                  </a:lnTo>
                  <a:lnTo>
                    <a:pt x="541" y="119"/>
                  </a:lnTo>
                  <a:lnTo>
                    <a:pt x="543" y="121"/>
                  </a:lnTo>
                  <a:lnTo>
                    <a:pt x="549" y="121"/>
                  </a:lnTo>
                  <a:lnTo>
                    <a:pt x="551" y="120"/>
                  </a:lnTo>
                  <a:lnTo>
                    <a:pt x="556" y="120"/>
                  </a:lnTo>
                  <a:lnTo>
                    <a:pt x="555" y="129"/>
                  </a:lnTo>
                  <a:lnTo>
                    <a:pt x="560" y="254"/>
                  </a:lnTo>
                  <a:lnTo>
                    <a:pt x="560" y="326"/>
                  </a:lnTo>
                  <a:lnTo>
                    <a:pt x="556" y="347"/>
                  </a:lnTo>
                  <a:lnTo>
                    <a:pt x="555" y="351"/>
                  </a:lnTo>
                  <a:lnTo>
                    <a:pt x="562" y="368"/>
                  </a:lnTo>
                  <a:lnTo>
                    <a:pt x="562" y="409"/>
                  </a:lnTo>
                  <a:lnTo>
                    <a:pt x="565" y="466"/>
                  </a:lnTo>
                  <a:lnTo>
                    <a:pt x="568" y="48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09" name="Freeform 89"/>
            <p:cNvSpPr>
              <a:spLocks noChangeAspect="1"/>
            </p:cNvSpPr>
            <p:nvPr/>
          </p:nvSpPr>
          <p:spPr bwMode="gray">
            <a:xfrm>
              <a:off x="4590592" y="3525246"/>
              <a:ext cx="34167" cy="3463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20" y="11"/>
                </a:cxn>
                <a:cxn ang="0">
                  <a:pos x="26" y="16"/>
                </a:cxn>
                <a:cxn ang="0">
                  <a:pos x="34" y="20"/>
                </a:cxn>
                <a:cxn ang="0">
                  <a:pos x="54" y="35"/>
                </a:cxn>
                <a:cxn ang="0">
                  <a:pos x="66" y="36"/>
                </a:cxn>
                <a:cxn ang="0">
                  <a:pos x="75" y="43"/>
                </a:cxn>
                <a:cxn ang="0">
                  <a:pos x="81" y="49"/>
                </a:cxn>
                <a:cxn ang="0">
                  <a:pos x="95" y="58"/>
                </a:cxn>
                <a:cxn ang="0">
                  <a:pos x="100" y="66"/>
                </a:cxn>
                <a:cxn ang="0">
                  <a:pos x="107" y="71"/>
                </a:cxn>
                <a:cxn ang="0">
                  <a:pos x="117" y="74"/>
                </a:cxn>
                <a:cxn ang="0">
                  <a:pos x="121" y="78"/>
                </a:cxn>
                <a:cxn ang="0">
                  <a:pos x="124" y="87"/>
                </a:cxn>
                <a:cxn ang="0">
                  <a:pos x="129" y="93"/>
                </a:cxn>
                <a:cxn ang="0">
                  <a:pos x="129" y="100"/>
                </a:cxn>
                <a:cxn ang="0">
                  <a:pos x="124" y="107"/>
                </a:cxn>
                <a:cxn ang="0">
                  <a:pos x="120" y="119"/>
                </a:cxn>
                <a:cxn ang="0">
                  <a:pos x="111" y="119"/>
                </a:cxn>
                <a:cxn ang="0">
                  <a:pos x="105" y="93"/>
                </a:cxn>
                <a:cxn ang="0">
                  <a:pos x="97" y="71"/>
                </a:cxn>
                <a:cxn ang="0">
                  <a:pos x="86" y="53"/>
                </a:cxn>
                <a:cxn ang="0">
                  <a:pos x="80" y="49"/>
                </a:cxn>
                <a:cxn ang="0">
                  <a:pos x="66" y="47"/>
                </a:cxn>
                <a:cxn ang="0">
                  <a:pos x="54" y="39"/>
                </a:cxn>
                <a:cxn ang="0">
                  <a:pos x="46" y="31"/>
                </a:cxn>
                <a:cxn ang="0">
                  <a:pos x="40" y="30"/>
                </a:cxn>
                <a:cxn ang="0">
                  <a:pos x="31" y="23"/>
                </a:cxn>
                <a:cxn ang="0">
                  <a:pos x="26" y="21"/>
                </a:cxn>
                <a:cxn ang="0">
                  <a:pos x="9" y="10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129" h="119">
                  <a:moveTo>
                    <a:pt x="0" y="3"/>
                  </a:moveTo>
                  <a:lnTo>
                    <a:pt x="2" y="0"/>
                  </a:lnTo>
                  <a:lnTo>
                    <a:pt x="20" y="11"/>
                  </a:lnTo>
                  <a:lnTo>
                    <a:pt x="26" y="16"/>
                  </a:lnTo>
                  <a:lnTo>
                    <a:pt x="34" y="20"/>
                  </a:lnTo>
                  <a:lnTo>
                    <a:pt x="54" y="35"/>
                  </a:lnTo>
                  <a:lnTo>
                    <a:pt x="66" y="36"/>
                  </a:lnTo>
                  <a:lnTo>
                    <a:pt x="75" y="43"/>
                  </a:lnTo>
                  <a:lnTo>
                    <a:pt x="81" y="49"/>
                  </a:lnTo>
                  <a:lnTo>
                    <a:pt x="95" y="58"/>
                  </a:lnTo>
                  <a:lnTo>
                    <a:pt x="100" y="66"/>
                  </a:lnTo>
                  <a:lnTo>
                    <a:pt x="107" y="71"/>
                  </a:lnTo>
                  <a:lnTo>
                    <a:pt x="117" y="74"/>
                  </a:lnTo>
                  <a:lnTo>
                    <a:pt x="121" y="78"/>
                  </a:lnTo>
                  <a:lnTo>
                    <a:pt x="124" y="87"/>
                  </a:lnTo>
                  <a:lnTo>
                    <a:pt x="129" y="93"/>
                  </a:lnTo>
                  <a:lnTo>
                    <a:pt x="129" y="100"/>
                  </a:lnTo>
                  <a:lnTo>
                    <a:pt x="124" y="107"/>
                  </a:lnTo>
                  <a:lnTo>
                    <a:pt x="120" y="119"/>
                  </a:lnTo>
                  <a:lnTo>
                    <a:pt x="111" y="119"/>
                  </a:lnTo>
                  <a:lnTo>
                    <a:pt x="105" y="93"/>
                  </a:lnTo>
                  <a:lnTo>
                    <a:pt x="97" y="71"/>
                  </a:lnTo>
                  <a:lnTo>
                    <a:pt x="86" y="53"/>
                  </a:lnTo>
                  <a:lnTo>
                    <a:pt x="80" y="49"/>
                  </a:lnTo>
                  <a:lnTo>
                    <a:pt x="66" y="47"/>
                  </a:lnTo>
                  <a:lnTo>
                    <a:pt x="54" y="39"/>
                  </a:lnTo>
                  <a:lnTo>
                    <a:pt x="46" y="31"/>
                  </a:lnTo>
                  <a:lnTo>
                    <a:pt x="40" y="30"/>
                  </a:lnTo>
                  <a:lnTo>
                    <a:pt x="31" y="23"/>
                  </a:lnTo>
                  <a:lnTo>
                    <a:pt x="26" y="21"/>
                  </a:lnTo>
                  <a:lnTo>
                    <a:pt x="9" y="10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10" name="Freeform 90"/>
            <p:cNvSpPr>
              <a:spLocks noChangeAspect="1"/>
            </p:cNvSpPr>
            <p:nvPr/>
          </p:nvSpPr>
          <p:spPr bwMode="gray">
            <a:xfrm>
              <a:off x="3887530" y="3109647"/>
              <a:ext cx="103817" cy="239546"/>
            </a:xfrm>
            <a:custGeom>
              <a:avLst/>
              <a:gdLst/>
              <a:ahLst/>
              <a:cxnLst>
                <a:cxn ang="0">
                  <a:pos x="237" y="758"/>
                </a:cxn>
                <a:cxn ang="0">
                  <a:pos x="250" y="749"/>
                </a:cxn>
                <a:cxn ang="0">
                  <a:pos x="270" y="727"/>
                </a:cxn>
                <a:cxn ang="0">
                  <a:pos x="321" y="713"/>
                </a:cxn>
                <a:cxn ang="0">
                  <a:pos x="376" y="679"/>
                </a:cxn>
                <a:cxn ang="0">
                  <a:pos x="387" y="654"/>
                </a:cxn>
                <a:cxn ang="0">
                  <a:pos x="388" y="643"/>
                </a:cxn>
                <a:cxn ang="0">
                  <a:pos x="388" y="607"/>
                </a:cxn>
                <a:cxn ang="0">
                  <a:pos x="395" y="596"/>
                </a:cxn>
                <a:cxn ang="0">
                  <a:pos x="389" y="557"/>
                </a:cxn>
                <a:cxn ang="0">
                  <a:pos x="382" y="507"/>
                </a:cxn>
                <a:cxn ang="0">
                  <a:pos x="336" y="409"/>
                </a:cxn>
                <a:cxn ang="0">
                  <a:pos x="323" y="401"/>
                </a:cxn>
                <a:cxn ang="0">
                  <a:pos x="281" y="372"/>
                </a:cxn>
                <a:cxn ang="0">
                  <a:pos x="255" y="344"/>
                </a:cxn>
                <a:cxn ang="0">
                  <a:pos x="228" y="297"/>
                </a:cxn>
                <a:cxn ang="0">
                  <a:pos x="194" y="245"/>
                </a:cxn>
                <a:cxn ang="0">
                  <a:pos x="239" y="171"/>
                </a:cxn>
                <a:cxn ang="0">
                  <a:pos x="258" y="140"/>
                </a:cxn>
                <a:cxn ang="0">
                  <a:pos x="307" y="105"/>
                </a:cxn>
                <a:cxn ang="0">
                  <a:pos x="312" y="97"/>
                </a:cxn>
                <a:cxn ang="0">
                  <a:pos x="255" y="77"/>
                </a:cxn>
                <a:cxn ang="0">
                  <a:pos x="244" y="26"/>
                </a:cxn>
                <a:cxn ang="0">
                  <a:pos x="184" y="5"/>
                </a:cxn>
                <a:cxn ang="0">
                  <a:pos x="142" y="19"/>
                </a:cxn>
                <a:cxn ang="0">
                  <a:pos x="104" y="33"/>
                </a:cxn>
                <a:cxn ang="0">
                  <a:pos x="71" y="31"/>
                </a:cxn>
                <a:cxn ang="0">
                  <a:pos x="36" y="33"/>
                </a:cxn>
                <a:cxn ang="0">
                  <a:pos x="13" y="37"/>
                </a:cxn>
                <a:cxn ang="0">
                  <a:pos x="12" y="60"/>
                </a:cxn>
                <a:cxn ang="0">
                  <a:pos x="41" y="112"/>
                </a:cxn>
                <a:cxn ang="0">
                  <a:pos x="97" y="134"/>
                </a:cxn>
                <a:cxn ang="0">
                  <a:pos x="129" y="162"/>
                </a:cxn>
                <a:cxn ang="0">
                  <a:pos x="146" y="192"/>
                </a:cxn>
                <a:cxn ang="0">
                  <a:pos x="107" y="208"/>
                </a:cxn>
                <a:cxn ang="0">
                  <a:pos x="107" y="231"/>
                </a:cxn>
                <a:cxn ang="0">
                  <a:pos x="165" y="280"/>
                </a:cxn>
                <a:cxn ang="0">
                  <a:pos x="213" y="332"/>
                </a:cxn>
                <a:cxn ang="0">
                  <a:pos x="238" y="371"/>
                </a:cxn>
                <a:cxn ang="0">
                  <a:pos x="265" y="396"/>
                </a:cxn>
                <a:cxn ang="0">
                  <a:pos x="292" y="457"/>
                </a:cxn>
                <a:cxn ang="0">
                  <a:pos x="299" y="558"/>
                </a:cxn>
                <a:cxn ang="0">
                  <a:pos x="281" y="625"/>
                </a:cxn>
                <a:cxn ang="0">
                  <a:pos x="238" y="646"/>
                </a:cxn>
                <a:cxn ang="0">
                  <a:pos x="206" y="674"/>
                </a:cxn>
                <a:cxn ang="0">
                  <a:pos x="194" y="697"/>
                </a:cxn>
                <a:cxn ang="0">
                  <a:pos x="158" y="705"/>
                </a:cxn>
                <a:cxn ang="0">
                  <a:pos x="134" y="726"/>
                </a:cxn>
                <a:cxn ang="0">
                  <a:pos x="161" y="752"/>
                </a:cxn>
                <a:cxn ang="0">
                  <a:pos x="148" y="797"/>
                </a:cxn>
                <a:cxn ang="0">
                  <a:pos x="153" y="832"/>
                </a:cxn>
                <a:cxn ang="0">
                  <a:pos x="195" y="797"/>
                </a:cxn>
                <a:cxn ang="0">
                  <a:pos x="228" y="773"/>
                </a:cxn>
              </a:cxnLst>
              <a:rect l="0" t="0" r="r" b="b"/>
              <a:pathLst>
                <a:path w="395" h="832">
                  <a:moveTo>
                    <a:pt x="228" y="773"/>
                  </a:moveTo>
                  <a:lnTo>
                    <a:pt x="238" y="776"/>
                  </a:lnTo>
                  <a:lnTo>
                    <a:pt x="242" y="768"/>
                  </a:lnTo>
                  <a:lnTo>
                    <a:pt x="237" y="758"/>
                  </a:lnTo>
                  <a:lnTo>
                    <a:pt x="239" y="753"/>
                  </a:lnTo>
                  <a:lnTo>
                    <a:pt x="245" y="754"/>
                  </a:lnTo>
                  <a:lnTo>
                    <a:pt x="247" y="748"/>
                  </a:lnTo>
                  <a:lnTo>
                    <a:pt x="250" y="749"/>
                  </a:lnTo>
                  <a:lnTo>
                    <a:pt x="249" y="741"/>
                  </a:lnTo>
                  <a:lnTo>
                    <a:pt x="253" y="737"/>
                  </a:lnTo>
                  <a:lnTo>
                    <a:pt x="255" y="731"/>
                  </a:lnTo>
                  <a:lnTo>
                    <a:pt x="270" y="727"/>
                  </a:lnTo>
                  <a:lnTo>
                    <a:pt x="276" y="731"/>
                  </a:lnTo>
                  <a:lnTo>
                    <a:pt x="283" y="731"/>
                  </a:lnTo>
                  <a:lnTo>
                    <a:pt x="308" y="716"/>
                  </a:lnTo>
                  <a:lnTo>
                    <a:pt x="321" y="713"/>
                  </a:lnTo>
                  <a:lnTo>
                    <a:pt x="330" y="701"/>
                  </a:lnTo>
                  <a:lnTo>
                    <a:pt x="361" y="687"/>
                  </a:lnTo>
                  <a:lnTo>
                    <a:pt x="367" y="681"/>
                  </a:lnTo>
                  <a:lnTo>
                    <a:pt x="376" y="679"/>
                  </a:lnTo>
                  <a:lnTo>
                    <a:pt x="378" y="673"/>
                  </a:lnTo>
                  <a:lnTo>
                    <a:pt x="379" y="665"/>
                  </a:lnTo>
                  <a:lnTo>
                    <a:pt x="385" y="660"/>
                  </a:lnTo>
                  <a:lnTo>
                    <a:pt x="387" y="654"/>
                  </a:lnTo>
                  <a:lnTo>
                    <a:pt x="383" y="650"/>
                  </a:lnTo>
                  <a:lnTo>
                    <a:pt x="385" y="646"/>
                  </a:lnTo>
                  <a:lnTo>
                    <a:pt x="388" y="647"/>
                  </a:lnTo>
                  <a:lnTo>
                    <a:pt x="388" y="643"/>
                  </a:lnTo>
                  <a:lnTo>
                    <a:pt x="383" y="619"/>
                  </a:lnTo>
                  <a:lnTo>
                    <a:pt x="384" y="615"/>
                  </a:lnTo>
                  <a:lnTo>
                    <a:pt x="388" y="618"/>
                  </a:lnTo>
                  <a:lnTo>
                    <a:pt x="388" y="607"/>
                  </a:lnTo>
                  <a:lnTo>
                    <a:pt x="392" y="602"/>
                  </a:lnTo>
                  <a:lnTo>
                    <a:pt x="395" y="603"/>
                  </a:lnTo>
                  <a:lnTo>
                    <a:pt x="395" y="607"/>
                  </a:lnTo>
                  <a:lnTo>
                    <a:pt x="395" y="596"/>
                  </a:lnTo>
                  <a:lnTo>
                    <a:pt x="394" y="587"/>
                  </a:lnTo>
                  <a:lnTo>
                    <a:pt x="390" y="585"/>
                  </a:lnTo>
                  <a:lnTo>
                    <a:pt x="389" y="569"/>
                  </a:lnTo>
                  <a:lnTo>
                    <a:pt x="389" y="557"/>
                  </a:lnTo>
                  <a:lnTo>
                    <a:pt x="388" y="549"/>
                  </a:lnTo>
                  <a:lnTo>
                    <a:pt x="388" y="539"/>
                  </a:lnTo>
                  <a:lnTo>
                    <a:pt x="385" y="536"/>
                  </a:lnTo>
                  <a:lnTo>
                    <a:pt x="382" y="507"/>
                  </a:lnTo>
                  <a:lnTo>
                    <a:pt x="366" y="456"/>
                  </a:lnTo>
                  <a:lnTo>
                    <a:pt x="344" y="434"/>
                  </a:lnTo>
                  <a:lnTo>
                    <a:pt x="337" y="424"/>
                  </a:lnTo>
                  <a:lnTo>
                    <a:pt x="336" y="409"/>
                  </a:lnTo>
                  <a:lnTo>
                    <a:pt x="335" y="413"/>
                  </a:lnTo>
                  <a:lnTo>
                    <a:pt x="329" y="414"/>
                  </a:lnTo>
                  <a:lnTo>
                    <a:pt x="329" y="409"/>
                  </a:lnTo>
                  <a:lnTo>
                    <a:pt x="323" y="401"/>
                  </a:lnTo>
                  <a:lnTo>
                    <a:pt x="306" y="398"/>
                  </a:lnTo>
                  <a:lnTo>
                    <a:pt x="298" y="387"/>
                  </a:lnTo>
                  <a:lnTo>
                    <a:pt x="290" y="378"/>
                  </a:lnTo>
                  <a:lnTo>
                    <a:pt x="281" y="372"/>
                  </a:lnTo>
                  <a:lnTo>
                    <a:pt x="274" y="362"/>
                  </a:lnTo>
                  <a:lnTo>
                    <a:pt x="270" y="359"/>
                  </a:lnTo>
                  <a:lnTo>
                    <a:pt x="265" y="351"/>
                  </a:lnTo>
                  <a:lnTo>
                    <a:pt x="255" y="344"/>
                  </a:lnTo>
                  <a:lnTo>
                    <a:pt x="248" y="334"/>
                  </a:lnTo>
                  <a:lnTo>
                    <a:pt x="236" y="324"/>
                  </a:lnTo>
                  <a:lnTo>
                    <a:pt x="234" y="312"/>
                  </a:lnTo>
                  <a:lnTo>
                    <a:pt x="228" y="297"/>
                  </a:lnTo>
                  <a:lnTo>
                    <a:pt x="217" y="290"/>
                  </a:lnTo>
                  <a:lnTo>
                    <a:pt x="197" y="270"/>
                  </a:lnTo>
                  <a:lnTo>
                    <a:pt x="191" y="258"/>
                  </a:lnTo>
                  <a:lnTo>
                    <a:pt x="194" y="245"/>
                  </a:lnTo>
                  <a:lnTo>
                    <a:pt x="197" y="235"/>
                  </a:lnTo>
                  <a:lnTo>
                    <a:pt x="199" y="222"/>
                  </a:lnTo>
                  <a:lnTo>
                    <a:pt x="211" y="195"/>
                  </a:lnTo>
                  <a:lnTo>
                    <a:pt x="239" y="171"/>
                  </a:lnTo>
                  <a:lnTo>
                    <a:pt x="243" y="166"/>
                  </a:lnTo>
                  <a:lnTo>
                    <a:pt x="247" y="152"/>
                  </a:lnTo>
                  <a:lnTo>
                    <a:pt x="253" y="145"/>
                  </a:lnTo>
                  <a:lnTo>
                    <a:pt x="258" y="140"/>
                  </a:lnTo>
                  <a:lnTo>
                    <a:pt x="276" y="132"/>
                  </a:lnTo>
                  <a:lnTo>
                    <a:pt x="286" y="124"/>
                  </a:lnTo>
                  <a:lnTo>
                    <a:pt x="287" y="116"/>
                  </a:lnTo>
                  <a:lnTo>
                    <a:pt x="307" y="105"/>
                  </a:lnTo>
                  <a:lnTo>
                    <a:pt x="315" y="108"/>
                  </a:lnTo>
                  <a:lnTo>
                    <a:pt x="318" y="106"/>
                  </a:lnTo>
                  <a:lnTo>
                    <a:pt x="319" y="102"/>
                  </a:lnTo>
                  <a:lnTo>
                    <a:pt x="312" y="97"/>
                  </a:lnTo>
                  <a:lnTo>
                    <a:pt x="293" y="98"/>
                  </a:lnTo>
                  <a:lnTo>
                    <a:pt x="283" y="96"/>
                  </a:lnTo>
                  <a:lnTo>
                    <a:pt x="278" y="91"/>
                  </a:lnTo>
                  <a:lnTo>
                    <a:pt x="255" y="77"/>
                  </a:lnTo>
                  <a:lnTo>
                    <a:pt x="248" y="65"/>
                  </a:lnTo>
                  <a:lnTo>
                    <a:pt x="243" y="50"/>
                  </a:lnTo>
                  <a:lnTo>
                    <a:pt x="248" y="35"/>
                  </a:lnTo>
                  <a:lnTo>
                    <a:pt x="244" y="26"/>
                  </a:lnTo>
                  <a:lnTo>
                    <a:pt x="224" y="25"/>
                  </a:lnTo>
                  <a:lnTo>
                    <a:pt x="211" y="21"/>
                  </a:lnTo>
                  <a:lnTo>
                    <a:pt x="196" y="15"/>
                  </a:lnTo>
                  <a:lnTo>
                    <a:pt x="184" y="5"/>
                  </a:lnTo>
                  <a:lnTo>
                    <a:pt x="169" y="0"/>
                  </a:lnTo>
                  <a:lnTo>
                    <a:pt x="162" y="1"/>
                  </a:lnTo>
                  <a:lnTo>
                    <a:pt x="152" y="12"/>
                  </a:lnTo>
                  <a:lnTo>
                    <a:pt x="142" y="19"/>
                  </a:lnTo>
                  <a:lnTo>
                    <a:pt x="127" y="27"/>
                  </a:lnTo>
                  <a:lnTo>
                    <a:pt x="121" y="28"/>
                  </a:lnTo>
                  <a:lnTo>
                    <a:pt x="113" y="26"/>
                  </a:lnTo>
                  <a:lnTo>
                    <a:pt x="104" y="33"/>
                  </a:lnTo>
                  <a:lnTo>
                    <a:pt x="94" y="38"/>
                  </a:lnTo>
                  <a:lnTo>
                    <a:pt x="91" y="32"/>
                  </a:lnTo>
                  <a:lnTo>
                    <a:pt x="77" y="36"/>
                  </a:lnTo>
                  <a:lnTo>
                    <a:pt x="71" y="31"/>
                  </a:lnTo>
                  <a:lnTo>
                    <a:pt x="65" y="32"/>
                  </a:lnTo>
                  <a:lnTo>
                    <a:pt x="50" y="42"/>
                  </a:lnTo>
                  <a:lnTo>
                    <a:pt x="44" y="41"/>
                  </a:lnTo>
                  <a:lnTo>
                    <a:pt x="36" y="33"/>
                  </a:lnTo>
                  <a:lnTo>
                    <a:pt x="23" y="31"/>
                  </a:lnTo>
                  <a:lnTo>
                    <a:pt x="21" y="28"/>
                  </a:lnTo>
                  <a:lnTo>
                    <a:pt x="17" y="31"/>
                  </a:lnTo>
                  <a:lnTo>
                    <a:pt x="13" y="37"/>
                  </a:lnTo>
                  <a:lnTo>
                    <a:pt x="7" y="44"/>
                  </a:lnTo>
                  <a:lnTo>
                    <a:pt x="7" y="48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29" y="80"/>
                  </a:lnTo>
                  <a:lnTo>
                    <a:pt x="39" y="90"/>
                  </a:lnTo>
                  <a:lnTo>
                    <a:pt x="44" y="100"/>
                  </a:lnTo>
                  <a:lnTo>
                    <a:pt x="41" y="112"/>
                  </a:lnTo>
                  <a:lnTo>
                    <a:pt x="43" y="120"/>
                  </a:lnTo>
                  <a:lnTo>
                    <a:pt x="57" y="135"/>
                  </a:lnTo>
                  <a:lnTo>
                    <a:pt x="77" y="139"/>
                  </a:lnTo>
                  <a:lnTo>
                    <a:pt x="97" y="134"/>
                  </a:lnTo>
                  <a:lnTo>
                    <a:pt x="113" y="135"/>
                  </a:lnTo>
                  <a:lnTo>
                    <a:pt x="122" y="146"/>
                  </a:lnTo>
                  <a:lnTo>
                    <a:pt x="127" y="155"/>
                  </a:lnTo>
                  <a:lnTo>
                    <a:pt x="129" y="162"/>
                  </a:lnTo>
                  <a:lnTo>
                    <a:pt x="137" y="168"/>
                  </a:lnTo>
                  <a:lnTo>
                    <a:pt x="141" y="177"/>
                  </a:lnTo>
                  <a:lnTo>
                    <a:pt x="147" y="183"/>
                  </a:lnTo>
                  <a:lnTo>
                    <a:pt x="146" y="192"/>
                  </a:lnTo>
                  <a:lnTo>
                    <a:pt x="130" y="208"/>
                  </a:lnTo>
                  <a:lnTo>
                    <a:pt x="125" y="208"/>
                  </a:lnTo>
                  <a:lnTo>
                    <a:pt x="114" y="205"/>
                  </a:lnTo>
                  <a:lnTo>
                    <a:pt x="107" y="208"/>
                  </a:lnTo>
                  <a:lnTo>
                    <a:pt x="103" y="213"/>
                  </a:lnTo>
                  <a:lnTo>
                    <a:pt x="99" y="222"/>
                  </a:lnTo>
                  <a:lnTo>
                    <a:pt x="100" y="229"/>
                  </a:lnTo>
                  <a:lnTo>
                    <a:pt x="107" y="231"/>
                  </a:lnTo>
                  <a:lnTo>
                    <a:pt x="115" y="237"/>
                  </a:lnTo>
                  <a:lnTo>
                    <a:pt x="134" y="247"/>
                  </a:lnTo>
                  <a:lnTo>
                    <a:pt x="161" y="267"/>
                  </a:lnTo>
                  <a:lnTo>
                    <a:pt x="165" y="280"/>
                  </a:lnTo>
                  <a:lnTo>
                    <a:pt x="188" y="301"/>
                  </a:lnTo>
                  <a:lnTo>
                    <a:pt x="191" y="311"/>
                  </a:lnTo>
                  <a:lnTo>
                    <a:pt x="208" y="331"/>
                  </a:lnTo>
                  <a:lnTo>
                    <a:pt x="213" y="332"/>
                  </a:lnTo>
                  <a:lnTo>
                    <a:pt x="231" y="344"/>
                  </a:lnTo>
                  <a:lnTo>
                    <a:pt x="236" y="358"/>
                  </a:lnTo>
                  <a:lnTo>
                    <a:pt x="239" y="370"/>
                  </a:lnTo>
                  <a:lnTo>
                    <a:pt x="238" y="371"/>
                  </a:lnTo>
                  <a:lnTo>
                    <a:pt x="239" y="372"/>
                  </a:lnTo>
                  <a:lnTo>
                    <a:pt x="243" y="386"/>
                  </a:lnTo>
                  <a:lnTo>
                    <a:pt x="251" y="386"/>
                  </a:lnTo>
                  <a:lnTo>
                    <a:pt x="265" y="396"/>
                  </a:lnTo>
                  <a:lnTo>
                    <a:pt x="274" y="404"/>
                  </a:lnTo>
                  <a:lnTo>
                    <a:pt x="278" y="421"/>
                  </a:lnTo>
                  <a:lnTo>
                    <a:pt x="291" y="450"/>
                  </a:lnTo>
                  <a:lnTo>
                    <a:pt x="292" y="457"/>
                  </a:lnTo>
                  <a:lnTo>
                    <a:pt x="292" y="490"/>
                  </a:lnTo>
                  <a:lnTo>
                    <a:pt x="290" y="527"/>
                  </a:lnTo>
                  <a:lnTo>
                    <a:pt x="292" y="543"/>
                  </a:lnTo>
                  <a:lnTo>
                    <a:pt x="299" y="558"/>
                  </a:lnTo>
                  <a:lnTo>
                    <a:pt x="298" y="607"/>
                  </a:lnTo>
                  <a:lnTo>
                    <a:pt x="296" y="619"/>
                  </a:lnTo>
                  <a:lnTo>
                    <a:pt x="290" y="628"/>
                  </a:lnTo>
                  <a:lnTo>
                    <a:pt x="281" y="625"/>
                  </a:lnTo>
                  <a:lnTo>
                    <a:pt x="271" y="634"/>
                  </a:lnTo>
                  <a:lnTo>
                    <a:pt x="264" y="638"/>
                  </a:lnTo>
                  <a:lnTo>
                    <a:pt x="256" y="638"/>
                  </a:lnTo>
                  <a:lnTo>
                    <a:pt x="238" y="646"/>
                  </a:lnTo>
                  <a:lnTo>
                    <a:pt x="237" y="656"/>
                  </a:lnTo>
                  <a:lnTo>
                    <a:pt x="218" y="657"/>
                  </a:lnTo>
                  <a:lnTo>
                    <a:pt x="208" y="661"/>
                  </a:lnTo>
                  <a:lnTo>
                    <a:pt x="206" y="674"/>
                  </a:lnTo>
                  <a:lnTo>
                    <a:pt x="207" y="683"/>
                  </a:lnTo>
                  <a:lnTo>
                    <a:pt x="208" y="692"/>
                  </a:lnTo>
                  <a:lnTo>
                    <a:pt x="202" y="694"/>
                  </a:lnTo>
                  <a:lnTo>
                    <a:pt x="194" y="697"/>
                  </a:lnTo>
                  <a:lnTo>
                    <a:pt x="183" y="704"/>
                  </a:lnTo>
                  <a:lnTo>
                    <a:pt x="173" y="708"/>
                  </a:lnTo>
                  <a:lnTo>
                    <a:pt x="165" y="705"/>
                  </a:lnTo>
                  <a:lnTo>
                    <a:pt x="158" y="705"/>
                  </a:lnTo>
                  <a:lnTo>
                    <a:pt x="157" y="715"/>
                  </a:lnTo>
                  <a:lnTo>
                    <a:pt x="152" y="720"/>
                  </a:lnTo>
                  <a:lnTo>
                    <a:pt x="145" y="724"/>
                  </a:lnTo>
                  <a:lnTo>
                    <a:pt x="134" y="726"/>
                  </a:lnTo>
                  <a:lnTo>
                    <a:pt x="129" y="727"/>
                  </a:lnTo>
                  <a:lnTo>
                    <a:pt x="136" y="738"/>
                  </a:lnTo>
                  <a:lnTo>
                    <a:pt x="154" y="746"/>
                  </a:lnTo>
                  <a:lnTo>
                    <a:pt x="161" y="752"/>
                  </a:lnTo>
                  <a:lnTo>
                    <a:pt x="157" y="760"/>
                  </a:lnTo>
                  <a:lnTo>
                    <a:pt x="150" y="770"/>
                  </a:lnTo>
                  <a:lnTo>
                    <a:pt x="148" y="786"/>
                  </a:lnTo>
                  <a:lnTo>
                    <a:pt x="148" y="797"/>
                  </a:lnTo>
                  <a:lnTo>
                    <a:pt x="151" y="810"/>
                  </a:lnTo>
                  <a:lnTo>
                    <a:pt x="156" y="822"/>
                  </a:lnTo>
                  <a:lnTo>
                    <a:pt x="151" y="827"/>
                  </a:lnTo>
                  <a:lnTo>
                    <a:pt x="153" y="832"/>
                  </a:lnTo>
                  <a:lnTo>
                    <a:pt x="162" y="830"/>
                  </a:lnTo>
                  <a:lnTo>
                    <a:pt x="175" y="821"/>
                  </a:lnTo>
                  <a:lnTo>
                    <a:pt x="186" y="807"/>
                  </a:lnTo>
                  <a:lnTo>
                    <a:pt x="195" y="797"/>
                  </a:lnTo>
                  <a:lnTo>
                    <a:pt x="216" y="789"/>
                  </a:lnTo>
                  <a:lnTo>
                    <a:pt x="220" y="785"/>
                  </a:lnTo>
                  <a:lnTo>
                    <a:pt x="220" y="778"/>
                  </a:lnTo>
                  <a:lnTo>
                    <a:pt x="228" y="773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11" name="Freeform 91"/>
            <p:cNvSpPr>
              <a:spLocks noChangeAspect="1"/>
            </p:cNvSpPr>
            <p:nvPr/>
          </p:nvSpPr>
          <p:spPr bwMode="gray">
            <a:xfrm>
              <a:off x="3995289" y="3375168"/>
              <a:ext cx="139298" cy="95241"/>
            </a:xfrm>
            <a:custGeom>
              <a:avLst/>
              <a:gdLst/>
              <a:ahLst/>
              <a:cxnLst>
                <a:cxn ang="0">
                  <a:pos x="249" y="133"/>
                </a:cxn>
                <a:cxn ang="0">
                  <a:pos x="268" y="155"/>
                </a:cxn>
                <a:cxn ang="0">
                  <a:pos x="281" y="158"/>
                </a:cxn>
                <a:cxn ang="0">
                  <a:pos x="288" y="121"/>
                </a:cxn>
                <a:cxn ang="0">
                  <a:pos x="301" y="122"/>
                </a:cxn>
                <a:cxn ang="0">
                  <a:pos x="312" y="139"/>
                </a:cxn>
                <a:cxn ang="0">
                  <a:pos x="319" y="128"/>
                </a:cxn>
                <a:cxn ang="0">
                  <a:pos x="309" y="111"/>
                </a:cxn>
                <a:cxn ang="0">
                  <a:pos x="328" y="96"/>
                </a:cxn>
                <a:cxn ang="0">
                  <a:pos x="324" y="81"/>
                </a:cxn>
                <a:cxn ang="0">
                  <a:pos x="351" y="64"/>
                </a:cxn>
                <a:cxn ang="0">
                  <a:pos x="383" y="20"/>
                </a:cxn>
                <a:cxn ang="0">
                  <a:pos x="392" y="0"/>
                </a:cxn>
                <a:cxn ang="0">
                  <a:pos x="395" y="14"/>
                </a:cxn>
                <a:cxn ang="0">
                  <a:pos x="404" y="9"/>
                </a:cxn>
                <a:cxn ang="0">
                  <a:pos x="417" y="4"/>
                </a:cxn>
                <a:cxn ang="0">
                  <a:pos x="433" y="20"/>
                </a:cxn>
                <a:cxn ang="0">
                  <a:pos x="442" y="43"/>
                </a:cxn>
                <a:cxn ang="0">
                  <a:pos x="448" y="57"/>
                </a:cxn>
                <a:cxn ang="0">
                  <a:pos x="463" y="54"/>
                </a:cxn>
                <a:cxn ang="0">
                  <a:pos x="462" y="68"/>
                </a:cxn>
                <a:cxn ang="0">
                  <a:pos x="474" y="65"/>
                </a:cxn>
                <a:cxn ang="0">
                  <a:pos x="502" y="80"/>
                </a:cxn>
                <a:cxn ang="0">
                  <a:pos x="530" y="95"/>
                </a:cxn>
                <a:cxn ang="0">
                  <a:pos x="512" y="108"/>
                </a:cxn>
                <a:cxn ang="0">
                  <a:pos x="482" y="110"/>
                </a:cxn>
                <a:cxn ang="0">
                  <a:pos x="476" y="126"/>
                </a:cxn>
                <a:cxn ang="0">
                  <a:pos x="492" y="137"/>
                </a:cxn>
                <a:cxn ang="0">
                  <a:pos x="463" y="149"/>
                </a:cxn>
                <a:cxn ang="0">
                  <a:pos x="446" y="143"/>
                </a:cxn>
                <a:cxn ang="0">
                  <a:pos x="439" y="151"/>
                </a:cxn>
                <a:cxn ang="0">
                  <a:pos x="412" y="142"/>
                </a:cxn>
                <a:cxn ang="0">
                  <a:pos x="336" y="150"/>
                </a:cxn>
                <a:cxn ang="0">
                  <a:pos x="323" y="201"/>
                </a:cxn>
                <a:cxn ang="0">
                  <a:pos x="282" y="275"/>
                </a:cxn>
                <a:cxn ang="0">
                  <a:pos x="265" y="299"/>
                </a:cxn>
                <a:cxn ang="0">
                  <a:pos x="231" y="307"/>
                </a:cxn>
                <a:cxn ang="0">
                  <a:pos x="189" y="306"/>
                </a:cxn>
                <a:cxn ang="0">
                  <a:pos x="178" y="296"/>
                </a:cxn>
                <a:cxn ang="0">
                  <a:pos x="139" y="305"/>
                </a:cxn>
                <a:cxn ang="0">
                  <a:pos x="105" y="326"/>
                </a:cxn>
                <a:cxn ang="0">
                  <a:pos x="77" y="323"/>
                </a:cxn>
                <a:cxn ang="0">
                  <a:pos x="40" y="325"/>
                </a:cxn>
                <a:cxn ang="0">
                  <a:pos x="0" y="269"/>
                </a:cxn>
                <a:cxn ang="0">
                  <a:pos x="7" y="264"/>
                </a:cxn>
                <a:cxn ang="0">
                  <a:pos x="28" y="283"/>
                </a:cxn>
                <a:cxn ang="0">
                  <a:pos x="53" y="284"/>
                </a:cxn>
                <a:cxn ang="0">
                  <a:pos x="84" y="293"/>
                </a:cxn>
                <a:cxn ang="0">
                  <a:pos x="91" y="269"/>
                </a:cxn>
                <a:cxn ang="0">
                  <a:pos x="96" y="250"/>
                </a:cxn>
                <a:cxn ang="0">
                  <a:pos x="103" y="239"/>
                </a:cxn>
                <a:cxn ang="0">
                  <a:pos x="116" y="221"/>
                </a:cxn>
                <a:cxn ang="0">
                  <a:pos x="137" y="218"/>
                </a:cxn>
                <a:cxn ang="0">
                  <a:pos x="161" y="215"/>
                </a:cxn>
                <a:cxn ang="0">
                  <a:pos x="190" y="201"/>
                </a:cxn>
                <a:cxn ang="0">
                  <a:pos x="215" y="167"/>
                </a:cxn>
                <a:cxn ang="0">
                  <a:pos x="240" y="131"/>
                </a:cxn>
              </a:cxnLst>
              <a:rect l="0" t="0" r="r" b="b"/>
              <a:pathLst>
                <a:path w="530" h="330">
                  <a:moveTo>
                    <a:pt x="242" y="129"/>
                  </a:moveTo>
                  <a:lnTo>
                    <a:pt x="245" y="131"/>
                  </a:lnTo>
                  <a:lnTo>
                    <a:pt x="249" y="133"/>
                  </a:lnTo>
                  <a:lnTo>
                    <a:pt x="259" y="144"/>
                  </a:lnTo>
                  <a:lnTo>
                    <a:pt x="263" y="150"/>
                  </a:lnTo>
                  <a:lnTo>
                    <a:pt x="268" y="155"/>
                  </a:lnTo>
                  <a:lnTo>
                    <a:pt x="271" y="159"/>
                  </a:lnTo>
                  <a:lnTo>
                    <a:pt x="276" y="160"/>
                  </a:lnTo>
                  <a:lnTo>
                    <a:pt x="281" y="158"/>
                  </a:lnTo>
                  <a:lnTo>
                    <a:pt x="283" y="150"/>
                  </a:lnTo>
                  <a:lnTo>
                    <a:pt x="285" y="126"/>
                  </a:lnTo>
                  <a:lnTo>
                    <a:pt x="288" y="121"/>
                  </a:lnTo>
                  <a:lnTo>
                    <a:pt x="293" y="118"/>
                  </a:lnTo>
                  <a:lnTo>
                    <a:pt x="298" y="118"/>
                  </a:lnTo>
                  <a:lnTo>
                    <a:pt x="301" y="122"/>
                  </a:lnTo>
                  <a:lnTo>
                    <a:pt x="303" y="129"/>
                  </a:lnTo>
                  <a:lnTo>
                    <a:pt x="307" y="137"/>
                  </a:lnTo>
                  <a:lnTo>
                    <a:pt x="312" y="139"/>
                  </a:lnTo>
                  <a:lnTo>
                    <a:pt x="318" y="139"/>
                  </a:lnTo>
                  <a:lnTo>
                    <a:pt x="319" y="134"/>
                  </a:lnTo>
                  <a:lnTo>
                    <a:pt x="319" y="128"/>
                  </a:lnTo>
                  <a:lnTo>
                    <a:pt x="318" y="123"/>
                  </a:lnTo>
                  <a:lnTo>
                    <a:pt x="314" y="116"/>
                  </a:lnTo>
                  <a:lnTo>
                    <a:pt x="309" y="111"/>
                  </a:lnTo>
                  <a:lnTo>
                    <a:pt x="315" y="110"/>
                  </a:lnTo>
                  <a:lnTo>
                    <a:pt x="320" y="106"/>
                  </a:lnTo>
                  <a:lnTo>
                    <a:pt x="328" y="96"/>
                  </a:lnTo>
                  <a:lnTo>
                    <a:pt x="322" y="94"/>
                  </a:lnTo>
                  <a:lnTo>
                    <a:pt x="319" y="88"/>
                  </a:lnTo>
                  <a:lnTo>
                    <a:pt x="324" y="81"/>
                  </a:lnTo>
                  <a:lnTo>
                    <a:pt x="329" y="79"/>
                  </a:lnTo>
                  <a:lnTo>
                    <a:pt x="339" y="79"/>
                  </a:lnTo>
                  <a:lnTo>
                    <a:pt x="351" y="64"/>
                  </a:lnTo>
                  <a:lnTo>
                    <a:pt x="357" y="53"/>
                  </a:lnTo>
                  <a:lnTo>
                    <a:pt x="357" y="47"/>
                  </a:lnTo>
                  <a:lnTo>
                    <a:pt x="383" y="20"/>
                  </a:lnTo>
                  <a:lnTo>
                    <a:pt x="387" y="13"/>
                  </a:lnTo>
                  <a:lnTo>
                    <a:pt x="388" y="6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5" y="3"/>
                  </a:lnTo>
                  <a:lnTo>
                    <a:pt x="395" y="14"/>
                  </a:lnTo>
                  <a:lnTo>
                    <a:pt x="393" y="20"/>
                  </a:lnTo>
                  <a:lnTo>
                    <a:pt x="393" y="22"/>
                  </a:lnTo>
                  <a:lnTo>
                    <a:pt x="404" y="9"/>
                  </a:lnTo>
                  <a:lnTo>
                    <a:pt x="408" y="2"/>
                  </a:lnTo>
                  <a:lnTo>
                    <a:pt x="415" y="2"/>
                  </a:lnTo>
                  <a:lnTo>
                    <a:pt x="417" y="4"/>
                  </a:lnTo>
                  <a:lnTo>
                    <a:pt x="422" y="19"/>
                  </a:lnTo>
                  <a:lnTo>
                    <a:pt x="428" y="22"/>
                  </a:lnTo>
                  <a:lnTo>
                    <a:pt x="433" y="20"/>
                  </a:lnTo>
                  <a:lnTo>
                    <a:pt x="443" y="29"/>
                  </a:lnTo>
                  <a:lnTo>
                    <a:pt x="446" y="40"/>
                  </a:lnTo>
                  <a:lnTo>
                    <a:pt x="442" y="43"/>
                  </a:lnTo>
                  <a:lnTo>
                    <a:pt x="443" y="57"/>
                  </a:lnTo>
                  <a:lnTo>
                    <a:pt x="444" y="58"/>
                  </a:lnTo>
                  <a:lnTo>
                    <a:pt x="448" y="57"/>
                  </a:lnTo>
                  <a:lnTo>
                    <a:pt x="452" y="57"/>
                  </a:lnTo>
                  <a:lnTo>
                    <a:pt x="458" y="54"/>
                  </a:lnTo>
                  <a:lnTo>
                    <a:pt x="463" y="54"/>
                  </a:lnTo>
                  <a:lnTo>
                    <a:pt x="467" y="59"/>
                  </a:lnTo>
                  <a:lnTo>
                    <a:pt x="465" y="64"/>
                  </a:lnTo>
                  <a:lnTo>
                    <a:pt x="462" y="68"/>
                  </a:lnTo>
                  <a:lnTo>
                    <a:pt x="463" y="70"/>
                  </a:lnTo>
                  <a:lnTo>
                    <a:pt x="469" y="70"/>
                  </a:lnTo>
                  <a:lnTo>
                    <a:pt x="474" y="65"/>
                  </a:lnTo>
                  <a:lnTo>
                    <a:pt x="480" y="65"/>
                  </a:lnTo>
                  <a:lnTo>
                    <a:pt x="486" y="69"/>
                  </a:lnTo>
                  <a:lnTo>
                    <a:pt x="502" y="80"/>
                  </a:lnTo>
                  <a:lnTo>
                    <a:pt x="523" y="86"/>
                  </a:lnTo>
                  <a:lnTo>
                    <a:pt x="529" y="91"/>
                  </a:lnTo>
                  <a:lnTo>
                    <a:pt x="530" y="95"/>
                  </a:lnTo>
                  <a:lnTo>
                    <a:pt x="528" y="100"/>
                  </a:lnTo>
                  <a:lnTo>
                    <a:pt x="518" y="104"/>
                  </a:lnTo>
                  <a:lnTo>
                    <a:pt x="512" y="108"/>
                  </a:lnTo>
                  <a:lnTo>
                    <a:pt x="501" y="112"/>
                  </a:lnTo>
                  <a:lnTo>
                    <a:pt x="491" y="115"/>
                  </a:lnTo>
                  <a:lnTo>
                    <a:pt x="482" y="110"/>
                  </a:lnTo>
                  <a:lnTo>
                    <a:pt x="475" y="113"/>
                  </a:lnTo>
                  <a:lnTo>
                    <a:pt x="474" y="121"/>
                  </a:lnTo>
                  <a:lnTo>
                    <a:pt x="476" y="126"/>
                  </a:lnTo>
                  <a:lnTo>
                    <a:pt x="482" y="132"/>
                  </a:lnTo>
                  <a:lnTo>
                    <a:pt x="487" y="133"/>
                  </a:lnTo>
                  <a:lnTo>
                    <a:pt x="492" y="137"/>
                  </a:lnTo>
                  <a:lnTo>
                    <a:pt x="494" y="140"/>
                  </a:lnTo>
                  <a:lnTo>
                    <a:pt x="480" y="143"/>
                  </a:lnTo>
                  <a:lnTo>
                    <a:pt x="463" y="149"/>
                  </a:lnTo>
                  <a:lnTo>
                    <a:pt x="457" y="149"/>
                  </a:lnTo>
                  <a:lnTo>
                    <a:pt x="452" y="147"/>
                  </a:lnTo>
                  <a:lnTo>
                    <a:pt x="446" y="143"/>
                  </a:lnTo>
                  <a:lnTo>
                    <a:pt x="444" y="143"/>
                  </a:lnTo>
                  <a:lnTo>
                    <a:pt x="443" y="148"/>
                  </a:lnTo>
                  <a:lnTo>
                    <a:pt x="439" y="151"/>
                  </a:lnTo>
                  <a:lnTo>
                    <a:pt x="435" y="151"/>
                  </a:lnTo>
                  <a:lnTo>
                    <a:pt x="421" y="147"/>
                  </a:lnTo>
                  <a:lnTo>
                    <a:pt x="412" y="142"/>
                  </a:lnTo>
                  <a:lnTo>
                    <a:pt x="361" y="140"/>
                  </a:lnTo>
                  <a:lnTo>
                    <a:pt x="342" y="142"/>
                  </a:lnTo>
                  <a:lnTo>
                    <a:pt x="336" y="150"/>
                  </a:lnTo>
                  <a:lnTo>
                    <a:pt x="330" y="167"/>
                  </a:lnTo>
                  <a:lnTo>
                    <a:pt x="328" y="189"/>
                  </a:lnTo>
                  <a:lnTo>
                    <a:pt x="323" y="201"/>
                  </a:lnTo>
                  <a:lnTo>
                    <a:pt x="297" y="230"/>
                  </a:lnTo>
                  <a:lnTo>
                    <a:pt x="291" y="257"/>
                  </a:lnTo>
                  <a:lnTo>
                    <a:pt x="282" y="275"/>
                  </a:lnTo>
                  <a:lnTo>
                    <a:pt x="275" y="287"/>
                  </a:lnTo>
                  <a:lnTo>
                    <a:pt x="271" y="294"/>
                  </a:lnTo>
                  <a:lnTo>
                    <a:pt x="265" y="299"/>
                  </a:lnTo>
                  <a:lnTo>
                    <a:pt x="252" y="303"/>
                  </a:lnTo>
                  <a:lnTo>
                    <a:pt x="240" y="305"/>
                  </a:lnTo>
                  <a:lnTo>
                    <a:pt x="231" y="307"/>
                  </a:lnTo>
                  <a:lnTo>
                    <a:pt x="220" y="314"/>
                  </a:lnTo>
                  <a:lnTo>
                    <a:pt x="210" y="314"/>
                  </a:lnTo>
                  <a:lnTo>
                    <a:pt x="189" y="306"/>
                  </a:lnTo>
                  <a:lnTo>
                    <a:pt x="184" y="306"/>
                  </a:lnTo>
                  <a:lnTo>
                    <a:pt x="183" y="299"/>
                  </a:lnTo>
                  <a:lnTo>
                    <a:pt x="178" y="296"/>
                  </a:lnTo>
                  <a:lnTo>
                    <a:pt x="151" y="295"/>
                  </a:lnTo>
                  <a:lnTo>
                    <a:pt x="146" y="296"/>
                  </a:lnTo>
                  <a:lnTo>
                    <a:pt x="139" y="305"/>
                  </a:lnTo>
                  <a:lnTo>
                    <a:pt x="123" y="323"/>
                  </a:lnTo>
                  <a:lnTo>
                    <a:pt x="115" y="327"/>
                  </a:lnTo>
                  <a:lnTo>
                    <a:pt x="105" y="326"/>
                  </a:lnTo>
                  <a:lnTo>
                    <a:pt x="96" y="326"/>
                  </a:lnTo>
                  <a:lnTo>
                    <a:pt x="87" y="330"/>
                  </a:lnTo>
                  <a:lnTo>
                    <a:pt x="77" y="323"/>
                  </a:lnTo>
                  <a:lnTo>
                    <a:pt x="66" y="325"/>
                  </a:lnTo>
                  <a:lnTo>
                    <a:pt x="54" y="328"/>
                  </a:lnTo>
                  <a:lnTo>
                    <a:pt x="40" y="325"/>
                  </a:lnTo>
                  <a:lnTo>
                    <a:pt x="27" y="314"/>
                  </a:lnTo>
                  <a:lnTo>
                    <a:pt x="0" y="274"/>
                  </a:lnTo>
                  <a:lnTo>
                    <a:pt x="0" y="269"/>
                  </a:lnTo>
                  <a:lnTo>
                    <a:pt x="2" y="268"/>
                  </a:lnTo>
                  <a:lnTo>
                    <a:pt x="5" y="266"/>
                  </a:lnTo>
                  <a:lnTo>
                    <a:pt x="7" y="264"/>
                  </a:lnTo>
                  <a:lnTo>
                    <a:pt x="10" y="273"/>
                  </a:lnTo>
                  <a:lnTo>
                    <a:pt x="13" y="278"/>
                  </a:lnTo>
                  <a:lnTo>
                    <a:pt x="28" y="283"/>
                  </a:lnTo>
                  <a:lnTo>
                    <a:pt x="34" y="284"/>
                  </a:lnTo>
                  <a:lnTo>
                    <a:pt x="48" y="283"/>
                  </a:lnTo>
                  <a:lnTo>
                    <a:pt x="53" y="284"/>
                  </a:lnTo>
                  <a:lnTo>
                    <a:pt x="59" y="288"/>
                  </a:lnTo>
                  <a:lnTo>
                    <a:pt x="67" y="290"/>
                  </a:lnTo>
                  <a:lnTo>
                    <a:pt x="84" y="293"/>
                  </a:lnTo>
                  <a:lnTo>
                    <a:pt x="86" y="285"/>
                  </a:lnTo>
                  <a:lnTo>
                    <a:pt x="89" y="279"/>
                  </a:lnTo>
                  <a:lnTo>
                    <a:pt x="91" y="269"/>
                  </a:lnTo>
                  <a:lnTo>
                    <a:pt x="93" y="263"/>
                  </a:lnTo>
                  <a:lnTo>
                    <a:pt x="91" y="253"/>
                  </a:lnTo>
                  <a:lnTo>
                    <a:pt x="96" y="250"/>
                  </a:lnTo>
                  <a:lnTo>
                    <a:pt x="102" y="251"/>
                  </a:lnTo>
                  <a:lnTo>
                    <a:pt x="103" y="253"/>
                  </a:lnTo>
                  <a:lnTo>
                    <a:pt x="103" y="239"/>
                  </a:lnTo>
                  <a:lnTo>
                    <a:pt x="105" y="235"/>
                  </a:lnTo>
                  <a:lnTo>
                    <a:pt x="113" y="225"/>
                  </a:lnTo>
                  <a:lnTo>
                    <a:pt x="116" y="221"/>
                  </a:lnTo>
                  <a:lnTo>
                    <a:pt x="134" y="220"/>
                  </a:lnTo>
                  <a:lnTo>
                    <a:pt x="137" y="219"/>
                  </a:lnTo>
                  <a:lnTo>
                    <a:pt x="137" y="218"/>
                  </a:lnTo>
                  <a:lnTo>
                    <a:pt x="142" y="217"/>
                  </a:lnTo>
                  <a:lnTo>
                    <a:pt x="152" y="217"/>
                  </a:lnTo>
                  <a:lnTo>
                    <a:pt x="161" y="215"/>
                  </a:lnTo>
                  <a:lnTo>
                    <a:pt x="174" y="214"/>
                  </a:lnTo>
                  <a:lnTo>
                    <a:pt x="179" y="212"/>
                  </a:lnTo>
                  <a:lnTo>
                    <a:pt x="190" y="201"/>
                  </a:lnTo>
                  <a:lnTo>
                    <a:pt x="205" y="183"/>
                  </a:lnTo>
                  <a:lnTo>
                    <a:pt x="207" y="177"/>
                  </a:lnTo>
                  <a:lnTo>
                    <a:pt x="215" y="167"/>
                  </a:lnTo>
                  <a:lnTo>
                    <a:pt x="231" y="154"/>
                  </a:lnTo>
                  <a:lnTo>
                    <a:pt x="238" y="143"/>
                  </a:lnTo>
                  <a:lnTo>
                    <a:pt x="240" y="131"/>
                  </a:lnTo>
                  <a:lnTo>
                    <a:pt x="242" y="129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12" name="Freeform 92"/>
            <p:cNvSpPr>
              <a:spLocks noChangeAspect="1"/>
            </p:cNvSpPr>
            <p:nvPr/>
          </p:nvSpPr>
          <p:spPr bwMode="gray">
            <a:xfrm>
              <a:off x="3859934" y="3378054"/>
              <a:ext cx="59136" cy="85140"/>
            </a:xfrm>
            <a:custGeom>
              <a:avLst/>
              <a:gdLst/>
              <a:ahLst/>
              <a:cxnLst>
                <a:cxn ang="0">
                  <a:pos x="5" y="16"/>
                </a:cxn>
                <a:cxn ang="0">
                  <a:pos x="2" y="16"/>
                </a:cxn>
                <a:cxn ang="0">
                  <a:pos x="7" y="24"/>
                </a:cxn>
                <a:cxn ang="0">
                  <a:pos x="10" y="43"/>
                </a:cxn>
                <a:cxn ang="0">
                  <a:pos x="14" y="55"/>
                </a:cxn>
                <a:cxn ang="0">
                  <a:pos x="15" y="87"/>
                </a:cxn>
                <a:cxn ang="0">
                  <a:pos x="18" y="98"/>
                </a:cxn>
                <a:cxn ang="0">
                  <a:pos x="26" y="104"/>
                </a:cxn>
                <a:cxn ang="0">
                  <a:pos x="27" y="115"/>
                </a:cxn>
                <a:cxn ang="0">
                  <a:pos x="26" y="130"/>
                </a:cxn>
                <a:cxn ang="0">
                  <a:pos x="32" y="141"/>
                </a:cxn>
                <a:cxn ang="0">
                  <a:pos x="33" y="148"/>
                </a:cxn>
                <a:cxn ang="0">
                  <a:pos x="52" y="173"/>
                </a:cxn>
                <a:cxn ang="0">
                  <a:pos x="60" y="183"/>
                </a:cxn>
                <a:cxn ang="0">
                  <a:pos x="66" y="196"/>
                </a:cxn>
                <a:cxn ang="0">
                  <a:pos x="68" y="208"/>
                </a:cxn>
                <a:cxn ang="0">
                  <a:pos x="77" y="218"/>
                </a:cxn>
                <a:cxn ang="0">
                  <a:pos x="93" y="229"/>
                </a:cxn>
                <a:cxn ang="0">
                  <a:pos x="114" y="248"/>
                </a:cxn>
                <a:cxn ang="0">
                  <a:pos x="129" y="253"/>
                </a:cxn>
                <a:cxn ang="0">
                  <a:pos x="144" y="265"/>
                </a:cxn>
                <a:cxn ang="0">
                  <a:pos x="152" y="269"/>
                </a:cxn>
                <a:cxn ang="0">
                  <a:pos x="166" y="276"/>
                </a:cxn>
                <a:cxn ang="0">
                  <a:pos x="178" y="287"/>
                </a:cxn>
                <a:cxn ang="0">
                  <a:pos x="182" y="285"/>
                </a:cxn>
                <a:cxn ang="0">
                  <a:pos x="185" y="291"/>
                </a:cxn>
                <a:cxn ang="0">
                  <a:pos x="189" y="287"/>
                </a:cxn>
                <a:cxn ang="0">
                  <a:pos x="192" y="281"/>
                </a:cxn>
                <a:cxn ang="0">
                  <a:pos x="198" y="277"/>
                </a:cxn>
                <a:cxn ang="0">
                  <a:pos x="211" y="280"/>
                </a:cxn>
                <a:cxn ang="0">
                  <a:pos x="220" y="288"/>
                </a:cxn>
                <a:cxn ang="0">
                  <a:pos x="224" y="281"/>
                </a:cxn>
                <a:cxn ang="0">
                  <a:pos x="226" y="265"/>
                </a:cxn>
                <a:cxn ang="0">
                  <a:pos x="210" y="237"/>
                </a:cxn>
                <a:cxn ang="0">
                  <a:pos x="205" y="222"/>
                </a:cxn>
                <a:cxn ang="0">
                  <a:pos x="188" y="210"/>
                </a:cxn>
                <a:cxn ang="0">
                  <a:pos x="182" y="191"/>
                </a:cxn>
                <a:cxn ang="0">
                  <a:pos x="179" y="151"/>
                </a:cxn>
                <a:cxn ang="0">
                  <a:pos x="183" y="126"/>
                </a:cxn>
                <a:cxn ang="0">
                  <a:pos x="183" y="108"/>
                </a:cxn>
                <a:cxn ang="0">
                  <a:pos x="181" y="95"/>
                </a:cxn>
                <a:cxn ang="0">
                  <a:pos x="174" y="83"/>
                </a:cxn>
                <a:cxn ang="0">
                  <a:pos x="158" y="60"/>
                </a:cxn>
                <a:cxn ang="0">
                  <a:pos x="136" y="44"/>
                </a:cxn>
                <a:cxn ang="0">
                  <a:pos x="123" y="28"/>
                </a:cxn>
                <a:cxn ang="0">
                  <a:pos x="111" y="29"/>
                </a:cxn>
                <a:cxn ang="0">
                  <a:pos x="103" y="41"/>
                </a:cxn>
                <a:cxn ang="0">
                  <a:pos x="92" y="43"/>
                </a:cxn>
                <a:cxn ang="0">
                  <a:pos x="81" y="41"/>
                </a:cxn>
                <a:cxn ang="0">
                  <a:pos x="58" y="56"/>
                </a:cxn>
                <a:cxn ang="0">
                  <a:pos x="54" y="45"/>
                </a:cxn>
                <a:cxn ang="0">
                  <a:pos x="57" y="29"/>
                </a:cxn>
                <a:cxn ang="0">
                  <a:pos x="47" y="14"/>
                </a:cxn>
                <a:cxn ang="0">
                  <a:pos x="37" y="12"/>
                </a:cxn>
                <a:cxn ang="0">
                  <a:pos x="20" y="9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5" y="16"/>
                </a:cxn>
              </a:cxnLst>
              <a:rect l="0" t="0" r="r" b="b"/>
              <a:pathLst>
                <a:path w="226" h="291">
                  <a:moveTo>
                    <a:pt x="5" y="16"/>
                  </a:moveTo>
                  <a:lnTo>
                    <a:pt x="2" y="16"/>
                  </a:lnTo>
                  <a:lnTo>
                    <a:pt x="7" y="24"/>
                  </a:lnTo>
                  <a:lnTo>
                    <a:pt x="10" y="43"/>
                  </a:lnTo>
                  <a:lnTo>
                    <a:pt x="14" y="55"/>
                  </a:lnTo>
                  <a:lnTo>
                    <a:pt x="15" y="87"/>
                  </a:lnTo>
                  <a:lnTo>
                    <a:pt x="18" y="98"/>
                  </a:lnTo>
                  <a:lnTo>
                    <a:pt x="26" y="104"/>
                  </a:lnTo>
                  <a:lnTo>
                    <a:pt x="27" y="115"/>
                  </a:lnTo>
                  <a:lnTo>
                    <a:pt x="26" y="130"/>
                  </a:lnTo>
                  <a:lnTo>
                    <a:pt x="32" y="141"/>
                  </a:lnTo>
                  <a:lnTo>
                    <a:pt x="33" y="148"/>
                  </a:lnTo>
                  <a:lnTo>
                    <a:pt x="52" y="173"/>
                  </a:lnTo>
                  <a:lnTo>
                    <a:pt x="60" y="183"/>
                  </a:lnTo>
                  <a:lnTo>
                    <a:pt x="66" y="196"/>
                  </a:lnTo>
                  <a:lnTo>
                    <a:pt x="68" y="208"/>
                  </a:lnTo>
                  <a:lnTo>
                    <a:pt x="77" y="218"/>
                  </a:lnTo>
                  <a:lnTo>
                    <a:pt x="93" y="229"/>
                  </a:lnTo>
                  <a:lnTo>
                    <a:pt x="114" y="248"/>
                  </a:lnTo>
                  <a:lnTo>
                    <a:pt x="129" y="253"/>
                  </a:lnTo>
                  <a:lnTo>
                    <a:pt x="144" y="265"/>
                  </a:lnTo>
                  <a:lnTo>
                    <a:pt x="152" y="269"/>
                  </a:lnTo>
                  <a:lnTo>
                    <a:pt x="166" y="276"/>
                  </a:lnTo>
                  <a:lnTo>
                    <a:pt x="178" y="287"/>
                  </a:lnTo>
                  <a:lnTo>
                    <a:pt x="182" y="285"/>
                  </a:lnTo>
                  <a:lnTo>
                    <a:pt x="185" y="291"/>
                  </a:lnTo>
                  <a:lnTo>
                    <a:pt x="189" y="287"/>
                  </a:lnTo>
                  <a:lnTo>
                    <a:pt x="192" y="281"/>
                  </a:lnTo>
                  <a:lnTo>
                    <a:pt x="198" y="277"/>
                  </a:lnTo>
                  <a:lnTo>
                    <a:pt x="211" y="280"/>
                  </a:lnTo>
                  <a:lnTo>
                    <a:pt x="220" y="288"/>
                  </a:lnTo>
                  <a:lnTo>
                    <a:pt x="224" y="281"/>
                  </a:lnTo>
                  <a:lnTo>
                    <a:pt x="226" y="265"/>
                  </a:lnTo>
                  <a:lnTo>
                    <a:pt x="210" y="237"/>
                  </a:lnTo>
                  <a:lnTo>
                    <a:pt x="205" y="222"/>
                  </a:lnTo>
                  <a:lnTo>
                    <a:pt x="188" y="210"/>
                  </a:lnTo>
                  <a:lnTo>
                    <a:pt x="182" y="191"/>
                  </a:lnTo>
                  <a:lnTo>
                    <a:pt x="179" y="151"/>
                  </a:lnTo>
                  <a:lnTo>
                    <a:pt x="183" y="126"/>
                  </a:lnTo>
                  <a:lnTo>
                    <a:pt x="183" y="108"/>
                  </a:lnTo>
                  <a:lnTo>
                    <a:pt x="181" y="95"/>
                  </a:lnTo>
                  <a:lnTo>
                    <a:pt x="174" y="83"/>
                  </a:lnTo>
                  <a:lnTo>
                    <a:pt x="158" y="60"/>
                  </a:lnTo>
                  <a:lnTo>
                    <a:pt x="136" y="44"/>
                  </a:lnTo>
                  <a:lnTo>
                    <a:pt x="123" y="28"/>
                  </a:lnTo>
                  <a:lnTo>
                    <a:pt x="111" y="29"/>
                  </a:lnTo>
                  <a:lnTo>
                    <a:pt x="103" y="41"/>
                  </a:lnTo>
                  <a:lnTo>
                    <a:pt x="92" y="43"/>
                  </a:lnTo>
                  <a:lnTo>
                    <a:pt x="81" y="41"/>
                  </a:lnTo>
                  <a:lnTo>
                    <a:pt x="58" y="56"/>
                  </a:lnTo>
                  <a:lnTo>
                    <a:pt x="54" y="45"/>
                  </a:lnTo>
                  <a:lnTo>
                    <a:pt x="57" y="29"/>
                  </a:lnTo>
                  <a:lnTo>
                    <a:pt x="47" y="14"/>
                  </a:lnTo>
                  <a:lnTo>
                    <a:pt x="37" y="12"/>
                  </a:lnTo>
                  <a:lnTo>
                    <a:pt x="20" y="9"/>
                  </a:lnTo>
                  <a:lnTo>
                    <a:pt x="12" y="0"/>
                  </a:lnTo>
                  <a:lnTo>
                    <a:pt x="0" y="0"/>
                  </a:lnTo>
                  <a:lnTo>
                    <a:pt x="5" y="16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13" name="Freeform 93"/>
            <p:cNvSpPr>
              <a:spLocks noChangeAspect="1"/>
            </p:cNvSpPr>
            <p:nvPr/>
          </p:nvSpPr>
          <p:spPr bwMode="gray">
            <a:xfrm>
              <a:off x="3823138" y="3151495"/>
              <a:ext cx="113015" cy="243876"/>
            </a:xfrm>
            <a:custGeom>
              <a:avLst/>
              <a:gdLst/>
              <a:ahLst/>
              <a:cxnLst>
                <a:cxn ang="0">
                  <a:pos x="125" y="24"/>
                </a:cxn>
                <a:cxn ang="0">
                  <a:pos x="77" y="49"/>
                </a:cxn>
                <a:cxn ang="0">
                  <a:pos x="23" y="67"/>
                </a:cxn>
                <a:cxn ang="0">
                  <a:pos x="0" y="135"/>
                </a:cxn>
                <a:cxn ang="0">
                  <a:pos x="40" y="199"/>
                </a:cxn>
                <a:cxn ang="0">
                  <a:pos x="52" y="252"/>
                </a:cxn>
                <a:cxn ang="0">
                  <a:pos x="53" y="283"/>
                </a:cxn>
                <a:cxn ang="0">
                  <a:pos x="38" y="315"/>
                </a:cxn>
                <a:cxn ang="0">
                  <a:pos x="58" y="366"/>
                </a:cxn>
                <a:cxn ang="0">
                  <a:pos x="82" y="434"/>
                </a:cxn>
                <a:cxn ang="0">
                  <a:pos x="111" y="503"/>
                </a:cxn>
                <a:cxn ang="0">
                  <a:pos x="72" y="559"/>
                </a:cxn>
                <a:cxn ang="0">
                  <a:pos x="59" y="597"/>
                </a:cxn>
                <a:cxn ang="0">
                  <a:pos x="37" y="681"/>
                </a:cxn>
                <a:cxn ang="0">
                  <a:pos x="80" y="725"/>
                </a:cxn>
                <a:cxn ang="0">
                  <a:pos x="118" y="774"/>
                </a:cxn>
                <a:cxn ang="0">
                  <a:pos x="160" y="797"/>
                </a:cxn>
                <a:cxn ang="0">
                  <a:pos x="194" y="833"/>
                </a:cxn>
                <a:cxn ang="0">
                  <a:pos x="243" y="829"/>
                </a:cxn>
                <a:cxn ang="0">
                  <a:pos x="215" y="778"/>
                </a:cxn>
                <a:cxn ang="0">
                  <a:pos x="157" y="745"/>
                </a:cxn>
                <a:cxn ang="0">
                  <a:pos x="131" y="676"/>
                </a:cxn>
                <a:cxn ang="0">
                  <a:pos x="102" y="651"/>
                </a:cxn>
                <a:cxn ang="0">
                  <a:pos x="85" y="607"/>
                </a:cxn>
                <a:cxn ang="0">
                  <a:pos x="93" y="568"/>
                </a:cxn>
                <a:cxn ang="0">
                  <a:pos x="112" y="515"/>
                </a:cxn>
                <a:cxn ang="0">
                  <a:pos x="133" y="439"/>
                </a:cxn>
                <a:cxn ang="0">
                  <a:pos x="161" y="409"/>
                </a:cxn>
                <a:cxn ang="0">
                  <a:pos x="179" y="455"/>
                </a:cxn>
                <a:cxn ang="0">
                  <a:pos x="189" y="458"/>
                </a:cxn>
                <a:cxn ang="0">
                  <a:pos x="251" y="476"/>
                </a:cxn>
                <a:cxn ang="0">
                  <a:pos x="271" y="489"/>
                </a:cxn>
                <a:cxn ang="0">
                  <a:pos x="292" y="510"/>
                </a:cxn>
                <a:cxn ang="0">
                  <a:pos x="265" y="462"/>
                </a:cxn>
                <a:cxn ang="0">
                  <a:pos x="265" y="407"/>
                </a:cxn>
                <a:cxn ang="0">
                  <a:pos x="298" y="366"/>
                </a:cxn>
                <a:cxn ang="0">
                  <a:pos x="368" y="365"/>
                </a:cxn>
                <a:cxn ang="0">
                  <a:pos x="416" y="365"/>
                </a:cxn>
                <a:cxn ang="0">
                  <a:pos x="431" y="302"/>
                </a:cxn>
                <a:cxn ang="0">
                  <a:pos x="416" y="275"/>
                </a:cxn>
                <a:cxn ang="0">
                  <a:pos x="389" y="252"/>
                </a:cxn>
                <a:cxn ang="0">
                  <a:pos x="382" y="191"/>
                </a:cxn>
                <a:cxn ang="0">
                  <a:pos x="360" y="165"/>
                </a:cxn>
                <a:cxn ang="0">
                  <a:pos x="323" y="134"/>
                </a:cxn>
                <a:cxn ang="0">
                  <a:pos x="292" y="153"/>
                </a:cxn>
                <a:cxn ang="0">
                  <a:pos x="255" y="156"/>
                </a:cxn>
                <a:cxn ang="0">
                  <a:pos x="220" y="151"/>
                </a:cxn>
                <a:cxn ang="0">
                  <a:pos x="183" y="182"/>
                </a:cxn>
                <a:cxn ang="0">
                  <a:pos x="188" y="126"/>
                </a:cxn>
                <a:cxn ang="0">
                  <a:pos x="190" y="81"/>
                </a:cxn>
                <a:cxn ang="0">
                  <a:pos x="163" y="59"/>
                </a:cxn>
                <a:cxn ang="0">
                  <a:pos x="152" y="16"/>
                </a:cxn>
                <a:cxn ang="0">
                  <a:pos x="141" y="0"/>
                </a:cxn>
              </a:cxnLst>
              <a:rect l="0" t="0" r="r" b="b"/>
              <a:pathLst>
                <a:path w="431" h="844">
                  <a:moveTo>
                    <a:pt x="144" y="0"/>
                  </a:moveTo>
                  <a:lnTo>
                    <a:pt x="138" y="3"/>
                  </a:lnTo>
                  <a:lnTo>
                    <a:pt x="131" y="11"/>
                  </a:lnTo>
                  <a:lnTo>
                    <a:pt x="125" y="24"/>
                  </a:lnTo>
                  <a:lnTo>
                    <a:pt x="112" y="27"/>
                  </a:lnTo>
                  <a:lnTo>
                    <a:pt x="103" y="32"/>
                  </a:lnTo>
                  <a:lnTo>
                    <a:pt x="88" y="43"/>
                  </a:lnTo>
                  <a:lnTo>
                    <a:pt x="77" y="49"/>
                  </a:lnTo>
                  <a:lnTo>
                    <a:pt x="66" y="60"/>
                  </a:lnTo>
                  <a:lnTo>
                    <a:pt x="55" y="64"/>
                  </a:lnTo>
                  <a:lnTo>
                    <a:pt x="37" y="65"/>
                  </a:lnTo>
                  <a:lnTo>
                    <a:pt x="23" y="67"/>
                  </a:lnTo>
                  <a:lnTo>
                    <a:pt x="9" y="106"/>
                  </a:lnTo>
                  <a:lnTo>
                    <a:pt x="7" y="118"/>
                  </a:lnTo>
                  <a:lnTo>
                    <a:pt x="9" y="128"/>
                  </a:lnTo>
                  <a:lnTo>
                    <a:pt x="0" y="135"/>
                  </a:lnTo>
                  <a:lnTo>
                    <a:pt x="1" y="142"/>
                  </a:lnTo>
                  <a:lnTo>
                    <a:pt x="7" y="159"/>
                  </a:lnTo>
                  <a:lnTo>
                    <a:pt x="17" y="182"/>
                  </a:lnTo>
                  <a:lnTo>
                    <a:pt x="40" y="199"/>
                  </a:lnTo>
                  <a:lnTo>
                    <a:pt x="48" y="209"/>
                  </a:lnTo>
                  <a:lnTo>
                    <a:pt x="50" y="225"/>
                  </a:lnTo>
                  <a:lnTo>
                    <a:pt x="49" y="240"/>
                  </a:lnTo>
                  <a:lnTo>
                    <a:pt x="52" y="252"/>
                  </a:lnTo>
                  <a:lnTo>
                    <a:pt x="61" y="253"/>
                  </a:lnTo>
                  <a:lnTo>
                    <a:pt x="65" y="263"/>
                  </a:lnTo>
                  <a:lnTo>
                    <a:pt x="59" y="269"/>
                  </a:lnTo>
                  <a:lnTo>
                    <a:pt x="53" y="283"/>
                  </a:lnTo>
                  <a:lnTo>
                    <a:pt x="50" y="291"/>
                  </a:lnTo>
                  <a:lnTo>
                    <a:pt x="50" y="304"/>
                  </a:lnTo>
                  <a:lnTo>
                    <a:pt x="47" y="307"/>
                  </a:lnTo>
                  <a:lnTo>
                    <a:pt x="38" y="315"/>
                  </a:lnTo>
                  <a:lnTo>
                    <a:pt x="34" y="323"/>
                  </a:lnTo>
                  <a:lnTo>
                    <a:pt x="33" y="337"/>
                  </a:lnTo>
                  <a:lnTo>
                    <a:pt x="39" y="354"/>
                  </a:lnTo>
                  <a:lnTo>
                    <a:pt x="58" y="366"/>
                  </a:lnTo>
                  <a:lnTo>
                    <a:pt x="76" y="386"/>
                  </a:lnTo>
                  <a:lnTo>
                    <a:pt x="79" y="392"/>
                  </a:lnTo>
                  <a:lnTo>
                    <a:pt x="81" y="401"/>
                  </a:lnTo>
                  <a:lnTo>
                    <a:pt x="82" y="434"/>
                  </a:lnTo>
                  <a:lnTo>
                    <a:pt x="88" y="452"/>
                  </a:lnTo>
                  <a:lnTo>
                    <a:pt x="91" y="454"/>
                  </a:lnTo>
                  <a:lnTo>
                    <a:pt x="96" y="469"/>
                  </a:lnTo>
                  <a:lnTo>
                    <a:pt x="111" y="503"/>
                  </a:lnTo>
                  <a:lnTo>
                    <a:pt x="109" y="510"/>
                  </a:lnTo>
                  <a:lnTo>
                    <a:pt x="91" y="540"/>
                  </a:lnTo>
                  <a:lnTo>
                    <a:pt x="80" y="547"/>
                  </a:lnTo>
                  <a:lnTo>
                    <a:pt x="72" y="559"/>
                  </a:lnTo>
                  <a:lnTo>
                    <a:pt x="70" y="574"/>
                  </a:lnTo>
                  <a:lnTo>
                    <a:pt x="65" y="586"/>
                  </a:lnTo>
                  <a:lnTo>
                    <a:pt x="60" y="594"/>
                  </a:lnTo>
                  <a:lnTo>
                    <a:pt x="59" y="597"/>
                  </a:lnTo>
                  <a:lnTo>
                    <a:pt x="54" y="610"/>
                  </a:lnTo>
                  <a:lnTo>
                    <a:pt x="53" y="618"/>
                  </a:lnTo>
                  <a:lnTo>
                    <a:pt x="39" y="664"/>
                  </a:lnTo>
                  <a:lnTo>
                    <a:pt x="37" y="681"/>
                  </a:lnTo>
                  <a:lnTo>
                    <a:pt x="37" y="696"/>
                  </a:lnTo>
                  <a:lnTo>
                    <a:pt x="40" y="705"/>
                  </a:lnTo>
                  <a:lnTo>
                    <a:pt x="60" y="703"/>
                  </a:lnTo>
                  <a:lnTo>
                    <a:pt x="80" y="725"/>
                  </a:lnTo>
                  <a:lnTo>
                    <a:pt x="86" y="729"/>
                  </a:lnTo>
                  <a:lnTo>
                    <a:pt x="101" y="750"/>
                  </a:lnTo>
                  <a:lnTo>
                    <a:pt x="112" y="759"/>
                  </a:lnTo>
                  <a:lnTo>
                    <a:pt x="118" y="774"/>
                  </a:lnTo>
                  <a:lnTo>
                    <a:pt x="145" y="804"/>
                  </a:lnTo>
                  <a:lnTo>
                    <a:pt x="140" y="788"/>
                  </a:lnTo>
                  <a:lnTo>
                    <a:pt x="152" y="788"/>
                  </a:lnTo>
                  <a:lnTo>
                    <a:pt x="160" y="797"/>
                  </a:lnTo>
                  <a:lnTo>
                    <a:pt x="177" y="800"/>
                  </a:lnTo>
                  <a:lnTo>
                    <a:pt x="187" y="802"/>
                  </a:lnTo>
                  <a:lnTo>
                    <a:pt x="197" y="817"/>
                  </a:lnTo>
                  <a:lnTo>
                    <a:pt x="194" y="833"/>
                  </a:lnTo>
                  <a:lnTo>
                    <a:pt x="198" y="844"/>
                  </a:lnTo>
                  <a:lnTo>
                    <a:pt x="221" y="829"/>
                  </a:lnTo>
                  <a:lnTo>
                    <a:pt x="232" y="831"/>
                  </a:lnTo>
                  <a:lnTo>
                    <a:pt x="243" y="829"/>
                  </a:lnTo>
                  <a:lnTo>
                    <a:pt x="251" y="817"/>
                  </a:lnTo>
                  <a:lnTo>
                    <a:pt x="242" y="804"/>
                  </a:lnTo>
                  <a:lnTo>
                    <a:pt x="230" y="790"/>
                  </a:lnTo>
                  <a:lnTo>
                    <a:pt x="215" y="778"/>
                  </a:lnTo>
                  <a:lnTo>
                    <a:pt x="181" y="773"/>
                  </a:lnTo>
                  <a:lnTo>
                    <a:pt x="168" y="758"/>
                  </a:lnTo>
                  <a:lnTo>
                    <a:pt x="162" y="754"/>
                  </a:lnTo>
                  <a:lnTo>
                    <a:pt x="157" y="745"/>
                  </a:lnTo>
                  <a:lnTo>
                    <a:pt x="151" y="709"/>
                  </a:lnTo>
                  <a:lnTo>
                    <a:pt x="145" y="699"/>
                  </a:lnTo>
                  <a:lnTo>
                    <a:pt x="136" y="691"/>
                  </a:lnTo>
                  <a:lnTo>
                    <a:pt x="131" y="676"/>
                  </a:lnTo>
                  <a:lnTo>
                    <a:pt x="129" y="660"/>
                  </a:lnTo>
                  <a:lnTo>
                    <a:pt x="124" y="649"/>
                  </a:lnTo>
                  <a:lnTo>
                    <a:pt x="114" y="646"/>
                  </a:lnTo>
                  <a:lnTo>
                    <a:pt x="102" y="651"/>
                  </a:lnTo>
                  <a:lnTo>
                    <a:pt x="92" y="649"/>
                  </a:lnTo>
                  <a:lnTo>
                    <a:pt x="88" y="640"/>
                  </a:lnTo>
                  <a:lnTo>
                    <a:pt x="86" y="623"/>
                  </a:lnTo>
                  <a:lnTo>
                    <a:pt x="85" y="607"/>
                  </a:lnTo>
                  <a:lnTo>
                    <a:pt x="85" y="592"/>
                  </a:lnTo>
                  <a:lnTo>
                    <a:pt x="86" y="586"/>
                  </a:lnTo>
                  <a:lnTo>
                    <a:pt x="92" y="578"/>
                  </a:lnTo>
                  <a:lnTo>
                    <a:pt x="93" y="568"/>
                  </a:lnTo>
                  <a:lnTo>
                    <a:pt x="98" y="563"/>
                  </a:lnTo>
                  <a:lnTo>
                    <a:pt x="103" y="553"/>
                  </a:lnTo>
                  <a:lnTo>
                    <a:pt x="103" y="542"/>
                  </a:lnTo>
                  <a:lnTo>
                    <a:pt x="112" y="515"/>
                  </a:lnTo>
                  <a:lnTo>
                    <a:pt x="119" y="501"/>
                  </a:lnTo>
                  <a:lnTo>
                    <a:pt x="126" y="487"/>
                  </a:lnTo>
                  <a:lnTo>
                    <a:pt x="128" y="471"/>
                  </a:lnTo>
                  <a:lnTo>
                    <a:pt x="133" y="439"/>
                  </a:lnTo>
                  <a:lnTo>
                    <a:pt x="129" y="415"/>
                  </a:lnTo>
                  <a:lnTo>
                    <a:pt x="142" y="411"/>
                  </a:lnTo>
                  <a:lnTo>
                    <a:pt x="157" y="409"/>
                  </a:lnTo>
                  <a:lnTo>
                    <a:pt x="161" y="409"/>
                  </a:lnTo>
                  <a:lnTo>
                    <a:pt x="168" y="411"/>
                  </a:lnTo>
                  <a:lnTo>
                    <a:pt x="179" y="414"/>
                  </a:lnTo>
                  <a:lnTo>
                    <a:pt x="182" y="419"/>
                  </a:lnTo>
                  <a:lnTo>
                    <a:pt x="179" y="455"/>
                  </a:lnTo>
                  <a:lnTo>
                    <a:pt x="183" y="462"/>
                  </a:lnTo>
                  <a:lnTo>
                    <a:pt x="187" y="462"/>
                  </a:lnTo>
                  <a:lnTo>
                    <a:pt x="184" y="458"/>
                  </a:lnTo>
                  <a:lnTo>
                    <a:pt x="189" y="458"/>
                  </a:lnTo>
                  <a:lnTo>
                    <a:pt x="212" y="460"/>
                  </a:lnTo>
                  <a:lnTo>
                    <a:pt x="222" y="458"/>
                  </a:lnTo>
                  <a:lnTo>
                    <a:pt x="233" y="461"/>
                  </a:lnTo>
                  <a:lnTo>
                    <a:pt x="251" y="476"/>
                  </a:lnTo>
                  <a:lnTo>
                    <a:pt x="257" y="484"/>
                  </a:lnTo>
                  <a:lnTo>
                    <a:pt x="264" y="488"/>
                  </a:lnTo>
                  <a:lnTo>
                    <a:pt x="270" y="492"/>
                  </a:lnTo>
                  <a:lnTo>
                    <a:pt x="271" y="489"/>
                  </a:lnTo>
                  <a:lnTo>
                    <a:pt x="276" y="493"/>
                  </a:lnTo>
                  <a:lnTo>
                    <a:pt x="285" y="511"/>
                  </a:lnTo>
                  <a:lnTo>
                    <a:pt x="291" y="516"/>
                  </a:lnTo>
                  <a:lnTo>
                    <a:pt x="292" y="510"/>
                  </a:lnTo>
                  <a:lnTo>
                    <a:pt x="292" y="501"/>
                  </a:lnTo>
                  <a:lnTo>
                    <a:pt x="286" y="487"/>
                  </a:lnTo>
                  <a:lnTo>
                    <a:pt x="280" y="473"/>
                  </a:lnTo>
                  <a:lnTo>
                    <a:pt x="265" y="462"/>
                  </a:lnTo>
                  <a:lnTo>
                    <a:pt x="258" y="440"/>
                  </a:lnTo>
                  <a:lnTo>
                    <a:pt x="255" y="429"/>
                  </a:lnTo>
                  <a:lnTo>
                    <a:pt x="258" y="411"/>
                  </a:lnTo>
                  <a:lnTo>
                    <a:pt x="265" y="407"/>
                  </a:lnTo>
                  <a:lnTo>
                    <a:pt x="270" y="396"/>
                  </a:lnTo>
                  <a:lnTo>
                    <a:pt x="278" y="392"/>
                  </a:lnTo>
                  <a:lnTo>
                    <a:pt x="292" y="372"/>
                  </a:lnTo>
                  <a:lnTo>
                    <a:pt x="298" y="366"/>
                  </a:lnTo>
                  <a:lnTo>
                    <a:pt x="307" y="363"/>
                  </a:lnTo>
                  <a:lnTo>
                    <a:pt x="334" y="365"/>
                  </a:lnTo>
                  <a:lnTo>
                    <a:pt x="350" y="368"/>
                  </a:lnTo>
                  <a:lnTo>
                    <a:pt x="368" y="365"/>
                  </a:lnTo>
                  <a:lnTo>
                    <a:pt x="396" y="364"/>
                  </a:lnTo>
                  <a:lnTo>
                    <a:pt x="405" y="374"/>
                  </a:lnTo>
                  <a:lnTo>
                    <a:pt x="416" y="369"/>
                  </a:lnTo>
                  <a:lnTo>
                    <a:pt x="416" y="365"/>
                  </a:lnTo>
                  <a:lnTo>
                    <a:pt x="420" y="365"/>
                  </a:lnTo>
                  <a:lnTo>
                    <a:pt x="427" y="354"/>
                  </a:lnTo>
                  <a:lnTo>
                    <a:pt x="427" y="312"/>
                  </a:lnTo>
                  <a:lnTo>
                    <a:pt x="431" y="302"/>
                  </a:lnTo>
                  <a:lnTo>
                    <a:pt x="430" y="293"/>
                  </a:lnTo>
                  <a:lnTo>
                    <a:pt x="429" y="286"/>
                  </a:lnTo>
                  <a:lnTo>
                    <a:pt x="424" y="280"/>
                  </a:lnTo>
                  <a:lnTo>
                    <a:pt x="416" y="275"/>
                  </a:lnTo>
                  <a:lnTo>
                    <a:pt x="414" y="268"/>
                  </a:lnTo>
                  <a:lnTo>
                    <a:pt x="404" y="267"/>
                  </a:lnTo>
                  <a:lnTo>
                    <a:pt x="397" y="262"/>
                  </a:lnTo>
                  <a:lnTo>
                    <a:pt x="389" y="252"/>
                  </a:lnTo>
                  <a:lnTo>
                    <a:pt x="386" y="241"/>
                  </a:lnTo>
                  <a:lnTo>
                    <a:pt x="387" y="216"/>
                  </a:lnTo>
                  <a:lnTo>
                    <a:pt x="386" y="203"/>
                  </a:lnTo>
                  <a:lnTo>
                    <a:pt x="382" y="191"/>
                  </a:lnTo>
                  <a:lnTo>
                    <a:pt x="377" y="181"/>
                  </a:lnTo>
                  <a:lnTo>
                    <a:pt x="370" y="176"/>
                  </a:lnTo>
                  <a:lnTo>
                    <a:pt x="368" y="169"/>
                  </a:lnTo>
                  <a:lnTo>
                    <a:pt x="360" y="165"/>
                  </a:lnTo>
                  <a:lnTo>
                    <a:pt x="353" y="158"/>
                  </a:lnTo>
                  <a:lnTo>
                    <a:pt x="348" y="150"/>
                  </a:lnTo>
                  <a:lnTo>
                    <a:pt x="335" y="135"/>
                  </a:lnTo>
                  <a:lnTo>
                    <a:pt x="323" y="134"/>
                  </a:lnTo>
                  <a:lnTo>
                    <a:pt x="312" y="135"/>
                  </a:lnTo>
                  <a:lnTo>
                    <a:pt x="301" y="138"/>
                  </a:lnTo>
                  <a:lnTo>
                    <a:pt x="297" y="149"/>
                  </a:lnTo>
                  <a:lnTo>
                    <a:pt x="292" y="153"/>
                  </a:lnTo>
                  <a:lnTo>
                    <a:pt x="285" y="156"/>
                  </a:lnTo>
                  <a:lnTo>
                    <a:pt x="273" y="162"/>
                  </a:lnTo>
                  <a:lnTo>
                    <a:pt x="264" y="162"/>
                  </a:lnTo>
                  <a:lnTo>
                    <a:pt x="255" y="156"/>
                  </a:lnTo>
                  <a:lnTo>
                    <a:pt x="249" y="146"/>
                  </a:lnTo>
                  <a:lnTo>
                    <a:pt x="242" y="144"/>
                  </a:lnTo>
                  <a:lnTo>
                    <a:pt x="233" y="146"/>
                  </a:lnTo>
                  <a:lnTo>
                    <a:pt x="220" y="151"/>
                  </a:lnTo>
                  <a:lnTo>
                    <a:pt x="208" y="164"/>
                  </a:lnTo>
                  <a:lnTo>
                    <a:pt x="195" y="169"/>
                  </a:lnTo>
                  <a:lnTo>
                    <a:pt x="188" y="178"/>
                  </a:lnTo>
                  <a:lnTo>
                    <a:pt x="183" y="182"/>
                  </a:lnTo>
                  <a:lnTo>
                    <a:pt x="184" y="177"/>
                  </a:lnTo>
                  <a:lnTo>
                    <a:pt x="181" y="164"/>
                  </a:lnTo>
                  <a:lnTo>
                    <a:pt x="185" y="150"/>
                  </a:lnTo>
                  <a:lnTo>
                    <a:pt x="188" y="126"/>
                  </a:lnTo>
                  <a:lnTo>
                    <a:pt x="193" y="115"/>
                  </a:lnTo>
                  <a:lnTo>
                    <a:pt x="193" y="106"/>
                  </a:lnTo>
                  <a:lnTo>
                    <a:pt x="194" y="97"/>
                  </a:lnTo>
                  <a:lnTo>
                    <a:pt x="190" y="81"/>
                  </a:lnTo>
                  <a:lnTo>
                    <a:pt x="194" y="64"/>
                  </a:lnTo>
                  <a:lnTo>
                    <a:pt x="190" y="60"/>
                  </a:lnTo>
                  <a:lnTo>
                    <a:pt x="169" y="60"/>
                  </a:lnTo>
                  <a:lnTo>
                    <a:pt x="163" y="59"/>
                  </a:lnTo>
                  <a:lnTo>
                    <a:pt x="161" y="58"/>
                  </a:lnTo>
                  <a:lnTo>
                    <a:pt x="161" y="40"/>
                  </a:lnTo>
                  <a:lnTo>
                    <a:pt x="158" y="25"/>
                  </a:lnTo>
                  <a:lnTo>
                    <a:pt x="152" y="16"/>
                  </a:lnTo>
                  <a:lnTo>
                    <a:pt x="149" y="11"/>
                  </a:lnTo>
                  <a:lnTo>
                    <a:pt x="142" y="14"/>
                  </a:lnTo>
                  <a:lnTo>
                    <a:pt x="140" y="8"/>
                  </a:lnTo>
                  <a:lnTo>
                    <a:pt x="141" y="0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14" name="Freeform 94"/>
            <p:cNvSpPr>
              <a:spLocks noChangeAspect="1"/>
            </p:cNvSpPr>
            <p:nvPr/>
          </p:nvSpPr>
          <p:spPr bwMode="gray">
            <a:xfrm>
              <a:off x="3745604" y="3020178"/>
              <a:ext cx="127471" cy="303041"/>
            </a:xfrm>
            <a:custGeom>
              <a:avLst/>
              <a:gdLst/>
              <a:ahLst/>
              <a:cxnLst>
                <a:cxn ang="0">
                  <a:pos x="125" y="657"/>
                </a:cxn>
                <a:cxn ang="0">
                  <a:pos x="116" y="592"/>
                </a:cxn>
                <a:cxn ang="0">
                  <a:pos x="89" y="559"/>
                </a:cxn>
                <a:cxn ang="0">
                  <a:pos x="85" y="536"/>
                </a:cxn>
                <a:cxn ang="0">
                  <a:pos x="78" y="512"/>
                </a:cxn>
                <a:cxn ang="0">
                  <a:pos x="22" y="470"/>
                </a:cxn>
                <a:cxn ang="0">
                  <a:pos x="0" y="443"/>
                </a:cxn>
                <a:cxn ang="0">
                  <a:pos x="19" y="416"/>
                </a:cxn>
                <a:cxn ang="0">
                  <a:pos x="27" y="376"/>
                </a:cxn>
                <a:cxn ang="0">
                  <a:pos x="47" y="365"/>
                </a:cxn>
                <a:cxn ang="0">
                  <a:pos x="42" y="326"/>
                </a:cxn>
                <a:cxn ang="0">
                  <a:pos x="59" y="276"/>
                </a:cxn>
                <a:cxn ang="0">
                  <a:pos x="101" y="268"/>
                </a:cxn>
                <a:cxn ang="0">
                  <a:pos x="134" y="197"/>
                </a:cxn>
                <a:cxn ang="0">
                  <a:pos x="160" y="155"/>
                </a:cxn>
                <a:cxn ang="0">
                  <a:pos x="194" y="92"/>
                </a:cxn>
                <a:cxn ang="0">
                  <a:pos x="242" y="63"/>
                </a:cxn>
                <a:cxn ang="0">
                  <a:pos x="264" y="33"/>
                </a:cxn>
                <a:cxn ang="0">
                  <a:pos x="290" y="5"/>
                </a:cxn>
                <a:cxn ang="0">
                  <a:pos x="322" y="20"/>
                </a:cxn>
                <a:cxn ang="0">
                  <a:pos x="354" y="79"/>
                </a:cxn>
                <a:cxn ang="0">
                  <a:pos x="342" y="163"/>
                </a:cxn>
                <a:cxn ang="0">
                  <a:pos x="311" y="198"/>
                </a:cxn>
                <a:cxn ang="0">
                  <a:pos x="304" y="256"/>
                </a:cxn>
                <a:cxn ang="0">
                  <a:pos x="323" y="258"/>
                </a:cxn>
                <a:cxn ang="0">
                  <a:pos x="366" y="281"/>
                </a:cxn>
                <a:cxn ang="0">
                  <a:pos x="391" y="346"/>
                </a:cxn>
                <a:cxn ang="0">
                  <a:pos x="423" y="387"/>
                </a:cxn>
                <a:cxn ang="0">
                  <a:pos x="488" y="391"/>
                </a:cxn>
                <a:cxn ang="0">
                  <a:pos x="456" y="427"/>
                </a:cxn>
                <a:cxn ang="0">
                  <a:pos x="445" y="443"/>
                </a:cxn>
                <a:cxn ang="0">
                  <a:pos x="426" y="464"/>
                </a:cxn>
                <a:cxn ang="0">
                  <a:pos x="383" y="496"/>
                </a:cxn>
                <a:cxn ang="0">
                  <a:pos x="332" y="518"/>
                </a:cxn>
                <a:cxn ang="0">
                  <a:pos x="304" y="581"/>
                </a:cxn>
                <a:cxn ang="0">
                  <a:pos x="312" y="635"/>
                </a:cxn>
                <a:cxn ang="0">
                  <a:pos x="344" y="693"/>
                </a:cxn>
                <a:cxn ang="0">
                  <a:pos x="354" y="722"/>
                </a:cxn>
                <a:cxn ang="0">
                  <a:pos x="342" y="760"/>
                </a:cxn>
                <a:cxn ang="0">
                  <a:pos x="334" y="807"/>
                </a:cxn>
                <a:cxn ang="0">
                  <a:pos x="376" y="854"/>
                </a:cxn>
                <a:cxn ang="0">
                  <a:pos x="391" y="922"/>
                </a:cxn>
                <a:cxn ang="0">
                  <a:pos x="375" y="1000"/>
                </a:cxn>
                <a:cxn ang="0">
                  <a:pos x="355" y="1047"/>
                </a:cxn>
                <a:cxn ang="0">
                  <a:pos x="349" y="1017"/>
                </a:cxn>
                <a:cxn ang="0">
                  <a:pos x="351" y="958"/>
                </a:cxn>
                <a:cxn ang="0">
                  <a:pos x="351" y="937"/>
                </a:cxn>
                <a:cxn ang="0">
                  <a:pos x="333" y="851"/>
                </a:cxn>
                <a:cxn ang="0">
                  <a:pos x="317" y="821"/>
                </a:cxn>
                <a:cxn ang="0">
                  <a:pos x="297" y="721"/>
                </a:cxn>
                <a:cxn ang="0">
                  <a:pos x="279" y="688"/>
                </a:cxn>
                <a:cxn ang="0">
                  <a:pos x="251" y="653"/>
                </a:cxn>
                <a:cxn ang="0">
                  <a:pos x="226" y="693"/>
                </a:cxn>
                <a:cxn ang="0">
                  <a:pos x="179" y="726"/>
                </a:cxn>
                <a:cxn ang="0">
                  <a:pos x="154" y="728"/>
                </a:cxn>
                <a:cxn ang="0">
                  <a:pos x="122" y="726"/>
                </a:cxn>
                <a:cxn ang="0">
                  <a:pos x="112" y="704"/>
                </a:cxn>
              </a:cxnLst>
              <a:rect l="0" t="0" r="r" b="b"/>
              <a:pathLst>
                <a:path w="489" h="1050">
                  <a:moveTo>
                    <a:pt x="112" y="704"/>
                  </a:moveTo>
                  <a:lnTo>
                    <a:pt x="117" y="690"/>
                  </a:lnTo>
                  <a:lnTo>
                    <a:pt x="119" y="673"/>
                  </a:lnTo>
                  <a:lnTo>
                    <a:pt x="125" y="657"/>
                  </a:lnTo>
                  <a:lnTo>
                    <a:pt x="125" y="638"/>
                  </a:lnTo>
                  <a:lnTo>
                    <a:pt x="121" y="607"/>
                  </a:lnTo>
                  <a:lnTo>
                    <a:pt x="117" y="599"/>
                  </a:lnTo>
                  <a:lnTo>
                    <a:pt x="116" y="592"/>
                  </a:lnTo>
                  <a:lnTo>
                    <a:pt x="109" y="580"/>
                  </a:lnTo>
                  <a:lnTo>
                    <a:pt x="95" y="556"/>
                  </a:lnTo>
                  <a:lnTo>
                    <a:pt x="92" y="545"/>
                  </a:lnTo>
                  <a:lnTo>
                    <a:pt x="89" y="559"/>
                  </a:lnTo>
                  <a:lnTo>
                    <a:pt x="78" y="553"/>
                  </a:lnTo>
                  <a:lnTo>
                    <a:pt x="71" y="539"/>
                  </a:lnTo>
                  <a:lnTo>
                    <a:pt x="74" y="531"/>
                  </a:lnTo>
                  <a:lnTo>
                    <a:pt x="85" y="536"/>
                  </a:lnTo>
                  <a:lnTo>
                    <a:pt x="84" y="531"/>
                  </a:lnTo>
                  <a:lnTo>
                    <a:pt x="76" y="525"/>
                  </a:lnTo>
                  <a:lnTo>
                    <a:pt x="79" y="518"/>
                  </a:lnTo>
                  <a:lnTo>
                    <a:pt x="78" y="512"/>
                  </a:lnTo>
                  <a:lnTo>
                    <a:pt x="38" y="493"/>
                  </a:lnTo>
                  <a:lnTo>
                    <a:pt x="37" y="482"/>
                  </a:lnTo>
                  <a:lnTo>
                    <a:pt x="28" y="479"/>
                  </a:lnTo>
                  <a:lnTo>
                    <a:pt x="22" y="470"/>
                  </a:lnTo>
                  <a:lnTo>
                    <a:pt x="21" y="474"/>
                  </a:lnTo>
                  <a:lnTo>
                    <a:pt x="14" y="468"/>
                  </a:lnTo>
                  <a:lnTo>
                    <a:pt x="10" y="458"/>
                  </a:lnTo>
                  <a:lnTo>
                    <a:pt x="0" y="443"/>
                  </a:lnTo>
                  <a:lnTo>
                    <a:pt x="1" y="425"/>
                  </a:lnTo>
                  <a:lnTo>
                    <a:pt x="3" y="418"/>
                  </a:lnTo>
                  <a:lnTo>
                    <a:pt x="7" y="413"/>
                  </a:lnTo>
                  <a:lnTo>
                    <a:pt x="19" y="416"/>
                  </a:lnTo>
                  <a:lnTo>
                    <a:pt x="17" y="387"/>
                  </a:lnTo>
                  <a:lnTo>
                    <a:pt x="19" y="384"/>
                  </a:lnTo>
                  <a:lnTo>
                    <a:pt x="22" y="381"/>
                  </a:lnTo>
                  <a:lnTo>
                    <a:pt x="27" y="376"/>
                  </a:lnTo>
                  <a:lnTo>
                    <a:pt x="36" y="378"/>
                  </a:lnTo>
                  <a:lnTo>
                    <a:pt x="41" y="377"/>
                  </a:lnTo>
                  <a:lnTo>
                    <a:pt x="46" y="371"/>
                  </a:lnTo>
                  <a:lnTo>
                    <a:pt x="47" y="365"/>
                  </a:lnTo>
                  <a:lnTo>
                    <a:pt x="44" y="365"/>
                  </a:lnTo>
                  <a:lnTo>
                    <a:pt x="41" y="355"/>
                  </a:lnTo>
                  <a:lnTo>
                    <a:pt x="41" y="339"/>
                  </a:lnTo>
                  <a:lnTo>
                    <a:pt x="42" y="326"/>
                  </a:lnTo>
                  <a:lnTo>
                    <a:pt x="53" y="327"/>
                  </a:lnTo>
                  <a:lnTo>
                    <a:pt x="57" y="322"/>
                  </a:lnTo>
                  <a:lnTo>
                    <a:pt x="60" y="302"/>
                  </a:lnTo>
                  <a:lnTo>
                    <a:pt x="59" y="276"/>
                  </a:lnTo>
                  <a:lnTo>
                    <a:pt x="66" y="269"/>
                  </a:lnTo>
                  <a:lnTo>
                    <a:pt x="80" y="265"/>
                  </a:lnTo>
                  <a:lnTo>
                    <a:pt x="93" y="268"/>
                  </a:lnTo>
                  <a:lnTo>
                    <a:pt x="101" y="268"/>
                  </a:lnTo>
                  <a:lnTo>
                    <a:pt x="106" y="263"/>
                  </a:lnTo>
                  <a:lnTo>
                    <a:pt x="112" y="243"/>
                  </a:lnTo>
                  <a:lnTo>
                    <a:pt x="130" y="208"/>
                  </a:lnTo>
                  <a:lnTo>
                    <a:pt x="134" y="197"/>
                  </a:lnTo>
                  <a:lnTo>
                    <a:pt x="132" y="187"/>
                  </a:lnTo>
                  <a:lnTo>
                    <a:pt x="138" y="178"/>
                  </a:lnTo>
                  <a:lnTo>
                    <a:pt x="154" y="167"/>
                  </a:lnTo>
                  <a:lnTo>
                    <a:pt x="160" y="155"/>
                  </a:lnTo>
                  <a:lnTo>
                    <a:pt x="159" y="127"/>
                  </a:lnTo>
                  <a:lnTo>
                    <a:pt x="166" y="111"/>
                  </a:lnTo>
                  <a:lnTo>
                    <a:pt x="179" y="100"/>
                  </a:lnTo>
                  <a:lnTo>
                    <a:pt x="194" y="92"/>
                  </a:lnTo>
                  <a:lnTo>
                    <a:pt x="204" y="84"/>
                  </a:lnTo>
                  <a:lnTo>
                    <a:pt x="211" y="70"/>
                  </a:lnTo>
                  <a:lnTo>
                    <a:pt x="231" y="66"/>
                  </a:lnTo>
                  <a:lnTo>
                    <a:pt x="242" y="63"/>
                  </a:lnTo>
                  <a:lnTo>
                    <a:pt x="258" y="68"/>
                  </a:lnTo>
                  <a:lnTo>
                    <a:pt x="263" y="63"/>
                  </a:lnTo>
                  <a:lnTo>
                    <a:pt x="259" y="47"/>
                  </a:lnTo>
                  <a:lnTo>
                    <a:pt x="264" y="33"/>
                  </a:lnTo>
                  <a:lnTo>
                    <a:pt x="275" y="28"/>
                  </a:lnTo>
                  <a:lnTo>
                    <a:pt x="281" y="21"/>
                  </a:lnTo>
                  <a:lnTo>
                    <a:pt x="281" y="9"/>
                  </a:lnTo>
                  <a:lnTo>
                    <a:pt x="290" y="5"/>
                  </a:lnTo>
                  <a:lnTo>
                    <a:pt x="294" y="0"/>
                  </a:lnTo>
                  <a:lnTo>
                    <a:pt x="297" y="0"/>
                  </a:lnTo>
                  <a:lnTo>
                    <a:pt x="310" y="6"/>
                  </a:lnTo>
                  <a:lnTo>
                    <a:pt x="322" y="20"/>
                  </a:lnTo>
                  <a:lnTo>
                    <a:pt x="326" y="37"/>
                  </a:lnTo>
                  <a:lnTo>
                    <a:pt x="331" y="45"/>
                  </a:lnTo>
                  <a:lnTo>
                    <a:pt x="347" y="47"/>
                  </a:lnTo>
                  <a:lnTo>
                    <a:pt x="354" y="79"/>
                  </a:lnTo>
                  <a:lnTo>
                    <a:pt x="355" y="100"/>
                  </a:lnTo>
                  <a:lnTo>
                    <a:pt x="351" y="128"/>
                  </a:lnTo>
                  <a:lnTo>
                    <a:pt x="351" y="136"/>
                  </a:lnTo>
                  <a:lnTo>
                    <a:pt x="342" y="163"/>
                  </a:lnTo>
                  <a:lnTo>
                    <a:pt x="333" y="174"/>
                  </a:lnTo>
                  <a:lnTo>
                    <a:pt x="326" y="177"/>
                  </a:lnTo>
                  <a:lnTo>
                    <a:pt x="322" y="187"/>
                  </a:lnTo>
                  <a:lnTo>
                    <a:pt x="311" y="198"/>
                  </a:lnTo>
                  <a:lnTo>
                    <a:pt x="307" y="217"/>
                  </a:lnTo>
                  <a:lnTo>
                    <a:pt x="301" y="231"/>
                  </a:lnTo>
                  <a:lnTo>
                    <a:pt x="305" y="247"/>
                  </a:lnTo>
                  <a:lnTo>
                    <a:pt x="304" y="256"/>
                  </a:lnTo>
                  <a:lnTo>
                    <a:pt x="294" y="273"/>
                  </a:lnTo>
                  <a:lnTo>
                    <a:pt x="299" y="278"/>
                  </a:lnTo>
                  <a:lnTo>
                    <a:pt x="312" y="264"/>
                  </a:lnTo>
                  <a:lnTo>
                    <a:pt x="323" y="258"/>
                  </a:lnTo>
                  <a:lnTo>
                    <a:pt x="342" y="257"/>
                  </a:lnTo>
                  <a:lnTo>
                    <a:pt x="361" y="256"/>
                  </a:lnTo>
                  <a:lnTo>
                    <a:pt x="361" y="267"/>
                  </a:lnTo>
                  <a:lnTo>
                    <a:pt x="366" y="281"/>
                  </a:lnTo>
                  <a:lnTo>
                    <a:pt x="367" y="301"/>
                  </a:lnTo>
                  <a:lnTo>
                    <a:pt x="381" y="311"/>
                  </a:lnTo>
                  <a:lnTo>
                    <a:pt x="397" y="319"/>
                  </a:lnTo>
                  <a:lnTo>
                    <a:pt x="391" y="346"/>
                  </a:lnTo>
                  <a:lnTo>
                    <a:pt x="387" y="366"/>
                  </a:lnTo>
                  <a:lnTo>
                    <a:pt x="402" y="369"/>
                  </a:lnTo>
                  <a:lnTo>
                    <a:pt x="420" y="375"/>
                  </a:lnTo>
                  <a:lnTo>
                    <a:pt x="423" y="387"/>
                  </a:lnTo>
                  <a:lnTo>
                    <a:pt x="441" y="404"/>
                  </a:lnTo>
                  <a:lnTo>
                    <a:pt x="461" y="402"/>
                  </a:lnTo>
                  <a:lnTo>
                    <a:pt x="476" y="389"/>
                  </a:lnTo>
                  <a:lnTo>
                    <a:pt x="488" y="391"/>
                  </a:lnTo>
                  <a:lnTo>
                    <a:pt x="489" y="397"/>
                  </a:lnTo>
                  <a:lnTo>
                    <a:pt x="488" y="402"/>
                  </a:lnTo>
                  <a:lnTo>
                    <a:pt x="483" y="409"/>
                  </a:lnTo>
                  <a:lnTo>
                    <a:pt x="456" y="427"/>
                  </a:lnTo>
                  <a:lnTo>
                    <a:pt x="456" y="432"/>
                  </a:lnTo>
                  <a:lnTo>
                    <a:pt x="458" y="440"/>
                  </a:lnTo>
                  <a:lnTo>
                    <a:pt x="452" y="441"/>
                  </a:lnTo>
                  <a:lnTo>
                    <a:pt x="445" y="443"/>
                  </a:lnTo>
                  <a:lnTo>
                    <a:pt x="440" y="447"/>
                  </a:lnTo>
                  <a:lnTo>
                    <a:pt x="439" y="453"/>
                  </a:lnTo>
                  <a:lnTo>
                    <a:pt x="433" y="456"/>
                  </a:lnTo>
                  <a:lnTo>
                    <a:pt x="426" y="464"/>
                  </a:lnTo>
                  <a:lnTo>
                    <a:pt x="420" y="477"/>
                  </a:lnTo>
                  <a:lnTo>
                    <a:pt x="407" y="480"/>
                  </a:lnTo>
                  <a:lnTo>
                    <a:pt x="398" y="485"/>
                  </a:lnTo>
                  <a:lnTo>
                    <a:pt x="383" y="496"/>
                  </a:lnTo>
                  <a:lnTo>
                    <a:pt x="372" y="502"/>
                  </a:lnTo>
                  <a:lnTo>
                    <a:pt x="361" y="513"/>
                  </a:lnTo>
                  <a:lnTo>
                    <a:pt x="350" y="517"/>
                  </a:lnTo>
                  <a:lnTo>
                    <a:pt x="332" y="518"/>
                  </a:lnTo>
                  <a:lnTo>
                    <a:pt x="318" y="520"/>
                  </a:lnTo>
                  <a:lnTo>
                    <a:pt x="304" y="559"/>
                  </a:lnTo>
                  <a:lnTo>
                    <a:pt x="302" y="571"/>
                  </a:lnTo>
                  <a:lnTo>
                    <a:pt x="304" y="581"/>
                  </a:lnTo>
                  <a:lnTo>
                    <a:pt x="295" y="588"/>
                  </a:lnTo>
                  <a:lnTo>
                    <a:pt x="296" y="595"/>
                  </a:lnTo>
                  <a:lnTo>
                    <a:pt x="302" y="612"/>
                  </a:lnTo>
                  <a:lnTo>
                    <a:pt x="312" y="635"/>
                  </a:lnTo>
                  <a:lnTo>
                    <a:pt x="335" y="652"/>
                  </a:lnTo>
                  <a:lnTo>
                    <a:pt x="343" y="662"/>
                  </a:lnTo>
                  <a:lnTo>
                    <a:pt x="345" y="678"/>
                  </a:lnTo>
                  <a:lnTo>
                    <a:pt x="344" y="693"/>
                  </a:lnTo>
                  <a:lnTo>
                    <a:pt x="347" y="705"/>
                  </a:lnTo>
                  <a:lnTo>
                    <a:pt x="356" y="706"/>
                  </a:lnTo>
                  <a:lnTo>
                    <a:pt x="360" y="716"/>
                  </a:lnTo>
                  <a:lnTo>
                    <a:pt x="354" y="722"/>
                  </a:lnTo>
                  <a:lnTo>
                    <a:pt x="348" y="736"/>
                  </a:lnTo>
                  <a:lnTo>
                    <a:pt x="345" y="744"/>
                  </a:lnTo>
                  <a:lnTo>
                    <a:pt x="345" y="757"/>
                  </a:lnTo>
                  <a:lnTo>
                    <a:pt x="342" y="760"/>
                  </a:lnTo>
                  <a:lnTo>
                    <a:pt x="333" y="768"/>
                  </a:lnTo>
                  <a:lnTo>
                    <a:pt x="329" y="776"/>
                  </a:lnTo>
                  <a:lnTo>
                    <a:pt x="328" y="790"/>
                  </a:lnTo>
                  <a:lnTo>
                    <a:pt x="334" y="807"/>
                  </a:lnTo>
                  <a:lnTo>
                    <a:pt x="353" y="819"/>
                  </a:lnTo>
                  <a:lnTo>
                    <a:pt x="371" y="839"/>
                  </a:lnTo>
                  <a:lnTo>
                    <a:pt x="374" y="845"/>
                  </a:lnTo>
                  <a:lnTo>
                    <a:pt x="376" y="854"/>
                  </a:lnTo>
                  <a:lnTo>
                    <a:pt x="377" y="887"/>
                  </a:lnTo>
                  <a:lnTo>
                    <a:pt x="383" y="905"/>
                  </a:lnTo>
                  <a:lnTo>
                    <a:pt x="386" y="907"/>
                  </a:lnTo>
                  <a:lnTo>
                    <a:pt x="391" y="922"/>
                  </a:lnTo>
                  <a:lnTo>
                    <a:pt x="406" y="956"/>
                  </a:lnTo>
                  <a:lnTo>
                    <a:pt x="404" y="963"/>
                  </a:lnTo>
                  <a:lnTo>
                    <a:pt x="386" y="993"/>
                  </a:lnTo>
                  <a:lnTo>
                    <a:pt x="375" y="1000"/>
                  </a:lnTo>
                  <a:lnTo>
                    <a:pt x="367" y="1012"/>
                  </a:lnTo>
                  <a:lnTo>
                    <a:pt x="365" y="1027"/>
                  </a:lnTo>
                  <a:lnTo>
                    <a:pt x="360" y="1039"/>
                  </a:lnTo>
                  <a:lnTo>
                    <a:pt x="355" y="1047"/>
                  </a:lnTo>
                  <a:lnTo>
                    <a:pt x="354" y="1050"/>
                  </a:lnTo>
                  <a:lnTo>
                    <a:pt x="344" y="1043"/>
                  </a:lnTo>
                  <a:lnTo>
                    <a:pt x="345" y="1031"/>
                  </a:lnTo>
                  <a:lnTo>
                    <a:pt x="349" y="1017"/>
                  </a:lnTo>
                  <a:lnTo>
                    <a:pt x="359" y="993"/>
                  </a:lnTo>
                  <a:lnTo>
                    <a:pt x="359" y="981"/>
                  </a:lnTo>
                  <a:lnTo>
                    <a:pt x="361" y="964"/>
                  </a:lnTo>
                  <a:lnTo>
                    <a:pt x="351" y="958"/>
                  </a:lnTo>
                  <a:lnTo>
                    <a:pt x="344" y="953"/>
                  </a:lnTo>
                  <a:lnTo>
                    <a:pt x="345" y="946"/>
                  </a:lnTo>
                  <a:lnTo>
                    <a:pt x="354" y="947"/>
                  </a:lnTo>
                  <a:lnTo>
                    <a:pt x="351" y="937"/>
                  </a:lnTo>
                  <a:lnTo>
                    <a:pt x="354" y="924"/>
                  </a:lnTo>
                  <a:lnTo>
                    <a:pt x="349" y="897"/>
                  </a:lnTo>
                  <a:lnTo>
                    <a:pt x="338" y="870"/>
                  </a:lnTo>
                  <a:lnTo>
                    <a:pt x="333" y="851"/>
                  </a:lnTo>
                  <a:lnTo>
                    <a:pt x="329" y="855"/>
                  </a:lnTo>
                  <a:lnTo>
                    <a:pt x="327" y="860"/>
                  </a:lnTo>
                  <a:lnTo>
                    <a:pt x="322" y="844"/>
                  </a:lnTo>
                  <a:lnTo>
                    <a:pt x="317" y="821"/>
                  </a:lnTo>
                  <a:lnTo>
                    <a:pt x="311" y="805"/>
                  </a:lnTo>
                  <a:lnTo>
                    <a:pt x="306" y="784"/>
                  </a:lnTo>
                  <a:lnTo>
                    <a:pt x="301" y="759"/>
                  </a:lnTo>
                  <a:lnTo>
                    <a:pt x="297" y="721"/>
                  </a:lnTo>
                  <a:lnTo>
                    <a:pt x="299" y="695"/>
                  </a:lnTo>
                  <a:lnTo>
                    <a:pt x="295" y="695"/>
                  </a:lnTo>
                  <a:lnTo>
                    <a:pt x="291" y="694"/>
                  </a:lnTo>
                  <a:lnTo>
                    <a:pt x="279" y="688"/>
                  </a:lnTo>
                  <a:lnTo>
                    <a:pt x="269" y="679"/>
                  </a:lnTo>
                  <a:lnTo>
                    <a:pt x="262" y="671"/>
                  </a:lnTo>
                  <a:lnTo>
                    <a:pt x="254" y="673"/>
                  </a:lnTo>
                  <a:lnTo>
                    <a:pt x="251" y="653"/>
                  </a:lnTo>
                  <a:lnTo>
                    <a:pt x="246" y="642"/>
                  </a:lnTo>
                  <a:lnTo>
                    <a:pt x="246" y="662"/>
                  </a:lnTo>
                  <a:lnTo>
                    <a:pt x="241" y="685"/>
                  </a:lnTo>
                  <a:lnTo>
                    <a:pt x="226" y="693"/>
                  </a:lnTo>
                  <a:lnTo>
                    <a:pt x="211" y="700"/>
                  </a:lnTo>
                  <a:lnTo>
                    <a:pt x="200" y="710"/>
                  </a:lnTo>
                  <a:lnTo>
                    <a:pt x="189" y="717"/>
                  </a:lnTo>
                  <a:lnTo>
                    <a:pt x="179" y="726"/>
                  </a:lnTo>
                  <a:lnTo>
                    <a:pt x="170" y="738"/>
                  </a:lnTo>
                  <a:lnTo>
                    <a:pt x="165" y="733"/>
                  </a:lnTo>
                  <a:lnTo>
                    <a:pt x="159" y="735"/>
                  </a:lnTo>
                  <a:lnTo>
                    <a:pt x="154" y="728"/>
                  </a:lnTo>
                  <a:lnTo>
                    <a:pt x="146" y="738"/>
                  </a:lnTo>
                  <a:lnTo>
                    <a:pt x="136" y="733"/>
                  </a:lnTo>
                  <a:lnTo>
                    <a:pt x="127" y="730"/>
                  </a:lnTo>
                  <a:lnTo>
                    <a:pt x="122" y="726"/>
                  </a:lnTo>
                  <a:lnTo>
                    <a:pt x="125" y="717"/>
                  </a:lnTo>
                  <a:lnTo>
                    <a:pt x="116" y="725"/>
                  </a:lnTo>
                  <a:lnTo>
                    <a:pt x="109" y="721"/>
                  </a:lnTo>
                  <a:lnTo>
                    <a:pt x="112" y="704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15" name="Freeform 95"/>
            <p:cNvSpPr>
              <a:spLocks noChangeAspect="1"/>
            </p:cNvSpPr>
            <p:nvPr/>
          </p:nvSpPr>
          <p:spPr bwMode="gray">
            <a:xfrm>
              <a:off x="3890158" y="3251066"/>
              <a:ext cx="76220" cy="67824"/>
            </a:xfrm>
            <a:custGeom>
              <a:avLst/>
              <a:gdLst/>
              <a:ahLst/>
              <a:cxnLst>
                <a:cxn ang="0">
                  <a:pos x="115" y="236"/>
                </a:cxn>
                <a:cxn ang="0">
                  <a:pos x="106" y="230"/>
                </a:cxn>
                <a:cxn ang="0">
                  <a:pos x="82" y="232"/>
                </a:cxn>
                <a:cxn ang="0">
                  <a:pos x="72" y="221"/>
                </a:cxn>
                <a:cxn ang="0">
                  <a:pos x="75" y="204"/>
                </a:cxn>
                <a:cxn ang="0">
                  <a:pos x="64" y="203"/>
                </a:cxn>
                <a:cxn ang="0">
                  <a:pos x="50" y="214"/>
                </a:cxn>
                <a:cxn ang="0">
                  <a:pos x="41" y="186"/>
                </a:cxn>
                <a:cxn ang="0">
                  <a:pos x="45" y="184"/>
                </a:cxn>
                <a:cxn ang="0">
                  <a:pos x="36" y="172"/>
                </a:cxn>
                <a:cxn ang="0">
                  <a:pos x="37" y="157"/>
                </a:cxn>
                <a:cxn ang="0">
                  <a:pos x="25" y="129"/>
                </a:cxn>
                <a:cxn ang="0">
                  <a:pos x="3" y="96"/>
                </a:cxn>
                <a:cxn ang="0">
                  <a:pos x="3" y="67"/>
                </a:cxn>
                <a:cxn ang="0">
                  <a:pos x="15" y="52"/>
                </a:cxn>
                <a:cxn ang="0">
                  <a:pos x="37" y="28"/>
                </a:cxn>
                <a:cxn ang="0">
                  <a:pos x="52" y="19"/>
                </a:cxn>
                <a:cxn ang="0">
                  <a:pos x="95" y="24"/>
                </a:cxn>
                <a:cxn ang="0">
                  <a:pos x="141" y="20"/>
                </a:cxn>
                <a:cxn ang="0">
                  <a:pos x="161" y="25"/>
                </a:cxn>
                <a:cxn ang="0">
                  <a:pos x="187" y="37"/>
                </a:cxn>
                <a:cxn ang="0">
                  <a:pos x="207" y="38"/>
                </a:cxn>
                <a:cxn ang="0">
                  <a:pos x="223" y="15"/>
                </a:cxn>
                <a:cxn ang="0">
                  <a:pos x="242" y="11"/>
                </a:cxn>
                <a:cxn ang="0">
                  <a:pos x="258" y="20"/>
                </a:cxn>
                <a:cxn ang="0">
                  <a:pos x="279" y="6"/>
                </a:cxn>
                <a:cxn ang="0">
                  <a:pos x="281" y="37"/>
                </a:cxn>
                <a:cxn ang="0">
                  <a:pos x="290" y="68"/>
                </a:cxn>
                <a:cxn ang="0">
                  <a:pos x="287" y="129"/>
                </a:cxn>
                <a:cxn ang="0">
                  <a:pos x="272" y="135"/>
                </a:cxn>
                <a:cxn ang="0">
                  <a:pos x="255" y="148"/>
                </a:cxn>
                <a:cxn ang="0">
                  <a:pos x="229" y="156"/>
                </a:cxn>
                <a:cxn ang="0">
                  <a:pos x="209" y="167"/>
                </a:cxn>
                <a:cxn ang="0">
                  <a:pos x="197" y="184"/>
                </a:cxn>
                <a:cxn ang="0">
                  <a:pos x="199" y="202"/>
                </a:cxn>
                <a:cxn ang="0">
                  <a:pos x="185" y="207"/>
                </a:cxn>
                <a:cxn ang="0">
                  <a:pos x="164" y="218"/>
                </a:cxn>
                <a:cxn ang="0">
                  <a:pos x="149" y="215"/>
                </a:cxn>
                <a:cxn ang="0">
                  <a:pos x="143" y="230"/>
                </a:cxn>
                <a:cxn ang="0">
                  <a:pos x="125" y="236"/>
                </a:cxn>
              </a:cxnLst>
              <a:rect l="0" t="0" r="r" b="b"/>
              <a:pathLst>
                <a:path w="290" h="237">
                  <a:moveTo>
                    <a:pt x="120" y="237"/>
                  </a:moveTo>
                  <a:lnTo>
                    <a:pt x="115" y="236"/>
                  </a:lnTo>
                  <a:lnTo>
                    <a:pt x="112" y="234"/>
                  </a:lnTo>
                  <a:lnTo>
                    <a:pt x="106" y="230"/>
                  </a:lnTo>
                  <a:lnTo>
                    <a:pt x="89" y="229"/>
                  </a:lnTo>
                  <a:lnTo>
                    <a:pt x="82" y="232"/>
                  </a:lnTo>
                  <a:lnTo>
                    <a:pt x="72" y="232"/>
                  </a:lnTo>
                  <a:lnTo>
                    <a:pt x="72" y="221"/>
                  </a:lnTo>
                  <a:lnTo>
                    <a:pt x="77" y="214"/>
                  </a:lnTo>
                  <a:lnTo>
                    <a:pt x="75" y="204"/>
                  </a:lnTo>
                  <a:lnTo>
                    <a:pt x="69" y="202"/>
                  </a:lnTo>
                  <a:lnTo>
                    <a:pt x="64" y="203"/>
                  </a:lnTo>
                  <a:lnTo>
                    <a:pt x="59" y="211"/>
                  </a:lnTo>
                  <a:lnTo>
                    <a:pt x="50" y="214"/>
                  </a:lnTo>
                  <a:lnTo>
                    <a:pt x="41" y="188"/>
                  </a:lnTo>
                  <a:lnTo>
                    <a:pt x="41" y="186"/>
                  </a:lnTo>
                  <a:lnTo>
                    <a:pt x="45" y="189"/>
                  </a:lnTo>
                  <a:lnTo>
                    <a:pt x="45" y="184"/>
                  </a:lnTo>
                  <a:lnTo>
                    <a:pt x="36" y="173"/>
                  </a:lnTo>
                  <a:lnTo>
                    <a:pt x="36" y="172"/>
                  </a:lnTo>
                  <a:lnTo>
                    <a:pt x="37" y="166"/>
                  </a:lnTo>
                  <a:lnTo>
                    <a:pt x="37" y="157"/>
                  </a:lnTo>
                  <a:lnTo>
                    <a:pt x="31" y="143"/>
                  </a:lnTo>
                  <a:lnTo>
                    <a:pt x="25" y="129"/>
                  </a:lnTo>
                  <a:lnTo>
                    <a:pt x="10" y="118"/>
                  </a:lnTo>
                  <a:lnTo>
                    <a:pt x="3" y="96"/>
                  </a:lnTo>
                  <a:lnTo>
                    <a:pt x="0" y="85"/>
                  </a:lnTo>
                  <a:lnTo>
                    <a:pt x="3" y="67"/>
                  </a:lnTo>
                  <a:lnTo>
                    <a:pt x="10" y="63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7" y="28"/>
                  </a:lnTo>
                  <a:lnTo>
                    <a:pt x="43" y="22"/>
                  </a:lnTo>
                  <a:lnTo>
                    <a:pt x="52" y="19"/>
                  </a:lnTo>
                  <a:lnTo>
                    <a:pt x="79" y="21"/>
                  </a:lnTo>
                  <a:lnTo>
                    <a:pt x="95" y="24"/>
                  </a:lnTo>
                  <a:lnTo>
                    <a:pt x="113" y="21"/>
                  </a:lnTo>
                  <a:lnTo>
                    <a:pt x="141" y="20"/>
                  </a:lnTo>
                  <a:lnTo>
                    <a:pt x="150" y="30"/>
                  </a:lnTo>
                  <a:lnTo>
                    <a:pt x="161" y="25"/>
                  </a:lnTo>
                  <a:lnTo>
                    <a:pt x="169" y="33"/>
                  </a:lnTo>
                  <a:lnTo>
                    <a:pt x="187" y="37"/>
                  </a:lnTo>
                  <a:lnTo>
                    <a:pt x="198" y="41"/>
                  </a:lnTo>
                  <a:lnTo>
                    <a:pt x="207" y="38"/>
                  </a:lnTo>
                  <a:lnTo>
                    <a:pt x="207" y="24"/>
                  </a:lnTo>
                  <a:lnTo>
                    <a:pt x="223" y="15"/>
                  </a:lnTo>
                  <a:lnTo>
                    <a:pt x="234" y="11"/>
                  </a:lnTo>
                  <a:lnTo>
                    <a:pt x="242" y="11"/>
                  </a:lnTo>
                  <a:lnTo>
                    <a:pt x="251" y="20"/>
                  </a:lnTo>
                  <a:lnTo>
                    <a:pt x="258" y="20"/>
                  </a:lnTo>
                  <a:lnTo>
                    <a:pt x="268" y="15"/>
                  </a:lnTo>
                  <a:lnTo>
                    <a:pt x="279" y="6"/>
                  </a:lnTo>
                  <a:lnTo>
                    <a:pt x="283" y="0"/>
                  </a:lnTo>
                  <a:lnTo>
                    <a:pt x="281" y="37"/>
                  </a:lnTo>
                  <a:lnTo>
                    <a:pt x="283" y="53"/>
                  </a:lnTo>
                  <a:lnTo>
                    <a:pt x="290" y="68"/>
                  </a:lnTo>
                  <a:lnTo>
                    <a:pt x="289" y="117"/>
                  </a:lnTo>
                  <a:lnTo>
                    <a:pt x="287" y="129"/>
                  </a:lnTo>
                  <a:lnTo>
                    <a:pt x="281" y="138"/>
                  </a:lnTo>
                  <a:lnTo>
                    <a:pt x="272" y="135"/>
                  </a:lnTo>
                  <a:lnTo>
                    <a:pt x="262" y="144"/>
                  </a:lnTo>
                  <a:lnTo>
                    <a:pt x="255" y="148"/>
                  </a:lnTo>
                  <a:lnTo>
                    <a:pt x="247" y="148"/>
                  </a:lnTo>
                  <a:lnTo>
                    <a:pt x="229" y="156"/>
                  </a:lnTo>
                  <a:lnTo>
                    <a:pt x="228" y="166"/>
                  </a:lnTo>
                  <a:lnTo>
                    <a:pt x="209" y="167"/>
                  </a:lnTo>
                  <a:lnTo>
                    <a:pt x="199" y="171"/>
                  </a:lnTo>
                  <a:lnTo>
                    <a:pt x="197" y="184"/>
                  </a:lnTo>
                  <a:lnTo>
                    <a:pt x="198" y="193"/>
                  </a:lnTo>
                  <a:lnTo>
                    <a:pt x="199" y="202"/>
                  </a:lnTo>
                  <a:lnTo>
                    <a:pt x="193" y="204"/>
                  </a:lnTo>
                  <a:lnTo>
                    <a:pt x="185" y="207"/>
                  </a:lnTo>
                  <a:lnTo>
                    <a:pt x="174" y="214"/>
                  </a:lnTo>
                  <a:lnTo>
                    <a:pt x="164" y="218"/>
                  </a:lnTo>
                  <a:lnTo>
                    <a:pt x="156" y="215"/>
                  </a:lnTo>
                  <a:lnTo>
                    <a:pt x="149" y="215"/>
                  </a:lnTo>
                  <a:lnTo>
                    <a:pt x="148" y="225"/>
                  </a:lnTo>
                  <a:lnTo>
                    <a:pt x="143" y="230"/>
                  </a:lnTo>
                  <a:lnTo>
                    <a:pt x="136" y="234"/>
                  </a:lnTo>
                  <a:lnTo>
                    <a:pt x="125" y="236"/>
                  </a:lnTo>
                  <a:lnTo>
                    <a:pt x="120" y="237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16" name="Freeform 96"/>
            <p:cNvSpPr>
              <a:spLocks noChangeAspect="1"/>
            </p:cNvSpPr>
            <p:nvPr/>
          </p:nvSpPr>
          <p:spPr bwMode="gray">
            <a:xfrm>
              <a:off x="3859934" y="3121191"/>
              <a:ext cx="103817" cy="141419"/>
            </a:xfrm>
            <a:custGeom>
              <a:avLst/>
              <a:gdLst/>
              <a:ahLst/>
              <a:cxnLst>
                <a:cxn ang="0">
                  <a:pos x="135" y="39"/>
                </a:cxn>
                <a:cxn ang="0">
                  <a:pos x="147" y="71"/>
                </a:cxn>
                <a:cxn ang="0">
                  <a:pos x="183" y="98"/>
                </a:cxn>
                <a:cxn ang="0">
                  <a:pos x="228" y="105"/>
                </a:cxn>
                <a:cxn ang="0">
                  <a:pos x="243" y="127"/>
                </a:cxn>
                <a:cxn ang="0">
                  <a:pos x="252" y="151"/>
                </a:cxn>
                <a:cxn ang="0">
                  <a:pos x="220" y="164"/>
                </a:cxn>
                <a:cxn ang="0">
                  <a:pos x="205" y="181"/>
                </a:cxn>
                <a:cxn ang="0">
                  <a:pos x="221" y="196"/>
                </a:cxn>
                <a:cxn ang="0">
                  <a:pos x="271" y="239"/>
                </a:cxn>
                <a:cxn ang="0">
                  <a:pos x="314" y="290"/>
                </a:cxn>
                <a:cxn ang="0">
                  <a:pos x="342" y="317"/>
                </a:cxn>
                <a:cxn ang="0">
                  <a:pos x="345" y="331"/>
                </a:cxn>
                <a:cxn ang="0">
                  <a:pos x="371" y="355"/>
                </a:cxn>
                <a:cxn ang="0">
                  <a:pos x="397" y="409"/>
                </a:cxn>
                <a:cxn ang="0">
                  <a:pos x="394" y="455"/>
                </a:cxn>
                <a:cxn ang="0">
                  <a:pos x="366" y="469"/>
                </a:cxn>
                <a:cxn ang="0">
                  <a:pos x="338" y="464"/>
                </a:cxn>
                <a:cxn ang="0">
                  <a:pos x="313" y="490"/>
                </a:cxn>
                <a:cxn ang="0">
                  <a:pos x="276" y="474"/>
                </a:cxn>
                <a:cxn ang="0">
                  <a:pos x="287" y="459"/>
                </a:cxn>
                <a:cxn ang="0">
                  <a:pos x="290" y="398"/>
                </a:cxn>
                <a:cxn ang="0">
                  <a:pos x="276" y="380"/>
                </a:cxn>
                <a:cxn ang="0">
                  <a:pos x="257" y="367"/>
                </a:cxn>
                <a:cxn ang="0">
                  <a:pos x="247" y="321"/>
                </a:cxn>
                <a:cxn ang="0">
                  <a:pos x="237" y="286"/>
                </a:cxn>
                <a:cxn ang="0">
                  <a:pos x="220" y="270"/>
                </a:cxn>
                <a:cxn ang="0">
                  <a:pos x="195" y="240"/>
                </a:cxn>
                <a:cxn ang="0">
                  <a:pos x="161" y="243"/>
                </a:cxn>
                <a:cxn ang="0">
                  <a:pos x="145" y="261"/>
                </a:cxn>
                <a:cxn ang="0">
                  <a:pos x="115" y="261"/>
                </a:cxn>
                <a:cxn ang="0">
                  <a:pos x="93" y="251"/>
                </a:cxn>
                <a:cxn ang="0">
                  <a:pos x="55" y="274"/>
                </a:cxn>
                <a:cxn ang="0">
                  <a:pos x="44" y="282"/>
                </a:cxn>
                <a:cxn ang="0">
                  <a:pos x="48" y="231"/>
                </a:cxn>
                <a:cxn ang="0">
                  <a:pos x="54" y="202"/>
                </a:cxn>
                <a:cxn ang="0">
                  <a:pos x="50" y="165"/>
                </a:cxn>
                <a:cxn ang="0">
                  <a:pos x="21" y="163"/>
                </a:cxn>
                <a:cxn ang="0">
                  <a:pos x="12" y="121"/>
                </a:cxn>
                <a:cxn ang="0">
                  <a:pos x="0" y="113"/>
                </a:cxn>
                <a:cxn ang="0">
                  <a:pos x="5" y="99"/>
                </a:cxn>
                <a:cxn ang="0">
                  <a:pos x="23" y="92"/>
                </a:cxn>
                <a:cxn ang="0">
                  <a:pos x="48" y="61"/>
                </a:cxn>
                <a:cxn ang="0">
                  <a:pos x="59" y="76"/>
                </a:cxn>
                <a:cxn ang="0">
                  <a:pos x="85" y="52"/>
                </a:cxn>
                <a:cxn ang="0">
                  <a:pos x="77" y="7"/>
                </a:cxn>
                <a:cxn ang="0">
                  <a:pos x="106" y="3"/>
                </a:cxn>
              </a:cxnLst>
              <a:rect l="0" t="0" r="r" b="b"/>
              <a:pathLst>
                <a:path w="398" h="490">
                  <a:moveTo>
                    <a:pt x="106" y="3"/>
                  </a:moveTo>
                  <a:lnTo>
                    <a:pt x="118" y="19"/>
                  </a:lnTo>
                  <a:lnTo>
                    <a:pt x="135" y="39"/>
                  </a:lnTo>
                  <a:lnTo>
                    <a:pt x="145" y="49"/>
                  </a:lnTo>
                  <a:lnTo>
                    <a:pt x="150" y="59"/>
                  </a:lnTo>
                  <a:lnTo>
                    <a:pt x="147" y="71"/>
                  </a:lnTo>
                  <a:lnTo>
                    <a:pt x="149" y="79"/>
                  </a:lnTo>
                  <a:lnTo>
                    <a:pt x="163" y="94"/>
                  </a:lnTo>
                  <a:lnTo>
                    <a:pt x="183" y="98"/>
                  </a:lnTo>
                  <a:lnTo>
                    <a:pt x="203" y="93"/>
                  </a:lnTo>
                  <a:lnTo>
                    <a:pt x="219" y="94"/>
                  </a:lnTo>
                  <a:lnTo>
                    <a:pt x="228" y="105"/>
                  </a:lnTo>
                  <a:lnTo>
                    <a:pt x="233" y="114"/>
                  </a:lnTo>
                  <a:lnTo>
                    <a:pt x="235" y="121"/>
                  </a:lnTo>
                  <a:lnTo>
                    <a:pt x="243" y="127"/>
                  </a:lnTo>
                  <a:lnTo>
                    <a:pt x="247" y="136"/>
                  </a:lnTo>
                  <a:lnTo>
                    <a:pt x="253" y="142"/>
                  </a:lnTo>
                  <a:lnTo>
                    <a:pt x="252" y="151"/>
                  </a:lnTo>
                  <a:lnTo>
                    <a:pt x="236" y="167"/>
                  </a:lnTo>
                  <a:lnTo>
                    <a:pt x="231" y="167"/>
                  </a:lnTo>
                  <a:lnTo>
                    <a:pt x="220" y="164"/>
                  </a:lnTo>
                  <a:lnTo>
                    <a:pt x="213" y="167"/>
                  </a:lnTo>
                  <a:lnTo>
                    <a:pt x="209" y="172"/>
                  </a:lnTo>
                  <a:lnTo>
                    <a:pt x="205" y="181"/>
                  </a:lnTo>
                  <a:lnTo>
                    <a:pt x="206" y="188"/>
                  </a:lnTo>
                  <a:lnTo>
                    <a:pt x="213" y="190"/>
                  </a:lnTo>
                  <a:lnTo>
                    <a:pt x="221" y="196"/>
                  </a:lnTo>
                  <a:lnTo>
                    <a:pt x="240" y="206"/>
                  </a:lnTo>
                  <a:lnTo>
                    <a:pt x="267" y="226"/>
                  </a:lnTo>
                  <a:lnTo>
                    <a:pt x="271" y="239"/>
                  </a:lnTo>
                  <a:lnTo>
                    <a:pt x="294" y="260"/>
                  </a:lnTo>
                  <a:lnTo>
                    <a:pt x="297" y="270"/>
                  </a:lnTo>
                  <a:lnTo>
                    <a:pt x="314" y="290"/>
                  </a:lnTo>
                  <a:lnTo>
                    <a:pt x="319" y="291"/>
                  </a:lnTo>
                  <a:lnTo>
                    <a:pt x="337" y="303"/>
                  </a:lnTo>
                  <a:lnTo>
                    <a:pt x="342" y="317"/>
                  </a:lnTo>
                  <a:lnTo>
                    <a:pt x="345" y="329"/>
                  </a:lnTo>
                  <a:lnTo>
                    <a:pt x="344" y="330"/>
                  </a:lnTo>
                  <a:lnTo>
                    <a:pt x="345" y="331"/>
                  </a:lnTo>
                  <a:lnTo>
                    <a:pt x="349" y="345"/>
                  </a:lnTo>
                  <a:lnTo>
                    <a:pt x="357" y="345"/>
                  </a:lnTo>
                  <a:lnTo>
                    <a:pt x="371" y="355"/>
                  </a:lnTo>
                  <a:lnTo>
                    <a:pt x="380" y="363"/>
                  </a:lnTo>
                  <a:lnTo>
                    <a:pt x="384" y="380"/>
                  </a:lnTo>
                  <a:lnTo>
                    <a:pt x="397" y="409"/>
                  </a:lnTo>
                  <a:lnTo>
                    <a:pt x="398" y="416"/>
                  </a:lnTo>
                  <a:lnTo>
                    <a:pt x="398" y="449"/>
                  </a:lnTo>
                  <a:lnTo>
                    <a:pt x="394" y="455"/>
                  </a:lnTo>
                  <a:lnTo>
                    <a:pt x="383" y="464"/>
                  </a:lnTo>
                  <a:lnTo>
                    <a:pt x="373" y="469"/>
                  </a:lnTo>
                  <a:lnTo>
                    <a:pt x="366" y="469"/>
                  </a:lnTo>
                  <a:lnTo>
                    <a:pt x="357" y="460"/>
                  </a:lnTo>
                  <a:lnTo>
                    <a:pt x="349" y="460"/>
                  </a:lnTo>
                  <a:lnTo>
                    <a:pt x="338" y="464"/>
                  </a:lnTo>
                  <a:lnTo>
                    <a:pt x="322" y="473"/>
                  </a:lnTo>
                  <a:lnTo>
                    <a:pt x="322" y="487"/>
                  </a:lnTo>
                  <a:lnTo>
                    <a:pt x="313" y="490"/>
                  </a:lnTo>
                  <a:lnTo>
                    <a:pt x="302" y="486"/>
                  </a:lnTo>
                  <a:lnTo>
                    <a:pt x="284" y="482"/>
                  </a:lnTo>
                  <a:lnTo>
                    <a:pt x="276" y="474"/>
                  </a:lnTo>
                  <a:lnTo>
                    <a:pt x="276" y="470"/>
                  </a:lnTo>
                  <a:lnTo>
                    <a:pt x="280" y="470"/>
                  </a:lnTo>
                  <a:lnTo>
                    <a:pt x="287" y="459"/>
                  </a:lnTo>
                  <a:lnTo>
                    <a:pt x="287" y="417"/>
                  </a:lnTo>
                  <a:lnTo>
                    <a:pt x="291" y="407"/>
                  </a:lnTo>
                  <a:lnTo>
                    <a:pt x="290" y="398"/>
                  </a:lnTo>
                  <a:lnTo>
                    <a:pt x="289" y="391"/>
                  </a:lnTo>
                  <a:lnTo>
                    <a:pt x="284" y="385"/>
                  </a:lnTo>
                  <a:lnTo>
                    <a:pt x="276" y="380"/>
                  </a:lnTo>
                  <a:lnTo>
                    <a:pt x="274" y="373"/>
                  </a:lnTo>
                  <a:lnTo>
                    <a:pt x="264" y="372"/>
                  </a:lnTo>
                  <a:lnTo>
                    <a:pt x="257" y="367"/>
                  </a:lnTo>
                  <a:lnTo>
                    <a:pt x="249" y="357"/>
                  </a:lnTo>
                  <a:lnTo>
                    <a:pt x="246" y="346"/>
                  </a:lnTo>
                  <a:lnTo>
                    <a:pt x="247" y="321"/>
                  </a:lnTo>
                  <a:lnTo>
                    <a:pt x="246" y="308"/>
                  </a:lnTo>
                  <a:lnTo>
                    <a:pt x="242" y="296"/>
                  </a:lnTo>
                  <a:lnTo>
                    <a:pt x="237" y="286"/>
                  </a:lnTo>
                  <a:lnTo>
                    <a:pt x="230" y="281"/>
                  </a:lnTo>
                  <a:lnTo>
                    <a:pt x="228" y="274"/>
                  </a:lnTo>
                  <a:lnTo>
                    <a:pt x="220" y="270"/>
                  </a:lnTo>
                  <a:lnTo>
                    <a:pt x="213" y="263"/>
                  </a:lnTo>
                  <a:lnTo>
                    <a:pt x="208" y="255"/>
                  </a:lnTo>
                  <a:lnTo>
                    <a:pt x="195" y="240"/>
                  </a:lnTo>
                  <a:lnTo>
                    <a:pt x="183" y="239"/>
                  </a:lnTo>
                  <a:lnTo>
                    <a:pt x="172" y="240"/>
                  </a:lnTo>
                  <a:lnTo>
                    <a:pt x="161" y="243"/>
                  </a:lnTo>
                  <a:lnTo>
                    <a:pt x="157" y="254"/>
                  </a:lnTo>
                  <a:lnTo>
                    <a:pt x="152" y="258"/>
                  </a:lnTo>
                  <a:lnTo>
                    <a:pt x="145" y="261"/>
                  </a:lnTo>
                  <a:lnTo>
                    <a:pt x="133" y="267"/>
                  </a:lnTo>
                  <a:lnTo>
                    <a:pt x="124" y="267"/>
                  </a:lnTo>
                  <a:lnTo>
                    <a:pt x="115" y="261"/>
                  </a:lnTo>
                  <a:lnTo>
                    <a:pt x="109" y="251"/>
                  </a:lnTo>
                  <a:lnTo>
                    <a:pt x="102" y="249"/>
                  </a:lnTo>
                  <a:lnTo>
                    <a:pt x="93" y="251"/>
                  </a:lnTo>
                  <a:lnTo>
                    <a:pt x="80" y="256"/>
                  </a:lnTo>
                  <a:lnTo>
                    <a:pt x="68" y="269"/>
                  </a:lnTo>
                  <a:lnTo>
                    <a:pt x="55" y="274"/>
                  </a:lnTo>
                  <a:lnTo>
                    <a:pt x="48" y="283"/>
                  </a:lnTo>
                  <a:lnTo>
                    <a:pt x="43" y="287"/>
                  </a:lnTo>
                  <a:lnTo>
                    <a:pt x="44" y="282"/>
                  </a:lnTo>
                  <a:lnTo>
                    <a:pt x="41" y="269"/>
                  </a:lnTo>
                  <a:lnTo>
                    <a:pt x="45" y="255"/>
                  </a:lnTo>
                  <a:lnTo>
                    <a:pt x="48" y="231"/>
                  </a:lnTo>
                  <a:lnTo>
                    <a:pt x="53" y="220"/>
                  </a:lnTo>
                  <a:lnTo>
                    <a:pt x="53" y="211"/>
                  </a:lnTo>
                  <a:lnTo>
                    <a:pt x="54" y="202"/>
                  </a:lnTo>
                  <a:lnTo>
                    <a:pt x="50" y="186"/>
                  </a:lnTo>
                  <a:lnTo>
                    <a:pt x="54" y="169"/>
                  </a:lnTo>
                  <a:lnTo>
                    <a:pt x="50" y="165"/>
                  </a:lnTo>
                  <a:lnTo>
                    <a:pt x="29" y="165"/>
                  </a:lnTo>
                  <a:lnTo>
                    <a:pt x="23" y="164"/>
                  </a:lnTo>
                  <a:lnTo>
                    <a:pt x="21" y="163"/>
                  </a:lnTo>
                  <a:lnTo>
                    <a:pt x="21" y="145"/>
                  </a:lnTo>
                  <a:lnTo>
                    <a:pt x="18" y="130"/>
                  </a:lnTo>
                  <a:lnTo>
                    <a:pt x="12" y="121"/>
                  </a:lnTo>
                  <a:lnTo>
                    <a:pt x="9" y="116"/>
                  </a:lnTo>
                  <a:lnTo>
                    <a:pt x="2" y="119"/>
                  </a:lnTo>
                  <a:lnTo>
                    <a:pt x="0" y="113"/>
                  </a:lnTo>
                  <a:lnTo>
                    <a:pt x="1" y="105"/>
                  </a:lnTo>
                  <a:lnTo>
                    <a:pt x="4" y="105"/>
                  </a:lnTo>
                  <a:lnTo>
                    <a:pt x="5" y="99"/>
                  </a:lnTo>
                  <a:lnTo>
                    <a:pt x="10" y="95"/>
                  </a:lnTo>
                  <a:lnTo>
                    <a:pt x="17" y="93"/>
                  </a:lnTo>
                  <a:lnTo>
                    <a:pt x="23" y="92"/>
                  </a:lnTo>
                  <a:lnTo>
                    <a:pt x="21" y="84"/>
                  </a:lnTo>
                  <a:lnTo>
                    <a:pt x="21" y="79"/>
                  </a:lnTo>
                  <a:lnTo>
                    <a:pt x="48" y="61"/>
                  </a:lnTo>
                  <a:lnTo>
                    <a:pt x="53" y="54"/>
                  </a:lnTo>
                  <a:lnTo>
                    <a:pt x="54" y="49"/>
                  </a:lnTo>
                  <a:lnTo>
                    <a:pt x="59" y="76"/>
                  </a:lnTo>
                  <a:lnTo>
                    <a:pt x="80" y="71"/>
                  </a:lnTo>
                  <a:lnTo>
                    <a:pt x="84" y="67"/>
                  </a:lnTo>
                  <a:lnTo>
                    <a:pt x="85" y="52"/>
                  </a:lnTo>
                  <a:lnTo>
                    <a:pt x="79" y="36"/>
                  </a:lnTo>
                  <a:lnTo>
                    <a:pt x="76" y="19"/>
                  </a:lnTo>
                  <a:lnTo>
                    <a:pt x="77" y="7"/>
                  </a:lnTo>
                  <a:lnTo>
                    <a:pt x="86" y="0"/>
                  </a:lnTo>
                  <a:lnTo>
                    <a:pt x="106" y="1"/>
                  </a:lnTo>
                  <a:lnTo>
                    <a:pt x="106" y="3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grpSp>
          <p:nvGrpSpPr>
            <p:cNvPr id="117" name="Group 97"/>
            <p:cNvGrpSpPr>
              <a:grpSpLocks noChangeAspect="1"/>
            </p:cNvGrpSpPr>
            <p:nvPr/>
          </p:nvGrpSpPr>
          <p:grpSpPr bwMode="gray">
            <a:xfrm>
              <a:off x="3292228" y="2857113"/>
              <a:ext cx="526968" cy="533929"/>
              <a:chOff x="3183" y="2052"/>
              <a:chExt cx="401" cy="370"/>
            </a:xfrm>
            <a:grpFill/>
          </p:grpSpPr>
          <p:sp>
            <p:nvSpPr>
              <p:cNvPr id="421" name="Freeform 98"/>
              <p:cNvSpPr>
                <a:spLocks noChangeAspect="1"/>
              </p:cNvSpPr>
              <p:nvPr/>
            </p:nvSpPr>
            <p:spPr bwMode="gray">
              <a:xfrm>
                <a:off x="3509" y="2232"/>
                <a:ext cx="3" cy="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26"/>
                  </a:cxn>
                  <a:cxn ang="0">
                    <a:pos x="9" y="27"/>
                  </a:cxn>
                  <a:cxn ang="0">
                    <a:pos x="14" y="21"/>
                  </a:cxn>
                  <a:cxn ang="0">
                    <a:pos x="14" y="12"/>
                  </a:cxn>
                  <a:cxn ang="0">
                    <a:pos x="9" y="3"/>
                  </a:cxn>
                  <a:cxn ang="0">
                    <a:pos x="5" y="0"/>
                  </a:cxn>
                  <a:cxn ang="0">
                    <a:pos x="0" y="4"/>
                  </a:cxn>
                </a:cxnLst>
                <a:rect l="0" t="0" r="r" b="b"/>
                <a:pathLst>
                  <a:path w="14" h="27">
                    <a:moveTo>
                      <a:pt x="0" y="4"/>
                    </a:moveTo>
                    <a:lnTo>
                      <a:pt x="1" y="26"/>
                    </a:lnTo>
                    <a:lnTo>
                      <a:pt x="9" y="27"/>
                    </a:lnTo>
                    <a:lnTo>
                      <a:pt x="14" y="21"/>
                    </a:lnTo>
                    <a:lnTo>
                      <a:pt x="14" y="12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422" name="Freeform 99"/>
              <p:cNvSpPr>
                <a:spLocks noChangeAspect="1"/>
              </p:cNvSpPr>
              <p:nvPr/>
            </p:nvSpPr>
            <p:spPr bwMode="gray">
              <a:xfrm>
                <a:off x="3262" y="2066"/>
                <a:ext cx="322" cy="332"/>
              </a:xfrm>
              <a:custGeom>
                <a:avLst/>
                <a:gdLst/>
                <a:ahLst/>
                <a:cxnLst>
                  <a:cxn ang="0">
                    <a:pos x="351" y="1334"/>
                  </a:cxn>
                  <a:cxn ang="0">
                    <a:pos x="468" y="1614"/>
                  </a:cxn>
                  <a:cxn ang="0">
                    <a:pos x="594" y="1598"/>
                  </a:cxn>
                  <a:cxn ang="0">
                    <a:pos x="655" y="1431"/>
                  </a:cxn>
                  <a:cxn ang="0">
                    <a:pos x="659" y="1302"/>
                  </a:cxn>
                  <a:cxn ang="0">
                    <a:pos x="733" y="1205"/>
                  </a:cxn>
                  <a:cxn ang="0">
                    <a:pos x="880" y="1087"/>
                  </a:cxn>
                  <a:cxn ang="0">
                    <a:pos x="1036" y="913"/>
                  </a:cxn>
                  <a:cxn ang="0">
                    <a:pos x="1107" y="902"/>
                  </a:cxn>
                  <a:cxn ang="0">
                    <a:pos x="1134" y="854"/>
                  </a:cxn>
                  <a:cxn ang="0">
                    <a:pos x="1120" y="738"/>
                  </a:cxn>
                  <a:cxn ang="0">
                    <a:pos x="1122" y="669"/>
                  </a:cxn>
                  <a:cxn ang="0">
                    <a:pos x="1143" y="613"/>
                  </a:cxn>
                  <a:cxn ang="0">
                    <a:pos x="1264" y="679"/>
                  </a:cxn>
                  <a:cxn ang="0">
                    <a:pos x="1268" y="798"/>
                  </a:cxn>
                  <a:cxn ang="0">
                    <a:pos x="1346" y="881"/>
                  </a:cxn>
                  <a:cxn ang="0">
                    <a:pos x="1387" y="799"/>
                  </a:cxn>
                  <a:cxn ang="0">
                    <a:pos x="1487" y="652"/>
                  </a:cxn>
                  <a:cxn ang="0">
                    <a:pos x="1602" y="525"/>
                  </a:cxn>
                  <a:cxn ang="0">
                    <a:pos x="1532" y="422"/>
                  </a:cxn>
                  <a:cxn ang="0">
                    <a:pos x="1379" y="492"/>
                  </a:cxn>
                  <a:cxn ang="0">
                    <a:pos x="1319" y="570"/>
                  </a:cxn>
                  <a:cxn ang="0">
                    <a:pos x="1160" y="592"/>
                  </a:cxn>
                  <a:cxn ang="0">
                    <a:pos x="1133" y="551"/>
                  </a:cxn>
                  <a:cxn ang="0">
                    <a:pos x="1090" y="541"/>
                  </a:cxn>
                  <a:cxn ang="0">
                    <a:pos x="1046" y="615"/>
                  </a:cxn>
                  <a:cxn ang="0">
                    <a:pos x="873" y="555"/>
                  </a:cxn>
                  <a:cxn ang="0">
                    <a:pos x="772" y="530"/>
                  </a:cxn>
                  <a:cxn ang="0">
                    <a:pos x="676" y="480"/>
                  </a:cxn>
                  <a:cxn ang="0">
                    <a:pos x="675" y="409"/>
                  </a:cxn>
                  <a:cxn ang="0">
                    <a:pos x="690" y="367"/>
                  </a:cxn>
                  <a:cxn ang="0">
                    <a:pos x="631" y="332"/>
                  </a:cxn>
                  <a:cxn ang="0">
                    <a:pos x="589" y="304"/>
                  </a:cxn>
                  <a:cxn ang="0">
                    <a:pos x="581" y="224"/>
                  </a:cxn>
                  <a:cxn ang="0">
                    <a:pos x="617" y="223"/>
                  </a:cxn>
                  <a:cxn ang="0">
                    <a:pos x="597" y="174"/>
                  </a:cxn>
                  <a:cxn ang="0">
                    <a:pos x="628" y="126"/>
                  </a:cxn>
                  <a:cxn ang="0">
                    <a:pos x="666" y="52"/>
                  </a:cxn>
                  <a:cxn ang="0">
                    <a:pos x="642" y="22"/>
                  </a:cxn>
                  <a:cxn ang="0">
                    <a:pos x="599" y="6"/>
                  </a:cxn>
                  <a:cxn ang="0">
                    <a:pos x="489" y="68"/>
                  </a:cxn>
                  <a:cxn ang="0">
                    <a:pos x="427" y="92"/>
                  </a:cxn>
                  <a:cxn ang="0">
                    <a:pos x="333" y="79"/>
                  </a:cxn>
                  <a:cxn ang="0">
                    <a:pos x="320" y="126"/>
                  </a:cxn>
                  <a:cxn ang="0">
                    <a:pos x="321" y="181"/>
                  </a:cxn>
                  <a:cxn ang="0">
                    <a:pos x="384" y="232"/>
                  </a:cxn>
                  <a:cxn ang="0">
                    <a:pos x="362" y="267"/>
                  </a:cxn>
                  <a:cxn ang="0">
                    <a:pos x="371" y="324"/>
                  </a:cxn>
                  <a:cxn ang="0">
                    <a:pos x="314" y="388"/>
                  </a:cxn>
                  <a:cxn ang="0">
                    <a:pos x="212" y="504"/>
                  </a:cxn>
                  <a:cxn ang="0">
                    <a:pos x="132" y="513"/>
                  </a:cxn>
                  <a:cxn ang="0">
                    <a:pos x="111" y="603"/>
                  </a:cxn>
                  <a:cxn ang="0">
                    <a:pos x="142" y="669"/>
                  </a:cxn>
                  <a:cxn ang="0">
                    <a:pos x="166" y="733"/>
                  </a:cxn>
                  <a:cxn ang="0">
                    <a:pos x="127" y="734"/>
                  </a:cxn>
                  <a:cxn ang="0">
                    <a:pos x="47" y="740"/>
                  </a:cxn>
                  <a:cxn ang="0">
                    <a:pos x="0" y="773"/>
                  </a:cxn>
                  <a:cxn ang="0">
                    <a:pos x="124" y="814"/>
                  </a:cxn>
                  <a:cxn ang="0">
                    <a:pos x="131" y="945"/>
                  </a:cxn>
                  <a:cxn ang="0">
                    <a:pos x="229" y="857"/>
                  </a:cxn>
                  <a:cxn ang="0">
                    <a:pos x="246" y="924"/>
                  </a:cxn>
                  <a:cxn ang="0">
                    <a:pos x="261" y="1041"/>
                  </a:cxn>
                  <a:cxn ang="0">
                    <a:pos x="276" y="1157"/>
                  </a:cxn>
                </a:cxnLst>
                <a:rect l="0" t="0" r="r" b="b"/>
                <a:pathLst>
                  <a:path w="1608" h="1661">
                    <a:moveTo>
                      <a:pt x="304" y="1236"/>
                    </a:moveTo>
                    <a:lnTo>
                      <a:pt x="306" y="1238"/>
                    </a:lnTo>
                    <a:lnTo>
                      <a:pt x="310" y="1250"/>
                    </a:lnTo>
                    <a:lnTo>
                      <a:pt x="312" y="1252"/>
                    </a:lnTo>
                    <a:lnTo>
                      <a:pt x="315" y="1249"/>
                    </a:lnTo>
                    <a:lnTo>
                      <a:pt x="320" y="1250"/>
                    </a:lnTo>
                    <a:lnTo>
                      <a:pt x="316" y="1255"/>
                    </a:lnTo>
                    <a:lnTo>
                      <a:pt x="316" y="1260"/>
                    </a:lnTo>
                    <a:lnTo>
                      <a:pt x="322" y="1281"/>
                    </a:lnTo>
                    <a:lnTo>
                      <a:pt x="331" y="1293"/>
                    </a:lnTo>
                    <a:lnTo>
                      <a:pt x="338" y="1297"/>
                    </a:lnTo>
                    <a:lnTo>
                      <a:pt x="348" y="1319"/>
                    </a:lnTo>
                    <a:lnTo>
                      <a:pt x="351" y="1334"/>
                    </a:lnTo>
                    <a:lnTo>
                      <a:pt x="358" y="1343"/>
                    </a:lnTo>
                    <a:lnTo>
                      <a:pt x="364" y="1358"/>
                    </a:lnTo>
                    <a:lnTo>
                      <a:pt x="370" y="1388"/>
                    </a:lnTo>
                    <a:lnTo>
                      <a:pt x="382" y="1426"/>
                    </a:lnTo>
                    <a:lnTo>
                      <a:pt x="382" y="1429"/>
                    </a:lnTo>
                    <a:lnTo>
                      <a:pt x="391" y="1444"/>
                    </a:lnTo>
                    <a:lnTo>
                      <a:pt x="401" y="1453"/>
                    </a:lnTo>
                    <a:lnTo>
                      <a:pt x="418" y="1475"/>
                    </a:lnTo>
                    <a:lnTo>
                      <a:pt x="425" y="1494"/>
                    </a:lnTo>
                    <a:lnTo>
                      <a:pt x="432" y="1519"/>
                    </a:lnTo>
                    <a:lnTo>
                      <a:pt x="454" y="1572"/>
                    </a:lnTo>
                    <a:lnTo>
                      <a:pt x="461" y="1600"/>
                    </a:lnTo>
                    <a:lnTo>
                      <a:pt x="468" y="1614"/>
                    </a:lnTo>
                    <a:lnTo>
                      <a:pt x="481" y="1633"/>
                    </a:lnTo>
                    <a:lnTo>
                      <a:pt x="495" y="1650"/>
                    </a:lnTo>
                    <a:lnTo>
                      <a:pt x="508" y="1661"/>
                    </a:lnTo>
                    <a:lnTo>
                      <a:pt x="525" y="1661"/>
                    </a:lnTo>
                    <a:lnTo>
                      <a:pt x="534" y="1653"/>
                    </a:lnTo>
                    <a:lnTo>
                      <a:pt x="534" y="1650"/>
                    </a:lnTo>
                    <a:lnTo>
                      <a:pt x="540" y="1647"/>
                    </a:lnTo>
                    <a:lnTo>
                      <a:pt x="546" y="1642"/>
                    </a:lnTo>
                    <a:lnTo>
                      <a:pt x="548" y="1636"/>
                    </a:lnTo>
                    <a:lnTo>
                      <a:pt x="547" y="1632"/>
                    </a:lnTo>
                    <a:lnTo>
                      <a:pt x="554" y="1611"/>
                    </a:lnTo>
                    <a:lnTo>
                      <a:pt x="577" y="1600"/>
                    </a:lnTo>
                    <a:lnTo>
                      <a:pt x="594" y="1598"/>
                    </a:lnTo>
                    <a:lnTo>
                      <a:pt x="593" y="1588"/>
                    </a:lnTo>
                    <a:lnTo>
                      <a:pt x="594" y="1578"/>
                    </a:lnTo>
                    <a:lnTo>
                      <a:pt x="607" y="1560"/>
                    </a:lnTo>
                    <a:lnTo>
                      <a:pt x="610" y="1552"/>
                    </a:lnTo>
                    <a:lnTo>
                      <a:pt x="615" y="1541"/>
                    </a:lnTo>
                    <a:lnTo>
                      <a:pt x="628" y="1539"/>
                    </a:lnTo>
                    <a:lnTo>
                      <a:pt x="632" y="1542"/>
                    </a:lnTo>
                    <a:lnTo>
                      <a:pt x="643" y="1542"/>
                    </a:lnTo>
                    <a:lnTo>
                      <a:pt x="643" y="1525"/>
                    </a:lnTo>
                    <a:lnTo>
                      <a:pt x="640" y="1496"/>
                    </a:lnTo>
                    <a:lnTo>
                      <a:pt x="640" y="1467"/>
                    </a:lnTo>
                    <a:lnTo>
                      <a:pt x="643" y="1456"/>
                    </a:lnTo>
                    <a:lnTo>
                      <a:pt x="655" y="1431"/>
                    </a:lnTo>
                    <a:lnTo>
                      <a:pt x="660" y="1417"/>
                    </a:lnTo>
                    <a:lnTo>
                      <a:pt x="667" y="1390"/>
                    </a:lnTo>
                    <a:lnTo>
                      <a:pt x="669" y="1381"/>
                    </a:lnTo>
                    <a:lnTo>
                      <a:pt x="667" y="1368"/>
                    </a:lnTo>
                    <a:lnTo>
                      <a:pt x="661" y="1363"/>
                    </a:lnTo>
                    <a:lnTo>
                      <a:pt x="660" y="1358"/>
                    </a:lnTo>
                    <a:lnTo>
                      <a:pt x="658" y="1356"/>
                    </a:lnTo>
                    <a:lnTo>
                      <a:pt x="660" y="1352"/>
                    </a:lnTo>
                    <a:lnTo>
                      <a:pt x="664" y="1356"/>
                    </a:lnTo>
                    <a:lnTo>
                      <a:pt x="656" y="1324"/>
                    </a:lnTo>
                    <a:lnTo>
                      <a:pt x="659" y="1314"/>
                    </a:lnTo>
                    <a:lnTo>
                      <a:pt x="659" y="1304"/>
                    </a:lnTo>
                    <a:lnTo>
                      <a:pt x="659" y="1302"/>
                    </a:lnTo>
                    <a:lnTo>
                      <a:pt x="655" y="1297"/>
                    </a:lnTo>
                    <a:lnTo>
                      <a:pt x="654" y="1284"/>
                    </a:lnTo>
                    <a:lnTo>
                      <a:pt x="654" y="1262"/>
                    </a:lnTo>
                    <a:lnTo>
                      <a:pt x="661" y="1251"/>
                    </a:lnTo>
                    <a:lnTo>
                      <a:pt x="670" y="1238"/>
                    </a:lnTo>
                    <a:lnTo>
                      <a:pt x="680" y="1233"/>
                    </a:lnTo>
                    <a:lnTo>
                      <a:pt x="688" y="1232"/>
                    </a:lnTo>
                    <a:lnTo>
                      <a:pt x="698" y="1238"/>
                    </a:lnTo>
                    <a:lnTo>
                      <a:pt x="706" y="1234"/>
                    </a:lnTo>
                    <a:lnTo>
                      <a:pt x="713" y="1222"/>
                    </a:lnTo>
                    <a:lnTo>
                      <a:pt x="718" y="1208"/>
                    </a:lnTo>
                    <a:lnTo>
                      <a:pt x="720" y="1208"/>
                    </a:lnTo>
                    <a:lnTo>
                      <a:pt x="733" y="1205"/>
                    </a:lnTo>
                    <a:lnTo>
                      <a:pt x="746" y="1202"/>
                    </a:lnTo>
                    <a:lnTo>
                      <a:pt x="769" y="1193"/>
                    </a:lnTo>
                    <a:lnTo>
                      <a:pt x="776" y="1185"/>
                    </a:lnTo>
                    <a:lnTo>
                      <a:pt x="776" y="1174"/>
                    </a:lnTo>
                    <a:lnTo>
                      <a:pt x="782" y="1164"/>
                    </a:lnTo>
                    <a:lnTo>
                      <a:pt x="795" y="1155"/>
                    </a:lnTo>
                    <a:lnTo>
                      <a:pt x="820" y="1136"/>
                    </a:lnTo>
                    <a:lnTo>
                      <a:pt x="837" y="1123"/>
                    </a:lnTo>
                    <a:lnTo>
                      <a:pt x="849" y="1109"/>
                    </a:lnTo>
                    <a:lnTo>
                      <a:pt x="864" y="1098"/>
                    </a:lnTo>
                    <a:lnTo>
                      <a:pt x="875" y="1092"/>
                    </a:lnTo>
                    <a:lnTo>
                      <a:pt x="878" y="1088"/>
                    </a:lnTo>
                    <a:lnTo>
                      <a:pt x="880" y="1087"/>
                    </a:lnTo>
                    <a:lnTo>
                      <a:pt x="890" y="1077"/>
                    </a:lnTo>
                    <a:lnTo>
                      <a:pt x="925" y="1034"/>
                    </a:lnTo>
                    <a:lnTo>
                      <a:pt x="938" y="1024"/>
                    </a:lnTo>
                    <a:lnTo>
                      <a:pt x="968" y="1007"/>
                    </a:lnTo>
                    <a:lnTo>
                      <a:pt x="986" y="1001"/>
                    </a:lnTo>
                    <a:lnTo>
                      <a:pt x="995" y="996"/>
                    </a:lnTo>
                    <a:lnTo>
                      <a:pt x="998" y="996"/>
                    </a:lnTo>
                    <a:lnTo>
                      <a:pt x="1015" y="981"/>
                    </a:lnTo>
                    <a:lnTo>
                      <a:pt x="1024" y="970"/>
                    </a:lnTo>
                    <a:lnTo>
                      <a:pt x="1026" y="964"/>
                    </a:lnTo>
                    <a:lnTo>
                      <a:pt x="1036" y="953"/>
                    </a:lnTo>
                    <a:lnTo>
                      <a:pt x="1030" y="929"/>
                    </a:lnTo>
                    <a:lnTo>
                      <a:pt x="1036" y="913"/>
                    </a:lnTo>
                    <a:lnTo>
                      <a:pt x="1068" y="897"/>
                    </a:lnTo>
                    <a:lnTo>
                      <a:pt x="1078" y="894"/>
                    </a:lnTo>
                    <a:lnTo>
                      <a:pt x="1084" y="889"/>
                    </a:lnTo>
                    <a:lnTo>
                      <a:pt x="1089" y="880"/>
                    </a:lnTo>
                    <a:lnTo>
                      <a:pt x="1091" y="874"/>
                    </a:lnTo>
                    <a:lnTo>
                      <a:pt x="1096" y="868"/>
                    </a:lnTo>
                    <a:lnTo>
                      <a:pt x="1100" y="868"/>
                    </a:lnTo>
                    <a:lnTo>
                      <a:pt x="1097" y="880"/>
                    </a:lnTo>
                    <a:lnTo>
                      <a:pt x="1097" y="893"/>
                    </a:lnTo>
                    <a:lnTo>
                      <a:pt x="1099" y="894"/>
                    </a:lnTo>
                    <a:lnTo>
                      <a:pt x="1101" y="894"/>
                    </a:lnTo>
                    <a:lnTo>
                      <a:pt x="1104" y="895"/>
                    </a:lnTo>
                    <a:lnTo>
                      <a:pt x="1107" y="902"/>
                    </a:lnTo>
                    <a:lnTo>
                      <a:pt x="1116" y="901"/>
                    </a:lnTo>
                    <a:lnTo>
                      <a:pt x="1121" y="897"/>
                    </a:lnTo>
                    <a:lnTo>
                      <a:pt x="1124" y="899"/>
                    </a:lnTo>
                    <a:lnTo>
                      <a:pt x="1126" y="890"/>
                    </a:lnTo>
                    <a:lnTo>
                      <a:pt x="1128" y="886"/>
                    </a:lnTo>
                    <a:lnTo>
                      <a:pt x="1131" y="896"/>
                    </a:lnTo>
                    <a:lnTo>
                      <a:pt x="1134" y="900"/>
                    </a:lnTo>
                    <a:lnTo>
                      <a:pt x="1142" y="897"/>
                    </a:lnTo>
                    <a:lnTo>
                      <a:pt x="1135" y="884"/>
                    </a:lnTo>
                    <a:lnTo>
                      <a:pt x="1137" y="878"/>
                    </a:lnTo>
                    <a:lnTo>
                      <a:pt x="1135" y="874"/>
                    </a:lnTo>
                    <a:lnTo>
                      <a:pt x="1133" y="863"/>
                    </a:lnTo>
                    <a:lnTo>
                      <a:pt x="1134" y="854"/>
                    </a:lnTo>
                    <a:lnTo>
                      <a:pt x="1132" y="846"/>
                    </a:lnTo>
                    <a:lnTo>
                      <a:pt x="1127" y="841"/>
                    </a:lnTo>
                    <a:lnTo>
                      <a:pt x="1124" y="832"/>
                    </a:lnTo>
                    <a:lnTo>
                      <a:pt x="1124" y="823"/>
                    </a:lnTo>
                    <a:lnTo>
                      <a:pt x="1126" y="820"/>
                    </a:lnTo>
                    <a:lnTo>
                      <a:pt x="1127" y="804"/>
                    </a:lnTo>
                    <a:lnTo>
                      <a:pt x="1126" y="800"/>
                    </a:lnTo>
                    <a:lnTo>
                      <a:pt x="1122" y="799"/>
                    </a:lnTo>
                    <a:lnTo>
                      <a:pt x="1122" y="784"/>
                    </a:lnTo>
                    <a:lnTo>
                      <a:pt x="1116" y="778"/>
                    </a:lnTo>
                    <a:lnTo>
                      <a:pt x="1116" y="770"/>
                    </a:lnTo>
                    <a:lnTo>
                      <a:pt x="1118" y="759"/>
                    </a:lnTo>
                    <a:lnTo>
                      <a:pt x="1120" y="738"/>
                    </a:lnTo>
                    <a:lnTo>
                      <a:pt x="1111" y="728"/>
                    </a:lnTo>
                    <a:lnTo>
                      <a:pt x="1105" y="723"/>
                    </a:lnTo>
                    <a:lnTo>
                      <a:pt x="1094" y="718"/>
                    </a:lnTo>
                    <a:lnTo>
                      <a:pt x="1085" y="714"/>
                    </a:lnTo>
                    <a:lnTo>
                      <a:pt x="1084" y="708"/>
                    </a:lnTo>
                    <a:lnTo>
                      <a:pt x="1085" y="703"/>
                    </a:lnTo>
                    <a:lnTo>
                      <a:pt x="1090" y="695"/>
                    </a:lnTo>
                    <a:lnTo>
                      <a:pt x="1097" y="694"/>
                    </a:lnTo>
                    <a:lnTo>
                      <a:pt x="1104" y="690"/>
                    </a:lnTo>
                    <a:lnTo>
                      <a:pt x="1106" y="683"/>
                    </a:lnTo>
                    <a:lnTo>
                      <a:pt x="1126" y="681"/>
                    </a:lnTo>
                    <a:lnTo>
                      <a:pt x="1126" y="673"/>
                    </a:lnTo>
                    <a:lnTo>
                      <a:pt x="1122" y="669"/>
                    </a:lnTo>
                    <a:lnTo>
                      <a:pt x="1123" y="665"/>
                    </a:lnTo>
                    <a:lnTo>
                      <a:pt x="1108" y="667"/>
                    </a:lnTo>
                    <a:lnTo>
                      <a:pt x="1101" y="662"/>
                    </a:lnTo>
                    <a:lnTo>
                      <a:pt x="1099" y="648"/>
                    </a:lnTo>
                    <a:lnTo>
                      <a:pt x="1095" y="644"/>
                    </a:lnTo>
                    <a:lnTo>
                      <a:pt x="1110" y="620"/>
                    </a:lnTo>
                    <a:lnTo>
                      <a:pt x="1112" y="608"/>
                    </a:lnTo>
                    <a:lnTo>
                      <a:pt x="1117" y="605"/>
                    </a:lnTo>
                    <a:lnTo>
                      <a:pt x="1126" y="622"/>
                    </a:lnTo>
                    <a:lnTo>
                      <a:pt x="1132" y="630"/>
                    </a:lnTo>
                    <a:lnTo>
                      <a:pt x="1133" y="622"/>
                    </a:lnTo>
                    <a:lnTo>
                      <a:pt x="1137" y="610"/>
                    </a:lnTo>
                    <a:lnTo>
                      <a:pt x="1143" y="613"/>
                    </a:lnTo>
                    <a:lnTo>
                      <a:pt x="1145" y="627"/>
                    </a:lnTo>
                    <a:lnTo>
                      <a:pt x="1153" y="636"/>
                    </a:lnTo>
                    <a:lnTo>
                      <a:pt x="1159" y="632"/>
                    </a:lnTo>
                    <a:lnTo>
                      <a:pt x="1166" y="638"/>
                    </a:lnTo>
                    <a:lnTo>
                      <a:pt x="1175" y="624"/>
                    </a:lnTo>
                    <a:lnTo>
                      <a:pt x="1177" y="628"/>
                    </a:lnTo>
                    <a:lnTo>
                      <a:pt x="1180" y="648"/>
                    </a:lnTo>
                    <a:lnTo>
                      <a:pt x="1185" y="667"/>
                    </a:lnTo>
                    <a:lnTo>
                      <a:pt x="1192" y="675"/>
                    </a:lnTo>
                    <a:lnTo>
                      <a:pt x="1203" y="680"/>
                    </a:lnTo>
                    <a:lnTo>
                      <a:pt x="1246" y="684"/>
                    </a:lnTo>
                    <a:lnTo>
                      <a:pt x="1250" y="681"/>
                    </a:lnTo>
                    <a:lnTo>
                      <a:pt x="1264" y="679"/>
                    </a:lnTo>
                    <a:lnTo>
                      <a:pt x="1288" y="681"/>
                    </a:lnTo>
                    <a:lnTo>
                      <a:pt x="1311" y="685"/>
                    </a:lnTo>
                    <a:lnTo>
                      <a:pt x="1326" y="691"/>
                    </a:lnTo>
                    <a:lnTo>
                      <a:pt x="1325" y="696"/>
                    </a:lnTo>
                    <a:lnTo>
                      <a:pt x="1315" y="701"/>
                    </a:lnTo>
                    <a:lnTo>
                      <a:pt x="1310" y="714"/>
                    </a:lnTo>
                    <a:lnTo>
                      <a:pt x="1298" y="729"/>
                    </a:lnTo>
                    <a:lnTo>
                      <a:pt x="1288" y="739"/>
                    </a:lnTo>
                    <a:lnTo>
                      <a:pt x="1276" y="744"/>
                    </a:lnTo>
                    <a:lnTo>
                      <a:pt x="1262" y="754"/>
                    </a:lnTo>
                    <a:lnTo>
                      <a:pt x="1260" y="762"/>
                    </a:lnTo>
                    <a:lnTo>
                      <a:pt x="1261" y="778"/>
                    </a:lnTo>
                    <a:lnTo>
                      <a:pt x="1268" y="798"/>
                    </a:lnTo>
                    <a:lnTo>
                      <a:pt x="1278" y="799"/>
                    </a:lnTo>
                    <a:lnTo>
                      <a:pt x="1284" y="809"/>
                    </a:lnTo>
                    <a:lnTo>
                      <a:pt x="1292" y="814"/>
                    </a:lnTo>
                    <a:lnTo>
                      <a:pt x="1295" y="807"/>
                    </a:lnTo>
                    <a:lnTo>
                      <a:pt x="1301" y="786"/>
                    </a:lnTo>
                    <a:lnTo>
                      <a:pt x="1312" y="771"/>
                    </a:lnTo>
                    <a:lnTo>
                      <a:pt x="1319" y="772"/>
                    </a:lnTo>
                    <a:lnTo>
                      <a:pt x="1326" y="786"/>
                    </a:lnTo>
                    <a:lnTo>
                      <a:pt x="1331" y="803"/>
                    </a:lnTo>
                    <a:lnTo>
                      <a:pt x="1333" y="811"/>
                    </a:lnTo>
                    <a:lnTo>
                      <a:pt x="1336" y="819"/>
                    </a:lnTo>
                    <a:lnTo>
                      <a:pt x="1342" y="847"/>
                    </a:lnTo>
                    <a:lnTo>
                      <a:pt x="1346" y="881"/>
                    </a:lnTo>
                    <a:lnTo>
                      <a:pt x="1349" y="878"/>
                    </a:lnTo>
                    <a:lnTo>
                      <a:pt x="1354" y="873"/>
                    </a:lnTo>
                    <a:lnTo>
                      <a:pt x="1363" y="875"/>
                    </a:lnTo>
                    <a:lnTo>
                      <a:pt x="1368" y="874"/>
                    </a:lnTo>
                    <a:lnTo>
                      <a:pt x="1373" y="868"/>
                    </a:lnTo>
                    <a:lnTo>
                      <a:pt x="1374" y="862"/>
                    </a:lnTo>
                    <a:lnTo>
                      <a:pt x="1371" y="862"/>
                    </a:lnTo>
                    <a:lnTo>
                      <a:pt x="1368" y="852"/>
                    </a:lnTo>
                    <a:lnTo>
                      <a:pt x="1368" y="836"/>
                    </a:lnTo>
                    <a:lnTo>
                      <a:pt x="1369" y="823"/>
                    </a:lnTo>
                    <a:lnTo>
                      <a:pt x="1380" y="824"/>
                    </a:lnTo>
                    <a:lnTo>
                      <a:pt x="1384" y="819"/>
                    </a:lnTo>
                    <a:lnTo>
                      <a:pt x="1387" y="799"/>
                    </a:lnTo>
                    <a:lnTo>
                      <a:pt x="1386" y="773"/>
                    </a:lnTo>
                    <a:lnTo>
                      <a:pt x="1393" y="766"/>
                    </a:lnTo>
                    <a:lnTo>
                      <a:pt x="1407" y="762"/>
                    </a:lnTo>
                    <a:lnTo>
                      <a:pt x="1420" y="765"/>
                    </a:lnTo>
                    <a:lnTo>
                      <a:pt x="1428" y="765"/>
                    </a:lnTo>
                    <a:lnTo>
                      <a:pt x="1433" y="760"/>
                    </a:lnTo>
                    <a:lnTo>
                      <a:pt x="1439" y="740"/>
                    </a:lnTo>
                    <a:lnTo>
                      <a:pt x="1457" y="705"/>
                    </a:lnTo>
                    <a:lnTo>
                      <a:pt x="1461" y="694"/>
                    </a:lnTo>
                    <a:lnTo>
                      <a:pt x="1459" y="684"/>
                    </a:lnTo>
                    <a:lnTo>
                      <a:pt x="1465" y="675"/>
                    </a:lnTo>
                    <a:lnTo>
                      <a:pt x="1481" y="664"/>
                    </a:lnTo>
                    <a:lnTo>
                      <a:pt x="1487" y="652"/>
                    </a:lnTo>
                    <a:lnTo>
                      <a:pt x="1486" y="624"/>
                    </a:lnTo>
                    <a:lnTo>
                      <a:pt x="1493" y="608"/>
                    </a:lnTo>
                    <a:lnTo>
                      <a:pt x="1506" y="597"/>
                    </a:lnTo>
                    <a:lnTo>
                      <a:pt x="1521" y="589"/>
                    </a:lnTo>
                    <a:lnTo>
                      <a:pt x="1531" y="581"/>
                    </a:lnTo>
                    <a:lnTo>
                      <a:pt x="1538" y="567"/>
                    </a:lnTo>
                    <a:lnTo>
                      <a:pt x="1558" y="563"/>
                    </a:lnTo>
                    <a:lnTo>
                      <a:pt x="1569" y="560"/>
                    </a:lnTo>
                    <a:lnTo>
                      <a:pt x="1585" y="565"/>
                    </a:lnTo>
                    <a:lnTo>
                      <a:pt x="1590" y="560"/>
                    </a:lnTo>
                    <a:lnTo>
                      <a:pt x="1586" y="544"/>
                    </a:lnTo>
                    <a:lnTo>
                      <a:pt x="1591" y="530"/>
                    </a:lnTo>
                    <a:lnTo>
                      <a:pt x="1602" y="525"/>
                    </a:lnTo>
                    <a:lnTo>
                      <a:pt x="1608" y="518"/>
                    </a:lnTo>
                    <a:lnTo>
                      <a:pt x="1608" y="506"/>
                    </a:lnTo>
                    <a:lnTo>
                      <a:pt x="1604" y="493"/>
                    </a:lnTo>
                    <a:lnTo>
                      <a:pt x="1594" y="490"/>
                    </a:lnTo>
                    <a:lnTo>
                      <a:pt x="1580" y="490"/>
                    </a:lnTo>
                    <a:lnTo>
                      <a:pt x="1570" y="486"/>
                    </a:lnTo>
                    <a:lnTo>
                      <a:pt x="1552" y="486"/>
                    </a:lnTo>
                    <a:lnTo>
                      <a:pt x="1554" y="470"/>
                    </a:lnTo>
                    <a:lnTo>
                      <a:pt x="1556" y="455"/>
                    </a:lnTo>
                    <a:lnTo>
                      <a:pt x="1543" y="453"/>
                    </a:lnTo>
                    <a:lnTo>
                      <a:pt x="1541" y="442"/>
                    </a:lnTo>
                    <a:lnTo>
                      <a:pt x="1543" y="434"/>
                    </a:lnTo>
                    <a:lnTo>
                      <a:pt x="1532" y="422"/>
                    </a:lnTo>
                    <a:lnTo>
                      <a:pt x="1520" y="426"/>
                    </a:lnTo>
                    <a:lnTo>
                      <a:pt x="1505" y="436"/>
                    </a:lnTo>
                    <a:lnTo>
                      <a:pt x="1492" y="439"/>
                    </a:lnTo>
                    <a:lnTo>
                      <a:pt x="1472" y="441"/>
                    </a:lnTo>
                    <a:lnTo>
                      <a:pt x="1463" y="439"/>
                    </a:lnTo>
                    <a:lnTo>
                      <a:pt x="1457" y="434"/>
                    </a:lnTo>
                    <a:lnTo>
                      <a:pt x="1452" y="433"/>
                    </a:lnTo>
                    <a:lnTo>
                      <a:pt x="1443" y="438"/>
                    </a:lnTo>
                    <a:lnTo>
                      <a:pt x="1434" y="444"/>
                    </a:lnTo>
                    <a:lnTo>
                      <a:pt x="1428" y="455"/>
                    </a:lnTo>
                    <a:lnTo>
                      <a:pt x="1408" y="472"/>
                    </a:lnTo>
                    <a:lnTo>
                      <a:pt x="1393" y="476"/>
                    </a:lnTo>
                    <a:lnTo>
                      <a:pt x="1379" y="492"/>
                    </a:lnTo>
                    <a:lnTo>
                      <a:pt x="1369" y="499"/>
                    </a:lnTo>
                    <a:lnTo>
                      <a:pt x="1354" y="507"/>
                    </a:lnTo>
                    <a:lnTo>
                      <a:pt x="1342" y="515"/>
                    </a:lnTo>
                    <a:lnTo>
                      <a:pt x="1314" y="522"/>
                    </a:lnTo>
                    <a:lnTo>
                      <a:pt x="1296" y="527"/>
                    </a:lnTo>
                    <a:lnTo>
                      <a:pt x="1298" y="529"/>
                    </a:lnTo>
                    <a:lnTo>
                      <a:pt x="1298" y="531"/>
                    </a:lnTo>
                    <a:lnTo>
                      <a:pt x="1295" y="538"/>
                    </a:lnTo>
                    <a:lnTo>
                      <a:pt x="1295" y="540"/>
                    </a:lnTo>
                    <a:lnTo>
                      <a:pt x="1296" y="542"/>
                    </a:lnTo>
                    <a:lnTo>
                      <a:pt x="1315" y="550"/>
                    </a:lnTo>
                    <a:lnTo>
                      <a:pt x="1321" y="556"/>
                    </a:lnTo>
                    <a:lnTo>
                      <a:pt x="1319" y="570"/>
                    </a:lnTo>
                    <a:lnTo>
                      <a:pt x="1320" y="574"/>
                    </a:lnTo>
                    <a:lnTo>
                      <a:pt x="1320" y="577"/>
                    </a:lnTo>
                    <a:lnTo>
                      <a:pt x="1312" y="581"/>
                    </a:lnTo>
                    <a:lnTo>
                      <a:pt x="1292" y="584"/>
                    </a:lnTo>
                    <a:lnTo>
                      <a:pt x="1278" y="585"/>
                    </a:lnTo>
                    <a:lnTo>
                      <a:pt x="1257" y="589"/>
                    </a:lnTo>
                    <a:lnTo>
                      <a:pt x="1249" y="590"/>
                    </a:lnTo>
                    <a:lnTo>
                      <a:pt x="1240" y="590"/>
                    </a:lnTo>
                    <a:lnTo>
                      <a:pt x="1230" y="587"/>
                    </a:lnTo>
                    <a:lnTo>
                      <a:pt x="1225" y="587"/>
                    </a:lnTo>
                    <a:lnTo>
                      <a:pt x="1202" y="595"/>
                    </a:lnTo>
                    <a:lnTo>
                      <a:pt x="1183" y="595"/>
                    </a:lnTo>
                    <a:lnTo>
                      <a:pt x="1160" y="592"/>
                    </a:lnTo>
                    <a:lnTo>
                      <a:pt x="1149" y="588"/>
                    </a:lnTo>
                    <a:lnTo>
                      <a:pt x="1145" y="585"/>
                    </a:lnTo>
                    <a:lnTo>
                      <a:pt x="1142" y="585"/>
                    </a:lnTo>
                    <a:lnTo>
                      <a:pt x="1140" y="584"/>
                    </a:lnTo>
                    <a:lnTo>
                      <a:pt x="1140" y="577"/>
                    </a:lnTo>
                    <a:lnTo>
                      <a:pt x="1139" y="574"/>
                    </a:lnTo>
                    <a:lnTo>
                      <a:pt x="1134" y="573"/>
                    </a:lnTo>
                    <a:lnTo>
                      <a:pt x="1134" y="568"/>
                    </a:lnTo>
                    <a:lnTo>
                      <a:pt x="1143" y="560"/>
                    </a:lnTo>
                    <a:lnTo>
                      <a:pt x="1144" y="556"/>
                    </a:lnTo>
                    <a:lnTo>
                      <a:pt x="1139" y="556"/>
                    </a:lnTo>
                    <a:lnTo>
                      <a:pt x="1135" y="554"/>
                    </a:lnTo>
                    <a:lnTo>
                      <a:pt x="1133" y="551"/>
                    </a:lnTo>
                    <a:lnTo>
                      <a:pt x="1133" y="544"/>
                    </a:lnTo>
                    <a:lnTo>
                      <a:pt x="1137" y="531"/>
                    </a:lnTo>
                    <a:lnTo>
                      <a:pt x="1137" y="525"/>
                    </a:lnTo>
                    <a:lnTo>
                      <a:pt x="1134" y="515"/>
                    </a:lnTo>
                    <a:lnTo>
                      <a:pt x="1133" y="512"/>
                    </a:lnTo>
                    <a:lnTo>
                      <a:pt x="1128" y="509"/>
                    </a:lnTo>
                    <a:lnTo>
                      <a:pt x="1123" y="511"/>
                    </a:lnTo>
                    <a:lnTo>
                      <a:pt x="1115" y="517"/>
                    </a:lnTo>
                    <a:lnTo>
                      <a:pt x="1107" y="517"/>
                    </a:lnTo>
                    <a:lnTo>
                      <a:pt x="1099" y="520"/>
                    </a:lnTo>
                    <a:lnTo>
                      <a:pt x="1097" y="522"/>
                    </a:lnTo>
                    <a:lnTo>
                      <a:pt x="1094" y="529"/>
                    </a:lnTo>
                    <a:lnTo>
                      <a:pt x="1090" y="541"/>
                    </a:lnTo>
                    <a:lnTo>
                      <a:pt x="1091" y="556"/>
                    </a:lnTo>
                    <a:lnTo>
                      <a:pt x="1090" y="570"/>
                    </a:lnTo>
                    <a:lnTo>
                      <a:pt x="1086" y="574"/>
                    </a:lnTo>
                    <a:lnTo>
                      <a:pt x="1086" y="578"/>
                    </a:lnTo>
                    <a:lnTo>
                      <a:pt x="1094" y="582"/>
                    </a:lnTo>
                    <a:lnTo>
                      <a:pt x="1099" y="592"/>
                    </a:lnTo>
                    <a:lnTo>
                      <a:pt x="1099" y="599"/>
                    </a:lnTo>
                    <a:lnTo>
                      <a:pt x="1092" y="610"/>
                    </a:lnTo>
                    <a:lnTo>
                      <a:pt x="1092" y="613"/>
                    </a:lnTo>
                    <a:lnTo>
                      <a:pt x="1080" y="611"/>
                    </a:lnTo>
                    <a:lnTo>
                      <a:pt x="1069" y="614"/>
                    </a:lnTo>
                    <a:lnTo>
                      <a:pt x="1054" y="613"/>
                    </a:lnTo>
                    <a:lnTo>
                      <a:pt x="1046" y="615"/>
                    </a:lnTo>
                    <a:lnTo>
                      <a:pt x="1036" y="610"/>
                    </a:lnTo>
                    <a:lnTo>
                      <a:pt x="1026" y="609"/>
                    </a:lnTo>
                    <a:lnTo>
                      <a:pt x="1020" y="609"/>
                    </a:lnTo>
                    <a:lnTo>
                      <a:pt x="973" y="601"/>
                    </a:lnTo>
                    <a:lnTo>
                      <a:pt x="967" y="595"/>
                    </a:lnTo>
                    <a:lnTo>
                      <a:pt x="959" y="592"/>
                    </a:lnTo>
                    <a:lnTo>
                      <a:pt x="945" y="593"/>
                    </a:lnTo>
                    <a:lnTo>
                      <a:pt x="925" y="589"/>
                    </a:lnTo>
                    <a:lnTo>
                      <a:pt x="913" y="581"/>
                    </a:lnTo>
                    <a:lnTo>
                      <a:pt x="907" y="576"/>
                    </a:lnTo>
                    <a:lnTo>
                      <a:pt x="897" y="562"/>
                    </a:lnTo>
                    <a:lnTo>
                      <a:pt x="891" y="558"/>
                    </a:lnTo>
                    <a:lnTo>
                      <a:pt x="873" y="555"/>
                    </a:lnTo>
                    <a:lnTo>
                      <a:pt x="869" y="555"/>
                    </a:lnTo>
                    <a:lnTo>
                      <a:pt x="866" y="558"/>
                    </a:lnTo>
                    <a:lnTo>
                      <a:pt x="860" y="557"/>
                    </a:lnTo>
                    <a:lnTo>
                      <a:pt x="852" y="554"/>
                    </a:lnTo>
                    <a:lnTo>
                      <a:pt x="841" y="554"/>
                    </a:lnTo>
                    <a:lnTo>
                      <a:pt x="832" y="558"/>
                    </a:lnTo>
                    <a:lnTo>
                      <a:pt x="827" y="558"/>
                    </a:lnTo>
                    <a:lnTo>
                      <a:pt x="806" y="554"/>
                    </a:lnTo>
                    <a:lnTo>
                      <a:pt x="796" y="541"/>
                    </a:lnTo>
                    <a:lnTo>
                      <a:pt x="794" y="539"/>
                    </a:lnTo>
                    <a:lnTo>
                      <a:pt x="785" y="538"/>
                    </a:lnTo>
                    <a:lnTo>
                      <a:pt x="782" y="538"/>
                    </a:lnTo>
                    <a:lnTo>
                      <a:pt x="772" y="530"/>
                    </a:lnTo>
                    <a:lnTo>
                      <a:pt x="761" y="525"/>
                    </a:lnTo>
                    <a:lnTo>
                      <a:pt x="751" y="524"/>
                    </a:lnTo>
                    <a:lnTo>
                      <a:pt x="741" y="519"/>
                    </a:lnTo>
                    <a:lnTo>
                      <a:pt x="736" y="515"/>
                    </a:lnTo>
                    <a:lnTo>
                      <a:pt x="724" y="501"/>
                    </a:lnTo>
                    <a:lnTo>
                      <a:pt x="715" y="495"/>
                    </a:lnTo>
                    <a:lnTo>
                      <a:pt x="707" y="491"/>
                    </a:lnTo>
                    <a:lnTo>
                      <a:pt x="703" y="487"/>
                    </a:lnTo>
                    <a:lnTo>
                      <a:pt x="690" y="480"/>
                    </a:lnTo>
                    <a:lnTo>
                      <a:pt x="687" y="480"/>
                    </a:lnTo>
                    <a:lnTo>
                      <a:pt x="686" y="484"/>
                    </a:lnTo>
                    <a:lnTo>
                      <a:pt x="681" y="484"/>
                    </a:lnTo>
                    <a:lnTo>
                      <a:pt x="676" y="480"/>
                    </a:lnTo>
                    <a:lnTo>
                      <a:pt x="675" y="474"/>
                    </a:lnTo>
                    <a:lnTo>
                      <a:pt x="670" y="469"/>
                    </a:lnTo>
                    <a:lnTo>
                      <a:pt x="659" y="468"/>
                    </a:lnTo>
                    <a:lnTo>
                      <a:pt x="658" y="465"/>
                    </a:lnTo>
                    <a:lnTo>
                      <a:pt x="659" y="458"/>
                    </a:lnTo>
                    <a:lnTo>
                      <a:pt x="664" y="450"/>
                    </a:lnTo>
                    <a:lnTo>
                      <a:pt x="667" y="449"/>
                    </a:lnTo>
                    <a:lnTo>
                      <a:pt x="669" y="442"/>
                    </a:lnTo>
                    <a:lnTo>
                      <a:pt x="672" y="438"/>
                    </a:lnTo>
                    <a:lnTo>
                      <a:pt x="669" y="429"/>
                    </a:lnTo>
                    <a:lnTo>
                      <a:pt x="672" y="422"/>
                    </a:lnTo>
                    <a:lnTo>
                      <a:pt x="677" y="416"/>
                    </a:lnTo>
                    <a:lnTo>
                      <a:pt x="675" y="409"/>
                    </a:lnTo>
                    <a:lnTo>
                      <a:pt x="675" y="405"/>
                    </a:lnTo>
                    <a:lnTo>
                      <a:pt x="679" y="400"/>
                    </a:lnTo>
                    <a:lnTo>
                      <a:pt x="685" y="400"/>
                    </a:lnTo>
                    <a:lnTo>
                      <a:pt x="688" y="393"/>
                    </a:lnTo>
                    <a:lnTo>
                      <a:pt x="696" y="388"/>
                    </a:lnTo>
                    <a:lnTo>
                      <a:pt x="699" y="382"/>
                    </a:lnTo>
                    <a:lnTo>
                      <a:pt x="701" y="377"/>
                    </a:lnTo>
                    <a:lnTo>
                      <a:pt x="703" y="375"/>
                    </a:lnTo>
                    <a:lnTo>
                      <a:pt x="706" y="377"/>
                    </a:lnTo>
                    <a:lnTo>
                      <a:pt x="712" y="375"/>
                    </a:lnTo>
                    <a:lnTo>
                      <a:pt x="709" y="374"/>
                    </a:lnTo>
                    <a:lnTo>
                      <a:pt x="692" y="369"/>
                    </a:lnTo>
                    <a:lnTo>
                      <a:pt x="690" y="367"/>
                    </a:lnTo>
                    <a:lnTo>
                      <a:pt x="686" y="361"/>
                    </a:lnTo>
                    <a:lnTo>
                      <a:pt x="681" y="359"/>
                    </a:lnTo>
                    <a:lnTo>
                      <a:pt x="669" y="350"/>
                    </a:lnTo>
                    <a:lnTo>
                      <a:pt x="663" y="350"/>
                    </a:lnTo>
                    <a:lnTo>
                      <a:pt x="656" y="346"/>
                    </a:lnTo>
                    <a:lnTo>
                      <a:pt x="654" y="342"/>
                    </a:lnTo>
                    <a:lnTo>
                      <a:pt x="654" y="339"/>
                    </a:lnTo>
                    <a:lnTo>
                      <a:pt x="651" y="335"/>
                    </a:lnTo>
                    <a:lnTo>
                      <a:pt x="647" y="335"/>
                    </a:lnTo>
                    <a:lnTo>
                      <a:pt x="645" y="332"/>
                    </a:lnTo>
                    <a:lnTo>
                      <a:pt x="640" y="330"/>
                    </a:lnTo>
                    <a:lnTo>
                      <a:pt x="632" y="334"/>
                    </a:lnTo>
                    <a:lnTo>
                      <a:pt x="631" y="332"/>
                    </a:lnTo>
                    <a:lnTo>
                      <a:pt x="629" y="326"/>
                    </a:lnTo>
                    <a:lnTo>
                      <a:pt x="628" y="325"/>
                    </a:lnTo>
                    <a:lnTo>
                      <a:pt x="624" y="324"/>
                    </a:lnTo>
                    <a:lnTo>
                      <a:pt x="621" y="325"/>
                    </a:lnTo>
                    <a:lnTo>
                      <a:pt x="612" y="324"/>
                    </a:lnTo>
                    <a:lnTo>
                      <a:pt x="608" y="325"/>
                    </a:lnTo>
                    <a:lnTo>
                      <a:pt x="602" y="329"/>
                    </a:lnTo>
                    <a:lnTo>
                      <a:pt x="599" y="329"/>
                    </a:lnTo>
                    <a:lnTo>
                      <a:pt x="596" y="326"/>
                    </a:lnTo>
                    <a:lnTo>
                      <a:pt x="597" y="316"/>
                    </a:lnTo>
                    <a:lnTo>
                      <a:pt x="593" y="313"/>
                    </a:lnTo>
                    <a:lnTo>
                      <a:pt x="589" y="307"/>
                    </a:lnTo>
                    <a:lnTo>
                      <a:pt x="589" y="304"/>
                    </a:lnTo>
                    <a:lnTo>
                      <a:pt x="584" y="299"/>
                    </a:lnTo>
                    <a:lnTo>
                      <a:pt x="584" y="294"/>
                    </a:lnTo>
                    <a:lnTo>
                      <a:pt x="586" y="287"/>
                    </a:lnTo>
                    <a:lnTo>
                      <a:pt x="583" y="281"/>
                    </a:lnTo>
                    <a:lnTo>
                      <a:pt x="583" y="277"/>
                    </a:lnTo>
                    <a:lnTo>
                      <a:pt x="584" y="270"/>
                    </a:lnTo>
                    <a:lnTo>
                      <a:pt x="586" y="264"/>
                    </a:lnTo>
                    <a:lnTo>
                      <a:pt x="579" y="254"/>
                    </a:lnTo>
                    <a:lnTo>
                      <a:pt x="572" y="246"/>
                    </a:lnTo>
                    <a:lnTo>
                      <a:pt x="572" y="237"/>
                    </a:lnTo>
                    <a:lnTo>
                      <a:pt x="569" y="229"/>
                    </a:lnTo>
                    <a:lnTo>
                      <a:pt x="570" y="226"/>
                    </a:lnTo>
                    <a:lnTo>
                      <a:pt x="581" y="224"/>
                    </a:lnTo>
                    <a:lnTo>
                      <a:pt x="584" y="221"/>
                    </a:lnTo>
                    <a:lnTo>
                      <a:pt x="585" y="222"/>
                    </a:lnTo>
                    <a:lnTo>
                      <a:pt x="586" y="229"/>
                    </a:lnTo>
                    <a:lnTo>
                      <a:pt x="589" y="234"/>
                    </a:lnTo>
                    <a:lnTo>
                      <a:pt x="591" y="237"/>
                    </a:lnTo>
                    <a:lnTo>
                      <a:pt x="599" y="239"/>
                    </a:lnTo>
                    <a:lnTo>
                      <a:pt x="601" y="238"/>
                    </a:lnTo>
                    <a:lnTo>
                      <a:pt x="604" y="237"/>
                    </a:lnTo>
                    <a:lnTo>
                      <a:pt x="607" y="238"/>
                    </a:lnTo>
                    <a:lnTo>
                      <a:pt x="608" y="232"/>
                    </a:lnTo>
                    <a:lnTo>
                      <a:pt x="612" y="229"/>
                    </a:lnTo>
                    <a:lnTo>
                      <a:pt x="616" y="223"/>
                    </a:lnTo>
                    <a:lnTo>
                      <a:pt x="617" y="223"/>
                    </a:lnTo>
                    <a:lnTo>
                      <a:pt x="621" y="228"/>
                    </a:lnTo>
                    <a:lnTo>
                      <a:pt x="623" y="228"/>
                    </a:lnTo>
                    <a:lnTo>
                      <a:pt x="632" y="217"/>
                    </a:lnTo>
                    <a:lnTo>
                      <a:pt x="632" y="215"/>
                    </a:lnTo>
                    <a:lnTo>
                      <a:pt x="628" y="208"/>
                    </a:lnTo>
                    <a:lnTo>
                      <a:pt x="622" y="200"/>
                    </a:lnTo>
                    <a:lnTo>
                      <a:pt x="621" y="195"/>
                    </a:lnTo>
                    <a:lnTo>
                      <a:pt x="622" y="192"/>
                    </a:lnTo>
                    <a:lnTo>
                      <a:pt x="622" y="189"/>
                    </a:lnTo>
                    <a:lnTo>
                      <a:pt x="612" y="184"/>
                    </a:lnTo>
                    <a:lnTo>
                      <a:pt x="607" y="185"/>
                    </a:lnTo>
                    <a:lnTo>
                      <a:pt x="606" y="181"/>
                    </a:lnTo>
                    <a:lnTo>
                      <a:pt x="597" y="174"/>
                    </a:lnTo>
                    <a:lnTo>
                      <a:pt x="597" y="159"/>
                    </a:lnTo>
                    <a:lnTo>
                      <a:pt x="602" y="158"/>
                    </a:lnTo>
                    <a:lnTo>
                      <a:pt x="600" y="152"/>
                    </a:lnTo>
                    <a:lnTo>
                      <a:pt x="601" y="149"/>
                    </a:lnTo>
                    <a:lnTo>
                      <a:pt x="602" y="148"/>
                    </a:lnTo>
                    <a:lnTo>
                      <a:pt x="595" y="141"/>
                    </a:lnTo>
                    <a:lnTo>
                      <a:pt x="596" y="135"/>
                    </a:lnTo>
                    <a:lnTo>
                      <a:pt x="596" y="133"/>
                    </a:lnTo>
                    <a:lnTo>
                      <a:pt x="606" y="133"/>
                    </a:lnTo>
                    <a:lnTo>
                      <a:pt x="610" y="130"/>
                    </a:lnTo>
                    <a:lnTo>
                      <a:pt x="621" y="133"/>
                    </a:lnTo>
                    <a:lnTo>
                      <a:pt x="623" y="131"/>
                    </a:lnTo>
                    <a:lnTo>
                      <a:pt x="628" y="126"/>
                    </a:lnTo>
                    <a:lnTo>
                      <a:pt x="633" y="116"/>
                    </a:lnTo>
                    <a:lnTo>
                      <a:pt x="633" y="105"/>
                    </a:lnTo>
                    <a:lnTo>
                      <a:pt x="643" y="104"/>
                    </a:lnTo>
                    <a:lnTo>
                      <a:pt x="644" y="103"/>
                    </a:lnTo>
                    <a:lnTo>
                      <a:pt x="642" y="100"/>
                    </a:lnTo>
                    <a:lnTo>
                      <a:pt x="643" y="97"/>
                    </a:lnTo>
                    <a:lnTo>
                      <a:pt x="647" y="94"/>
                    </a:lnTo>
                    <a:lnTo>
                      <a:pt x="648" y="92"/>
                    </a:lnTo>
                    <a:lnTo>
                      <a:pt x="651" y="88"/>
                    </a:lnTo>
                    <a:lnTo>
                      <a:pt x="658" y="83"/>
                    </a:lnTo>
                    <a:lnTo>
                      <a:pt x="658" y="77"/>
                    </a:lnTo>
                    <a:lnTo>
                      <a:pt x="664" y="71"/>
                    </a:lnTo>
                    <a:lnTo>
                      <a:pt x="666" y="52"/>
                    </a:lnTo>
                    <a:lnTo>
                      <a:pt x="669" y="50"/>
                    </a:lnTo>
                    <a:lnTo>
                      <a:pt x="669" y="43"/>
                    </a:lnTo>
                    <a:lnTo>
                      <a:pt x="675" y="35"/>
                    </a:lnTo>
                    <a:lnTo>
                      <a:pt x="675" y="32"/>
                    </a:lnTo>
                    <a:lnTo>
                      <a:pt x="671" y="29"/>
                    </a:lnTo>
                    <a:lnTo>
                      <a:pt x="667" y="29"/>
                    </a:lnTo>
                    <a:lnTo>
                      <a:pt x="660" y="38"/>
                    </a:lnTo>
                    <a:lnTo>
                      <a:pt x="658" y="38"/>
                    </a:lnTo>
                    <a:lnTo>
                      <a:pt x="655" y="34"/>
                    </a:lnTo>
                    <a:lnTo>
                      <a:pt x="653" y="23"/>
                    </a:lnTo>
                    <a:lnTo>
                      <a:pt x="648" y="27"/>
                    </a:lnTo>
                    <a:lnTo>
                      <a:pt x="644" y="27"/>
                    </a:lnTo>
                    <a:lnTo>
                      <a:pt x="642" y="22"/>
                    </a:lnTo>
                    <a:lnTo>
                      <a:pt x="639" y="22"/>
                    </a:lnTo>
                    <a:lnTo>
                      <a:pt x="637" y="20"/>
                    </a:lnTo>
                    <a:lnTo>
                      <a:pt x="636" y="11"/>
                    </a:lnTo>
                    <a:lnTo>
                      <a:pt x="632" y="9"/>
                    </a:lnTo>
                    <a:lnTo>
                      <a:pt x="631" y="7"/>
                    </a:lnTo>
                    <a:lnTo>
                      <a:pt x="628" y="6"/>
                    </a:lnTo>
                    <a:lnTo>
                      <a:pt x="624" y="6"/>
                    </a:lnTo>
                    <a:lnTo>
                      <a:pt x="621" y="1"/>
                    </a:lnTo>
                    <a:lnTo>
                      <a:pt x="618" y="0"/>
                    </a:lnTo>
                    <a:lnTo>
                      <a:pt x="615" y="0"/>
                    </a:lnTo>
                    <a:lnTo>
                      <a:pt x="610" y="2"/>
                    </a:lnTo>
                    <a:lnTo>
                      <a:pt x="604" y="2"/>
                    </a:lnTo>
                    <a:lnTo>
                      <a:pt x="599" y="6"/>
                    </a:lnTo>
                    <a:lnTo>
                      <a:pt x="585" y="6"/>
                    </a:lnTo>
                    <a:lnTo>
                      <a:pt x="575" y="13"/>
                    </a:lnTo>
                    <a:lnTo>
                      <a:pt x="564" y="19"/>
                    </a:lnTo>
                    <a:lnTo>
                      <a:pt x="557" y="24"/>
                    </a:lnTo>
                    <a:lnTo>
                      <a:pt x="552" y="29"/>
                    </a:lnTo>
                    <a:lnTo>
                      <a:pt x="547" y="30"/>
                    </a:lnTo>
                    <a:lnTo>
                      <a:pt x="543" y="35"/>
                    </a:lnTo>
                    <a:lnTo>
                      <a:pt x="536" y="32"/>
                    </a:lnTo>
                    <a:lnTo>
                      <a:pt x="531" y="35"/>
                    </a:lnTo>
                    <a:lnTo>
                      <a:pt x="526" y="35"/>
                    </a:lnTo>
                    <a:lnTo>
                      <a:pt x="492" y="60"/>
                    </a:lnTo>
                    <a:lnTo>
                      <a:pt x="488" y="66"/>
                    </a:lnTo>
                    <a:lnTo>
                      <a:pt x="489" y="68"/>
                    </a:lnTo>
                    <a:lnTo>
                      <a:pt x="489" y="71"/>
                    </a:lnTo>
                    <a:lnTo>
                      <a:pt x="486" y="79"/>
                    </a:lnTo>
                    <a:lnTo>
                      <a:pt x="482" y="83"/>
                    </a:lnTo>
                    <a:lnTo>
                      <a:pt x="478" y="82"/>
                    </a:lnTo>
                    <a:lnTo>
                      <a:pt x="475" y="78"/>
                    </a:lnTo>
                    <a:lnTo>
                      <a:pt x="456" y="79"/>
                    </a:lnTo>
                    <a:lnTo>
                      <a:pt x="454" y="81"/>
                    </a:lnTo>
                    <a:lnTo>
                      <a:pt x="449" y="87"/>
                    </a:lnTo>
                    <a:lnTo>
                      <a:pt x="446" y="88"/>
                    </a:lnTo>
                    <a:lnTo>
                      <a:pt x="440" y="88"/>
                    </a:lnTo>
                    <a:lnTo>
                      <a:pt x="433" y="86"/>
                    </a:lnTo>
                    <a:lnTo>
                      <a:pt x="429" y="88"/>
                    </a:lnTo>
                    <a:lnTo>
                      <a:pt x="427" y="92"/>
                    </a:lnTo>
                    <a:lnTo>
                      <a:pt x="423" y="94"/>
                    </a:lnTo>
                    <a:lnTo>
                      <a:pt x="421" y="95"/>
                    </a:lnTo>
                    <a:lnTo>
                      <a:pt x="414" y="94"/>
                    </a:lnTo>
                    <a:lnTo>
                      <a:pt x="411" y="95"/>
                    </a:lnTo>
                    <a:lnTo>
                      <a:pt x="407" y="93"/>
                    </a:lnTo>
                    <a:lnTo>
                      <a:pt x="395" y="93"/>
                    </a:lnTo>
                    <a:lnTo>
                      <a:pt x="390" y="92"/>
                    </a:lnTo>
                    <a:lnTo>
                      <a:pt x="385" y="92"/>
                    </a:lnTo>
                    <a:lnTo>
                      <a:pt x="370" y="83"/>
                    </a:lnTo>
                    <a:lnTo>
                      <a:pt x="360" y="81"/>
                    </a:lnTo>
                    <a:lnTo>
                      <a:pt x="342" y="73"/>
                    </a:lnTo>
                    <a:lnTo>
                      <a:pt x="337" y="76"/>
                    </a:lnTo>
                    <a:lnTo>
                      <a:pt x="333" y="79"/>
                    </a:lnTo>
                    <a:lnTo>
                      <a:pt x="326" y="78"/>
                    </a:lnTo>
                    <a:lnTo>
                      <a:pt x="322" y="79"/>
                    </a:lnTo>
                    <a:lnTo>
                      <a:pt x="321" y="82"/>
                    </a:lnTo>
                    <a:lnTo>
                      <a:pt x="320" y="90"/>
                    </a:lnTo>
                    <a:lnTo>
                      <a:pt x="312" y="104"/>
                    </a:lnTo>
                    <a:lnTo>
                      <a:pt x="312" y="106"/>
                    </a:lnTo>
                    <a:lnTo>
                      <a:pt x="321" y="106"/>
                    </a:lnTo>
                    <a:lnTo>
                      <a:pt x="323" y="111"/>
                    </a:lnTo>
                    <a:lnTo>
                      <a:pt x="323" y="115"/>
                    </a:lnTo>
                    <a:lnTo>
                      <a:pt x="319" y="117"/>
                    </a:lnTo>
                    <a:lnTo>
                      <a:pt x="317" y="119"/>
                    </a:lnTo>
                    <a:lnTo>
                      <a:pt x="317" y="122"/>
                    </a:lnTo>
                    <a:lnTo>
                      <a:pt x="320" y="126"/>
                    </a:lnTo>
                    <a:lnTo>
                      <a:pt x="322" y="127"/>
                    </a:lnTo>
                    <a:lnTo>
                      <a:pt x="333" y="126"/>
                    </a:lnTo>
                    <a:lnTo>
                      <a:pt x="336" y="129"/>
                    </a:lnTo>
                    <a:lnTo>
                      <a:pt x="337" y="132"/>
                    </a:lnTo>
                    <a:lnTo>
                      <a:pt x="337" y="133"/>
                    </a:lnTo>
                    <a:lnTo>
                      <a:pt x="332" y="138"/>
                    </a:lnTo>
                    <a:lnTo>
                      <a:pt x="326" y="141"/>
                    </a:lnTo>
                    <a:lnTo>
                      <a:pt x="325" y="147"/>
                    </a:lnTo>
                    <a:lnTo>
                      <a:pt x="337" y="158"/>
                    </a:lnTo>
                    <a:lnTo>
                      <a:pt x="337" y="164"/>
                    </a:lnTo>
                    <a:lnTo>
                      <a:pt x="336" y="169"/>
                    </a:lnTo>
                    <a:lnTo>
                      <a:pt x="322" y="178"/>
                    </a:lnTo>
                    <a:lnTo>
                      <a:pt x="321" y="181"/>
                    </a:lnTo>
                    <a:lnTo>
                      <a:pt x="330" y="185"/>
                    </a:lnTo>
                    <a:lnTo>
                      <a:pt x="333" y="194"/>
                    </a:lnTo>
                    <a:lnTo>
                      <a:pt x="343" y="200"/>
                    </a:lnTo>
                    <a:lnTo>
                      <a:pt x="342" y="207"/>
                    </a:lnTo>
                    <a:lnTo>
                      <a:pt x="349" y="208"/>
                    </a:lnTo>
                    <a:lnTo>
                      <a:pt x="352" y="212"/>
                    </a:lnTo>
                    <a:lnTo>
                      <a:pt x="358" y="210"/>
                    </a:lnTo>
                    <a:lnTo>
                      <a:pt x="363" y="211"/>
                    </a:lnTo>
                    <a:lnTo>
                      <a:pt x="363" y="216"/>
                    </a:lnTo>
                    <a:lnTo>
                      <a:pt x="362" y="222"/>
                    </a:lnTo>
                    <a:lnTo>
                      <a:pt x="365" y="229"/>
                    </a:lnTo>
                    <a:lnTo>
                      <a:pt x="366" y="230"/>
                    </a:lnTo>
                    <a:lnTo>
                      <a:pt x="384" y="232"/>
                    </a:lnTo>
                    <a:lnTo>
                      <a:pt x="389" y="235"/>
                    </a:lnTo>
                    <a:lnTo>
                      <a:pt x="394" y="234"/>
                    </a:lnTo>
                    <a:lnTo>
                      <a:pt x="400" y="242"/>
                    </a:lnTo>
                    <a:lnTo>
                      <a:pt x="398" y="246"/>
                    </a:lnTo>
                    <a:lnTo>
                      <a:pt x="401" y="250"/>
                    </a:lnTo>
                    <a:lnTo>
                      <a:pt x="396" y="255"/>
                    </a:lnTo>
                    <a:lnTo>
                      <a:pt x="394" y="259"/>
                    </a:lnTo>
                    <a:lnTo>
                      <a:pt x="386" y="260"/>
                    </a:lnTo>
                    <a:lnTo>
                      <a:pt x="382" y="260"/>
                    </a:lnTo>
                    <a:lnTo>
                      <a:pt x="380" y="259"/>
                    </a:lnTo>
                    <a:lnTo>
                      <a:pt x="375" y="260"/>
                    </a:lnTo>
                    <a:lnTo>
                      <a:pt x="373" y="262"/>
                    </a:lnTo>
                    <a:lnTo>
                      <a:pt x="362" y="267"/>
                    </a:lnTo>
                    <a:lnTo>
                      <a:pt x="358" y="275"/>
                    </a:lnTo>
                    <a:lnTo>
                      <a:pt x="357" y="286"/>
                    </a:lnTo>
                    <a:lnTo>
                      <a:pt x="362" y="292"/>
                    </a:lnTo>
                    <a:lnTo>
                      <a:pt x="360" y="297"/>
                    </a:lnTo>
                    <a:lnTo>
                      <a:pt x="363" y="298"/>
                    </a:lnTo>
                    <a:lnTo>
                      <a:pt x="364" y="301"/>
                    </a:lnTo>
                    <a:lnTo>
                      <a:pt x="363" y="304"/>
                    </a:lnTo>
                    <a:lnTo>
                      <a:pt x="358" y="308"/>
                    </a:lnTo>
                    <a:lnTo>
                      <a:pt x="357" y="314"/>
                    </a:lnTo>
                    <a:lnTo>
                      <a:pt x="357" y="316"/>
                    </a:lnTo>
                    <a:lnTo>
                      <a:pt x="359" y="318"/>
                    </a:lnTo>
                    <a:lnTo>
                      <a:pt x="369" y="318"/>
                    </a:lnTo>
                    <a:lnTo>
                      <a:pt x="371" y="324"/>
                    </a:lnTo>
                    <a:lnTo>
                      <a:pt x="369" y="326"/>
                    </a:lnTo>
                    <a:lnTo>
                      <a:pt x="365" y="328"/>
                    </a:lnTo>
                    <a:lnTo>
                      <a:pt x="362" y="326"/>
                    </a:lnTo>
                    <a:lnTo>
                      <a:pt x="359" y="324"/>
                    </a:lnTo>
                    <a:lnTo>
                      <a:pt x="357" y="331"/>
                    </a:lnTo>
                    <a:lnTo>
                      <a:pt x="343" y="336"/>
                    </a:lnTo>
                    <a:lnTo>
                      <a:pt x="331" y="352"/>
                    </a:lnTo>
                    <a:lnTo>
                      <a:pt x="326" y="355"/>
                    </a:lnTo>
                    <a:lnTo>
                      <a:pt x="321" y="361"/>
                    </a:lnTo>
                    <a:lnTo>
                      <a:pt x="317" y="366"/>
                    </a:lnTo>
                    <a:lnTo>
                      <a:pt x="316" y="372"/>
                    </a:lnTo>
                    <a:lnTo>
                      <a:pt x="317" y="380"/>
                    </a:lnTo>
                    <a:lnTo>
                      <a:pt x="314" y="388"/>
                    </a:lnTo>
                    <a:lnTo>
                      <a:pt x="305" y="393"/>
                    </a:lnTo>
                    <a:lnTo>
                      <a:pt x="298" y="393"/>
                    </a:lnTo>
                    <a:lnTo>
                      <a:pt x="292" y="398"/>
                    </a:lnTo>
                    <a:lnTo>
                      <a:pt x="287" y="406"/>
                    </a:lnTo>
                    <a:lnTo>
                      <a:pt x="283" y="417"/>
                    </a:lnTo>
                    <a:lnTo>
                      <a:pt x="277" y="428"/>
                    </a:lnTo>
                    <a:lnTo>
                      <a:pt x="262" y="450"/>
                    </a:lnTo>
                    <a:lnTo>
                      <a:pt x="256" y="457"/>
                    </a:lnTo>
                    <a:lnTo>
                      <a:pt x="244" y="464"/>
                    </a:lnTo>
                    <a:lnTo>
                      <a:pt x="233" y="474"/>
                    </a:lnTo>
                    <a:lnTo>
                      <a:pt x="229" y="479"/>
                    </a:lnTo>
                    <a:lnTo>
                      <a:pt x="219" y="495"/>
                    </a:lnTo>
                    <a:lnTo>
                      <a:pt x="212" y="504"/>
                    </a:lnTo>
                    <a:lnTo>
                      <a:pt x="204" y="519"/>
                    </a:lnTo>
                    <a:lnTo>
                      <a:pt x="199" y="522"/>
                    </a:lnTo>
                    <a:lnTo>
                      <a:pt x="195" y="523"/>
                    </a:lnTo>
                    <a:lnTo>
                      <a:pt x="172" y="523"/>
                    </a:lnTo>
                    <a:lnTo>
                      <a:pt x="169" y="524"/>
                    </a:lnTo>
                    <a:lnTo>
                      <a:pt x="161" y="527"/>
                    </a:lnTo>
                    <a:lnTo>
                      <a:pt x="156" y="533"/>
                    </a:lnTo>
                    <a:lnTo>
                      <a:pt x="152" y="534"/>
                    </a:lnTo>
                    <a:lnTo>
                      <a:pt x="149" y="533"/>
                    </a:lnTo>
                    <a:lnTo>
                      <a:pt x="147" y="528"/>
                    </a:lnTo>
                    <a:lnTo>
                      <a:pt x="139" y="514"/>
                    </a:lnTo>
                    <a:lnTo>
                      <a:pt x="136" y="512"/>
                    </a:lnTo>
                    <a:lnTo>
                      <a:pt x="132" y="513"/>
                    </a:lnTo>
                    <a:lnTo>
                      <a:pt x="122" y="522"/>
                    </a:lnTo>
                    <a:lnTo>
                      <a:pt x="118" y="528"/>
                    </a:lnTo>
                    <a:lnTo>
                      <a:pt x="107" y="538"/>
                    </a:lnTo>
                    <a:lnTo>
                      <a:pt x="93" y="556"/>
                    </a:lnTo>
                    <a:lnTo>
                      <a:pt x="85" y="563"/>
                    </a:lnTo>
                    <a:lnTo>
                      <a:pt x="83" y="570"/>
                    </a:lnTo>
                    <a:lnTo>
                      <a:pt x="79" y="588"/>
                    </a:lnTo>
                    <a:lnTo>
                      <a:pt x="79" y="593"/>
                    </a:lnTo>
                    <a:lnTo>
                      <a:pt x="81" y="598"/>
                    </a:lnTo>
                    <a:lnTo>
                      <a:pt x="88" y="601"/>
                    </a:lnTo>
                    <a:lnTo>
                      <a:pt x="94" y="600"/>
                    </a:lnTo>
                    <a:lnTo>
                      <a:pt x="101" y="603"/>
                    </a:lnTo>
                    <a:lnTo>
                      <a:pt x="111" y="603"/>
                    </a:lnTo>
                    <a:lnTo>
                      <a:pt x="113" y="604"/>
                    </a:lnTo>
                    <a:lnTo>
                      <a:pt x="117" y="608"/>
                    </a:lnTo>
                    <a:lnTo>
                      <a:pt x="118" y="611"/>
                    </a:lnTo>
                    <a:lnTo>
                      <a:pt x="118" y="616"/>
                    </a:lnTo>
                    <a:lnTo>
                      <a:pt x="112" y="636"/>
                    </a:lnTo>
                    <a:lnTo>
                      <a:pt x="112" y="641"/>
                    </a:lnTo>
                    <a:lnTo>
                      <a:pt x="113" y="646"/>
                    </a:lnTo>
                    <a:lnTo>
                      <a:pt x="123" y="657"/>
                    </a:lnTo>
                    <a:lnTo>
                      <a:pt x="127" y="658"/>
                    </a:lnTo>
                    <a:lnTo>
                      <a:pt x="137" y="654"/>
                    </a:lnTo>
                    <a:lnTo>
                      <a:pt x="139" y="655"/>
                    </a:lnTo>
                    <a:lnTo>
                      <a:pt x="142" y="658"/>
                    </a:lnTo>
                    <a:lnTo>
                      <a:pt x="142" y="669"/>
                    </a:lnTo>
                    <a:lnTo>
                      <a:pt x="143" y="678"/>
                    </a:lnTo>
                    <a:lnTo>
                      <a:pt x="148" y="685"/>
                    </a:lnTo>
                    <a:lnTo>
                      <a:pt x="150" y="692"/>
                    </a:lnTo>
                    <a:lnTo>
                      <a:pt x="155" y="698"/>
                    </a:lnTo>
                    <a:lnTo>
                      <a:pt x="160" y="703"/>
                    </a:lnTo>
                    <a:lnTo>
                      <a:pt x="160" y="706"/>
                    </a:lnTo>
                    <a:lnTo>
                      <a:pt x="164" y="711"/>
                    </a:lnTo>
                    <a:lnTo>
                      <a:pt x="165" y="714"/>
                    </a:lnTo>
                    <a:lnTo>
                      <a:pt x="160" y="716"/>
                    </a:lnTo>
                    <a:lnTo>
                      <a:pt x="160" y="718"/>
                    </a:lnTo>
                    <a:lnTo>
                      <a:pt x="160" y="728"/>
                    </a:lnTo>
                    <a:lnTo>
                      <a:pt x="159" y="732"/>
                    </a:lnTo>
                    <a:lnTo>
                      <a:pt x="166" y="733"/>
                    </a:lnTo>
                    <a:lnTo>
                      <a:pt x="166" y="735"/>
                    </a:lnTo>
                    <a:lnTo>
                      <a:pt x="159" y="735"/>
                    </a:lnTo>
                    <a:lnTo>
                      <a:pt x="154" y="739"/>
                    </a:lnTo>
                    <a:lnTo>
                      <a:pt x="154" y="741"/>
                    </a:lnTo>
                    <a:lnTo>
                      <a:pt x="150" y="743"/>
                    </a:lnTo>
                    <a:lnTo>
                      <a:pt x="147" y="743"/>
                    </a:lnTo>
                    <a:lnTo>
                      <a:pt x="140" y="743"/>
                    </a:lnTo>
                    <a:lnTo>
                      <a:pt x="139" y="740"/>
                    </a:lnTo>
                    <a:lnTo>
                      <a:pt x="138" y="739"/>
                    </a:lnTo>
                    <a:lnTo>
                      <a:pt x="139" y="733"/>
                    </a:lnTo>
                    <a:lnTo>
                      <a:pt x="139" y="732"/>
                    </a:lnTo>
                    <a:lnTo>
                      <a:pt x="132" y="730"/>
                    </a:lnTo>
                    <a:lnTo>
                      <a:pt x="127" y="734"/>
                    </a:lnTo>
                    <a:lnTo>
                      <a:pt x="115" y="738"/>
                    </a:lnTo>
                    <a:lnTo>
                      <a:pt x="111" y="745"/>
                    </a:lnTo>
                    <a:lnTo>
                      <a:pt x="110" y="746"/>
                    </a:lnTo>
                    <a:lnTo>
                      <a:pt x="107" y="746"/>
                    </a:lnTo>
                    <a:lnTo>
                      <a:pt x="93" y="746"/>
                    </a:lnTo>
                    <a:lnTo>
                      <a:pt x="84" y="739"/>
                    </a:lnTo>
                    <a:lnTo>
                      <a:pt x="78" y="741"/>
                    </a:lnTo>
                    <a:lnTo>
                      <a:pt x="74" y="739"/>
                    </a:lnTo>
                    <a:lnTo>
                      <a:pt x="62" y="740"/>
                    </a:lnTo>
                    <a:lnTo>
                      <a:pt x="58" y="739"/>
                    </a:lnTo>
                    <a:lnTo>
                      <a:pt x="52" y="740"/>
                    </a:lnTo>
                    <a:lnTo>
                      <a:pt x="48" y="739"/>
                    </a:lnTo>
                    <a:lnTo>
                      <a:pt x="47" y="740"/>
                    </a:lnTo>
                    <a:lnTo>
                      <a:pt x="46" y="740"/>
                    </a:lnTo>
                    <a:lnTo>
                      <a:pt x="43" y="735"/>
                    </a:lnTo>
                    <a:lnTo>
                      <a:pt x="41" y="735"/>
                    </a:lnTo>
                    <a:lnTo>
                      <a:pt x="40" y="740"/>
                    </a:lnTo>
                    <a:lnTo>
                      <a:pt x="40" y="757"/>
                    </a:lnTo>
                    <a:lnTo>
                      <a:pt x="20" y="757"/>
                    </a:lnTo>
                    <a:lnTo>
                      <a:pt x="16" y="759"/>
                    </a:lnTo>
                    <a:lnTo>
                      <a:pt x="11" y="757"/>
                    </a:lnTo>
                    <a:lnTo>
                      <a:pt x="9" y="762"/>
                    </a:lnTo>
                    <a:lnTo>
                      <a:pt x="7" y="764"/>
                    </a:lnTo>
                    <a:lnTo>
                      <a:pt x="5" y="767"/>
                    </a:lnTo>
                    <a:lnTo>
                      <a:pt x="0" y="771"/>
                    </a:lnTo>
                    <a:lnTo>
                      <a:pt x="0" y="773"/>
                    </a:lnTo>
                    <a:lnTo>
                      <a:pt x="2" y="782"/>
                    </a:lnTo>
                    <a:lnTo>
                      <a:pt x="9" y="782"/>
                    </a:lnTo>
                    <a:lnTo>
                      <a:pt x="13" y="791"/>
                    </a:lnTo>
                    <a:lnTo>
                      <a:pt x="27" y="809"/>
                    </a:lnTo>
                    <a:lnTo>
                      <a:pt x="37" y="820"/>
                    </a:lnTo>
                    <a:lnTo>
                      <a:pt x="47" y="825"/>
                    </a:lnTo>
                    <a:lnTo>
                      <a:pt x="67" y="827"/>
                    </a:lnTo>
                    <a:lnTo>
                      <a:pt x="89" y="825"/>
                    </a:lnTo>
                    <a:lnTo>
                      <a:pt x="105" y="821"/>
                    </a:lnTo>
                    <a:lnTo>
                      <a:pt x="113" y="818"/>
                    </a:lnTo>
                    <a:lnTo>
                      <a:pt x="117" y="810"/>
                    </a:lnTo>
                    <a:lnTo>
                      <a:pt x="122" y="808"/>
                    </a:lnTo>
                    <a:lnTo>
                      <a:pt x="124" y="814"/>
                    </a:lnTo>
                    <a:lnTo>
                      <a:pt x="117" y="834"/>
                    </a:lnTo>
                    <a:lnTo>
                      <a:pt x="106" y="843"/>
                    </a:lnTo>
                    <a:lnTo>
                      <a:pt x="96" y="850"/>
                    </a:lnTo>
                    <a:lnTo>
                      <a:pt x="84" y="852"/>
                    </a:lnTo>
                    <a:lnTo>
                      <a:pt x="70" y="854"/>
                    </a:lnTo>
                    <a:lnTo>
                      <a:pt x="59" y="857"/>
                    </a:lnTo>
                    <a:lnTo>
                      <a:pt x="51" y="850"/>
                    </a:lnTo>
                    <a:lnTo>
                      <a:pt x="47" y="854"/>
                    </a:lnTo>
                    <a:lnTo>
                      <a:pt x="50" y="870"/>
                    </a:lnTo>
                    <a:lnTo>
                      <a:pt x="90" y="911"/>
                    </a:lnTo>
                    <a:lnTo>
                      <a:pt x="104" y="926"/>
                    </a:lnTo>
                    <a:lnTo>
                      <a:pt x="124" y="944"/>
                    </a:lnTo>
                    <a:lnTo>
                      <a:pt x="131" y="945"/>
                    </a:lnTo>
                    <a:lnTo>
                      <a:pt x="156" y="947"/>
                    </a:lnTo>
                    <a:lnTo>
                      <a:pt x="167" y="944"/>
                    </a:lnTo>
                    <a:lnTo>
                      <a:pt x="174" y="943"/>
                    </a:lnTo>
                    <a:lnTo>
                      <a:pt x="183" y="936"/>
                    </a:lnTo>
                    <a:lnTo>
                      <a:pt x="190" y="936"/>
                    </a:lnTo>
                    <a:lnTo>
                      <a:pt x="207" y="924"/>
                    </a:lnTo>
                    <a:lnTo>
                      <a:pt x="213" y="916"/>
                    </a:lnTo>
                    <a:lnTo>
                      <a:pt x="218" y="906"/>
                    </a:lnTo>
                    <a:lnTo>
                      <a:pt x="219" y="879"/>
                    </a:lnTo>
                    <a:lnTo>
                      <a:pt x="222" y="867"/>
                    </a:lnTo>
                    <a:lnTo>
                      <a:pt x="224" y="852"/>
                    </a:lnTo>
                    <a:lnTo>
                      <a:pt x="226" y="856"/>
                    </a:lnTo>
                    <a:lnTo>
                      <a:pt x="229" y="857"/>
                    </a:lnTo>
                    <a:lnTo>
                      <a:pt x="258" y="858"/>
                    </a:lnTo>
                    <a:lnTo>
                      <a:pt x="260" y="859"/>
                    </a:lnTo>
                    <a:lnTo>
                      <a:pt x="253" y="866"/>
                    </a:lnTo>
                    <a:lnTo>
                      <a:pt x="242" y="866"/>
                    </a:lnTo>
                    <a:lnTo>
                      <a:pt x="239" y="879"/>
                    </a:lnTo>
                    <a:lnTo>
                      <a:pt x="241" y="880"/>
                    </a:lnTo>
                    <a:lnTo>
                      <a:pt x="240" y="891"/>
                    </a:lnTo>
                    <a:lnTo>
                      <a:pt x="242" y="894"/>
                    </a:lnTo>
                    <a:lnTo>
                      <a:pt x="249" y="897"/>
                    </a:lnTo>
                    <a:lnTo>
                      <a:pt x="242" y="911"/>
                    </a:lnTo>
                    <a:lnTo>
                      <a:pt x="242" y="922"/>
                    </a:lnTo>
                    <a:lnTo>
                      <a:pt x="242" y="924"/>
                    </a:lnTo>
                    <a:lnTo>
                      <a:pt x="246" y="924"/>
                    </a:lnTo>
                    <a:lnTo>
                      <a:pt x="249" y="928"/>
                    </a:lnTo>
                    <a:lnTo>
                      <a:pt x="249" y="934"/>
                    </a:lnTo>
                    <a:lnTo>
                      <a:pt x="255" y="952"/>
                    </a:lnTo>
                    <a:lnTo>
                      <a:pt x="256" y="963"/>
                    </a:lnTo>
                    <a:lnTo>
                      <a:pt x="256" y="971"/>
                    </a:lnTo>
                    <a:lnTo>
                      <a:pt x="250" y="987"/>
                    </a:lnTo>
                    <a:lnTo>
                      <a:pt x="247" y="998"/>
                    </a:lnTo>
                    <a:lnTo>
                      <a:pt x="247" y="1009"/>
                    </a:lnTo>
                    <a:lnTo>
                      <a:pt x="251" y="1028"/>
                    </a:lnTo>
                    <a:lnTo>
                      <a:pt x="253" y="1031"/>
                    </a:lnTo>
                    <a:lnTo>
                      <a:pt x="253" y="1047"/>
                    </a:lnTo>
                    <a:lnTo>
                      <a:pt x="257" y="1044"/>
                    </a:lnTo>
                    <a:lnTo>
                      <a:pt x="261" y="1041"/>
                    </a:lnTo>
                    <a:lnTo>
                      <a:pt x="262" y="1045"/>
                    </a:lnTo>
                    <a:lnTo>
                      <a:pt x="263" y="1052"/>
                    </a:lnTo>
                    <a:lnTo>
                      <a:pt x="261" y="1056"/>
                    </a:lnTo>
                    <a:lnTo>
                      <a:pt x="261" y="1060"/>
                    </a:lnTo>
                    <a:lnTo>
                      <a:pt x="260" y="1065"/>
                    </a:lnTo>
                    <a:lnTo>
                      <a:pt x="257" y="1084"/>
                    </a:lnTo>
                    <a:lnTo>
                      <a:pt x="263" y="1093"/>
                    </a:lnTo>
                    <a:lnTo>
                      <a:pt x="262" y="1096"/>
                    </a:lnTo>
                    <a:lnTo>
                      <a:pt x="265" y="1114"/>
                    </a:lnTo>
                    <a:lnTo>
                      <a:pt x="266" y="1114"/>
                    </a:lnTo>
                    <a:lnTo>
                      <a:pt x="273" y="1139"/>
                    </a:lnTo>
                    <a:lnTo>
                      <a:pt x="276" y="1147"/>
                    </a:lnTo>
                    <a:lnTo>
                      <a:pt x="276" y="1157"/>
                    </a:lnTo>
                    <a:lnTo>
                      <a:pt x="278" y="1163"/>
                    </a:lnTo>
                    <a:lnTo>
                      <a:pt x="282" y="1192"/>
                    </a:lnTo>
                    <a:lnTo>
                      <a:pt x="284" y="1201"/>
                    </a:lnTo>
                    <a:lnTo>
                      <a:pt x="289" y="1212"/>
                    </a:lnTo>
                    <a:lnTo>
                      <a:pt x="293" y="1214"/>
                    </a:lnTo>
                    <a:lnTo>
                      <a:pt x="295" y="1225"/>
                    </a:lnTo>
                    <a:lnTo>
                      <a:pt x="304" y="1236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423" name="Freeform 100"/>
              <p:cNvSpPr>
                <a:spLocks noChangeAspect="1"/>
              </p:cNvSpPr>
              <p:nvPr/>
            </p:nvSpPr>
            <p:spPr bwMode="gray">
              <a:xfrm>
                <a:off x="3183" y="2052"/>
                <a:ext cx="184" cy="168"/>
              </a:xfrm>
              <a:custGeom>
                <a:avLst/>
                <a:gdLst/>
                <a:ahLst/>
                <a:cxnLst>
                  <a:cxn ang="0">
                    <a:pos x="106" y="668"/>
                  </a:cxn>
                  <a:cxn ang="0">
                    <a:pos x="108" y="599"/>
                  </a:cxn>
                  <a:cxn ang="0">
                    <a:pos x="0" y="475"/>
                  </a:cxn>
                  <a:cxn ang="0">
                    <a:pos x="109" y="492"/>
                  </a:cxn>
                  <a:cxn ang="0">
                    <a:pos x="187" y="487"/>
                  </a:cxn>
                  <a:cxn ang="0">
                    <a:pos x="302" y="458"/>
                  </a:cxn>
                  <a:cxn ang="0">
                    <a:pos x="325" y="378"/>
                  </a:cxn>
                  <a:cxn ang="0">
                    <a:pos x="379" y="373"/>
                  </a:cxn>
                  <a:cxn ang="0">
                    <a:pos x="405" y="346"/>
                  </a:cxn>
                  <a:cxn ang="0">
                    <a:pos x="435" y="356"/>
                  </a:cxn>
                  <a:cxn ang="0">
                    <a:pos x="464" y="297"/>
                  </a:cxn>
                  <a:cxn ang="0">
                    <a:pos x="490" y="258"/>
                  </a:cxn>
                  <a:cxn ang="0">
                    <a:pos x="506" y="218"/>
                  </a:cxn>
                  <a:cxn ang="0">
                    <a:pos x="549" y="202"/>
                  </a:cxn>
                  <a:cxn ang="0">
                    <a:pos x="561" y="163"/>
                  </a:cxn>
                  <a:cxn ang="0">
                    <a:pos x="588" y="114"/>
                  </a:cxn>
                  <a:cxn ang="0">
                    <a:pos x="570" y="60"/>
                  </a:cxn>
                  <a:cxn ang="0">
                    <a:pos x="604" y="34"/>
                  </a:cxn>
                  <a:cxn ang="0">
                    <a:pos x="645" y="12"/>
                  </a:cxn>
                  <a:cxn ang="0">
                    <a:pos x="731" y="11"/>
                  </a:cxn>
                  <a:cxn ang="0">
                    <a:pos x="780" y="2"/>
                  </a:cxn>
                  <a:cxn ang="0">
                    <a:pos x="811" y="16"/>
                  </a:cxn>
                  <a:cxn ang="0">
                    <a:pos x="830" y="59"/>
                  </a:cxn>
                  <a:cxn ang="0">
                    <a:pos x="852" y="78"/>
                  </a:cxn>
                  <a:cxn ang="0">
                    <a:pos x="903" y="99"/>
                  </a:cxn>
                  <a:cxn ang="0">
                    <a:pos x="877" y="153"/>
                  </a:cxn>
                  <a:cxn ang="0">
                    <a:pos x="828" y="156"/>
                  </a:cxn>
                  <a:cxn ang="0">
                    <a:pos x="790" y="163"/>
                  </a:cxn>
                  <a:cxn ang="0">
                    <a:pos x="721" y="148"/>
                  </a:cxn>
                  <a:cxn ang="0">
                    <a:pos x="718" y="185"/>
                  </a:cxn>
                  <a:cxn ang="0">
                    <a:pos x="732" y="202"/>
                  </a:cxn>
                  <a:cxn ang="0">
                    <a:pos x="717" y="248"/>
                  </a:cxn>
                  <a:cxn ang="0">
                    <a:pos x="753" y="280"/>
                  </a:cxn>
                  <a:cxn ang="0">
                    <a:pos x="789" y="304"/>
                  </a:cxn>
                  <a:cxn ang="0">
                    <a:pos x="775" y="329"/>
                  </a:cxn>
                  <a:cxn ang="0">
                    <a:pos x="758" y="368"/>
                  </a:cxn>
                  <a:cxn ang="0">
                    <a:pos x="766" y="394"/>
                  </a:cxn>
                  <a:cxn ang="0">
                    <a:pos x="721" y="425"/>
                  </a:cxn>
                  <a:cxn ang="0">
                    <a:pos x="687" y="468"/>
                  </a:cxn>
                  <a:cxn ang="0">
                    <a:pos x="624" y="549"/>
                  </a:cxn>
                  <a:cxn ang="0">
                    <a:pos x="556" y="597"/>
                  </a:cxn>
                  <a:cxn ang="0">
                    <a:pos x="517" y="592"/>
                  </a:cxn>
                  <a:cxn ang="0">
                    <a:pos x="476" y="668"/>
                  </a:cxn>
                  <a:cxn ang="0">
                    <a:pos x="513" y="686"/>
                  </a:cxn>
                  <a:cxn ang="0">
                    <a:pos x="537" y="728"/>
                  </a:cxn>
                  <a:cxn ang="0">
                    <a:pos x="559" y="781"/>
                  </a:cxn>
                  <a:cxn ang="0">
                    <a:pos x="554" y="805"/>
                  </a:cxn>
                  <a:cxn ang="0">
                    <a:pos x="534" y="803"/>
                  </a:cxn>
                  <a:cxn ang="0">
                    <a:pos x="488" y="816"/>
                  </a:cxn>
                  <a:cxn ang="0">
                    <a:pos x="442" y="810"/>
                  </a:cxn>
                  <a:cxn ang="0">
                    <a:pos x="406" y="827"/>
                  </a:cxn>
                  <a:cxn ang="0">
                    <a:pos x="363" y="834"/>
                  </a:cxn>
                  <a:cxn ang="0">
                    <a:pos x="329" y="781"/>
                  </a:cxn>
                  <a:cxn ang="0">
                    <a:pos x="250" y="744"/>
                  </a:cxn>
                  <a:cxn ang="0">
                    <a:pos x="164" y="746"/>
                  </a:cxn>
                  <a:cxn ang="0">
                    <a:pos x="61" y="761"/>
                  </a:cxn>
                </a:cxnLst>
                <a:rect l="0" t="0" r="r" b="b"/>
                <a:pathLst>
                  <a:path w="921" h="842">
                    <a:moveTo>
                      <a:pt x="42" y="757"/>
                    </a:moveTo>
                    <a:lnTo>
                      <a:pt x="42" y="743"/>
                    </a:lnTo>
                    <a:lnTo>
                      <a:pt x="44" y="730"/>
                    </a:lnTo>
                    <a:lnTo>
                      <a:pt x="55" y="701"/>
                    </a:lnTo>
                    <a:lnTo>
                      <a:pt x="64" y="689"/>
                    </a:lnTo>
                    <a:lnTo>
                      <a:pt x="77" y="679"/>
                    </a:lnTo>
                    <a:lnTo>
                      <a:pt x="91" y="674"/>
                    </a:lnTo>
                    <a:lnTo>
                      <a:pt x="106" y="668"/>
                    </a:lnTo>
                    <a:lnTo>
                      <a:pt x="118" y="665"/>
                    </a:lnTo>
                    <a:lnTo>
                      <a:pt x="131" y="653"/>
                    </a:lnTo>
                    <a:lnTo>
                      <a:pt x="134" y="647"/>
                    </a:lnTo>
                    <a:lnTo>
                      <a:pt x="133" y="637"/>
                    </a:lnTo>
                    <a:lnTo>
                      <a:pt x="128" y="632"/>
                    </a:lnTo>
                    <a:lnTo>
                      <a:pt x="108" y="628"/>
                    </a:lnTo>
                    <a:lnTo>
                      <a:pt x="109" y="614"/>
                    </a:lnTo>
                    <a:lnTo>
                      <a:pt x="108" y="599"/>
                    </a:lnTo>
                    <a:lnTo>
                      <a:pt x="103" y="573"/>
                    </a:lnTo>
                    <a:lnTo>
                      <a:pt x="98" y="567"/>
                    </a:lnTo>
                    <a:lnTo>
                      <a:pt x="71" y="558"/>
                    </a:lnTo>
                    <a:lnTo>
                      <a:pt x="55" y="550"/>
                    </a:lnTo>
                    <a:lnTo>
                      <a:pt x="43" y="540"/>
                    </a:lnTo>
                    <a:lnTo>
                      <a:pt x="22" y="497"/>
                    </a:lnTo>
                    <a:lnTo>
                      <a:pt x="8" y="485"/>
                    </a:lnTo>
                    <a:lnTo>
                      <a:pt x="0" y="475"/>
                    </a:lnTo>
                    <a:lnTo>
                      <a:pt x="4" y="470"/>
                    </a:lnTo>
                    <a:lnTo>
                      <a:pt x="63" y="486"/>
                    </a:lnTo>
                    <a:lnTo>
                      <a:pt x="81" y="496"/>
                    </a:lnTo>
                    <a:lnTo>
                      <a:pt x="88" y="497"/>
                    </a:lnTo>
                    <a:lnTo>
                      <a:pt x="92" y="496"/>
                    </a:lnTo>
                    <a:lnTo>
                      <a:pt x="96" y="493"/>
                    </a:lnTo>
                    <a:lnTo>
                      <a:pt x="99" y="492"/>
                    </a:lnTo>
                    <a:lnTo>
                      <a:pt x="109" y="492"/>
                    </a:lnTo>
                    <a:lnTo>
                      <a:pt x="118" y="491"/>
                    </a:lnTo>
                    <a:lnTo>
                      <a:pt x="130" y="491"/>
                    </a:lnTo>
                    <a:lnTo>
                      <a:pt x="144" y="490"/>
                    </a:lnTo>
                    <a:lnTo>
                      <a:pt x="161" y="490"/>
                    </a:lnTo>
                    <a:lnTo>
                      <a:pt x="177" y="497"/>
                    </a:lnTo>
                    <a:lnTo>
                      <a:pt x="180" y="495"/>
                    </a:lnTo>
                    <a:lnTo>
                      <a:pt x="184" y="490"/>
                    </a:lnTo>
                    <a:lnTo>
                      <a:pt x="187" y="487"/>
                    </a:lnTo>
                    <a:lnTo>
                      <a:pt x="194" y="485"/>
                    </a:lnTo>
                    <a:lnTo>
                      <a:pt x="206" y="485"/>
                    </a:lnTo>
                    <a:lnTo>
                      <a:pt x="232" y="486"/>
                    </a:lnTo>
                    <a:lnTo>
                      <a:pt x="248" y="482"/>
                    </a:lnTo>
                    <a:lnTo>
                      <a:pt x="268" y="475"/>
                    </a:lnTo>
                    <a:lnTo>
                      <a:pt x="293" y="470"/>
                    </a:lnTo>
                    <a:lnTo>
                      <a:pt x="302" y="464"/>
                    </a:lnTo>
                    <a:lnTo>
                      <a:pt x="302" y="458"/>
                    </a:lnTo>
                    <a:lnTo>
                      <a:pt x="298" y="454"/>
                    </a:lnTo>
                    <a:lnTo>
                      <a:pt x="298" y="450"/>
                    </a:lnTo>
                    <a:lnTo>
                      <a:pt x="302" y="431"/>
                    </a:lnTo>
                    <a:lnTo>
                      <a:pt x="301" y="418"/>
                    </a:lnTo>
                    <a:lnTo>
                      <a:pt x="305" y="404"/>
                    </a:lnTo>
                    <a:lnTo>
                      <a:pt x="308" y="398"/>
                    </a:lnTo>
                    <a:lnTo>
                      <a:pt x="319" y="389"/>
                    </a:lnTo>
                    <a:lnTo>
                      <a:pt x="325" y="378"/>
                    </a:lnTo>
                    <a:lnTo>
                      <a:pt x="333" y="374"/>
                    </a:lnTo>
                    <a:lnTo>
                      <a:pt x="336" y="377"/>
                    </a:lnTo>
                    <a:lnTo>
                      <a:pt x="336" y="380"/>
                    </a:lnTo>
                    <a:lnTo>
                      <a:pt x="348" y="382"/>
                    </a:lnTo>
                    <a:lnTo>
                      <a:pt x="359" y="379"/>
                    </a:lnTo>
                    <a:lnTo>
                      <a:pt x="370" y="377"/>
                    </a:lnTo>
                    <a:lnTo>
                      <a:pt x="377" y="375"/>
                    </a:lnTo>
                    <a:lnTo>
                      <a:pt x="379" y="373"/>
                    </a:lnTo>
                    <a:lnTo>
                      <a:pt x="379" y="371"/>
                    </a:lnTo>
                    <a:lnTo>
                      <a:pt x="372" y="368"/>
                    </a:lnTo>
                    <a:lnTo>
                      <a:pt x="371" y="366"/>
                    </a:lnTo>
                    <a:lnTo>
                      <a:pt x="375" y="362"/>
                    </a:lnTo>
                    <a:lnTo>
                      <a:pt x="392" y="353"/>
                    </a:lnTo>
                    <a:lnTo>
                      <a:pt x="394" y="348"/>
                    </a:lnTo>
                    <a:lnTo>
                      <a:pt x="399" y="346"/>
                    </a:lnTo>
                    <a:lnTo>
                      <a:pt x="405" y="346"/>
                    </a:lnTo>
                    <a:lnTo>
                      <a:pt x="421" y="351"/>
                    </a:lnTo>
                    <a:lnTo>
                      <a:pt x="421" y="348"/>
                    </a:lnTo>
                    <a:lnTo>
                      <a:pt x="418" y="347"/>
                    </a:lnTo>
                    <a:lnTo>
                      <a:pt x="420" y="343"/>
                    </a:lnTo>
                    <a:lnTo>
                      <a:pt x="424" y="343"/>
                    </a:lnTo>
                    <a:lnTo>
                      <a:pt x="431" y="348"/>
                    </a:lnTo>
                    <a:lnTo>
                      <a:pt x="432" y="352"/>
                    </a:lnTo>
                    <a:lnTo>
                      <a:pt x="435" y="356"/>
                    </a:lnTo>
                    <a:lnTo>
                      <a:pt x="441" y="358"/>
                    </a:lnTo>
                    <a:lnTo>
                      <a:pt x="443" y="358"/>
                    </a:lnTo>
                    <a:lnTo>
                      <a:pt x="463" y="337"/>
                    </a:lnTo>
                    <a:lnTo>
                      <a:pt x="463" y="334"/>
                    </a:lnTo>
                    <a:lnTo>
                      <a:pt x="461" y="323"/>
                    </a:lnTo>
                    <a:lnTo>
                      <a:pt x="459" y="305"/>
                    </a:lnTo>
                    <a:lnTo>
                      <a:pt x="461" y="302"/>
                    </a:lnTo>
                    <a:lnTo>
                      <a:pt x="464" y="297"/>
                    </a:lnTo>
                    <a:lnTo>
                      <a:pt x="467" y="292"/>
                    </a:lnTo>
                    <a:lnTo>
                      <a:pt x="469" y="292"/>
                    </a:lnTo>
                    <a:lnTo>
                      <a:pt x="470" y="288"/>
                    </a:lnTo>
                    <a:lnTo>
                      <a:pt x="469" y="282"/>
                    </a:lnTo>
                    <a:lnTo>
                      <a:pt x="470" y="277"/>
                    </a:lnTo>
                    <a:lnTo>
                      <a:pt x="476" y="275"/>
                    </a:lnTo>
                    <a:lnTo>
                      <a:pt x="478" y="261"/>
                    </a:lnTo>
                    <a:lnTo>
                      <a:pt x="490" y="258"/>
                    </a:lnTo>
                    <a:lnTo>
                      <a:pt x="497" y="259"/>
                    </a:lnTo>
                    <a:lnTo>
                      <a:pt x="507" y="251"/>
                    </a:lnTo>
                    <a:lnTo>
                      <a:pt x="515" y="249"/>
                    </a:lnTo>
                    <a:lnTo>
                      <a:pt x="519" y="243"/>
                    </a:lnTo>
                    <a:lnTo>
                      <a:pt x="519" y="239"/>
                    </a:lnTo>
                    <a:lnTo>
                      <a:pt x="515" y="234"/>
                    </a:lnTo>
                    <a:lnTo>
                      <a:pt x="510" y="218"/>
                    </a:lnTo>
                    <a:lnTo>
                      <a:pt x="506" y="218"/>
                    </a:lnTo>
                    <a:lnTo>
                      <a:pt x="500" y="208"/>
                    </a:lnTo>
                    <a:lnTo>
                      <a:pt x="499" y="205"/>
                    </a:lnTo>
                    <a:lnTo>
                      <a:pt x="500" y="200"/>
                    </a:lnTo>
                    <a:lnTo>
                      <a:pt x="504" y="197"/>
                    </a:lnTo>
                    <a:lnTo>
                      <a:pt x="508" y="199"/>
                    </a:lnTo>
                    <a:lnTo>
                      <a:pt x="527" y="203"/>
                    </a:lnTo>
                    <a:lnTo>
                      <a:pt x="538" y="205"/>
                    </a:lnTo>
                    <a:lnTo>
                      <a:pt x="549" y="202"/>
                    </a:lnTo>
                    <a:lnTo>
                      <a:pt x="555" y="199"/>
                    </a:lnTo>
                    <a:lnTo>
                      <a:pt x="562" y="189"/>
                    </a:lnTo>
                    <a:lnTo>
                      <a:pt x="562" y="181"/>
                    </a:lnTo>
                    <a:lnTo>
                      <a:pt x="566" y="178"/>
                    </a:lnTo>
                    <a:lnTo>
                      <a:pt x="562" y="175"/>
                    </a:lnTo>
                    <a:lnTo>
                      <a:pt x="558" y="173"/>
                    </a:lnTo>
                    <a:lnTo>
                      <a:pt x="558" y="167"/>
                    </a:lnTo>
                    <a:lnTo>
                      <a:pt x="561" y="163"/>
                    </a:lnTo>
                    <a:lnTo>
                      <a:pt x="565" y="156"/>
                    </a:lnTo>
                    <a:lnTo>
                      <a:pt x="572" y="147"/>
                    </a:lnTo>
                    <a:lnTo>
                      <a:pt x="581" y="141"/>
                    </a:lnTo>
                    <a:lnTo>
                      <a:pt x="587" y="133"/>
                    </a:lnTo>
                    <a:lnTo>
                      <a:pt x="591" y="126"/>
                    </a:lnTo>
                    <a:lnTo>
                      <a:pt x="591" y="120"/>
                    </a:lnTo>
                    <a:lnTo>
                      <a:pt x="588" y="116"/>
                    </a:lnTo>
                    <a:lnTo>
                      <a:pt x="588" y="114"/>
                    </a:lnTo>
                    <a:lnTo>
                      <a:pt x="593" y="105"/>
                    </a:lnTo>
                    <a:lnTo>
                      <a:pt x="593" y="104"/>
                    </a:lnTo>
                    <a:lnTo>
                      <a:pt x="588" y="94"/>
                    </a:lnTo>
                    <a:lnTo>
                      <a:pt x="585" y="81"/>
                    </a:lnTo>
                    <a:lnTo>
                      <a:pt x="578" y="73"/>
                    </a:lnTo>
                    <a:lnTo>
                      <a:pt x="570" y="67"/>
                    </a:lnTo>
                    <a:lnTo>
                      <a:pt x="569" y="66"/>
                    </a:lnTo>
                    <a:lnTo>
                      <a:pt x="570" y="60"/>
                    </a:lnTo>
                    <a:lnTo>
                      <a:pt x="574" y="56"/>
                    </a:lnTo>
                    <a:lnTo>
                      <a:pt x="591" y="43"/>
                    </a:lnTo>
                    <a:lnTo>
                      <a:pt x="591" y="38"/>
                    </a:lnTo>
                    <a:lnTo>
                      <a:pt x="592" y="36"/>
                    </a:lnTo>
                    <a:lnTo>
                      <a:pt x="597" y="36"/>
                    </a:lnTo>
                    <a:lnTo>
                      <a:pt x="602" y="39"/>
                    </a:lnTo>
                    <a:lnTo>
                      <a:pt x="605" y="38"/>
                    </a:lnTo>
                    <a:lnTo>
                      <a:pt x="604" y="34"/>
                    </a:lnTo>
                    <a:lnTo>
                      <a:pt x="605" y="32"/>
                    </a:lnTo>
                    <a:lnTo>
                      <a:pt x="615" y="29"/>
                    </a:lnTo>
                    <a:lnTo>
                      <a:pt x="619" y="25"/>
                    </a:lnTo>
                    <a:lnTo>
                      <a:pt x="619" y="23"/>
                    </a:lnTo>
                    <a:lnTo>
                      <a:pt x="624" y="22"/>
                    </a:lnTo>
                    <a:lnTo>
                      <a:pt x="628" y="19"/>
                    </a:lnTo>
                    <a:lnTo>
                      <a:pt x="636" y="18"/>
                    </a:lnTo>
                    <a:lnTo>
                      <a:pt x="645" y="12"/>
                    </a:lnTo>
                    <a:lnTo>
                      <a:pt x="652" y="12"/>
                    </a:lnTo>
                    <a:lnTo>
                      <a:pt x="662" y="7"/>
                    </a:lnTo>
                    <a:lnTo>
                      <a:pt x="666" y="8"/>
                    </a:lnTo>
                    <a:lnTo>
                      <a:pt x="701" y="6"/>
                    </a:lnTo>
                    <a:lnTo>
                      <a:pt x="705" y="7"/>
                    </a:lnTo>
                    <a:lnTo>
                      <a:pt x="712" y="6"/>
                    </a:lnTo>
                    <a:lnTo>
                      <a:pt x="726" y="11"/>
                    </a:lnTo>
                    <a:lnTo>
                      <a:pt x="731" y="11"/>
                    </a:lnTo>
                    <a:lnTo>
                      <a:pt x="737" y="6"/>
                    </a:lnTo>
                    <a:lnTo>
                      <a:pt x="741" y="6"/>
                    </a:lnTo>
                    <a:lnTo>
                      <a:pt x="746" y="2"/>
                    </a:lnTo>
                    <a:lnTo>
                      <a:pt x="755" y="4"/>
                    </a:lnTo>
                    <a:lnTo>
                      <a:pt x="757" y="0"/>
                    </a:lnTo>
                    <a:lnTo>
                      <a:pt x="755" y="1"/>
                    </a:lnTo>
                    <a:lnTo>
                      <a:pt x="766" y="4"/>
                    </a:lnTo>
                    <a:lnTo>
                      <a:pt x="780" y="2"/>
                    </a:lnTo>
                    <a:lnTo>
                      <a:pt x="784" y="3"/>
                    </a:lnTo>
                    <a:lnTo>
                      <a:pt x="789" y="6"/>
                    </a:lnTo>
                    <a:lnTo>
                      <a:pt x="796" y="4"/>
                    </a:lnTo>
                    <a:lnTo>
                      <a:pt x="798" y="7"/>
                    </a:lnTo>
                    <a:lnTo>
                      <a:pt x="798" y="19"/>
                    </a:lnTo>
                    <a:lnTo>
                      <a:pt x="800" y="20"/>
                    </a:lnTo>
                    <a:lnTo>
                      <a:pt x="806" y="16"/>
                    </a:lnTo>
                    <a:lnTo>
                      <a:pt x="811" y="16"/>
                    </a:lnTo>
                    <a:lnTo>
                      <a:pt x="822" y="23"/>
                    </a:lnTo>
                    <a:lnTo>
                      <a:pt x="828" y="29"/>
                    </a:lnTo>
                    <a:lnTo>
                      <a:pt x="830" y="35"/>
                    </a:lnTo>
                    <a:lnTo>
                      <a:pt x="830" y="41"/>
                    </a:lnTo>
                    <a:lnTo>
                      <a:pt x="828" y="47"/>
                    </a:lnTo>
                    <a:lnTo>
                      <a:pt x="830" y="50"/>
                    </a:lnTo>
                    <a:lnTo>
                      <a:pt x="832" y="55"/>
                    </a:lnTo>
                    <a:lnTo>
                      <a:pt x="830" y="59"/>
                    </a:lnTo>
                    <a:lnTo>
                      <a:pt x="825" y="60"/>
                    </a:lnTo>
                    <a:lnTo>
                      <a:pt x="825" y="62"/>
                    </a:lnTo>
                    <a:lnTo>
                      <a:pt x="827" y="66"/>
                    </a:lnTo>
                    <a:lnTo>
                      <a:pt x="834" y="67"/>
                    </a:lnTo>
                    <a:lnTo>
                      <a:pt x="840" y="78"/>
                    </a:lnTo>
                    <a:lnTo>
                      <a:pt x="844" y="79"/>
                    </a:lnTo>
                    <a:lnTo>
                      <a:pt x="849" y="78"/>
                    </a:lnTo>
                    <a:lnTo>
                      <a:pt x="852" y="78"/>
                    </a:lnTo>
                    <a:lnTo>
                      <a:pt x="857" y="74"/>
                    </a:lnTo>
                    <a:lnTo>
                      <a:pt x="861" y="73"/>
                    </a:lnTo>
                    <a:lnTo>
                      <a:pt x="862" y="77"/>
                    </a:lnTo>
                    <a:lnTo>
                      <a:pt x="862" y="83"/>
                    </a:lnTo>
                    <a:lnTo>
                      <a:pt x="872" y="89"/>
                    </a:lnTo>
                    <a:lnTo>
                      <a:pt x="889" y="95"/>
                    </a:lnTo>
                    <a:lnTo>
                      <a:pt x="897" y="100"/>
                    </a:lnTo>
                    <a:lnTo>
                      <a:pt x="903" y="99"/>
                    </a:lnTo>
                    <a:lnTo>
                      <a:pt x="910" y="104"/>
                    </a:lnTo>
                    <a:lnTo>
                      <a:pt x="921" y="105"/>
                    </a:lnTo>
                    <a:lnTo>
                      <a:pt x="887" y="130"/>
                    </a:lnTo>
                    <a:lnTo>
                      <a:pt x="883" y="136"/>
                    </a:lnTo>
                    <a:lnTo>
                      <a:pt x="884" y="138"/>
                    </a:lnTo>
                    <a:lnTo>
                      <a:pt x="884" y="141"/>
                    </a:lnTo>
                    <a:lnTo>
                      <a:pt x="881" y="149"/>
                    </a:lnTo>
                    <a:lnTo>
                      <a:pt x="877" y="153"/>
                    </a:lnTo>
                    <a:lnTo>
                      <a:pt x="873" y="152"/>
                    </a:lnTo>
                    <a:lnTo>
                      <a:pt x="870" y="148"/>
                    </a:lnTo>
                    <a:lnTo>
                      <a:pt x="851" y="149"/>
                    </a:lnTo>
                    <a:lnTo>
                      <a:pt x="849" y="151"/>
                    </a:lnTo>
                    <a:lnTo>
                      <a:pt x="844" y="157"/>
                    </a:lnTo>
                    <a:lnTo>
                      <a:pt x="841" y="158"/>
                    </a:lnTo>
                    <a:lnTo>
                      <a:pt x="835" y="158"/>
                    </a:lnTo>
                    <a:lnTo>
                      <a:pt x="828" y="156"/>
                    </a:lnTo>
                    <a:lnTo>
                      <a:pt x="824" y="158"/>
                    </a:lnTo>
                    <a:lnTo>
                      <a:pt x="822" y="162"/>
                    </a:lnTo>
                    <a:lnTo>
                      <a:pt x="818" y="164"/>
                    </a:lnTo>
                    <a:lnTo>
                      <a:pt x="816" y="165"/>
                    </a:lnTo>
                    <a:lnTo>
                      <a:pt x="809" y="164"/>
                    </a:lnTo>
                    <a:lnTo>
                      <a:pt x="806" y="165"/>
                    </a:lnTo>
                    <a:lnTo>
                      <a:pt x="802" y="163"/>
                    </a:lnTo>
                    <a:lnTo>
                      <a:pt x="790" y="163"/>
                    </a:lnTo>
                    <a:lnTo>
                      <a:pt x="785" y="162"/>
                    </a:lnTo>
                    <a:lnTo>
                      <a:pt x="780" y="162"/>
                    </a:lnTo>
                    <a:lnTo>
                      <a:pt x="765" y="153"/>
                    </a:lnTo>
                    <a:lnTo>
                      <a:pt x="755" y="151"/>
                    </a:lnTo>
                    <a:lnTo>
                      <a:pt x="737" y="143"/>
                    </a:lnTo>
                    <a:lnTo>
                      <a:pt x="732" y="146"/>
                    </a:lnTo>
                    <a:lnTo>
                      <a:pt x="728" y="149"/>
                    </a:lnTo>
                    <a:lnTo>
                      <a:pt x="721" y="148"/>
                    </a:lnTo>
                    <a:lnTo>
                      <a:pt x="717" y="149"/>
                    </a:lnTo>
                    <a:lnTo>
                      <a:pt x="716" y="152"/>
                    </a:lnTo>
                    <a:lnTo>
                      <a:pt x="715" y="160"/>
                    </a:lnTo>
                    <a:lnTo>
                      <a:pt x="707" y="174"/>
                    </a:lnTo>
                    <a:lnTo>
                      <a:pt x="707" y="176"/>
                    </a:lnTo>
                    <a:lnTo>
                      <a:pt x="716" y="176"/>
                    </a:lnTo>
                    <a:lnTo>
                      <a:pt x="718" y="181"/>
                    </a:lnTo>
                    <a:lnTo>
                      <a:pt x="718" y="185"/>
                    </a:lnTo>
                    <a:lnTo>
                      <a:pt x="714" y="187"/>
                    </a:lnTo>
                    <a:lnTo>
                      <a:pt x="712" y="189"/>
                    </a:lnTo>
                    <a:lnTo>
                      <a:pt x="712" y="192"/>
                    </a:lnTo>
                    <a:lnTo>
                      <a:pt x="715" y="196"/>
                    </a:lnTo>
                    <a:lnTo>
                      <a:pt x="717" y="197"/>
                    </a:lnTo>
                    <a:lnTo>
                      <a:pt x="728" y="196"/>
                    </a:lnTo>
                    <a:lnTo>
                      <a:pt x="731" y="199"/>
                    </a:lnTo>
                    <a:lnTo>
                      <a:pt x="732" y="202"/>
                    </a:lnTo>
                    <a:lnTo>
                      <a:pt x="732" y="203"/>
                    </a:lnTo>
                    <a:lnTo>
                      <a:pt x="727" y="208"/>
                    </a:lnTo>
                    <a:lnTo>
                      <a:pt x="721" y="211"/>
                    </a:lnTo>
                    <a:lnTo>
                      <a:pt x="720" y="217"/>
                    </a:lnTo>
                    <a:lnTo>
                      <a:pt x="732" y="228"/>
                    </a:lnTo>
                    <a:lnTo>
                      <a:pt x="732" y="234"/>
                    </a:lnTo>
                    <a:lnTo>
                      <a:pt x="731" y="239"/>
                    </a:lnTo>
                    <a:lnTo>
                      <a:pt x="717" y="248"/>
                    </a:lnTo>
                    <a:lnTo>
                      <a:pt x="716" y="251"/>
                    </a:lnTo>
                    <a:lnTo>
                      <a:pt x="725" y="255"/>
                    </a:lnTo>
                    <a:lnTo>
                      <a:pt x="728" y="264"/>
                    </a:lnTo>
                    <a:lnTo>
                      <a:pt x="738" y="270"/>
                    </a:lnTo>
                    <a:lnTo>
                      <a:pt x="737" y="277"/>
                    </a:lnTo>
                    <a:lnTo>
                      <a:pt x="744" y="278"/>
                    </a:lnTo>
                    <a:lnTo>
                      <a:pt x="747" y="282"/>
                    </a:lnTo>
                    <a:lnTo>
                      <a:pt x="753" y="280"/>
                    </a:lnTo>
                    <a:lnTo>
                      <a:pt x="758" y="281"/>
                    </a:lnTo>
                    <a:lnTo>
                      <a:pt x="758" y="286"/>
                    </a:lnTo>
                    <a:lnTo>
                      <a:pt x="757" y="292"/>
                    </a:lnTo>
                    <a:lnTo>
                      <a:pt x="760" y="299"/>
                    </a:lnTo>
                    <a:lnTo>
                      <a:pt x="761" y="300"/>
                    </a:lnTo>
                    <a:lnTo>
                      <a:pt x="779" y="302"/>
                    </a:lnTo>
                    <a:lnTo>
                      <a:pt x="784" y="305"/>
                    </a:lnTo>
                    <a:lnTo>
                      <a:pt x="789" y="304"/>
                    </a:lnTo>
                    <a:lnTo>
                      <a:pt x="795" y="312"/>
                    </a:lnTo>
                    <a:lnTo>
                      <a:pt x="793" y="316"/>
                    </a:lnTo>
                    <a:lnTo>
                      <a:pt x="796" y="320"/>
                    </a:lnTo>
                    <a:lnTo>
                      <a:pt x="791" y="325"/>
                    </a:lnTo>
                    <a:lnTo>
                      <a:pt x="789" y="329"/>
                    </a:lnTo>
                    <a:lnTo>
                      <a:pt x="781" y="330"/>
                    </a:lnTo>
                    <a:lnTo>
                      <a:pt x="777" y="330"/>
                    </a:lnTo>
                    <a:lnTo>
                      <a:pt x="775" y="329"/>
                    </a:lnTo>
                    <a:lnTo>
                      <a:pt x="770" y="330"/>
                    </a:lnTo>
                    <a:lnTo>
                      <a:pt x="768" y="332"/>
                    </a:lnTo>
                    <a:lnTo>
                      <a:pt x="757" y="337"/>
                    </a:lnTo>
                    <a:lnTo>
                      <a:pt x="753" y="345"/>
                    </a:lnTo>
                    <a:lnTo>
                      <a:pt x="752" y="356"/>
                    </a:lnTo>
                    <a:lnTo>
                      <a:pt x="757" y="362"/>
                    </a:lnTo>
                    <a:lnTo>
                      <a:pt x="755" y="367"/>
                    </a:lnTo>
                    <a:lnTo>
                      <a:pt x="758" y="368"/>
                    </a:lnTo>
                    <a:lnTo>
                      <a:pt x="759" y="371"/>
                    </a:lnTo>
                    <a:lnTo>
                      <a:pt x="758" y="374"/>
                    </a:lnTo>
                    <a:lnTo>
                      <a:pt x="753" y="378"/>
                    </a:lnTo>
                    <a:lnTo>
                      <a:pt x="752" y="384"/>
                    </a:lnTo>
                    <a:lnTo>
                      <a:pt x="752" y="386"/>
                    </a:lnTo>
                    <a:lnTo>
                      <a:pt x="754" y="388"/>
                    </a:lnTo>
                    <a:lnTo>
                      <a:pt x="764" y="388"/>
                    </a:lnTo>
                    <a:lnTo>
                      <a:pt x="766" y="394"/>
                    </a:lnTo>
                    <a:lnTo>
                      <a:pt x="764" y="396"/>
                    </a:lnTo>
                    <a:lnTo>
                      <a:pt x="760" y="398"/>
                    </a:lnTo>
                    <a:lnTo>
                      <a:pt x="757" y="396"/>
                    </a:lnTo>
                    <a:lnTo>
                      <a:pt x="754" y="394"/>
                    </a:lnTo>
                    <a:lnTo>
                      <a:pt x="752" y="401"/>
                    </a:lnTo>
                    <a:lnTo>
                      <a:pt x="738" y="406"/>
                    </a:lnTo>
                    <a:lnTo>
                      <a:pt x="726" y="422"/>
                    </a:lnTo>
                    <a:lnTo>
                      <a:pt x="721" y="425"/>
                    </a:lnTo>
                    <a:lnTo>
                      <a:pt x="716" y="431"/>
                    </a:lnTo>
                    <a:lnTo>
                      <a:pt x="712" y="436"/>
                    </a:lnTo>
                    <a:lnTo>
                      <a:pt x="711" y="442"/>
                    </a:lnTo>
                    <a:lnTo>
                      <a:pt x="712" y="450"/>
                    </a:lnTo>
                    <a:lnTo>
                      <a:pt x="709" y="458"/>
                    </a:lnTo>
                    <a:lnTo>
                      <a:pt x="700" y="463"/>
                    </a:lnTo>
                    <a:lnTo>
                      <a:pt x="693" y="463"/>
                    </a:lnTo>
                    <a:lnTo>
                      <a:pt x="687" y="468"/>
                    </a:lnTo>
                    <a:lnTo>
                      <a:pt x="682" y="476"/>
                    </a:lnTo>
                    <a:lnTo>
                      <a:pt x="678" y="487"/>
                    </a:lnTo>
                    <a:lnTo>
                      <a:pt x="672" y="498"/>
                    </a:lnTo>
                    <a:lnTo>
                      <a:pt x="657" y="520"/>
                    </a:lnTo>
                    <a:lnTo>
                      <a:pt x="651" y="527"/>
                    </a:lnTo>
                    <a:lnTo>
                      <a:pt x="639" y="534"/>
                    </a:lnTo>
                    <a:lnTo>
                      <a:pt x="628" y="544"/>
                    </a:lnTo>
                    <a:lnTo>
                      <a:pt x="624" y="549"/>
                    </a:lnTo>
                    <a:lnTo>
                      <a:pt x="614" y="565"/>
                    </a:lnTo>
                    <a:lnTo>
                      <a:pt x="607" y="574"/>
                    </a:lnTo>
                    <a:lnTo>
                      <a:pt x="599" y="589"/>
                    </a:lnTo>
                    <a:lnTo>
                      <a:pt x="594" y="592"/>
                    </a:lnTo>
                    <a:lnTo>
                      <a:pt x="590" y="593"/>
                    </a:lnTo>
                    <a:lnTo>
                      <a:pt x="567" y="593"/>
                    </a:lnTo>
                    <a:lnTo>
                      <a:pt x="564" y="594"/>
                    </a:lnTo>
                    <a:lnTo>
                      <a:pt x="556" y="597"/>
                    </a:lnTo>
                    <a:lnTo>
                      <a:pt x="551" y="603"/>
                    </a:lnTo>
                    <a:lnTo>
                      <a:pt x="547" y="604"/>
                    </a:lnTo>
                    <a:lnTo>
                      <a:pt x="544" y="603"/>
                    </a:lnTo>
                    <a:lnTo>
                      <a:pt x="542" y="598"/>
                    </a:lnTo>
                    <a:lnTo>
                      <a:pt x="534" y="584"/>
                    </a:lnTo>
                    <a:lnTo>
                      <a:pt x="531" y="582"/>
                    </a:lnTo>
                    <a:lnTo>
                      <a:pt x="527" y="583"/>
                    </a:lnTo>
                    <a:lnTo>
                      <a:pt x="517" y="592"/>
                    </a:lnTo>
                    <a:lnTo>
                      <a:pt x="513" y="598"/>
                    </a:lnTo>
                    <a:lnTo>
                      <a:pt x="502" y="608"/>
                    </a:lnTo>
                    <a:lnTo>
                      <a:pt x="488" y="626"/>
                    </a:lnTo>
                    <a:lnTo>
                      <a:pt x="480" y="633"/>
                    </a:lnTo>
                    <a:lnTo>
                      <a:pt x="478" y="640"/>
                    </a:lnTo>
                    <a:lnTo>
                      <a:pt x="474" y="658"/>
                    </a:lnTo>
                    <a:lnTo>
                      <a:pt x="474" y="663"/>
                    </a:lnTo>
                    <a:lnTo>
                      <a:pt x="476" y="668"/>
                    </a:lnTo>
                    <a:lnTo>
                      <a:pt x="483" y="671"/>
                    </a:lnTo>
                    <a:lnTo>
                      <a:pt x="489" y="670"/>
                    </a:lnTo>
                    <a:lnTo>
                      <a:pt x="496" y="673"/>
                    </a:lnTo>
                    <a:lnTo>
                      <a:pt x="506" y="673"/>
                    </a:lnTo>
                    <a:lnTo>
                      <a:pt x="508" y="674"/>
                    </a:lnTo>
                    <a:lnTo>
                      <a:pt x="512" y="678"/>
                    </a:lnTo>
                    <a:lnTo>
                      <a:pt x="513" y="681"/>
                    </a:lnTo>
                    <a:lnTo>
                      <a:pt x="513" y="686"/>
                    </a:lnTo>
                    <a:lnTo>
                      <a:pt x="507" y="706"/>
                    </a:lnTo>
                    <a:lnTo>
                      <a:pt x="507" y="711"/>
                    </a:lnTo>
                    <a:lnTo>
                      <a:pt x="508" y="716"/>
                    </a:lnTo>
                    <a:lnTo>
                      <a:pt x="518" y="727"/>
                    </a:lnTo>
                    <a:lnTo>
                      <a:pt x="522" y="728"/>
                    </a:lnTo>
                    <a:lnTo>
                      <a:pt x="532" y="724"/>
                    </a:lnTo>
                    <a:lnTo>
                      <a:pt x="534" y="725"/>
                    </a:lnTo>
                    <a:lnTo>
                      <a:pt x="537" y="728"/>
                    </a:lnTo>
                    <a:lnTo>
                      <a:pt x="537" y="739"/>
                    </a:lnTo>
                    <a:lnTo>
                      <a:pt x="538" y="748"/>
                    </a:lnTo>
                    <a:lnTo>
                      <a:pt x="543" y="755"/>
                    </a:lnTo>
                    <a:lnTo>
                      <a:pt x="545" y="762"/>
                    </a:lnTo>
                    <a:lnTo>
                      <a:pt x="550" y="768"/>
                    </a:lnTo>
                    <a:lnTo>
                      <a:pt x="555" y="773"/>
                    </a:lnTo>
                    <a:lnTo>
                      <a:pt x="555" y="776"/>
                    </a:lnTo>
                    <a:lnTo>
                      <a:pt x="559" y="781"/>
                    </a:lnTo>
                    <a:lnTo>
                      <a:pt x="560" y="784"/>
                    </a:lnTo>
                    <a:lnTo>
                      <a:pt x="555" y="786"/>
                    </a:lnTo>
                    <a:lnTo>
                      <a:pt x="555" y="788"/>
                    </a:lnTo>
                    <a:lnTo>
                      <a:pt x="555" y="798"/>
                    </a:lnTo>
                    <a:lnTo>
                      <a:pt x="554" y="802"/>
                    </a:lnTo>
                    <a:lnTo>
                      <a:pt x="561" y="803"/>
                    </a:lnTo>
                    <a:lnTo>
                      <a:pt x="561" y="805"/>
                    </a:lnTo>
                    <a:lnTo>
                      <a:pt x="554" y="805"/>
                    </a:lnTo>
                    <a:lnTo>
                      <a:pt x="549" y="809"/>
                    </a:lnTo>
                    <a:lnTo>
                      <a:pt x="549" y="811"/>
                    </a:lnTo>
                    <a:lnTo>
                      <a:pt x="545" y="813"/>
                    </a:lnTo>
                    <a:lnTo>
                      <a:pt x="542" y="813"/>
                    </a:lnTo>
                    <a:lnTo>
                      <a:pt x="535" y="813"/>
                    </a:lnTo>
                    <a:lnTo>
                      <a:pt x="534" y="810"/>
                    </a:lnTo>
                    <a:lnTo>
                      <a:pt x="533" y="809"/>
                    </a:lnTo>
                    <a:lnTo>
                      <a:pt x="534" y="803"/>
                    </a:lnTo>
                    <a:lnTo>
                      <a:pt x="534" y="802"/>
                    </a:lnTo>
                    <a:lnTo>
                      <a:pt x="527" y="800"/>
                    </a:lnTo>
                    <a:lnTo>
                      <a:pt x="522" y="804"/>
                    </a:lnTo>
                    <a:lnTo>
                      <a:pt x="510" y="808"/>
                    </a:lnTo>
                    <a:lnTo>
                      <a:pt x="506" y="815"/>
                    </a:lnTo>
                    <a:lnTo>
                      <a:pt x="505" y="816"/>
                    </a:lnTo>
                    <a:lnTo>
                      <a:pt x="502" y="816"/>
                    </a:lnTo>
                    <a:lnTo>
                      <a:pt x="488" y="816"/>
                    </a:lnTo>
                    <a:lnTo>
                      <a:pt x="479" y="809"/>
                    </a:lnTo>
                    <a:lnTo>
                      <a:pt x="473" y="811"/>
                    </a:lnTo>
                    <a:lnTo>
                      <a:pt x="469" y="809"/>
                    </a:lnTo>
                    <a:lnTo>
                      <a:pt x="457" y="810"/>
                    </a:lnTo>
                    <a:lnTo>
                      <a:pt x="453" y="809"/>
                    </a:lnTo>
                    <a:lnTo>
                      <a:pt x="447" y="810"/>
                    </a:lnTo>
                    <a:lnTo>
                      <a:pt x="443" y="809"/>
                    </a:lnTo>
                    <a:lnTo>
                      <a:pt x="442" y="810"/>
                    </a:lnTo>
                    <a:lnTo>
                      <a:pt x="441" y="810"/>
                    </a:lnTo>
                    <a:lnTo>
                      <a:pt x="438" y="805"/>
                    </a:lnTo>
                    <a:lnTo>
                      <a:pt x="436" y="805"/>
                    </a:lnTo>
                    <a:lnTo>
                      <a:pt x="435" y="810"/>
                    </a:lnTo>
                    <a:lnTo>
                      <a:pt x="435" y="827"/>
                    </a:lnTo>
                    <a:lnTo>
                      <a:pt x="415" y="827"/>
                    </a:lnTo>
                    <a:lnTo>
                      <a:pt x="411" y="829"/>
                    </a:lnTo>
                    <a:lnTo>
                      <a:pt x="406" y="827"/>
                    </a:lnTo>
                    <a:lnTo>
                      <a:pt x="404" y="832"/>
                    </a:lnTo>
                    <a:lnTo>
                      <a:pt x="402" y="834"/>
                    </a:lnTo>
                    <a:lnTo>
                      <a:pt x="400" y="837"/>
                    </a:lnTo>
                    <a:lnTo>
                      <a:pt x="395" y="841"/>
                    </a:lnTo>
                    <a:lnTo>
                      <a:pt x="391" y="842"/>
                    </a:lnTo>
                    <a:lnTo>
                      <a:pt x="378" y="837"/>
                    </a:lnTo>
                    <a:lnTo>
                      <a:pt x="367" y="836"/>
                    </a:lnTo>
                    <a:lnTo>
                      <a:pt x="363" y="834"/>
                    </a:lnTo>
                    <a:lnTo>
                      <a:pt x="362" y="827"/>
                    </a:lnTo>
                    <a:lnTo>
                      <a:pt x="360" y="824"/>
                    </a:lnTo>
                    <a:lnTo>
                      <a:pt x="355" y="820"/>
                    </a:lnTo>
                    <a:lnTo>
                      <a:pt x="350" y="808"/>
                    </a:lnTo>
                    <a:lnTo>
                      <a:pt x="344" y="791"/>
                    </a:lnTo>
                    <a:lnTo>
                      <a:pt x="344" y="784"/>
                    </a:lnTo>
                    <a:lnTo>
                      <a:pt x="340" y="784"/>
                    </a:lnTo>
                    <a:lnTo>
                      <a:pt x="329" y="781"/>
                    </a:lnTo>
                    <a:lnTo>
                      <a:pt x="322" y="776"/>
                    </a:lnTo>
                    <a:lnTo>
                      <a:pt x="318" y="756"/>
                    </a:lnTo>
                    <a:lnTo>
                      <a:pt x="316" y="751"/>
                    </a:lnTo>
                    <a:lnTo>
                      <a:pt x="308" y="745"/>
                    </a:lnTo>
                    <a:lnTo>
                      <a:pt x="302" y="741"/>
                    </a:lnTo>
                    <a:lnTo>
                      <a:pt x="292" y="740"/>
                    </a:lnTo>
                    <a:lnTo>
                      <a:pt x="271" y="744"/>
                    </a:lnTo>
                    <a:lnTo>
                      <a:pt x="250" y="744"/>
                    </a:lnTo>
                    <a:lnTo>
                      <a:pt x="236" y="750"/>
                    </a:lnTo>
                    <a:lnTo>
                      <a:pt x="227" y="748"/>
                    </a:lnTo>
                    <a:lnTo>
                      <a:pt x="212" y="746"/>
                    </a:lnTo>
                    <a:lnTo>
                      <a:pt x="205" y="759"/>
                    </a:lnTo>
                    <a:lnTo>
                      <a:pt x="200" y="753"/>
                    </a:lnTo>
                    <a:lnTo>
                      <a:pt x="188" y="753"/>
                    </a:lnTo>
                    <a:lnTo>
                      <a:pt x="178" y="745"/>
                    </a:lnTo>
                    <a:lnTo>
                      <a:pt x="164" y="746"/>
                    </a:lnTo>
                    <a:lnTo>
                      <a:pt x="151" y="745"/>
                    </a:lnTo>
                    <a:lnTo>
                      <a:pt x="144" y="753"/>
                    </a:lnTo>
                    <a:lnTo>
                      <a:pt x="130" y="755"/>
                    </a:lnTo>
                    <a:lnTo>
                      <a:pt x="102" y="751"/>
                    </a:lnTo>
                    <a:lnTo>
                      <a:pt x="91" y="751"/>
                    </a:lnTo>
                    <a:lnTo>
                      <a:pt x="76" y="759"/>
                    </a:lnTo>
                    <a:lnTo>
                      <a:pt x="69" y="755"/>
                    </a:lnTo>
                    <a:lnTo>
                      <a:pt x="61" y="761"/>
                    </a:lnTo>
                    <a:lnTo>
                      <a:pt x="53" y="761"/>
                    </a:lnTo>
                    <a:lnTo>
                      <a:pt x="48" y="765"/>
                    </a:lnTo>
                    <a:lnTo>
                      <a:pt x="45" y="759"/>
                    </a:lnTo>
                    <a:lnTo>
                      <a:pt x="42" y="757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424" name="Freeform 101"/>
              <p:cNvSpPr>
                <a:spLocks noChangeAspect="1"/>
              </p:cNvSpPr>
              <p:nvPr/>
            </p:nvSpPr>
            <p:spPr bwMode="gray">
              <a:xfrm>
                <a:off x="3489" y="2165"/>
                <a:ext cx="37" cy="20"/>
              </a:xfrm>
              <a:custGeom>
                <a:avLst/>
                <a:gdLst/>
                <a:ahLst/>
                <a:cxnLst>
                  <a:cxn ang="0">
                    <a:pos x="164" y="32"/>
                  </a:cxn>
                  <a:cxn ang="0">
                    <a:pos x="164" y="30"/>
                  </a:cxn>
                  <a:cxn ang="0">
                    <a:pos x="150" y="22"/>
                  </a:cxn>
                  <a:cxn ang="0">
                    <a:pos x="148" y="18"/>
                  </a:cxn>
                  <a:cxn ang="0">
                    <a:pos x="145" y="17"/>
                  </a:cxn>
                  <a:cxn ang="0">
                    <a:pos x="130" y="21"/>
                  </a:cxn>
                  <a:cxn ang="0">
                    <a:pos x="126" y="21"/>
                  </a:cxn>
                  <a:cxn ang="0">
                    <a:pos x="112" y="16"/>
                  </a:cxn>
                  <a:cxn ang="0">
                    <a:pos x="96" y="15"/>
                  </a:cxn>
                  <a:cxn ang="0">
                    <a:pos x="89" y="10"/>
                  </a:cxn>
                  <a:cxn ang="0">
                    <a:pos x="89" y="7"/>
                  </a:cxn>
                  <a:cxn ang="0">
                    <a:pos x="85" y="1"/>
                  </a:cxn>
                  <a:cxn ang="0">
                    <a:pos x="79" y="0"/>
                  </a:cxn>
                  <a:cxn ang="0">
                    <a:pos x="65" y="1"/>
                  </a:cxn>
                  <a:cxn ang="0">
                    <a:pos x="53" y="6"/>
                  </a:cxn>
                  <a:cxn ang="0">
                    <a:pos x="42" y="17"/>
                  </a:cxn>
                  <a:cxn ang="0">
                    <a:pos x="32" y="33"/>
                  </a:cxn>
                  <a:cxn ang="0">
                    <a:pos x="11" y="53"/>
                  </a:cxn>
                  <a:cxn ang="0">
                    <a:pos x="10" y="59"/>
                  </a:cxn>
                  <a:cxn ang="0">
                    <a:pos x="9" y="63"/>
                  </a:cxn>
                  <a:cxn ang="0">
                    <a:pos x="0" y="71"/>
                  </a:cxn>
                  <a:cxn ang="0">
                    <a:pos x="0" y="76"/>
                  </a:cxn>
                  <a:cxn ang="0">
                    <a:pos x="5" y="77"/>
                  </a:cxn>
                  <a:cxn ang="0">
                    <a:pos x="6" y="80"/>
                  </a:cxn>
                  <a:cxn ang="0">
                    <a:pos x="6" y="87"/>
                  </a:cxn>
                  <a:cxn ang="0">
                    <a:pos x="8" y="88"/>
                  </a:cxn>
                  <a:cxn ang="0">
                    <a:pos x="11" y="88"/>
                  </a:cxn>
                  <a:cxn ang="0">
                    <a:pos x="15" y="91"/>
                  </a:cxn>
                  <a:cxn ang="0">
                    <a:pos x="26" y="95"/>
                  </a:cxn>
                  <a:cxn ang="0">
                    <a:pos x="49" y="98"/>
                  </a:cxn>
                  <a:cxn ang="0">
                    <a:pos x="68" y="98"/>
                  </a:cxn>
                  <a:cxn ang="0">
                    <a:pos x="91" y="90"/>
                  </a:cxn>
                  <a:cxn ang="0">
                    <a:pos x="96" y="90"/>
                  </a:cxn>
                  <a:cxn ang="0">
                    <a:pos x="106" y="93"/>
                  </a:cxn>
                  <a:cxn ang="0">
                    <a:pos x="115" y="93"/>
                  </a:cxn>
                  <a:cxn ang="0">
                    <a:pos x="123" y="92"/>
                  </a:cxn>
                  <a:cxn ang="0">
                    <a:pos x="144" y="88"/>
                  </a:cxn>
                  <a:cxn ang="0">
                    <a:pos x="158" y="87"/>
                  </a:cxn>
                  <a:cxn ang="0">
                    <a:pos x="178" y="84"/>
                  </a:cxn>
                  <a:cxn ang="0">
                    <a:pos x="186" y="80"/>
                  </a:cxn>
                  <a:cxn ang="0">
                    <a:pos x="186" y="77"/>
                  </a:cxn>
                  <a:cxn ang="0">
                    <a:pos x="185" y="73"/>
                  </a:cxn>
                  <a:cxn ang="0">
                    <a:pos x="187" y="59"/>
                  </a:cxn>
                  <a:cxn ang="0">
                    <a:pos x="181" y="53"/>
                  </a:cxn>
                  <a:cxn ang="0">
                    <a:pos x="162" y="45"/>
                  </a:cxn>
                  <a:cxn ang="0">
                    <a:pos x="161" y="43"/>
                  </a:cxn>
                  <a:cxn ang="0">
                    <a:pos x="161" y="41"/>
                  </a:cxn>
                  <a:cxn ang="0">
                    <a:pos x="164" y="34"/>
                  </a:cxn>
                  <a:cxn ang="0">
                    <a:pos x="164" y="32"/>
                  </a:cxn>
                </a:cxnLst>
                <a:rect l="0" t="0" r="r" b="b"/>
                <a:pathLst>
                  <a:path w="187" h="98">
                    <a:moveTo>
                      <a:pt x="164" y="32"/>
                    </a:moveTo>
                    <a:lnTo>
                      <a:pt x="164" y="30"/>
                    </a:lnTo>
                    <a:lnTo>
                      <a:pt x="150" y="22"/>
                    </a:lnTo>
                    <a:lnTo>
                      <a:pt x="148" y="18"/>
                    </a:lnTo>
                    <a:lnTo>
                      <a:pt x="145" y="17"/>
                    </a:lnTo>
                    <a:lnTo>
                      <a:pt x="130" y="21"/>
                    </a:lnTo>
                    <a:lnTo>
                      <a:pt x="126" y="21"/>
                    </a:lnTo>
                    <a:lnTo>
                      <a:pt x="112" y="16"/>
                    </a:lnTo>
                    <a:lnTo>
                      <a:pt x="96" y="15"/>
                    </a:lnTo>
                    <a:lnTo>
                      <a:pt x="89" y="10"/>
                    </a:lnTo>
                    <a:lnTo>
                      <a:pt x="89" y="7"/>
                    </a:lnTo>
                    <a:lnTo>
                      <a:pt x="85" y="1"/>
                    </a:lnTo>
                    <a:lnTo>
                      <a:pt x="79" y="0"/>
                    </a:lnTo>
                    <a:lnTo>
                      <a:pt x="65" y="1"/>
                    </a:lnTo>
                    <a:lnTo>
                      <a:pt x="53" y="6"/>
                    </a:lnTo>
                    <a:lnTo>
                      <a:pt x="42" y="17"/>
                    </a:lnTo>
                    <a:lnTo>
                      <a:pt x="32" y="33"/>
                    </a:lnTo>
                    <a:lnTo>
                      <a:pt x="11" y="53"/>
                    </a:lnTo>
                    <a:lnTo>
                      <a:pt x="10" y="59"/>
                    </a:lnTo>
                    <a:lnTo>
                      <a:pt x="9" y="63"/>
                    </a:lnTo>
                    <a:lnTo>
                      <a:pt x="0" y="71"/>
                    </a:lnTo>
                    <a:lnTo>
                      <a:pt x="0" y="76"/>
                    </a:lnTo>
                    <a:lnTo>
                      <a:pt x="5" y="77"/>
                    </a:lnTo>
                    <a:lnTo>
                      <a:pt x="6" y="80"/>
                    </a:lnTo>
                    <a:lnTo>
                      <a:pt x="6" y="87"/>
                    </a:lnTo>
                    <a:lnTo>
                      <a:pt x="8" y="88"/>
                    </a:lnTo>
                    <a:lnTo>
                      <a:pt x="11" y="88"/>
                    </a:lnTo>
                    <a:lnTo>
                      <a:pt x="15" y="91"/>
                    </a:lnTo>
                    <a:lnTo>
                      <a:pt x="26" y="95"/>
                    </a:lnTo>
                    <a:lnTo>
                      <a:pt x="49" y="98"/>
                    </a:lnTo>
                    <a:lnTo>
                      <a:pt x="68" y="98"/>
                    </a:lnTo>
                    <a:lnTo>
                      <a:pt x="91" y="90"/>
                    </a:lnTo>
                    <a:lnTo>
                      <a:pt x="96" y="90"/>
                    </a:lnTo>
                    <a:lnTo>
                      <a:pt x="106" y="93"/>
                    </a:lnTo>
                    <a:lnTo>
                      <a:pt x="115" y="93"/>
                    </a:lnTo>
                    <a:lnTo>
                      <a:pt x="123" y="92"/>
                    </a:lnTo>
                    <a:lnTo>
                      <a:pt x="144" y="88"/>
                    </a:lnTo>
                    <a:lnTo>
                      <a:pt x="158" y="87"/>
                    </a:lnTo>
                    <a:lnTo>
                      <a:pt x="178" y="84"/>
                    </a:lnTo>
                    <a:lnTo>
                      <a:pt x="186" y="80"/>
                    </a:lnTo>
                    <a:lnTo>
                      <a:pt x="186" y="77"/>
                    </a:lnTo>
                    <a:lnTo>
                      <a:pt x="185" y="73"/>
                    </a:lnTo>
                    <a:lnTo>
                      <a:pt x="187" y="59"/>
                    </a:lnTo>
                    <a:lnTo>
                      <a:pt x="181" y="53"/>
                    </a:lnTo>
                    <a:lnTo>
                      <a:pt x="162" y="45"/>
                    </a:lnTo>
                    <a:lnTo>
                      <a:pt x="161" y="43"/>
                    </a:lnTo>
                    <a:lnTo>
                      <a:pt x="161" y="41"/>
                    </a:lnTo>
                    <a:lnTo>
                      <a:pt x="164" y="34"/>
                    </a:lnTo>
                    <a:lnTo>
                      <a:pt x="164" y="32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425" name="Freeform 102"/>
              <p:cNvSpPr>
                <a:spLocks noChangeAspect="1"/>
              </p:cNvSpPr>
              <p:nvPr/>
            </p:nvSpPr>
            <p:spPr bwMode="gray">
              <a:xfrm>
                <a:off x="3394" y="2140"/>
                <a:ext cx="88" cy="49"/>
              </a:xfrm>
              <a:custGeom>
                <a:avLst/>
                <a:gdLst/>
                <a:ahLst/>
                <a:cxnLst>
                  <a:cxn ang="0">
                    <a:pos x="432" y="170"/>
                  </a:cxn>
                  <a:cxn ang="0">
                    <a:pos x="428" y="203"/>
                  </a:cxn>
                  <a:cxn ang="0">
                    <a:pos x="441" y="221"/>
                  </a:cxn>
                  <a:cxn ang="0">
                    <a:pos x="434" y="242"/>
                  </a:cxn>
                  <a:cxn ang="0">
                    <a:pos x="396" y="242"/>
                  </a:cxn>
                  <a:cxn ang="0">
                    <a:pos x="368" y="238"/>
                  </a:cxn>
                  <a:cxn ang="0">
                    <a:pos x="308" y="224"/>
                  </a:cxn>
                  <a:cxn ang="0">
                    <a:pos x="267" y="218"/>
                  </a:cxn>
                  <a:cxn ang="0">
                    <a:pos x="239" y="191"/>
                  </a:cxn>
                  <a:cxn ang="0">
                    <a:pos x="211" y="184"/>
                  </a:cxn>
                  <a:cxn ang="0">
                    <a:pos x="192" y="184"/>
                  </a:cxn>
                  <a:cxn ang="0">
                    <a:pos x="168" y="187"/>
                  </a:cxn>
                  <a:cxn ang="0">
                    <a:pos x="136" y="168"/>
                  </a:cxn>
                  <a:cxn ang="0">
                    <a:pos x="114" y="159"/>
                  </a:cxn>
                  <a:cxn ang="0">
                    <a:pos x="83" y="148"/>
                  </a:cxn>
                  <a:cxn ang="0">
                    <a:pos x="57" y="124"/>
                  </a:cxn>
                  <a:cxn ang="0">
                    <a:pos x="32" y="109"/>
                  </a:cxn>
                  <a:cxn ang="0">
                    <a:pos x="23" y="113"/>
                  </a:cxn>
                  <a:cxn ang="0">
                    <a:pos x="12" y="98"/>
                  </a:cxn>
                  <a:cxn ang="0">
                    <a:pos x="1" y="87"/>
                  </a:cxn>
                  <a:cxn ang="0">
                    <a:pos x="11" y="71"/>
                  </a:cxn>
                  <a:cxn ang="0">
                    <a:pos x="14" y="51"/>
                  </a:cxn>
                  <a:cxn ang="0">
                    <a:pos x="17" y="34"/>
                  </a:cxn>
                  <a:cxn ang="0">
                    <a:pos x="30" y="22"/>
                  </a:cxn>
                  <a:cxn ang="0">
                    <a:pos x="43" y="6"/>
                  </a:cxn>
                  <a:cxn ang="0">
                    <a:pos x="54" y="4"/>
                  </a:cxn>
                  <a:cxn ang="0">
                    <a:pos x="67" y="18"/>
                  </a:cxn>
                  <a:cxn ang="0">
                    <a:pos x="71" y="8"/>
                  </a:cxn>
                  <a:cxn ang="0">
                    <a:pos x="73" y="0"/>
                  </a:cxn>
                  <a:cxn ang="0">
                    <a:pos x="110" y="7"/>
                  </a:cxn>
                  <a:cxn ang="0">
                    <a:pos x="141" y="24"/>
                  </a:cxn>
                  <a:cxn ang="0">
                    <a:pos x="174" y="46"/>
                  </a:cxn>
                  <a:cxn ang="0">
                    <a:pos x="186" y="77"/>
                  </a:cxn>
                  <a:cxn ang="0">
                    <a:pos x="200" y="74"/>
                  </a:cxn>
                  <a:cxn ang="0">
                    <a:pos x="207" y="67"/>
                  </a:cxn>
                  <a:cxn ang="0">
                    <a:pos x="221" y="63"/>
                  </a:cxn>
                  <a:cxn ang="0">
                    <a:pos x="226" y="73"/>
                  </a:cxn>
                  <a:cxn ang="0">
                    <a:pos x="226" y="95"/>
                  </a:cxn>
                  <a:cxn ang="0">
                    <a:pos x="235" y="101"/>
                  </a:cxn>
                  <a:cxn ang="0">
                    <a:pos x="251" y="104"/>
                  </a:cxn>
                  <a:cxn ang="0">
                    <a:pos x="272" y="106"/>
                  </a:cxn>
                  <a:cxn ang="0">
                    <a:pos x="277" y="117"/>
                  </a:cxn>
                  <a:cxn ang="0">
                    <a:pos x="301" y="131"/>
                  </a:cxn>
                  <a:cxn ang="0">
                    <a:pos x="315" y="142"/>
                  </a:cxn>
                  <a:cxn ang="0">
                    <a:pos x="329" y="149"/>
                  </a:cxn>
                  <a:cxn ang="0">
                    <a:pos x="344" y="149"/>
                  </a:cxn>
                  <a:cxn ang="0">
                    <a:pos x="356" y="144"/>
                  </a:cxn>
                  <a:cxn ang="0">
                    <a:pos x="377" y="151"/>
                  </a:cxn>
                  <a:cxn ang="0">
                    <a:pos x="398" y="158"/>
                  </a:cxn>
                  <a:cxn ang="0">
                    <a:pos x="422" y="159"/>
                  </a:cxn>
                  <a:cxn ang="0">
                    <a:pos x="439" y="151"/>
                  </a:cxn>
                </a:cxnLst>
                <a:rect l="0" t="0" r="r" b="b"/>
                <a:pathLst>
                  <a:path w="441" h="244">
                    <a:moveTo>
                      <a:pt x="439" y="151"/>
                    </a:moveTo>
                    <a:lnTo>
                      <a:pt x="436" y="158"/>
                    </a:lnTo>
                    <a:lnTo>
                      <a:pt x="432" y="170"/>
                    </a:lnTo>
                    <a:lnTo>
                      <a:pt x="433" y="185"/>
                    </a:lnTo>
                    <a:lnTo>
                      <a:pt x="432" y="199"/>
                    </a:lnTo>
                    <a:lnTo>
                      <a:pt x="428" y="203"/>
                    </a:lnTo>
                    <a:lnTo>
                      <a:pt x="428" y="207"/>
                    </a:lnTo>
                    <a:lnTo>
                      <a:pt x="436" y="211"/>
                    </a:lnTo>
                    <a:lnTo>
                      <a:pt x="441" y="221"/>
                    </a:lnTo>
                    <a:lnTo>
                      <a:pt x="441" y="228"/>
                    </a:lnTo>
                    <a:lnTo>
                      <a:pt x="434" y="239"/>
                    </a:lnTo>
                    <a:lnTo>
                      <a:pt x="434" y="242"/>
                    </a:lnTo>
                    <a:lnTo>
                      <a:pt x="422" y="240"/>
                    </a:lnTo>
                    <a:lnTo>
                      <a:pt x="411" y="243"/>
                    </a:lnTo>
                    <a:lnTo>
                      <a:pt x="396" y="242"/>
                    </a:lnTo>
                    <a:lnTo>
                      <a:pt x="388" y="244"/>
                    </a:lnTo>
                    <a:lnTo>
                      <a:pt x="378" y="239"/>
                    </a:lnTo>
                    <a:lnTo>
                      <a:pt x="368" y="238"/>
                    </a:lnTo>
                    <a:lnTo>
                      <a:pt x="362" y="238"/>
                    </a:lnTo>
                    <a:lnTo>
                      <a:pt x="315" y="230"/>
                    </a:lnTo>
                    <a:lnTo>
                      <a:pt x="308" y="224"/>
                    </a:lnTo>
                    <a:lnTo>
                      <a:pt x="299" y="221"/>
                    </a:lnTo>
                    <a:lnTo>
                      <a:pt x="287" y="222"/>
                    </a:lnTo>
                    <a:lnTo>
                      <a:pt x="267" y="218"/>
                    </a:lnTo>
                    <a:lnTo>
                      <a:pt x="255" y="210"/>
                    </a:lnTo>
                    <a:lnTo>
                      <a:pt x="249" y="205"/>
                    </a:lnTo>
                    <a:lnTo>
                      <a:pt x="239" y="191"/>
                    </a:lnTo>
                    <a:lnTo>
                      <a:pt x="232" y="187"/>
                    </a:lnTo>
                    <a:lnTo>
                      <a:pt x="213" y="184"/>
                    </a:lnTo>
                    <a:lnTo>
                      <a:pt x="211" y="184"/>
                    </a:lnTo>
                    <a:lnTo>
                      <a:pt x="208" y="187"/>
                    </a:lnTo>
                    <a:lnTo>
                      <a:pt x="202" y="186"/>
                    </a:lnTo>
                    <a:lnTo>
                      <a:pt x="192" y="184"/>
                    </a:lnTo>
                    <a:lnTo>
                      <a:pt x="183" y="183"/>
                    </a:lnTo>
                    <a:lnTo>
                      <a:pt x="173" y="187"/>
                    </a:lnTo>
                    <a:lnTo>
                      <a:pt x="168" y="187"/>
                    </a:lnTo>
                    <a:lnTo>
                      <a:pt x="148" y="183"/>
                    </a:lnTo>
                    <a:lnTo>
                      <a:pt x="138" y="170"/>
                    </a:lnTo>
                    <a:lnTo>
                      <a:pt x="136" y="168"/>
                    </a:lnTo>
                    <a:lnTo>
                      <a:pt x="127" y="167"/>
                    </a:lnTo>
                    <a:lnTo>
                      <a:pt x="124" y="167"/>
                    </a:lnTo>
                    <a:lnTo>
                      <a:pt x="114" y="159"/>
                    </a:lnTo>
                    <a:lnTo>
                      <a:pt x="103" y="154"/>
                    </a:lnTo>
                    <a:lnTo>
                      <a:pt x="93" y="153"/>
                    </a:lnTo>
                    <a:lnTo>
                      <a:pt x="83" y="148"/>
                    </a:lnTo>
                    <a:lnTo>
                      <a:pt x="78" y="144"/>
                    </a:lnTo>
                    <a:lnTo>
                      <a:pt x="66" y="130"/>
                    </a:lnTo>
                    <a:lnTo>
                      <a:pt x="57" y="124"/>
                    </a:lnTo>
                    <a:lnTo>
                      <a:pt x="49" y="120"/>
                    </a:lnTo>
                    <a:lnTo>
                      <a:pt x="45" y="116"/>
                    </a:lnTo>
                    <a:lnTo>
                      <a:pt x="32" y="109"/>
                    </a:lnTo>
                    <a:lnTo>
                      <a:pt x="28" y="109"/>
                    </a:lnTo>
                    <a:lnTo>
                      <a:pt x="28" y="113"/>
                    </a:lnTo>
                    <a:lnTo>
                      <a:pt x="23" y="113"/>
                    </a:lnTo>
                    <a:lnTo>
                      <a:pt x="18" y="109"/>
                    </a:lnTo>
                    <a:lnTo>
                      <a:pt x="17" y="103"/>
                    </a:lnTo>
                    <a:lnTo>
                      <a:pt x="1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87"/>
                    </a:lnTo>
                    <a:lnTo>
                      <a:pt x="6" y="79"/>
                    </a:lnTo>
                    <a:lnTo>
                      <a:pt x="9" y="78"/>
                    </a:lnTo>
                    <a:lnTo>
                      <a:pt x="11" y="71"/>
                    </a:lnTo>
                    <a:lnTo>
                      <a:pt x="14" y="67"/>
                    </a:lnTo>
                    <a:lnTo>
                      <a:pt x="11" y="58"/>
                    </a:lnTo>
                    <a:lnTo>
                      <a:pt x="14" y="51"/>
                    </a:lnTo>
                    <a:lnTo>
                      <a:pt x="19" y="45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21" y="29"/>
                    </a:lnTo>
                    <a:lnTo>
                      <a:pt x="27" y="29"/>
                    </a:lnTo>
                    <a:lnTo>
                      <a:pt x="30" y="22"/>
                    </a:lnTo>
                    <a:lnTo>
                      <a:pt x="38" y="17"/>
                    </a:lnTo>
                    <a:lnTo>
                      <a:pt x="41" y="11"/>
                    </a:lnTo>
                    <a:lnTo>
                      <a:pt x="43" y="6"/>
                    </a:lnTo>
                    <a:lnTo>
                      <a:pt x="45" y="4"/>
                    </a:lnTo>
                    <a:lnTo>
                      <a:pt x="48" y="7"/>
                    </a:lnTo>
                    <a:lnTo>
                      <a:pt x="54" y="4"/>
                    </a:lnTo>
                    <a:lnTo>
                      <a:pt x="56" y="6"/>
                    </a:lnTo>
                    <a:lnTo>
                      <a:pt x="59" y="11"/>
                    </a:lnTo>
                    <a:lnTo>
                      <a:pt x="67" y="18"/>
                    </a:lnTo>
                    <a:lnTo>
                      <a:pt x="68" y="14"/>
                    </a:lnTo>
                    <a:lnTo>
                      <a:pt x="67" y="12"/>
                    </a:lnTo>
                    <a:lnTo>
                      <a:pt x="71" y="8"/>
                    </a:lnTo>
                    <a:lnTo>
                      <a:pt x="71" y="2"/>
                    </a:lnTo>
                    <a:lnTo>
                      <a:pt x="71" y="1"/>
                    </a:lnTo>
                    <a:lnTo>
                      <a:pt x="73" y="0"/>
                    </a:lnTo>
                    <a:lnTo>
                      <a:pt x="89" y="2"/>
                    </a:lnTo>
                    <a:lnTo>
                      <a:pt x="92" y="3"/>
                    </a:lnTo>
                    <a:lnTo>
                      <a:pt x="110" y="7"/>
                    </a:lnTo>
                    <a:lnTo>
                      <a:pt x="130" y="13"/>
                    </a:lnTo>
                    <a:lnTo>
                      <a:pt x="135" y="15"/>
                    </a:lnTo>
                    <a:lnTo>
                      <a:pt x="141" y="24"/>
                    </a:lnTo>
                    <a:lnTo>
                      <a:pt x="151" y="33"/>
                    </a:lnTo>
                    <a:lnTo>
                      <a:pt x="163" y="36"/>
                    </a:lnTo>
                    <a:lnTo>
                      <a:pt x="174" y="46"/>
                    </a:lnTo>
                    <a:lnTo>
                      <a:pt x="181" y="55"/>
                    </a:lnTo>
                    <a:lnTo>
                      <a:pt x="184" y="72"/>
                    </a:lnTo>
                    <a:lnTo>
                      <a:pt x="186" y="77"/>
                    </a:lnTo>
                    <a:lnTo>
                      <a:pt x="192" y="79"/>
                    </a:lnTo>
                    <a:lnTo>
                      <a:pt x="196" y="79"/>
                    </a:lnTo>
                    <a:lnTo>
                      <a:pt x="200" y="74"/>
                    </a:lnTo>
                    <a:lnTo>
                      <a:pt x="204" y="73"/>
                    </a:lnTo>
                    <a:lnTo>
                      <a:pt x="207" y="70"/>
                    </a:lnTo>
                    <a:lnTo>
                      <a:pt x="207" y="67"/>
                    </a:lnTo>
                    <a:lnTo>
                      <a:pt x="211" y="63"/>
                    </a:lnTo>
                    <a:lnTo>
                      <a:pt x="215" y="65"/>
                    </a:lnTo>
                    <a:lnTo>
                      <a:pt x="221" y="63"/>
                    </a:lnTo>
                    <a:lnTo>
                      <a:pt x="227" y="65"/>
                    </a:lnTo>
                    <a:lnTo>
                      <a:pt x="229" y="67"/>
                    </a:lnTo>
                    <a:lnTo>
                      <a:pt x="226" y="73"/>
                    </a:lnTo>
                    <a:lnTo>
                      <a:pt x="227" y="79"/>
                    </a:lnTo>
                    <a:lnTo>
                      <a:pt x="224" y="92"/>
                    </a:lnTo>
                    <a:lnTo>
                      <a:pt x="226" y="95"/>
                    </a:lnTo>
                    <a:lnTo>
                      <a:pt x="231" y="93"/>
                    </a:lnTo>
                    <a:lnTo>
                      <a:pt x="233" y="98"/>
                    </a:lnTo>
                    <a:lnTo>
                      <a:pt x="235" y="101"/>
                    </a:lnTo>
                    <a:lnTo>
                      <a:pt x="240" y="101"/>
                    </a:lnTo>
                    <a:lnTo>
                      <a:pt x="245" y="105"/>
                    </a:lnTo>
                    <a:lnTo>
                      <a:pt x="251" y="104"/>
                    </a:lnTo>
                    <a:lnTo>
                      <a:pt x="259" y="106"/>
                    </a:lnTo>
                    <a:lnTo>
                      <a:pt x="267" y="108"/>
                    </a:lnTo>
                    <a:lnTo>
                      <a:pt x="272" y="106"/>
                    </a:lnTo>
                    <a:lnTo>
                      <a:pt x="277" y="103"/>
                    </a:lnTo>
                    <a:lnTo>
                      <a:pt x="280" y="104"/>
                    </a:lnTo>
                    <a:lnTo>
                      <a:pt x="277" y="117"/>
                    </a:lnTo>
                    <a:lnTo>
                      <a:pt x="278" y="124"/>
                    </a:lnTo>
                    <a:lnTo>
                      <a:pt x="293" y="133"/>
                    </a:lnTo>
                    <a:lnTo>
                      <a:pt x="301" y="131"/>
                    </a:lnTo>
                    <a:lnTo>
                      <a:pt x="308" y="132"/>
                    </a:lnTo>
                    <a:lnTo>
                      <a:pt x="314" y="138"/>
                    </a:lnTo>
                    <a:lnTo>
                      <a:pt x="315" y="142"/>
                    </a:lnTo>
                    <a:lnTo>
                      <a:pt x="319" y="148"/>
                    </a:lnTo>
                    <a:lnTo>
                      <a:pt x="323" y="151"/>
                    </a:lnTo>
                    <a:lnTo>
                      <a:pt x="329" y="149"/>
                    </a:lnTo>
                    <a:lnTo>
                      <a:pt x="333" y="147"/>
                    </a:lnTo>
                    <a:lnTo>
                      <a:pt x="339" y="151"/>
                    </a:lnTo>
                    <a:lnTo>
                      <a:pt x="344" y="149"/>
                    </a:lnTo>
                    <a:lnTo>
                      <a:pt x="350" y="152"/>
                    </a:lnTo>
                    <a:lnTo>
                      <a:pt x="352" y="151"/>
                    </a:lnTo>
                    <a:lnTo>
                      <a:pt x="356" y="144"/>
                    </a:lnTo>
                    <a:lnTo>
                      <a:pt x="361" y="143"/>
                    </a:lnTo>
                    <a:lnTo>
                      <a:pt x="369" y="144"/>
                    </a:lnTo>
                    <a:lnTo>
                      <a:pt x="377" y="151"/>
                    </a:lnTo>
                    <a:lnTo>
                      <a:pt x="387" y="153"/>
                    </a:lnTo>
                    <a:lnTo>
                      <a:pt x="394" y="157"/>
                    </a:lnTo>
                    <a:lnTo>
                      <a:pt x="398" y="158"/>
                    </a:lnTo>
                    <a:lnTo>
                      <a:pt x="405" y="156"/>
                    </a:lnTo>
                    <a:lnTo>
                      <a:pt x="419" y="159"/>
                    </a:lnTo>
                    <a:lnTo>
                      <a:pt x="422" y="159"/>
                    </a:lnTo>
                    <a:lnTo>
                      <a:pt x="428" y="151"/>
                    </a:lnTo>
                    <a:lnTo>
                      <a:pt x="436" y="149"/>
                    </a:lnTo>
                    <a:lnTo>
                      <a:pt x="439" y="151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426" name="Freeform 103"/>
              <p:cNvSpPr>
                <a:spLocks noChangeAspect="1"/>
              </p:cNvSpPr>
              <p:nvPr/>
            </p:nvSpPr>
            <p:spPr bwMode="gray">
              <a:xfrm>
                <a:off x="3479" y="2187"/>
                <a:ext cx="52" cy="67"/>
              </a:xfrm>
              <a:custGeom>
                <a:avLst/>
                <a:gdLst/>
                <a:ahLst/>
                <a:cxnLst>
                  <a:cxn ang="0">
                    <a:pos x="241" y="337"/>
                  </a:cxn>
                  <a:cxn ang="0">
                    <a:pos x="226" y="291"/>
                  </a:cxn>
                  <a:cxn ang="0">
                    <a:pos x="221" y="257"/>
                  </a:cxn>
                  <a:cxn ang="0">
                    <a:pos x="198" y="225"/>
                  </a:cxn>
                  <a:cxn ang="0">
                    <a:pos x="174" y="230"/>
                  </a:cxn>
                  <a:cxn ang="0">
                    <a:pos x="161" y="215"/>
                  </a:cxn>
                  <a:cxn ang="0">
                    <a:pos x="153" y="227"/>
                  </a:cxn>
                  <a:cxn ang="0">
                    <a:pos x="149" y="246"/>
                  </a:cxn>
                  <a:cxn ang="0">
                    <a:pos x="129" y="283"/>
                  </a:cxn>
                  <a:cxn ang="0">
                    <a:pos x="115" y="267"/>
                  </a:cxn>
                  <a:cxn ang="0">
                    <a:pos x="108" y="279"/>
                  </a:cxn>
                  <a:cxn ang="0">
                    <a:pos x="96" y="280"/>
                  </a:cxn>
                  <a:cxn ang="0">
                    <a:pos x="80" y="284"/>
                  </a:cxn>
                  <a:cxn ang="0">
                    <a:pos x="75" y="286"/>
                  </a:cxn>
                  <a:cxn ang="0">
                    <a:pos x="69" y="291"/>
                  </a:cxn>
                  <a:cxn ang="0">
                    <a:pos x="58" y="292"/>
                  </a:cxn>
                  <a:cxn ang="0">
                    <a:pos x="53" y="273"/>
                  </a:cxn>
                  <a:cxn ang="0">
                    <a:pos x="49" y="258"/>
                  </a:cxn>
                  <a:cxn ang="0">
                    <a:pos x="48" y="241"/>
                  </a:cxn>
                  <a:cxn ang="0">
                    <a:pos x="40" y="227"/>
                  </a:cxn>
                  <a:cxn ang="0">
                    <a:pos x="42" y="215"/>
                  </a:cxn>
                  <a:cxn ang="0">
                    <a:pos x="42" y="195"/>
                  </a:cxn>
                  <a:cxn ang="0">
                    <a:pos x="38" y="179"/>
                  </a:cxn>
                  <a:cxn ang="0">
                    <a:pos x="32" y="165"/>
                  </a:cxn>
                  <a:cxn ang="0">
                    <a:pos x="36" y="133"/>
                  </a:cxn>
                  <a:cxn ang="0">
                    <a:pos x="21" y="118"/>
                  </a:cxn>
                  <a:cxn ang="0">
                    <a:pos x="1" y="109"/>
                  </a:cxn>
                  <a:cxn ang="0">
                    <a:pos x="1" y="98"/>
                  </a:cxn>
                  <a:cxn ang="0">
                    <a:pos x="13" y="89"/>
                  </a:cxn>
                  <a:cxn ang="0">
                    <a:pos x="22" y="78"/>
                  </a:cxn>
                  <a:cxn ang="0">
                    <a:pos x="42" y="68"/>
                  </a:cxn>
                  <a:cxn ang="0">
                    <a:pos x="39" y="60"/>
                  </a:cxn>
                  <a:cxn ang="0">
                    <a:pos x="17" y="57"/>
                  </a:cxn>
                  <a:cxn ang="0">
                    <a:pos x="11" y="39"/>
                  </a:cxn>
                  <a:cxn ang="0">
                    <a:pos x="28" y="3"/>
                  </a:cxn>
                  <a:cxn ang="0">
                    <a:pos x="42" y="17"/>
                  </a:cxn>
                  <a:cxn ang="0">
                    <a:pos x="49" y="17"/>
                  </a:cxn>
                  <a:cxn ang="0">
                    <a:pos x="59" y="8"/>
                  </a:cxn>
                  <a:cxn ang="0">
                    <a:pos x="69" y="31"/>
                  </a:cxn>
                  <a:cxn ang="0">
                    <a:pos x="82" y="33"/>
                  </a:cxn>
                  <a:cxn ang="0">
                    <a:pos x="93" y="23"/>
                  </a:cxn>
                  <a:cxn ang="0">
                    <a:pos x="101" y="62"/>
                  </a:cxn>
                  <a:cxn ang="0">
                    <a:pos x="118" y="75"/>
                  </a:cxn>
                  <a:cxn ang="0">
                    <a:pos x="166" y="76"/>
                  </a:cxn>
                  <a:cxn ang="0">
                    <a:pos x="203" y="76"/>
                  </a:cxn>
                  <a:cxn ang="0">
                    <a:pos x="242" y="86"/>
                  </a:cxn>
                  <a:cxn ang="0">
                    <a:pos x="231" y="96"/>
                  </a:cxn>
                  <a:cxn ang="0">
                    <a:pos x="214" y="124"/>
                  </a:cxn>
                  <a:cxn ang="0">
                    <a:pos x="192" y="140"/>
                  </a:cxn>
                  <a:cxn ang="0">
                    <a:pos x="176" y="157"/>
                  </a:cxn>
                  <a:cxn ang="0">
                    <a:pos x="184" y="193"/>
                  </a:cxn>
                  <a:cxn ang="0">
                    <a:pos x="199" y="204"/>
                  </a:cxn>
                  <a:cxn ang="0">
                    <a:pos x="211" y="202"/>
                  </a:cxn>
                  <a:cxn ang="0">
                    <a:pos x="228" y="166"/>
                  </a:cxn>
                  <a:cxn ang="0">
                    <a:pos x="241" y="181"/>
                  </a:cxn>
                  <a:cxn ang="0">
                    <a:pos x="249" y="206"/>
                  </a:cxn>
                  <a:cxn ang="0">
                    <a:pos x="258" y="243"/>
                  </a:cxn>
                  <a:cxn ang="0">
                    <a:pos x="260" y="279"/>
                  </a:cxn>
                  <a:cxn ang="0">
                    <a:pos x="250" y="305"/>
                  </a:cxn>
                  <a:cxn ang="0">
                    <a:pos x="243" y="318"/>
                  </a:cxn>
                </a:cxnLst>
                <a:rect l="0" t="0" r="r" b="b"/>
                <a:pathLst>
                  <a:path w="262" h="337">
                    <a:moveTo>
                      <a:pt x="243" y="335"/>
                    </a:moveTo>
                    <a:lnTo>
                      <a:pt x="241" y="337"/>
                    </a:lnTo>
                    <a:lnTo>
                      <a:pt x="233" y="319"/>
                    </a:lnTo>
                    <a:lnTo>
                      <a:pt x="226" y="291"/>
                    </a:lnTo>
                    <a:lnTo>
                      <a:pt x="225" y="276"/>
                    </a:lnTo>
                    <a:lnTo>
                      <a:pt x="221" y="257"/>
                    </a:lnTo>
                    <a:lnTo>
                      <a:pt x="204" y="230"/>
                    </a:lnTo>
                    <a:lnTo>
                      <a:pt x="198" y="225"/>
                    </a:lnTo>
                    <a:lnTo>
                      <a:pt x="187" y="229"/>
                    </a:lnTo>
                    <a:lnTo>
                      <a:pt x="174" y="230"/>
                    </a:lnTo>
                    <a:lnTo>
                      <a:pt x="166" y="225"/>
                    </a:lnTo>
                    <a:lnTo>
                      <a:pt x="161" y="215"/>
                    </a:lnTo>
                    <a:lnTo>
                      <a:pt x="157" y="218"/>
                    </a:lnTo>
                    <a:lnTo>
                      <a:pt x="153" y="227"/>
                    </a:lnTo>
                    <a:lnTo>
                      <a:pt x="146" y="234"/>
                    </a:lnTo>
                    <a:lnTo>
                      <a:pt x="149" y="246"/>
                    </a:lnTo>
                    <a:lnTo>
                      <a:pt x="149" y="257"/>
                    </a:lnTo>
                    <a:lnTo>
                      <a:pt x="129" y="283"/>
                    </a:lnTo>
                    <a:lnTo>
                      <a:pt x="125" y="280"/>
                    </a:lnTo>
                    <a:lnTo>
                      <a:pt x="115" y="267"/>
                    </a:lnTo>
                    <a:lnTo>
                      <a:pt x="110" y="274"/>
                    </a:lnTo>
                    <a:lnTo>
                      <a:pt x="108" y="279"/>
                    </a:lnTo>
                    <a:lnTo>
                      <a:pt x="99" y="288"/>
                    </a:lnTo>
                    <a:lnTo>
                      <a:pt x="96" y="280"/>
                    </a:lnTo>
                    <a:lnTo>
                      <a:pt x="91" y="285"/>
                    </a:lnTo>
                    <a:lnTo>
                      <a:pt x="80" y="284"/>
                    </a:lnTo>
                    <a:lnTo>
                      <a:pt x="79" y="289"/>
                    </a:lnTo>
                    <a:lnTo>
                      <a:pt x="75" y="286"/>
                    </a:lnTo>
                    <a:lnTo>
                      <a:pt x="71" y="288"/>
                    </a:lnTo>
                    <a:lnTo>
                      <a:pt x="69" y="291"/>
                    </a:lnTo>
                    <a:lnTo>
                      <a:pt x="65" y="294"/>
                    </a:lnTo>
                    <a:lnTo>
                      <a:pt x="58" y="292"/>
                    </a:lnTo>
                    <a:lnTo>
                      <a:pt x="51" y="279"/>
                    </a:lnTo>
                    <a:lnTo>
                      <a:pt x="53" y="273"/>
                    </a:lnTo>
                    <a:lnTo>
                      <a:pt x="51" y="269"/>
                    </a:lnTo>
                    <a:lnTo>
                      <a:pt x="49" y="258"/>
                    </a:lnTo>
                    <a:lnTo>
                      <a:pt x="50" y="251"/>
                    </a:lnTo>
                    <a:lnTo>
                      <a:pt x="48" y="241"/>
                    </a:lnTo>
                    <a:lnTo>
                      <a:pt x="43" y="236"/>
                    </a:lnTo>
                    <a:lnTo>
                      <a:pt x="40" y="227"/>
                    </a:lnTo>
                    <a:lnTo>
                      <a:pt x="40" y="218"/>
                    </a:lnTo>
                    <a:lnTo>
                      <a:pt x="42" y="215"/>
                    </a:lnTo>
                    <a:lnTo>
                      <a:pt x="43" y="199"/>
                    </a:lnTo>
                    <a:lnTo>
                      <a:pt x="42" y="195"/>
                    </a:lnTo>
                    <a:lnTo>
                      <a:pt x="38" y="194"/>
                    </a:lnTo>
                    <a:lnTo>
                      <a:pt x="38" y="179"/>
                    </a:lnTo>
                    <a:lnTo>
                      <a:pt x="32" y="173"/>
                    </a:lnTo>
                    <a:lnTo>
                      <a:pt x="32" y="165"/>
                    </a:lnTo>
                    <a:lnTo>
                      <a:pt x="34" y="154"/>
                    </a:lnTo>
                    <a:lnTo>
                      <a:pt x="36" y="133"/>
                    </a:lnTo>
                    <a:lnTo>
                      <a:pt x="27" y="123"/>
                    </a:lnTo>
                    <a:lnTo>
                      <a:pt x="21" y="118"/>
                    </a:lnTo>
                    <a:lnTo>
                      <a:pt x="10" y="113"/>
                    </a:lnTo>
                    <a:lnTo>
                      <a:pt x="1" y="109"/>
                    </a:lnTo>
                    <a:lnTo>
                      <a:pt x="0" y="103"/>
                    </a:lnTo>
                    <a:lnTo>
                      <a:pt x="1" y="98"/>
                    </a:lnTo>
                    <a:lnTo>
                      <a:pt x="6" y="90"/>
                    </a:lnTo>
                    <a:lnTo>
                      <a:pt x="13" y="89"/>
                    </a:lnTo>
                    <a:lnTo>
                      <a:pt x="20" y="85"/>
                    </a:lnTo>
                    <a:lnTo>
                      <a:pt x="22" y="78"/>
                    </a:lnTo>
                    <a:lnTo>
                      <a:pt x="42" y="76"/>
                    </a:lnTo>
                    <a:lnTo>
                      <a:pt x="42" y="68"/>
                    </a:lnTo>
                    <a:lnTo>
                      <a:pt x="38" y="64"/>
                    </a:lnTo>
                    <a:lnTo>
                      <a:pt x="39" y="60"/>
                    </a:lnTo>
                    <a:lnTo>
                      <a:pt x="24" y="62"/>
                    </a:lnTo>
                    <a:lnTo>
                      <a:pt x="17" y="57"/>
                    </a:lnTo>
                    <a:lnTo>
                      <a:pt x="15" y="43"/>
                    </a:lnTo>
                    <a:lnTo>
                      <a:pt x="11" y="39"/>
                    </a:lnTo>
                    <a:lnTo>
                      <a:pt x="26" y="15"/>
                    </a:lnTo>
                    <a:lnTo>
                      <a:pt x="28" y="3"/>
                    </a:lnTo>
                    <a:lnTo>
                      <a:pt x="32" y="0"/>
                    </a:lnTo>
                    <a:lnTo>
                      <a:pt x="42" y="17"/>
                    </a:lnTo>
                    <a:lnTo>
                      <a:pt x="48" y="25"/>
                    </a:lnTo>
                    <a:lnTo>
                      <a:pt x="49" y="17"/>
                    </a:lnTo>
                    <a:lnTo>
                      <a:pt x="53" y="5"/>
                    </a:lnTo>
                    <a:lnTo>
                      <a:pt x="59" y="8"/>
                    </a:lnTo>
                    <a:lnTo>
                      <a:pt x="61" y="22"/>
                    </a:lnTo>
                    <a:lnTo>
                      <a:pt x="69" y="31"/>
                    </a:lnTo>
                    <a:lnTo>
                      <a:pt x="74" y="27"/>
                    </a:lnTo>
                    <a:lnTo>
                      <a:pt x="82" y="33"/>
                    </a:lnTo>
                    <a:lnTo>
                      <a:pt x="91" y="19"/>
                    </a:lnTo>
                    <a:lnTo>
                      <a:pt x="93" y="23"/>
                    </a:lnTo>
                    <a:lnTo>
                      <a:pt x="96" y="43"/>
                    </a:lnTo>
                    <a:lnTo>
                      <a:pt x="101" y="62"/>
                    </a:lnTo>
                    <a:lnTo>
                      <a:pt x="107" y="70"/>
                    </a:lnTo>
                    <a:lnTo>
                      <a:pt x="118" y="75"/>
                    </a:lnTo>
                    <a:lnTo>
                      <a:pt x="162" y="79"/>
                    </a:lnTo>
                    <a:lnTo>
                      <a:pt x="166" y="76"/>
                    </a:lnTo>
                    <a:lnTo>
                      <a:pt x="180" y="74"/>
                    </a:lnTo>
                    <a:lnTo>
                      <a:pt x="203" y="76"/>
                    </a:lnTo>
                    <a:lnTo>
                      <a:pt x="227" y="80"/>
                    </a:lnTo>
                    <a:lnTo>
                      <a:pt x="242" y="86"/>
                    </a:lnTo>
                    <a:lnTo>
                      <a:pt x="239" y="91"/>
                    </a:lnTo>
                    <a:lnTo>
                      <a:pt x="231" y="96"/>
                    </a:lnTo>
                    <a:lnTo>
                      <a:pt x="226" y="109"/>
                    </a:lnTo>
                    <a:lnTo>
                      <a:pt x="214" y="124"/>
                    </a:lnTo>
                    <a:lnTo>
                      <a:pt x="203" y="134"/>
                    </a:lnTo>
                    <a:lnTo>
                      <a:pt x="192" y="140"/>
                    </a:lnTo>
                    <a:lnTo>
                      <a:pt x="178" y="149"/>
                    </a:lnTo>
                    <a:lnTo>
                      <a:pt x="176" y="157"/>
                    </a:lnTo>
                    <a:lnTo>
                      <a:pt x="177" y="173"/>
                    </a:lnTo>
                    <a:lnTo>
                      <a:pt x="184" y="193"/>
                    </a:lnTo>
                    <a:lnTo>
                      <a:pt x="194" y="194"/>
                    </a:lnTo>
                    <a:lnTo>
                      <a:pt x="199" y="204"/>
                    </a:lnTo>
                    <a:lnTo>
                      <a:pt x="206" y="210"/>
                    </a:lnTo>
                    <a:lnTo>
                      <a:pt x="211" y="202"/>
                    </a:lnTo>
                    <a:lnTo>
                      <a:pt x="217" y="181"/>
                    </a:lnTo>
                    <a:lnTo>
                      <a:pt x="228" y="166"/>
                    </a:lnTo>
                    <a:lnTo>
                      <a:pt x="233" y="167"/>
                    </a:lnTo>
                    <a:lnTo>
                      <a:pt x="241" y="181"/>
                    </a:lnTo>
                    <a:lnTo>
                      <a:pt x="246" y="198"/>
                    </a:lnTo>
                    <a:lnTo>
                      <a:pt x="249" y="206"/>
                    </a:lnTo>
                    <a:lnTo>
                      <a:pt x="252" y="215"/>
                    </a:lnTo>
                    <a:lnTo>
                      <a:pt x="258" y="243"/>
                    </a:lnTo>
                    <a:lnTo>
                      <a:pt x="262" y="276"/>
                    </a:lnTo>
                    <a:lnTo>
                      <a:pt x="260" y="279"/>
                    </a:lnTo>
                    <a:lnTo>
                      <a:pt x="262" y="308"/>
                    </a:lnTo>
                    <a:lnTo>
                      <a:pt x="250" y="305"/>
                    </a:lnTo>
                    <a:lnTo>
                      <a:pt x="244" y="310"/>
                    </a:lnTo>
                    <a:lnTo>
                      <a:pt x="243" y="318"/>
                    </a:lnTo>
                    <a:lnTo>
                      <a:pt x="243" y="335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427" name="Freeform 104"/>
              <p:cNvSpPr>
                <a:spLocks noChangeAspect="1"/>
              </p:cNvSpPr>
              <p:nvPr/>
            </p:nvSpPr>
            <p:spPr bwMode="gray">
              <a:xfrm>
                <a:off x="3390" y="2379"/>
                <a:ext cx="23" cy="4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3" y="4"/>
                  </a:cxn>
                  <a:cxn ang="0">
                    <a:pos x="19" y="9"/>
                  </a:cxn>
                  <a:cxn ang="0">
                    <a:pos x="28" y="12"/>
                  </a:cxn>
                  <a:cxn ang="0">
                    <a:pos x="33" y="19"/>
                  </a:cxn>
                  <a:cxn ang="0">
                    <a:pos x="28" y="19"/>
                  </a:cxn>
                  <a:cxn ang="0">
                    <a:pos x="22" y="25"/>
                  </a:cxn>
                  <a:cxn ang="0">
                    <a:pos x="19" y="38"/>
                  </a:cxn>
                  <a:cxn ang="0">
                    <a:pos x="13" y="47"/>
                  </a:cxn>
                  <a:cxn ang="0">
                    <a:pos x="7" y="95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111"/>
                  </a:cxn>
                  <a:cxn ang="0">
                    <a:pos x="7" y="166"/>
                  </a:cxn>
                  <a:cxn ang="0">
                    <a:pos x="11" y="182"/>
                  </a:cxn>
                  <a:cxn ang="0">
                    <a:pos x="19" y="198"/>
                  </a:cxn>
                  <a:cxn ang="0">
                    <a:pos x="29" y="209"/>
                  </a:cxn>
                  <a:cxn ang="0">
                    <a:pos x="45" y="211"/>
                  </a:cxn>
                  <a:cxn ang="0">
                    <a:pos x="59" y="211"/>
                  </a:cxn>
                  <a:cxn ang="0">
                    <a:pos x="86" y="197"/>
                  </a:cxn>
                  <a:cxn ang="0">
                    <a:pos x="100" y="187"/>
                  </a:cxn>
                  <a:cxn ang="0">
                    <a:pos x="113" y="170"/>
                  </a:cxn>
                  <a:cxn ang="0">
                    <a:pos x="115" y="145"/>
                  </a:cxn>
                  <a:cxn ang="0">
                    <a:pos x="116" y="125"/>
                  </a:cxn>
                  <a:cxn ang="0">
                    <a:pos x="115" y="117"/>
                  </a:cxn>
                  <a:cxn ang="0">
                    <a:pos x="108" y="114"/>
                  </a:cxn>
                  <a:cxn ang="0">
                    <a:pos x="98" y="87"/>
                  </a:cxn>
                  <a:cxn ang="0">
                    <a:pos x="92" y="75"/>
                  </a:cxn>
                  <a:cxn ang="0">
                    <a:pos x="86" y="69"/>
                  </a:cxn>
                  <a:cxn ang="0">
                    <a:pos x="83" y="62"/>
                  </a:cxn>
                  <a:cxn ang="0">
                    <a:pos x="80" y="55"/>
                  </a:cxn>
                  <a:cxn ang="0">
                    <a:pos x="67" y="44"/>
                  </a:cxn>
                  <a:cxn ang="0">
                    <a:pos x="64" y="33"/>
                  </a:cxn>
                  <a:cxn ang="0">
                    <a:pos x="45" y="12"/>
                  </a:cxn>
                  <a:cxn ang="0">
                    <a:pos x="35" y="4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16" h="211">
                    <a:moveTo>
                      <a:pt x="18" y="0"/>
                    </a:moveTo>
                    <a:lnTo>
                      <a:pt x="13" y="4"/>
                    </a:lnTo>
                    <a:lnTo>
                      <a:pt x="19" y="9"/>
                    </a:lnTo>
                    <a:lnTo>
                      <a:pt x="28" y="12"/>
                    </a:lnTo>
                    <a:lnTo>
                      <a:pt x="33" y="19"/>
                    </a:lnTo>
                    <a:lnTo>
                      <a:pt x="28" y="19"/>
                    </a:lnTo>
                    <a:lnTo>
                      <a:pt x="22" y="25"/>
                    </a:lnTo>
                    <a:lnTo>
                      <a:pt x="19" y="38"/>
                    </a:lnTo>
                    <a:lnTo>
                      <a:pt x="13" y="47"/>
                    </a:lnTo>
                    <a:lnTo>
                      <a:pt x="7" y="95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111"/>
                    </a:lnTo>
                    <a:lnTo>
                      <a:pt x="7" y="166"/>
                    </a:lnTo>
                    <a:lnTo>
                      <a:pt x="11" y="182"/>
                    </a:lnTo>
                    <a:lnTo>
                      <a:pt x="19" y="198"/>
                    </a:lnTo>
                    <a:lnTo>
                      <a:pt x="29" y="209"/>
                    </a:lnTo>
                    <a:lnTo>
                      <a:pt x="45" y="211"/>
                    </a:lnTo>
                    <a:lnTo>
                      <a:pt x="59" y="211"/>
                    </a:lnTo>
                    <a:lnTo>
                      <a:pt x="86" y="197"/>
                    </a:lnTo>
                    <a:lnTo>
                      <a:pt x="100" y="187"/>
                    </a:lnTo>
                    <a:lnTo>
                      <a:pt x="113" y="170"/>
                    </a:lnTo>
                    <a:lnTo>
                      <a:pt x="115" y="145"/>
                    </a:lnTo>
                    <a:lnTo>
                      <a:pt x="116" y="125"/>
                    </a:lnTo>
                    <a:lnTo>
                      <a:pt x="115" y="117"/>
                    </a:lnTo>
                    <a:lnTo>
                      <a:pt x="108" y="114"/>
                    </a:lnTo>
                    <a:lnTo>
                      <a:pt x="98" y="87"/>
                    </a:lnTo>
                    <a:lnTo>
                      <a:pt x="92" y="75"/>
                    </a:lnTo>
                    <a:lnTo>
                      <a:pt x="86" y="69"/>
                    </a:lnTo>
                    <a:lnTo>
                      <a:pt x="83" y="62"/>
                    </a:lnTo>
                    <a:lnTo>
                      <a:pt x="80" y="55"/>
                    </a:lnTo>
                    <a:lnTo>
                      <a:pt x="67" y="44"/>
                    </a:lnTo>
                    <a:lnTo>
                      <a:pt x="64" y="33"/>
                    </a:lnTo>
                    <a:lnTo>
                      <a:pt x="45" y="12"/>
                    </a:lnTo>
                    <a:lnTo>
                      <a:pt x="35" y="4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</p:grpSp>
        <p:sp>
          <p:nvSpPr>
            <p:cNvPr id="118" name="Freeform 105"/>
            <p:cNvSpPr>
              <a:spLocks noChangeAspect="1"/>
            </p:cNvSpPr>
            <p:nvPr/>
          </p:nvSpPr>
          <p:spPr bwMode="gray">
            <a:xfrm>
              <a:off x="4146415" y="3073570"/>
              <a:ext cx="24969" cy="57722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82" y="4"/>
                </a:cxn>
                <a:cxn ang="0">
                  <a:pos x="87" y="9"/>
                </a:cxn>
                <a:cxn ang="0">
                  <a:pos x="92" y="9"/>
                </a:cxn>
                <a:cxn ang="0">
                  <a:pos x="94" y="10"/>
                </a:cxn>
                <a:cxn ang="0">
                  <a:pos x="97" y="15"/>
                </a:cxn>
                <a:cxn ang="0">
                  <a:pos x="97" y="18"/>
                </a:cxn>
                <a:cxn ang="0">
                  <a:pos x="93" y="26"/>
                </a:cxn>
                <a:cxn ang="0">
                  <a:pos x="93" y="32"/>
                </a:cxn>
                <a:cxn ang="0">
                  <a:pos x="94" y="41"/>
                </a:cxn>
                <a:cxn ang="0">
                  <a:pos x="92" y="50"/>
                </a:cxn>
                <a:cxn ang="0">
                  <a:pos x="83" y="69"/>
                </a:cxn>
                <a:cxn ang="0">
                  <a:pos x="79" y="95"/>
                </a:cxn>
                <a:cxn ang="0">
                  <a:pos x="76" y="114"/>
                </a:cxn>
                <a:cxn ang="0">
                  <a:pos x="68" y="131"/>
                </a:cxn>
                <a:cxn ang="0">
                  <a:pos x="57" y="150"/>
                </a:cxn>
                <a:cxn ang="0">
                  <a:pos x="51" y="159"/>
                </a:cxn>
                <a:cxn ang="0">
                  <a:pos x="48" y="168"/>
                </a:cxn>
                <a:cxn ang="0">
                  <a:pos x="40" y="199"/>
                </a:cxn>
                <a:cxn ang="0">
                  <a:pos x="36" y="195"/>
                </a:cxn>
                <a:cxn ang="0">
                  <a:pos x="33" y="182"/>
                </a:cxn>
                <a:cxn ang="0">
                  <a:pos x="25" y="170"/>
                </a:cxn>
                <a:cxn ang="0">
                  <a:pos x="16" y="163"/>
                </a:cxn>
                <a:cxn ang="0">
                  <a:pos x="6" y="147"/>
                </a:cxn>
                <a:cxn ang="0">
                  <a:pos x="1" y="122"/>
                </a:cxn>
                <a:cxn ang="0">
                  <a:pos x="0" y="102"/>
                </a:cxn>
                <a:cxn ang="0">
                  <a:pos x="2" y="92"/>
                </a:cxn>
                <a:cxn ang="0">
                  <a:pos x="9" y="76"/>
                </a:cxn>
                <a:cxn ang="0">
                  <a:pos x="48" y="17"/>
                </a:cxn>
                <a:cxn ang="0">
                  <a:pos x="65" y="7"/>
                </a:cxn>
                <a:cxn ang="0">
                  <a:pos x="68" y="3"/>
                </a:cxn>
                <a:cxn ang="0">
                  <a:pos x="75" y="0"/>
                </a:cxn>
              </a:cxnLst>
              <a:rect l="0" t="0" r="r" b="b"/>
              <a:pathLst>
                <a:path w="97" h="199">
                  <a:moveTo>
                    <a:pt x="75" y="0"/>
                  </a:moveTo>
                  <a:lnTo>
                    <a:pt x="82" y="4"/>
                  </a:lnTo>
                  <a:lnTo>
                    <a:pt x="87" y="9"/>
                  </a:lnTo>
                  <a:lnTo>
                    <a:pt x="92" y="9"/>
                  </a:lnTo>
                  <a:lnTo>
                    <a:pt x="94" y="10"/>
                  </a:lnTo>
                  <a:lnTo>
                    <a:pt x="97" y="15"/>
                  </a:lnTo>
                  <a:lnTo>
                    <a:pt x="97" y="18"/>
                  </a:lnTo>
                  <a:lnTo>
                    <a:pt x="93" y="26"/>
                  </a:lnTo>
                  <a:lnTo>
                    <a:pt x="93" y="32"/>
                  </a:lnTo>
                  <a:lnTo>
                    <a:pt x="94" y="41"/>
                  </a:lnTo>
                  <a:lnTo>
                    <a:pt x="92" y="50"/>
                  </a:lnTo>
                  <a:lnTo>
                    <a:pt x="83" y="69"/>
                  </a:lnTo>
                  <a:lnTo>
                    <a:pt x="79" y="95"/>
                  </a:lnTo>
                  <a:lnTo>
                    <a:pt x="76" y="114"/>
                  </a:lnTo>
                  <a:lnTo>
                    <a:pt x="68" y="131"/>
                  </a:lnTo>
                  <a:lnTo>
                    <a:pt x="57" y="150"/>
                  </a:lnTo>
                  <a:lnTo>
                    <a:pt x="51" y="159"/>
                  </a:lnTo>
                  <a:lnTo>
                    <a:pt x="48" y="168"/>
                  </a:lnTo>
                  <a:lnTo>
                    <a:pt x="40" y="199"/>
                  </a:lnTo>
                  <a:lnTo>
                    <a:pt x="36" y="195"/>
                  </a:lnTo>
                  <a:lnTo>
                    <a:pt x="33" y="182"/>
                  </a:lnTo>
                  <a:lnTo>
                    <a:pt x="25" y="170"/>
                  </a:lnTo>
                  <a:lnTo>
                    <a:pt x="16" y="163"/>
                  </a:lnTo>
                  <a:lnTo>
                    <a:pt x="6" y="147"/>
                  </a:lnTo>
                  <a:lnTo>
                    <a:pt x="1" y="122"/>
                  </a:lnTo>
                  <a:lnTo>
                    <a:pt x="0" y="102"/>
                  </a:lnTo>
                  <a:lnTo>
                    <a:pt x="2" y="92"/>
                  </a:lnTo>
                  <a:lnTo>
                    <a:pt x="9" y="76"/>
                  </a:lnTo>
                  <a:lnTo>
                    <a:pt x="48" y="17"/>
                  </a:lnTo>
                  <a:lnTo>
                    <a:pt x="65" y="7"/>
                  </a:lnTo>
                  <a:lnTo>
                    <a:pt x="68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grpSp>
          <p:nvGrpSpPr>
            <p:cNvPr id="119" name="Group 106"/>
            <p:cNvGrpSpPr>
              <a:grpSpLocks noChangeAspect="1"/>
            </p:cNvGrpSpPr>
            <p:nvPr/>
          </p:nvGrpSpPr>
          <p:grpSpPr bwMode="gray">
            <a:xfrm>
              <a:off x="4284398" y="2679618"/>
              <a:ext cx="233916" cy="291496"/>
              <a:chOff x="3938" y="1929"/>
              <a:chExt cx="178" cy="202"/>
            </a:xfrm>
            <a:grpFill/>
          </p:grpSpPr>
          <p:sp>
            <p:nvSpPr>
              <p:cNvPr id="417" name="Freeform 107"/>
              <p:cNvSpPr>
                <a:spLocks noChangeAspect="1"/>
              </p:cNvSpPr>
              <p:nvPr/>
            </p:nvSpPr>
            <p:spPr bwMode="gray">
              <a:xfrm>
                <a:off x="4050" y="1929"/>
                <a:ext cx="66" cy="61"/>
              </a:xfrm>
              <a:custGeom>
                <a:avLst/>
                <a:gdLst/>
                <a:ahLst/>
                <a:cxnLst>
                  <a:cxn ang="0">
                    <a:pos x="301" y="94"/>
                  </a:cxn>
                  <a:cxn ang="0">
                    <a:pos x="299" y="113"/>
                  </a:cxn>
                  <a:cxn ang="0">
                    <a:pos x="294" y="141"/>
                  </a:cxn>
                  <a:cxn ang="0">
                    <a:pos x="304" y="164"/>
                  </a:cxn>
                  <a:cxn ang="0">
                    <a:pos x="330" y="159"/>
                  </a:cxn>
                  <a:cxn ang="0">
                    <a:pos x="308" y="177"/>
                  </a:cxn>
                  <a:cxn ang="0">
                    <a:pos x="283" y="191"/>
                  </a:cxn>
                  <a:cxn ang="0">
                    <a:pos x="271" y="195"/>
                  </a:cxn>
                  <a:cxn ang="0">
                    <a:pos x="238" y="195"/>
                  </a:cxn>
                  <a:cxn ang="0">
                    <a:pos x="208" y="223"/>
                  </a:cxn>
                  <a:cxn ang="0">
                    <a:pos x="195" y="259"/>
                  </a:cxn>
                  <a:cxn ang="0">
                    <a:pos x="162" y="248"/>
                  </a:cxn>
                  <a:cxn ang="0">
                    <a:pos x="114" y="224"/>
                  </a:cxn>
                  <a:cxn ang="0">
                    <a:pos x="84" y="227"/>
                  </a:cxn>
                  <a:cxn ang="0">
                    <a:pos x="63" y="235"/>
                  </a:cxn>
                  <a:cxn ang="0">
                    <a:pos x="36" y="226"/>
                  </a:cxn>
                  <a:cxn ang="0">
                    <a:pos x="34" y="251"/>
                  </a:cxn>
                  <a:cxn ang="0">
                    <a:pos x="74" y="277"/>
                  </a:cxn>
                  <a:cxn ang="0">
                    <a:pos x="59" y="283"/>
                  </a:cxn>
                  <a:cxn ang="0">
                    <a:pos x="40" y="289"/>
                  </a:cxn>
                  <a:cxn ang="0">
                    <a:pos x="22" y="307"/>
                  </a:cxn>
                  <a:cxn ang="0">
                    <a:pos x="11" y="295"/>
                  </a:cxn>
                  <a:cxn ang="0">
                    <a:pos x="0" y="247"/>
                  </a:cxn>
                  <a:cxn ang="0">
                    <a:pos x="11" y="214"/>
                  </a:cxn>
                  <a:cxn ang="0">
                    <a:pos x="34" y="195"/>
                  </a:cxn>
                  <a:cxn ang="0">
                    <a:pos x="31" y="176"/>
                  </a:cxn>
                  <a:cxn ang="0">
                    <a:pos x="47" y="171"/>
                  </a:cxn>
                  <a:cxn ang="0">
                    <a:pos x="81" y="175"/>
                  </a:cxn>
                  <a:cxn ang="0">
                    <a:pos x="87" y="146"/>
                  </a:cxn>
                  <a:cxn ang="0">
                    <a:pos x="94" y="127"/>
                  </a:cxn>
                  <a:cxn ang="0">
                    <a:pos x="102" y="90"/>
                  </a:cxn>
                  <a:cxn ang="0">
                    <a:pos x="99" y="25"/>
                  </a:cxn>
                  <a:cxn ang="0">
                    <a:pos x="110" y="3"/>
                  </a:cxn>
                  <a:cxn ang="0">
                    <a:pos x="122" y="8"/>
                  </a:cxn>
                  <a:cxn ang="0">
                    <a:pos x="135" y="22"/>
                  </a:cxn>
                  <a:cxn ang="0">
                    <a:pos x="179" y="75"/>
                  </a:cxn>
                  <a:cxn ang="0">
                    <a:pos x="222" y="103"/>
                  </a:cxn>
                  <a:cxn ang="0">
                    <a:pos x="250" y="116"/>
                  </a:cxn>
                  <a:cxn ang="0">
                    <a:pos x="272" y="118"/>
                  </a:cxn>
                </a:cxnLst>
                <a:rect l="0" t="0" r="r" b="b"/>
                <a:pathLst>
                  <a:path w="330" h="307">
                    <a:moveTo>
                      <a:pt x="285" y="108"/>
                    </a:moveTo>
                    <a:lnTo>
                      <a:pt x="301" y="94"/>
                    </a:lnTo>
                    <a:lnTo>
                      <a:pt x="305" y="97"/>
                    </a:lnTo>
                    <a:lnTo>
                      <a:pt x="299" y="113"/>
                    </a:lnTo>
                    <a:lnTo>
                      <a:pt x="291" y="129"/>
                    </a:lnTo>
                    <a:lnTo>
                      <a:pt x="294" y="141"/>
                    </a:lnTo>
                    <a:lnTo>
                      <a:pt x="304" y="148"/>
                    </a:lnTo>
                    <a:lnTo>
                      <a:pt x="304" y="164"/>
                    </a:lnTo>
                    <a:lnTo>
                      <a:pt x="315" y="164"/>
                    </a:lnTo>
                    <a:lnTo>
                      <a:pt x="330" y="159"/>
                    </a:lnTo>
                    <a:lnTo>
                      <a:pt x="325" y="170"/>
                    </a:lnTo>
                    <a:lnTo>
                      <a:pt x="308" y="177"/>
                    </a:lnTo>
                    <a:lnTo>
                      <a:pt x="293" y="188"/>
                    </a:lnTo>
                    <a:lnTo>
                      <a:pt x="283" y="191"/>
                    </a:lnTo>
                    <a:lnTo>
                      <a:pt x="277" y="187"/>
                    </a:lnTo>
                    <a:lnTo>
                      <a:pt x="271" y="195"/>
                    </a:lnTo>
                    <a:lnTo>
                      <a:pt x="254" y="193"/>
                    </a:lnTo>
                    <a:lnTo>
                      <a:pt x="238" y="195"/>
                    </a:lnTo>
                    <a:lnTo>
                      <a:pt x="223" y="204"/>
                    </a:lnTo>
                    <a:lnTo>
                      <a:pt x="208" y="223"/>
                    </a:lnTo>
                    <a:lnTo>
                      <a:pt x="199" y="241"/>
                    </a:lnTo>
                    <a:lnTo>
                      <a:pt x="195" y="259"/>
                    </a:lnTo>
                    <a:lnTo>
                      <a:pt x="189" y="268"/>
                    </a:lnTo>
                    <a:lnTo>
                      <a:pt x="162" y="248"/>
                    </a:lnTo>
                    <a:lnTo>
                      <a:pt x="142" y="241"/>
                    </a:lnTo>
                    <a:lnTo>
                      <a:pt x="114" y="224"/>
                    </a:lnTo>
                    <a:lnTo>
                      <a:pt x="97" y="221"/>
                    </a:lnTo>
                    <a:lnTo>
                      <a:pt x="84" y="227"/>
                    </a:lnTo>
                    <a:lnTo>
                      <a:pt x="74" y="236"/>
                    </a:lnTo>
                    <a:lnTo>
                      <a:pt x="63" y="235"/>
                    </a:lnTo>
                    <a:lnTo>
                      <a:pt x="52" y="225"/>
                    </a:lnTo>
                    <a:lnTo>
                      <a:pt x="36" y="226"/>
                    </a:lnTo>
                    <a:lnTo>
                      <a:pt x="28" y="240"/>
                    </a:lnTo>
                    <a:lnTo>
                      <a:pt x="34" y="251"/>
                    </a:lnTo>
                    <a:lnTo>
                      <a:pt x="57" y="262"/>
                    </a:lnTo>
                    <a:lnTo>
                      <a:pt x="74" y="277"/>
                    </a:lnTo>
                    <a:lnTo>
                      <a:pt x="71" y="284"/>
                    </a:lnTo>
                    <a:lnTo>
                      <a:pt x="59" y="283"/>
                    </a:lnTo>
                    <a:lnTo>
                      <a:pt x="50" y="283"/>
                    </a:lnTo>
                    <a:lnTo>
                      <a:pt x="40" y="289"/>
                    </a:lnTo>
                    <a:lnTo>
                      <a:pt x="35" y="297"/>
                    </a:lnTo>
                    <a:lnTo>
                      <a:pt x="22" y="307"/>
                    </a:lnTo>
                    <a:lnTo>
                      <a:pt x="14" y="305"/>
                    </a:lnTo>
                    <a:lnTo>
                      <a:pt x="11" y="295"/>
                    </a:lnTo>
                    <a:lnTo>
                      <a:pt x="18" y="264"/>
                    </a:lnTo>
                    <a:lnTo>
                      <a:pt x="0" y="247"/>
                    </a:lnTo>
                    <a:lnTo>
                      <a:pt x="2" y="224"/>
                    </a:lnTo>
                    <a:lnTo>
                      <a:pt x="11" y="214"/>
                    </a:lnTo>
                    <a:lnTo>
                      <a:pt x="24" y="207"/>
                    </a:lnTo>
                    <a:lnTo>
                      <a:pt x="34" y="195"/>
                    </a:lnTo>
                    <a:lnTo>
                      <a:pt x="38" y="184"/>
                    </a:lnTo>
                    <a:lnTo>
                      <a:pt x="31" y="176"/>
                    </a:lnTo>
                    <a:lnTo>
                      <a:pt x="34" y="167"/>
                    </a:lnTo>
                    <a:lnTo>
                      <a:pt x="47" y="171"/>
                    </a:lnTo>
                    <a:lnTo>
                      <a:pt x="60" y="175"/>
                    </a:lnTo>
                    <a:lnTo>
                      <a:pt x="81" y="175"/>
                    </a:lnTo>
                    <a:lnTo>
                      <a:pt x="88" y="160"/>
                    </a:lnTo>
                    <a:lnTo>
                      <a:pt x="87" y="146"/>
                    </a:lnTo>
                    <a:lnTo>
                      <a:pt x="87" y="135"/>
                    </a:lnTo>
                    <a:lnTo>
                      <a:pt x="94" y="127"/>
                    </a:lnTo>
                    <a:lnTo>
                      <a:pt x="100" y="110"/>
                    </a:lnTo>
                    <a:lnTo>
                      <a:pt x="102" y="90"/>
                    </a:lnTo>
                    <a:lnTo>
                      <a:pt x="109" y="58"/>
                    </a:lnTo>
                    <a:lnTo>
                      <a:pt x="99" y="25"/>
                    </a:lnTo>
                    <a:lnTo>
                      <a:pt x="99" y="15"/>
                    </a:lnTo>
                    <a:lnTo>
                      <a:pt x="110" y="3"/>
                    </a:lnTo>
                    <a:lnTo>
                      <a:pt x="115" y="0"/>
                    </a:lnTo>
                    <a:lnTo>
                      <a:pt x="122" y="8"/>
                    </a:lnTo>
                    <a:lnTo>
                      <a:pt x="126" y="15"/>
                    </a:lnTo>
                    <a:lnTo>
                      <a:pt x="135" y="22"/>
                    </a:lnTo>
                    <a:lnTo>
                      <a:pt x="158" y="54"/>
                    </a:lnTo>
                    <a:lnTo>
                      <a:pt x="179" y="75"/>
                    </a:lnTo>
                    <a:lnTo>
                      <a:pt x="199" y="92"/>
                    </a:lnTo>
                    <a:lnTo>
                      <a:pt x="222" y="103"/>
                    </a:lnTo>
                    <a:lnTo>
                      <a:pt x="244" y="108"/>
                    </a:lnTo>
                    <a:lnTo>
                      <a:pt x="250" y="116"/>
                    </a:lnTo>
                    <a:lnTo>
                      <a:pt x="261" y="121"/>
                    </a:lnTo>
                    <a:lnTo>
                      <a:pt x="272" y="118"/>
                    </a:lnTo>
                    <a:lnTo>
                      <a:pt x="285" y="108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418" name="Freeform 108"/>
              <p:cNvSpPr>
                <a:spLocks noChangeAspect="1"/>
              </p:cNvSpPr>
              <p:nvPr/>
            </p:nvSpPr>
            <p:spPr bwMode="gray">
              <a:xfrm>
                <a:off x="3952" y="1989"/>
                <a:ext cx="123" cy="110"/>
              </a:xfrm>
              <a:custGeom>
                <a:avLst/>
                <a:gdLst/>
                <a:ahLst/>
                <a:cxnLst>
                  <a:cxn ang="0">
                    <a:pos x="578" y="13"/>
                  </a:cxn>
                  <a:cxn ang="0">
                    <a:pos x="582" y="69"/>
                  </a:cxn>
                  <a:cxn ang="0">
                    <a:pos x="607" y="118"/>
                  </a:cxn>
                  <a:cxn ang="0">
                    <a:pos x="608" y="160"/>
                  </a:cxn>
                  <a:cxn ang="0">
                    <a:pos x="593" y="180"/>
                  </a:cxn>
                  <a:cxn ang="0">
                    <a:pos x="571" y="223"/>
                  </a:cxn>
                  <a:cxn ang="0">
                    <a:pos x="554" y="268"/>
                  </a:cxn>
                  <a:cxn ang="0">
                    <a:pos x="558" y="317"/>
                  </a:cxn>
                  <a:cxn ang="0">
                    <a:pos x="535" y="365"/>
                  </a:cxn>
                  <a:cxn ang="0">
                    <a:pos x="545" y="404"/>
                  </a:cxn>
                  <a:cxn ang="0">
                    <a:pos x="521" y="439"/>
                  </a:cxn>
                  <a:cxn ang="0">
                    <a:pos x="495" y="425"/>
                  </a:cxn>
                  <a:cxn ang="0">
                    <a:pos x="491" y="408"/>
                  </a:cxn>
                  <a:cxn ang="0">
                    <a:pos x="483" y="440"/>
                  </a:cxn>
                  <a:cxn ang="0">
                    <a:pos x="456" y="443"/>
                  </a:cxn>
                  <a:cxn ang="0">
                    <a:pos x="437" y="474"/>
                  </a:cxn>
                  <a:cxn ang="0">
                    <a:pos x="427" y="446"/>
                  </a:cxn>
                  <a:cxn ang="0">
                    <a:pos x="404" y="478"/>
                  </a:cxn>
                  <a:cxn ang="0">
                    <a:pos x="356" y="476"/>
                  </a:cxn>
                  <a:cxn ang="0">
                    <a:pos x="351" y="470"/>
                  </a:cxn>
                  <a:cxn ang="0">
                    <a:pos x="333" y="470"/>
                  </a:cxn>
                  <a:cxn ang="0">
                    <a:pos x="320" y="451"/>
                  </a:cxn>
                  <a:cxn ang="0">
                    <a:pos x="328" y="504"/>
                  </a:cxn>
                  <a:cxn ang="0">
                    <a:pos x="307" y="503"/>
                  </a:cxn>
                  <a:cxn ang="0">
                    <a:pos x="295" y="517"/>
                  </a:cxn>
                  <a:cxn ang="0">
                    <a:pos x="252" y="546"/>
                  </a:cxn>
                  <a:cxn ang="0">
                    <a:pos x="233" y="517"/>
                  </a:cxn>
                  <a:cxn ang="0">
                    <a:pos x="248" y="479"/>
                  </a:cxn>
                  <a:cxn ang="0">
                    <a:pos x="228" y="476"/>
                  </a:cxn>
                  <a:cxn ang="0">
                    <a:pos x="190" y="468"/>
                  </a:cxn>
                  <a:cxn ang="0">
                    <a:pos x="156" y="483"/>
                  </a:cxn>
                  <a:cxn ang="0">
                    <a:pos x="133" y="492"/>
                  </a:cxn>
                  <a:cxn ang="0">
                    <a:pos x="92" y="503"/>
                  </a:cxn>
                  <a:cxn ang="0">
                    <a:pos x="69" y="524"/>
                  </a:cxn>
                  <a:cxn ang="0">
                    <a:pos x="43" y="515"/>
                  </a:cxn>
                  <a:cxn ang="0">
                    <a:pos x="20" y="521"/>
                  </a:cxn>
                  <a:cxn ang="0">
                    <a:pos x="0" y="503"/>
                  </a:cxn>
                  <a:cxn ang="0">
                    <a:pos x="35" y="478"/>
                  </a:cxn>
                  <a:cxn ang="0">
                    <a:pos x="74" y="446"/>
                  </a:cxn>
                  <a:cxn ang="0">
                    <a:pos x="106" y="417"/>
                  </a:cxn>
                  <a:cxn ang="0">
                    <a:pos x="155" y="416"/>
                  </a:cxn>
                  <a:cxn ang="0">
                    <a:pos x="219" y="407"/>
                  </a:cxn>
                  <a:cxn ang="0">
                    <a:pos x="237" y="412"/>
                  </a:cxn>
                  <a:cxn ang="0">
                    <a:pos x="270" y="412"/>
                  </a:cxn>
                  <a:cxn ang="0">
                    <a:pos x="300" y="357"/>
                  </a:cxn>
                  <a:cxn ang="0">
                    <a:pos x="322" y="305"/>
                  </a:cxn>
                  <a:cxn ang="0">
                    <a:pos x="351" y="284"/>
                  </a:cxn>
                  <a:cxn ang="0">
                    <a:pos x="333" y="306"/>
                  </a:cxn>
                  <a:cxn ang="0">
                    <a:pos x="336" y="333"/>
                  </a:cxn>
                  <a:cxn ang="0">
                    <a:pos x="363" y="321"/>
                  </a:cxn>
                  <a:cxn ang="0">
                    <a:pos x="410" y="295"/>
                  </a:cxn>
                  <a:cxn ang="0">
                    <a:pos x="440" y="257"/>
                  </a:cxn>
                  <a:cxn ang="0">
                    <a:pos x="467" y="235"/>
                  </a:cxn>
                  <a:cxn ang="0">
                    <a:pos x="486" y="188"/>
                  </a:cxn>
                  <a:cxn ang="0">
                    <a:pos x="499" y="154"/>
                  </a:cxn>
                  <a:cxn ang="0">
                    <a:pos x="495" y="117"/>
                  </a:cxn>
                  <a:cxn ang="0">
                    <a:pos x="499" y="92"/>
                  </a:cxn>
                  <a:cxn ang="0">
                    <a:pos x="512" y="49"/>
                  </a:cxn>
                  <a:cxn ang="0">
                    <a:pos x="524" y="20"/>
                  </a:cxn>
                  <a:cxn ang="0">
                    <a:pos x="539" y="48"/>
                  </a:cxn>
                  <a:cxn ang="0">
                    <a:pos x="560" y="41"/>
                  </a:cxn>
                  <a:cxn ang="0">
                    <a:pos x="559" y="22"/>
                  </a:cxn>
                  <a:cxn ang="0">
                    <a:pos x="547" y="3"/>
                  </a:cxn>
                </a:cxnLst>
                <a:rect l="0" t="0" r="r" b="b"/>
                <a:pathLst>
                  <a:path w="613" h="552">
                    <a:moveTo>
                      <a:pt x="560" y="6"/>
                    </a:moveTo>
                    <a:lnTo>
                      <a:pt x="576" y="6"/>
                    </a:lnTo>
                    <a:lnTo>
                      <a:pt x="578" y="13"/>
                    </a:lnTo>
                    <a:lnTo>
                      <a:pt x="576" y="37"/>
                    </a:lnTo>
                    <a:lnTo>
                      <a:pt x="577" y="53"/>
                    </a:lnTo>
                    <a:lnTo>
                      <a:pt x="582" y="69"/>
                    </a:lnTo>
                    <a:lnTo>
                      <a:pt x="592" y="83"/>
                    </a:lnTo>
                    <a:lnTo>
                      <a:pt x="598" y="96"/>
                    </a:lnTo>
                    <a:lnTo>
                      <a:pt x="607" y="118"/>
                    </a:lnTo>
                    <a:lnTo>
                      <a:pt x="613" y="143"/>
                    </a:lnTo>
                    <a:lnTo>
                      <a:pt x="612" y="153"/>
                    </a:lnTo>
                    <a:lnTo>
                      <a:pt x="608" y="160"/>
                    </a:lnTo>
                    <a:lnTo>
                      <a:pt x="607" y="171"/>
                    </a:lnTo>
                    <a:lnTo>
                      <a:pt x="599" y="180"/>
                    </a:lnTo>
                    <a:lnTo>
                      <a:pt x="593" y="180"/>
                    </a:lnTo>
                    <a:lnTo>
                      <a:pt x="585" y="208"/>
                    </a:lnTo>
                    <a:lnTo>
                      <a:pt x="583" y="224"/>
                    </a:lnTo>
                    <a:lnTo>
                      <a:pt x="571" y="223"/>
                    </a:lnTo>
                    <a:lnTo>
                      <a:pt x="556" y="232"/>
                    </a:lnTo>
                    <a:lnTo>
                      <a:pt x="551" y="251"/>
                    </a:lnTo>
                    <a:lnTo>
                      <a:pt x="554" y="268"/>
                    </a:lnTo>
                    <a:lnTo>
                      <a:pt x="556" y="284"/>
                    </a:lnTo>
                    <a:lnTo>
                      <a:pt x="556" y="305"/>
                    </a:lnTo>
                    <a:lnTo>
                      <a:pt x="558" y="317"/>
                    </a:lnTo>
                    <a:lnTo>
                      <a:pt x="548" y="327"/>
                    </a:lnTo>
                    <a:lnTo>
                      <a:pt x="539" y="347"/>
                    </a:lnTo>
                    <a:lnTo>
                      <a:pt x="535" y="365"/>
                    </a:lnTo>
                    <a:lnTo>
                      <a:pt x="535" y="386"/>
                    </a:lnTo>
                    <a:lnTo>
                      <a:pt x="543" y="397"/>
                    </a:lnTo>
                    <a:lnTo>
                      <a:pt x="545" y="404"/>
                    </a:lnTo>
                    <a:lnTo>
                      <a:pt x="537" y="409"/>
                    </a:lnTo>
                    <a:lnTo>
                      <a:pt x="527" y="425"/>
                    </a:lnTo>
                    <a:lnTo>
                      <a:pt x="521" y="439"/>
                    </a:lnTo>
                    <a:lnTo>
                      <a:pt x="494" y="459"/>
                    </a:lnTo>
                    <a:lnTo>
                      <a:pt x="491" y="449"/>
                    </a:lnTo>
                    <a:lnTo>
                      <a:pt x="495" y="425"/>
                    </a:lnTo>
                    <a:lnTo>
                      <a:pt x="502" y="417"/>
                    </a:lnTo>
                    <a:lnTo>
                      <a:pt x="505" y="408"/>
                    </a:lnTo>
                    <a:lnTo>
                      <a:pt x="491" y="408"/>
                    </a:lnTo>
                    <a:lnTo>
                      <a:pt x="489" y="419"/>
                    </a:lnTo>
                    <a:lnTo>
                      <a:pt x="484" y="429"/>
                    </a:lnTo>
                    <a:lnTo>
                      <a:pt x="483" y="440"/>
                    </a:lnTo>
                    <a:lnTo>
                      <a:pt x="475" y="434"/>
                    </a:lnTo>
                    <a:lnTo>
                      <a:pt x="462" y="433"/>
                    </a:lnTo>
                    <a:lnTo>
                      <a:pt x="456" y="443"/>
                    </a:lnTo>
                    <a:lnTo>
                      <a:pt x="451" y="468"/>
                    </a:lnTo>
                    <a:lnTo>
                      <a:pt x="445" y="476"/>
                    </a:lnTo>
                    <a:lnTo>
                      <a:pt x="437" y="474"/>
                    </a:lnTo>
                    <a:lnTo>
                      <a:pt x="435" y="459"/>
                    </a:lnTo>
                    <a:lnTo>
                      <a:pt x="436" y="447"/>
                    </a:lnTo>
                    <a:lnTo>
                      <a:pt x="427" y="446"/>
                    </a:lnTo>
                    <a:lnTo>
                      <a:pt x="419" y="455"/>
                    </a:lnTo>
                    <a:lnTo>
                      <a:pt x="410" y="466"/>
                    </a:lnTo>
                    <a:lnTo>
                      <a:pt x="404" y="478"/>
                    </a:lnTo>
                    <a:lnTo>
                      <a:pt x="402" y="479"/>
                    </a:lnTo>
                    <a:lnTo>
                      <a:pt x="384" y="476"/>
                    </a:lnTo>
                    <a:lnTo>
                      <a:pt x="356" y="476"/>
                    </a:lnTo>
                    <a:lnTo>
                      <a:pt x="341" y="479"/>
                    </a:lnTo>
                    <a:lnTo>
                      <a:pt x="345" y="474"/>
                    </a:lnTo>
                    <a:lnTo>
                      <a:pt x="351" y="470"/>
                    </a:lnTo>
                    <a:lnTo>
                      <a:pt x="339" y="467"/>
                    </a:lnTo>
                    <a:lnTo>
                      <a:pt x="336" y="463"/>
                    </a:lnTo>
                    <a:lnTo>
                      <a:pt x="333" y="470"/>
                    </a:lnTo>
                    <a:lnTo>
                      <a:pt x="327" y="462"/>
                    </a:lnTo>
                    <a:lnTo>
                      <a:pt x="325" y="449"/>
                    </a:lnTo>
                    <a:lnTo>
                      <a:pt x="320" y="451"/>
                    </a:lnTo>
                    <a:lnTo>
                      <a:pt x="309" y="476"/>
                    </a:lnTo>
                    <a:lnTo>
                      <a:pt x="328" y="488"/>
                    </a:lnTo>
                    <a:lnTo>
                      <a:pt x="328" y="504"/>
                    </a:lnTo>
                    <a:lnTo>
                      <a:pt x="320" y="498"/>
                    </a:lnTo>
                    <a:lnTo>
                      <a:pt x="314" y="501"/>
                    </a:lnTo>
                    <a:lnTo>
                      <a:pt x="307" y="503"/>
                    </a:lnTo>
                    <a:lnTo>
                      <a:pt x="300" y="508"/>
                    </a:lnTo>
                    <a:lnTo>
                      <a:pt x="296" y="514"/>
                    </a:lnTo>
                    <a:lnTo>
                      <a:pt x="295" y="517"/>
                    </a:lnTo>
                    <a:lnTo>
                      <a:pt x="279" y="546"/>
                    </a:lnTo>
                    <a:lnTo>
                      <a:pt x="268" y="552"/>
                    </a:lnTo>
                    <a:lnTo>
                      <a:pt x="252" y="546"/>
                    </a:lnTo>
                    <a:lnTo>
                      <a:pt x="247" y="536"/>
                    </a:lnTo>
                    <a:lnTo>
                      <a:pt x="236" y="529"/>
                    </a:lnTo>
                    <a:lnTo>
                      <a:pt x="233" y="517"/>
                    </a:lnTo>
                    <a:lnTo>
                      <a:pt x="233" y="499"/>
                    </a:lnTo>
                    <a:lnTo>
                      <a:pt x="238" y="494"/>
                    </a:lnTo>
                    <a:lnTo>
                      <a:pt x="248" y="479"/>
                    </a:lnTo>
                    <a:lnTo>
                      <a:pt x="249" y="474"/>
                    </a:lnTo>
                    <a:lnTo>
                      <a:pt x="247" y="472"/>
                    </a:lnTo>
                    <a:lnTo>
                      <a:pt x="228" y="476"/>
                    </a:lnTo>
                    <a:lnTo>
                      <a:pt x="216" y="471"/>
                    </a:lnTo>
                    <a:lnTo>
                      <a:pt x="203" y="468"/>
                    </a:lnTo>
                    <a:lnTo>
                      <a:pt x="190" y="468"/>
                    </a:lnTo>
                    <a:lnTo>
                      <a:pt x="179" y="478"/>
                    </a:lnTo>
                    <a:lnTo>
                      <a:pt x="163" y="488"/>
                    </a:lnTo>
                    <a:lnTo>
                      <a:pt x="156" y="483"/>
                    </a:lnTo>
                    <a:lnTo>
                      <a:pt x="147" y="487"/>
                    </a:lnTo>
                    <a:lnTo>
                      <a:pt x="142" y="487"/>
                    </a:lnTo>
                    <a:lnTo>
                      <a:pt x="133" y="492"/>
                    </a:lnTo>
                    <a:lnTo>
                      <a:pt x="126" y="492"/>
                    </a:lnTo>
                    <a:lnTo>
                      <a:pt x="119" y="495"/>
                    </a:lnTo>
                    <a:lnTo>
                      <a:pt x="92" y="503"/>
                    </a:lnTo>
                    <a:lnTo>
                      <a:pt x="85" y="497"/>
                    </a:lnTo>
                    <a:lnTo>
                      <a:pt x="78" y="498"/>
                    </a:lnTo>
                    <a:lnTo>
                      <a:pt x="69" y="524"/>
                    </a:lnTo>
                    <a:lnTo>
                      <a:pt x="64" y="525"/>
                    </a:lnTo>
                    <a:lnTo>
                      <a:pt x="51" y="520"/>
                    </a:lnTo>
                    <a:lnTo>
                      <a:pt x="43" y="515"/>
                    </a:lnTo>
                    <a:lnTo>
                      <a:pt x="32" y="519"/>
                    </a:lnTo>
                    <a:lnTo>
                      <a:pt x="24" y="519"/>
                    </a:lnTo>
                    <a:lnTo>
                      <a:pt x="20" y="521"/>
                    </a:lnTo>
                    <a:lnTo>
                      <a:pt x="10" y="517"/>
                    </a:lnTo>
                    <a:lnTo>
                      <a:pt x="0" y="516"/>
                    </a:lnTo>
                    <a:lnTo>
                      <a:pt x="0" y="503"/>
                    </a:lnTo>
                    <a:lnTo>
                      <a:pt x="1" y="495"/>
                    </a:lnTo>
                    <a:lnTo>
                      <a:pt x="26" y="488"/>
                    </a:lnTo>
                    <a:lnTo>
                      <a:pt x="35" y="478"/>
                    </a:lnTo>
                    <a:lnTo>
                      <a:pt x="45" y="471"/>
                    </a:lnTo>
                    <a:lnTo>
                      <a:pt x="63" y="461"/>
                    </a:lnTo>
                    <a:lnTo>
                      <a:pt x="74" y="446"/>
                    </a:lnTo>
                    <a:lnTo>
                      <a:pt x="87" y="438"/>
                    </a:lnTo>
                    <a:lnTo>
                      <a:pt x="94" y="424"/>
                    </a:lnTo>
                    <a:lnTo>
                      <a:pt x="106" y="417"/>
                    </a:lnTo>
                    <a:lnTo>
                      <a:pt x="118" y="413"/>
                    </a:lnTo>
                    <a:lnTo>
                      <a:pt x="136" y="418"/>
                    </a:lnTo>
                    <a:lnTo>
                      <a:pt x="155" y="416"/>
                    </a:lnTo>
                    <a:lnTo>
                      <a:pt x="169" y="417"/>
                    </a:lnTo>
                    <a:lnTo>
                      <a:pt x="209" y="408"/>
                    </a:lnTo>
                    <a:lnTo>
                      <a:pt x="219" y="407"/>
                    </a:lnTo>
                    <a:lnTo>
                      <a:pt x="228" y="403"/>
                    </a:lnTo>
                    <a:lnTo>
                      <a:pt x="238" y="403"/>
                    </a:lnTo>
                    <a:lnTo>
                      <a:pt x="237" y="412"/>
                    </a:lnTo>
                    <a:lnTo>
                      <a:pt x="260" y="418"/>
                    </a:lnTo>
                    <a:lnTo>
                      <a:pt x="265" y="417"/>
                    </a:lnTo>
                    <a:lnTo>
                      <a:pt x="270" y="412"/>
                    </a:lnTo>
                    <a:lnTo>
                      <a:pt x="282" y="403"/>
                    </a:lnTo>
                    <a:lnTo>
                      <a:pt x="284" y="371"/>
                    </a:lnTo>
                    <a:lnTo>
                      <a:pt x="300" y="357"/>
                    </a:lnTo>
                    <a:lnTo>
                      <a:pt x="312" y="339"/>
                    </a:lnTo>
                    <a:lnTo>
                      <a:pt x="320" y="320"/>
                    </a:lnTo>
                    <a:lnTo>
                      <a:pt x="322" y="305"/>
                    </a:lnTo>
                    <a:lnTo>
                      <a:pt x="324" y="294"/>
                    </a:lnTo>
                    <a:lnTo>
                      <a:pt x="343" y="283"/>
                    </a:lnTo>
                    <a:lnTo>
                      <a:pt x="351" y="284"/>
                    </a:lnTo>
                    <a:lnTo>
                      <a:pt x="350" y="294"/>
                    </a:lnTo>
                    <a:lnTo>
                      <a:pt x="341" y="298"/>
                    </a:lnTo>
                    <a:lnTo>
                      <a:pt x="333" y="306"/>
                    </a:lnTo>
                    <a:lnTo>
                      <a:pt x="332" y="309"/>
                    </a:lnTo>
                    <a:lnTo>
                      <a:pt x="336" y="321"/>
                    </a:lnTo>
                    <a:lnTo>
                      <a:pt x="336" y="333"/>
                    </a:lnTo>
                    <a:lnTo>
                      <a:pt x="341" y="333"/>
                    </a:lnTo>
                    <a:lnTo>
                      <a:pt x="354" y="332"/>
                    </a:lnTo>
                    <a:lnTo>
                      <a:pt x="363" y="321"/>
                    </a:lnTo>
                    <a:lnTo>
                      <a:pt x="377" y="314"/>
                    </a:lnTo>
                    <a:lnTo>
                      <a:pt x="393" y="309"/>
                    </a:lnTo>
                    <a:lnTo>
                      <a:pt x="410" y="295"/>
                    </a:lnTo>
                    <a:lnTo>
                      <a:pt x="422" y="284"/>
                    </a:lnTo>
                    <a:lnTo>
                      <a:pt x="430" y="269"/>
                    </a:lnTo>
                    <a:lnTo>
                      <a:pt x="440" y="257"/>
                    </a:lnTo>
                    <a:lnTo>
                      <a:pt x="453" y="247"/>
                    </a:lnTo>
                    <a:lnTo>
                      <a:pt x="459" y="247"/>
                    </a:lnTo>
                    <a:lnTo>
                      <a:pt x="467" y="235"/>
                    </a:lnTo>
                    <a:lnTo>
                      <a:pt x="468" y="225"/>
                    </a:lnTo>
                    <a:lnTo>
                      <a:pt x="470" y="215"/>
                    </a:lnTo>
                    <a:lnTo>
                      <a:pt x="486" y="188"/>
                    </a:lnTo>
                    <a:lnTo>
                      <a:pt x="490" y="176"/>
                    </a:lnTo>
                    <a:lnTo>
                      <a:pt x="492" y="165"/>
                    </a:lnTo>
                    <a:lnTo>
                      <a:pt x="499" y="154"/>
                    </a:lnTo>
                    <a:lnTo>
                      <a:pt x="502" y="139"/>
                    </a:lnTo>
                    <a:lnTo>
                      <a:pt x="502" y="123"/>
                    </a:lnTo>
                    <a:lnTo>
                      <a:pt x="495" y="117"/>
                    </a:lnTo>
                    <a:lnTo>
                      <a:pt x="484" y="112"/>
                    </a:lnTo>
                    <a:lnTo>
                      <a:pt x="489" y="107"/>
                    </a:lnTo>
                    <a:lnTo>
                      <a:pt x="499" y="92"/>
                    </a:lnTo>
                    <a:lnTo>
                      <a:pt x="497" y="62"/>
                    </a:lnTo>
                    <a:lnTo>
                      <a:pt x="502" y="53"/>
                    </a:lnTo>
                    <a:lnTo>
                      <a:pt x="512" y="49"/>
                    </a:lnTo>
                    <a:lnTo>
                      <a:pt x="513" y="32"/>
                    </a:lnTo>
                    <a:lnTo>
                      <a:pt x="517" y="24"/>
                    </a:lnTo>
                    <a:lnTo>
                      <a:pt x="524" y="20"/>
                    </a:lnTo>
                    <a:lnTo>
                      <a:pt x="531" y="29"/>
                    </a:lnTo>
                    <a:lnTo>
                      <a:pt x="535" y="42"/>
                    </a:lnTo>
                    <a:lnTo>
                      <a:pt x="539" y="48"/>
                    </a:lnTo>
                    <a:lnTo>
                      <a:pt x="547" y="38"/>
                    </a:lnTo>
                    <a:lnTo>
                      <a:pt x="553" y="42"/>
                    </a:lnTo>
                    <a:lnTo>
                      <a:pt x="560" y="41"/>
                    </a:lnTo>
                    <a:lnTo>
                      <a:pt x="566" y="27"/>
                    </a:lnTo>
                    <a:lnTo>
                      <a:pt x="567" y="15"/>
                    </a:lnTo>
                    <a:lnTo>
                      <a:pt x="559" y="22"/>
                    </a:lnTo>
                    <a:lnTo>
                      <a:pt x="547" y="26"/>
                    </a:lnTo>
                    <a:lnTo>
                      <a:pt x="543" y="14"/>
                    </a:lnTo>
                    <a:lnTo>
                      <a:pt x="547" y="3"/>
                    </a:lnTo>
                    <a:lnTo>
                      <a:pt x="551" y="0"/>
                    </a:lnTo>
                    <a:lnTo>
                      <a:pt x="560" y="6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419" name="Freeform 109"/>
              <p:cNvSpPr>
                <a:spLocks noChangeAspect="1"/>
              </p:cNvSpPr>
              <p:nvPr/>
            </p:nvSpPr>
            <p:spPr bwMode="gray">
              <a:xfrm>
                <a:off x="3966" y="2088"/>
                <a:ext cx="28" cy="21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02" y="63"/>
                  </a:cxn>
                  <a:cxn ang="0">
                    <a:pos x="88" y="58"/>
                  </a:cxn>
                  <a:cxn ang="0">
                    <a:pos x="74" y="62"/>
                  </a:cxn>
                  <a:cxn ang="0">
                    <a:pos x="66" y="68"/>
                  </a:cxn>
                  <a:cxn ang="0">
                    <a:pos x="59" y="80"/>
                  </a:cxn>
                  <a:cxn ang="0">
                    <a:pos x="50" y="95"/>
                  </a:cxn>
                  <a:cxn ang="0">
                    <a:pos x="48" y="106"/>
                  </a:cxn>
                  <a:cxn ang="0">
                    <a:pos x="39" y="107"/>
                  </a:cxn>
                  <a:cxn ang="0">
                    <a:pos x="30" y="100"/>
                  </a:cxn>
                  <a:cxn ang="0">
                    <a:pos x="26" y="95"/>
                  </a:cxn>
                  <a:cxn ang="0">
                    <a:pos x="19" y="82"/>
                  </a:cxn>
                  <a:cxn ang="0">
                    <a:pos x="20" y="76"/>
                  </a:cxn>
                  <a:cxn ang="0">
                    <a:pos x="16" y="69"/>
                  </a:cxn>
                  <a:cxn ang="0">
                    <a:pos x="10" y="64"/>
                  </a:cxn>
                  <a:cxn ang="0">
                    <a:pos x="0" y="64"/>
                  </a:cxn>
                  <a:cxn ang="0">
                    <a:pos x="15" y="53"/>
                  </a:cxn>
                  <a:cxn ang="0">
                    <a:pos x="37" y="23"/>
                  </a:cxn>
                  <a:cxn ang="0">
                    <a:pos x="50" y="25"/>
                  </a:cxn>
                  <a:cxn ang="0">
                    <a:pos x="57" y="28"/>
                  </a:cxn>
                  <a:cxn ang="0">
                    <a:pos x="68" y="26"/>
                  </a:cxn>
                  <a:cxn ang="0">
                    <a:pos x="78" y="21"/>
                  </a:cxn>
                  <a:cxn ang="0">
                    <a:pos x="82" y="14"/>
                  </a:cxn>
                  <a:cxn ang="0">
                    <a:pos x="95" y="1"/>
                  </a:cxn>
                  <a:cxn ang="0">
                    <a:pos x="102" y="0"/>
                  </a:cxn>
                  <a:cxn ang="0">
                    <a:pos x="112" y="3"/>
                  </a:cxn>
                  <a:cxn ang="0">
                    <a:pos x="123" y="9"/>
                  </a:cxn>
                  <a:cxn ang="0">
                    <a:pos x="132" y="10"/>
                  </a:cxn>
                  <a:cxn ang="0">
                    <a:pos x="138" y="33"/>
                  </a:cxn>
                  <a:cxn ang="0">
                    <a:pos x="140" y="36"/>
                  </a:cxn>
                  <a:cxn ang="0">
                    <a:pos x="134" y="44"/>
                  </a:cxn>
                  <a:cxn ang="0">
                    <a:pos x="128" y="47"/>
                  </a:cxn>
                  <a:cxn ang="0">
                    <a:pos x="123" y="54"/>
                  </a:cxn>
                  <a:cxn ang="0">
                    <a:pos x="118" y="63"/>
                  </a:cxn>
                  <a:cxn ang="0">
                    <a:pos x="113" y="70"/>
                  </a:cxn>
                </a:cxnLst>
                <a:rect l="0" t="0" r="r" b="b"/>
                <a:pathLst>
                  <a:path w="140" h="107">
                    <a:moveTo>
                      <a:pt x="113" y="70"/>
                    </a:moveTo>
                    <a:lnTo>
                      <a:pt x="102" y="63"/>
                    </a:lnTo>
                    <a:lnTo>
                      <a:pt x="88" y="58"/>
                    </a:lnTo>
                    <a:lnTo>
                      <a:pt x="74" y="62"/>
                    </a:lnTo>
                    <a:lnTo>
                      <a:pt x="66" y="68"/>
                    </a:lnTo>
                    <a:lnTo>
                      <a:pt x="59" y="80"/>
                    </a:lnTo>
                    <a:lnTo>
                      <a:pt x="50" y="95"/>
                    </a:lnTo>
                    <a:lnTo>
                      <a:pt x="48" y="106"/>
                    </a:lnTo>
                    <a:lnTo>
                      <a:pt x="39" y="107"/>
                    </a:lnTo>
                    <a:lnTo>
                      <a:pt x="30" y="100"/>
                    </a:lnTo>
                    <a:lnTo>
                      <a:pt x="26" y="95"/>
                    </a:lnTo>
                    <a:lnTo>
                      <a:pt x="19" y="82"/>
                    </a:lnTo>
                    <a:lnTo>
                      <a:pt x="20" y="76"/>
                    </a:lnTo>
                    <a:lnTo>
                      <a:pt x="16" y="69"/>
                    </a:lnTo>
                    <a:lnTo>
                      <a:pt x="10" y="64"/>
                    </a:lnTo>
                    <a:lnTo>
                      <a:pt x="0" y="64"/>
                    </a:lnTo>
                    <a:lnTo>
                      <a:pt x="15" y="53"/>
                    </a:lnTo>
                    <a:lnTo>
                      <a:pt x="37" y="23"/>
                    </a:lnTo>
                    <a:lnTo>
                      <a:pt x="50" y="25"/>
                    </a:lnTo>
                    <a:lnTo>
                      <a:pt x="57" y="28"/>
                    </a:lnTo>
                    <a:lnTo>
                      <a:pt x="68" y="26"/>
                    </a:lnTo>
                    <a:lnTo>
                      <a:pt x="78" y="21"/>
                    </a:lnTo>
                    <a:lnTo>
                      <a:pt x="82" y="14"/>
                    </a:lnTo>
                    <a:lnTo>
                      <a:pt x="95" y="1"/>
                    </a:lnTo>
                    <a:lnTo>
                      <a:pt x="102" y="0"/>
                    </a:lnTo>
                    <a:lnTo>
                      <a:pt x="112" y="3"/>
                    </a:lnTo>
                    <a:lnTo>
                      <a:pt x="123" y="9"/>
                    </a:lnTo>
                    <a:lnTo>
                      <a:pt x="132" y="10"/>
                    </a:lnTo>
                    <a:lnTo>
                      <a:pt x="138" y="33"/>
                    </a:lnTo>
                    <a:lnTo>
                      <a:pt x="140" y="36"/>
                    </a:lnTo>
                    <a:lnTo>
                      <a:pt x="134" y="44"/>
                    </a:lnTo>
                    <a:lnTo>
                      <a:pt x="128" y="47"/>
                    </a:lnTo>
                    <a:lnTo>
                      <a:pt x="123" y="54"/>
                    </a:lnTo>
                    <a:lnTo>
                      <a:pt x="118" y="63"/>
                    </a:lnTo>
                    <a:lnTo>
                      <a:pt x="113" y="7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420" name="Freeform 110"/>
              <p:cNvSpPr>
                <a:spLocks noChangeAspect="1"/>
              </p:cNvSpPr>
              <p:nvPr/>
            </p:nvSpPr>
            <p:spPr bwMode="gray">
              <a:xfrm>
                <a:off x="3938" y="2093"/>
                <a:ext cx="26" cy="38"/>
              </a:xfrm>
              <a:custGeom>
                <a:avLst/>
                <a:gdLst/>
                <a:ahLst/>
                <a:cxnLst>
                  <a:cxn ang="0">
                    <a:pos x="69" y="2"/>
                  </a:cxn>
                  <a:cxn ang="0">
                    <a:pos x="56" y="4"/>
                  </a:cxn>
                  <a:cxn ang="0">
                    <a:pos x="42" y="22"/>
                  </a:cxn>
                  <a:cxn ang="0">
                    <a:pos x="29" y="29"/>
                  </a:cxn>
                  <a:cxn ang="0">
                    <a:pos x="18" y="29"/>
                  </a:cxn>
                  <a:cxn ang="0">
                    <a:pos x="0" y="48"/>
                  </a:cxn>
                  <a:cxn ang="0">
                    <a:pos x="16" y="64"/>
                  </a:cxn>
                  <a:cxn ang="0">
                    <a:pos x="11" y="62"/>
                  </a:cxn>
                  <a:cxn ang="0">
                    <a:pos x="9" y="88"/>
                  </a:cxn>
                  <a:cxn ang="0">
                    <a:pos x="27" y="78"/>
                  </a:cxn>
                  <a:cxn ang="0">
                    <a:pos x="41" y="75"/>
                  </a:cxn>
                  <a:cxn ang="0">
                    <a:pos x="32" y="65"/>
                  </a:cxn>
                  <a:cxn ang="0">
                    <a:pos x="37" y="50"/>
                  </a:cxn>
                  <a:cxn ang="0">
                    <a:pos x="51" y="74"/>
                  </a:cxn>
                  <a:cxn ang="0">
                    <a:pos x="53" y="86"/>
                  </a:cxn>
                  <a:cxn ang="0">
                    <a:pos x="47" y="112"/>
                  </a:cxn>
                  <a:cxn ang="0">
                    <a:pos x="36" y="128"/>
                  </a:cxn>
                  <a:cxn ang="0">
                    <a:pos x="38" y="159"/>
                  </a:cxn>
                  <a:cxn ang="0">
                    <a:pos x="41" y="174"/>
                  </a:cxn>
                  <a:cxn ang="0">
                    <a:pos x="58" y="166"/>
                  </a:cxn>
                  <a:cxn ang="0">
                    <a:pos x="57" y="145"/>
                  </a:cxn>
                  <a:cxn ang="0">
                    <a:pos x="62" y="151"/>
                  </a:cxn>
                  <a:cxn ang="0">
                    <a:pos x="63" y="172"/>
                  </a:cxn>
                  <a:cxn ang="0">
                    <a:pos x="70" y="185"/>
                  </a:cxn>
                  <a:cxn ang="0">
                    <a:pos x="79" y="169"/>
                  </a:cxn>
                  <a:cxn ang="0">
                    <a:pos x="94" y="164"/>
                  </a:cxn>
                  <a:cxn ang="0">
                    <a:pos x="107" y="117"/>
                  </a:cxn>
                  <a:cxn ang="0">
                    <a:pos x="120" y="89"/>
                  </a:cxn>
                  <a:cxn ang="0">
                    <a:pos x="131" y="69"/>
                  </a:cxn>
                  <a:cxn ang="0">
                    <a:pos x="124" y="48"/>
                  </a:cxn>
                  <a:cxn ang="0">
                    <a:pos x="110" y="40"/>
                  </a:cxn>
                  <a:cxn ang="0">
                    <a:pos x="112" y="19"/>
                  </a:cxn>
                  <a:cxn ang="0">
                    <a:pos x="86" y="22"/>
                  </a:cxn>
                  <a:cxn ang="0">
                    <a:pos x="77" y="3"/>
                  </a:cxn>
                </a:cxnLst>
                <a:rect l="0" t="0" r="r" b="b"/>
                <a:pathLst>
                  <a:path w="131" h="187">
                    <a:moveTo>
                      <a:pt x="67" y="2"/>
                    </a:moveTo>
                    <a:lnTo>
                      <a:pt x="69" y="2"/>
                    </a:lnTo>
                    <a:lnTo>
                      <a:pt x="64" y="0"/>
                    </a:lnTo>
                    <a:lnTo>
                      <a:pt x="56" y="4"/>
                    </a:lnTo>
                    <a:lnTo>
                      <a:pt x="47" y="13"/>
                    </a:lnTo>
                    <a:lnTo>
                      <a:pt x="42" y="22"/>
                    </a:lnTo>
                    <a:lnTo>
                      <a:pt x="35" y="22"/>
                    </a:lnTo>
                    <a:lnTo>
                      <a:pt x="29" y="29"/>
                    </a:lnTo>
                    <a:lnTo>
                      <a:pt x="21" y="32"/>
                    </a:lnTo>
                    <a:lnTo>
                      <a:pt x="18" y="29"/>
                    </a:lnTo>
                    <a:lnTo>
                      <a:pt x="11" y="34"/>
                    </a:lnTo>
                    <a:lnTo>
                      <a:pt x="0" y="48"/>
                    </a:lnTo>
                    <a:lnTo>
                      <a:pt x="10" y="56"/>
                    </a:lnTo>
                    <a:lnTo>
                      <a:pt x="16" y="64"/>
                    </a:lnTo>
                    <a:lnTo>
                      <a:pt x="16" y="72"/>
                    </a:lnTo>
                    <a:lnTo>
                      <a:pt x="11" y="62"/>
                    </a:lnTo>
                    <a:lnTo>
                      <a:pt x="5" y="62"/>
                    </a:lnTo>
                    <a:lnTo>
                      <a:pt x="9" y="88"/>
                    </a:lnTo>
                    <a:lnTo>
                      <a:pt x="14" y="81"/>
                    </a:lnTo>
                    <a:lnTo>
                      <a:pt x="27" y="78"/>
                    </a:lnTo>
                    <a:lnTo>
                      <a:pt x="37" y="84"/>
                    </a:lnTo>
                    <a:lnTo>
                      <a:pt x="41" y="75"/>
                    </a:lnTo>
                    <a:lnTo>
                      <a:pt x="35" y="72"/>
                    </a:lnTo>
                    <a:lnTo>
                      <a:pt x="32" y="65"/>
                    </a:lnTo>
                    <a:lnTo>
                      <a:pt x="32" y="54"/>
                    </a:lnTo>
                    <a:lnTo>
                      <a:pt x="37" y="50"/>
                    </a:lnTo>
                    <a:lnTo>
                      <a:pt x="43" y="63"/>
                    </a:lnTo>
                    <a:lnTo>
                      <a:pt x="51" y="74"/>
                    </a:lnTo>
                    <a:lnTo>
                      <a:pt x="51" y="85"/>
                    </a:lnTo>
                    <a:lnTo>
                      <a:pt x="53" y="86"/>
                    </a:lnTo>
                    <a:lnTo>
                      <a:pt x="53" y="100"/>
                    </a:lnTo>
                    <a:lnTo>
                      <a:pt x="47" y="112"/>
                    </a:lnTo>
                    <a:lnTo>
                      <a:pt x="41" y="118"/>
                    </a:lnTo>
                    <a:lnTo>
                      <a:pt x="36" y="128"/>
                    </a:lnTo>
                    <a:lnTo>
                      <a:pt x="35" y="143"/>
                    </a:lnTo>
                    <a:lnTo>
                      <a:pt x="38" y="159"/>
                    </a:lnTo>
                    <a:lnTo>
                      <a:pt x="35" y="167"/>
                    </a:lnTo>
                    <a:lnTo>
                      <a:pt x="41" y="174"/>
                    </a:lnTo>
                    <a:lnTo>
                      <a:pt x="54" y="180"/>
                    </a:lnTo>
                    <a:lnTo>
                      <a:pt x="58" y="166"/>
                    </a:lnTo>
                    <a:lnTo>
                      <a:pt x="53" y="155"/>
                    </a:lnTo>
                    <a:lnTo>
                      <a:pt x="57" y="145"/>
                    </a:lnTo>
                    <a:lnTo>
                      <a:pt x="65" y="148"/>
                    </a:lnTo>
                    <a:lnTo>
                      <a:pt x="62" y="151"/>
                    </a:lnTo>
                    <a:lnTo>
                      <a:pt x="61" y="160"/>
                    </a:lnTo>
                    <a:lnTo>
                      <a:pt x="63" y="172"/>
                    </a:lnTo>
                    <a:lnTo>
                      <a:pt x="63" y="187"/>
                    </a:lnTo>
                    <a:lnTo>
                      <a:pt x="70" y="185"/>
                    </a:lnTo>
                    <a:lnTo>
                      <a:pt x="79" y="177"/>
                    </a:lnTo>
                    <a:lnTo>
                      <a:pt x="79" y="169"/>
                    </a:lnTo>
                    <a:lnTo>
                      <a:pt x="88" y="160"/>
                    </a:lnTo>
                    <a:lnTo>
                      <a:pt x="94" y="164"/>
                    </a:lnTo>
                    <a:lnTo>
                      <a:pt x="100" y="148"/>
                    </a:lnTo>
                    <a:lnTo>
                      <a:pt x="107" y="117"/>
                    </a:lnTo>
                    <a:lnTo>
                      <a:pt x="113" y="100"/>
                    </a:lnTo>
                    <a:lnTo>
                      <a:pt x="120" y="89"/>
                    </a:lnTo>
                    <a:lnTo>
                      <a:pt x="127" y="78"/>
                    </a:lnTo>
                    <a:lnTo>
                      <a:pt x="131" y="69"/>
                    </a:lnTo>
                    <a:lnTo>
                      <a:pt x="129" y="59"/>
                    </a:lnTo>
                    <a:lnTo>
                      <a:pt x="124" y="48"/>
                    </a:lnTo>
                    <a:lnTo>
                      <a:pt x="111" y="45"/>
                    </a:lnTo>
                    <a:lnTo>
                      <a:pt x="110" y="40"/>
                    </a:lnTo>
                    <a:lnTo>
                      <a:pt x="115" y="26"/>
                    </a:lnTo>
                    <a:lnTo>
                      <a:pt x="112" y="19"/>
                    </a:lnTo>
                    <a:lnTo>
                      <a:pt x="104" y="21"/>
                    </a:lnTo>
                    <a:lnTo>
                      <a:pt x="86" y="22"/>
                    </a:lnTo>
                    <a:lnTo>
                      <a:pt x="77" y="9"/>
                    </a:lnTo>
                    <a:lnTo>
                      <a:pt x="77" y="3"/>
                    </a:lnTo>
                    <a:lnTo>
                      <a:pt x="67" y="2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</p:grpSp>
        <p:sp>
          <p:nvSpPr>
            <p:cNvPr id="120" name="Freeform 111"/>
            <p:cNvSpPr>
              <a:spLocks noChangeAspect="1"/>
            </p:cNvSpPr>
            <p:nvPr/>
          </p:nvSpPr>
          <p:spPr bwMode="gray">
            <a:xfrm>
              <a:off x="4233147" y="2826809"/>
              <a:ext cx="49937" cy="82254"/>
            </a:xfrm>
            <a:custGeom>
              <a:avLst/>
              <a:gdLst/>
              <a:ahLst/>
              <a:cxnLst>
                <a:cxn ang="0">
                  <a:pos x="130" y="5"/>
                </a:cxn>
                <a:cxn ang="0">
                  <a:pos x="156" y="46"/>
                </a:cxn>
                <a:cxn ang="0">
                  <a:pos x="173" y="73"/>
                </a:cxn>
                <a:cxn ang="0">
                  <a:pos x="184" y="113"/>
                </a:cxn>
                <a:cxn ang="0">
                  <a:pos x="184" y="170"/>
                </a:cxn>
                <a:cxn ang="0">
                  <a:pos x="181" y="201"/>
                </a:cxn>
                <a:cxn ang="0">
                  <a:pos x="163" y="228"/>
                </a:cxn>
                <a:cxn ang="0">
                  <a:pos x="142" y="233"/>
                </a:cxn>
                <a:cxn ang="0">
                  <a:pos x="131" y="235"/>
                </a:cxn>
                <a:cxn ang="0">
                  <a:pos x="120" y="252"/>
                </a:cxn>
                <a:cxn ang="0">
                  <a:pos x="111" y="245"/>
                </a:cxn>
                <a:cxn ang="0">
                  <a:pos x="95" y="241"/>
                </a:cxn>
                <a:cxn ang="0">
                  <a:pos x="88" y="252"/>
                </a:cxn>
                <a:cxn ang="0">
                  <a:pos x="79" y="263"/>
                </a:cxn>
                <a:cxn ang="0">
                  <a:pos x="72" y="252"/>
                </a:cxn>
                <a:cxn ang="0">
                  <a:pos x="66" y="272"/>
                </a:cxn>
                <a:cxn ang="0">
                  <a:pos x="57" y="269"/>
                </a:cxn>
                <a:cxn ang="0">
                  <a:pos x="66" y="257"/>
                </a:cxn>
                <a:cxn ang="0">
                  <a:pos x="51" y="264"/>
                </a:cxn>
                <a:cxn ang="0">
                  <a:pos x="38" y="276"/>
                </a:cxn>
                <a:cxn ang="0">
                  <a:pos x="31" y="274"/>
                </a:cxn>
                <a:cxn ang="0">
                  <a:pos x="20" y="274"/>
                </a:cxn>
                <a:cxn ang="0">
                  <a:pos x="8" y="285"/>
                </a:cxn>
                <a:cxn ang="0">
                  <a:pos x="9" y="273"/>
                </a:cxn>
                <a:cxn ang="0">
                  <a:pos x="22" y="267"/>
                </a:cxn>
                <a:cxn ang="0">
                  <a:pos x="24" y="253"/>
                </a:cxn>
                <a:cxn ang="0">
                  <a:pos x="13" y="256"/>
                </a:cxn>
                <a:cxn ang="0">
                  <a:pos x="15" y="235"/>
                </a:cxn>
                <a:cxn ang="0">
                  <a:pos x="20" y="212"/>
                </a:cxn>
                <a:cxn ang="0">
                  <a:pos x="23" y="199"/>
                </a:cxn>
                <a:cxn ang="0">
                  <a:pos x="34" y="186"/>
                </a:cxn>
                <a:cxn ang="0">
                  <a:pos x="30" y="174"/>
                </a:cxn>
                <a:cxn ang="0">
                  <a:pos x="23" y="155"/>
                </a:cxn>
                <a:cxn ang="0">
                  <a:pos x="19" y="129"/>
                </a:cxn>
                <a:cxn ang="0">
                  <a:pos x="15" y="139"/>
                </a:cxn>
                <a:cxn ang="0">
                  <a:pos x="4" y="132"/>
                </a:cxn>
                <a:cxn ang="0">
                  <a:pos x="1" y="123"/>
                </a:cxn>
                <a:cxn ang="0">
                  <a:pos x="17" y="115"/>
                </a:cxn>
                <a:cxn ang="0">
                  <a:pos x="39" y="117"/>
                </a:cxn>
                <a:cxn ang="0">
                  <a:pos x="38" y="108"/>
                </a:cxn>
                <a:cxn ang="0">
                  <a:pos x="34" y="95"/>
                </a:cxn>
                <a:cxn ang="0">
                  <a:pos x="38" y="86"/>
                </a:cxn>
                <a:cxn ang="0">
                  <a:pos x="29" y="83"/>
                </a:cxn>
                <a:cxn ang="0">
                  <a:pos x="24" y="72"/>
                </a:cxn>
                <a:cxn ang="0">
                  <a:pos x="22" y="64"/>
                </a:cxn>
                <a:cxn ang="0">
                  <a:pos x="19" y="53"/>
                </a:cxn>
                <a:cxn ang="0">
                  <a:pos x="36" y="45"/>
                </a:cxn>
                <a:cxn ang="0">
                  <a:pos x="76" y="21"/>
                </a:cxn>
                <a:cxn ang="0">
                  <a:pos x="108" y="16"/>
                </a:cxn>
              </a:cxnLst>
              <a:rect l="0" t="0" r="r" b="b"/>
              <a:pathLst>
                <a:path w="190" h="285">
                  <a:moveTo>
                    <a:pt x="125" y="0"/>
                  </a:moveTo>
                  <a:lnTo>
                    <a:pt x="130" y="5"/>
                  </a:lnTo>
                  <a:lnTo>
                    <a:pt x="146" y="36"/>
                  </a:lnTo>
                  <a:lnTo>
                    <a:pt x="156" y="46"/>
                  </a:lnTo>
                  <a:lnTo>
                    <a:pt x="165" y="58"/>
                  </a:lnTo>
                  <a:lnTo>
                    <a:pt x="173" y="73"/>
                  </a:lnTo>
                  <a:lnTo>
                    <a:pt x="180" y="91"/>
                  </a:lnTo>
                  <a:lnTo>
                    <a:pt x="184" y="113"/>
                  </a:lnTo>
                  <a:lnTo>
                    <a:pt x="183" y="150"/>
                  </a:lnTo>
                  <a:lnTo>
                    <a:pt x="184" y="170"/>
                  </a:lnTo>
                  <a:lnTo>
                    <a:pt x="190" y="171"/>
                  </a:lnTo>
                  <a:lnTo>
                    <a:pt x="181" y="201"/>
                  </a:lnTo>
                  <a:lnTo>
                    <a:pt x="174" y="217"/>
                  </a:lnTo>
                  <a:lnTo>
                    <a:pt x="163" y="228"/>
                  </a:lnTo>
                  <a:lnTo>
                    <a:pt x="154" y="230"/>
                  </a:lnTo>
                  <a:lnTo>
                    <a:pt x="142" y="233"/>
                  </a:lnTo>
                  <a:lnTo>
                    <a:pt x="135" y="230"/>
                  </a:lnTo>
                  <a:lnTo>
                    <a:pt x="131" y="235"/>
                  </a:lnTo>
                  <a:lnTo>
                    <a:pt x="127" y="242"/>
                  </a:lnTo>
                  <a:lnTo>
                    <a:pt x="120" y="252"/>
                  </a:lnTo>
                  <a:lnTo>
                    <a:pt x="116" y="245"/>
                  </a:lnTo>
                  <a:lnTo>
                    <a:pt x="111" y="245"/>
                  </a:lnTo>
                  <a:lnTo>
                    <a:pt x="101" y="240"/>
                  </a:lnTo>
                  <a:lnTo>
                    <a:pt x="95" y="241"/>
                  </a:lnTo>
                  <a:lnTo>
                    <a:pt x="83" y="246"/>
                  </a:lnTo>
                  <a:lnTo>
                    <a:pt x="88" y="252"/>
                  </a:lnTo>
                  <a:lnTo>
                    <a:pt x="86" y="260"/>
                  </a:lnTo>
                  <a:lnTo>
                    <a:pt x="79" y="263"/>
                  </a:lnTo>
                  <a:lnTo>
                    <a:pt x="76" y="256"/>
                  </a:lnTo>
                  <a:lnTo>
                    <a:pt x="72" y="252"/>
                  </a:lnTo>
                  <a:lnTo>
                    <a:pt x="71" y="268"/>
                  </a:lnTo>
                  <a:lnTo>
                    <a:pt x="66" y="272"/>
                  </a:lnTo>
                  <a:lnTo>
                    <a:pt x="61" y="273"/>
                  </a:lnTo>
                  <a:lnTo>
                    <a:pt x="57" y="269"/>
                  </a:lnTo>
                  <a:lnTo>
                    <a:pt x="65" y="263"/>
                  </a:lnTo>
                  <a:lnTo>
                    <a:pt x="66" y="257"/>
                  </a:lnTo>
                  <a:lnTo>
                    <a:pt x="60" y="260"/>
                  </a:lnTo>
                  <a:lnTo>
                    <a:pt x="51" y="264"/>
                  </a:lnTo>
                  <a:lnTo>
                    <a:pt x="41" y="276"/>
                  </a:lnTo>
                  <a:lnTo>
                    <a:pt x="38" y="276"/>
                  </a:lnTo>
                  <a:lnTo>
                    <a:pt x="35" y="269"/>
                  </a:lnTo>
                  <a:lnTo>
                    <a:pt x="31" y="274"/>
                  </a:lnTo>
                  <a:lnTo>
                    <a:pt x="22" y="283"/>
                  </a:lnTo>
                  <a:lnTo>
                    <a:pt x="20" y="274"/>
                  </a:lnTo>
                  <a:lnTo>
                    <a:pt x="12" y="277"/>
                  </a:lnTo>
                  <a:lnTo>
                    <a:pt x="8" y="285"/>
                  </a:lnTo>
                  <a:lnTo>
                    <a:pt x="4" y="282"/>
                  </a:lnTo>
                  <a:lnTo>
                    <a:pt x="9" y="273"/>
                  </a:lnTo>
                  <a:lnTo>
                    <a:pt x="11" y="263"/>
                  </a:lnTo>
                  <a:lnTo>
                    <a:pt x="22" y="267"/>
                  </a:lnTo>
                  <a:lnTo>
                    <a:pt x="20" y="261"/>
                  </a:lnTo>
                  <a:lnTo>
                    <a:pt x="24" y="253"/>
                  </a:lnTo>
                  <a:lnTo>
                    <a:pt x="19" y="250"/>
                  </a:lnTo>
                  <a:lnTo>
                    <a:pt x="13" y="256"/>
                  </a:lnTo>
                  <a:lnTo>
                    <a:pt x="11" y="247"/>
                  </a:lnTo>
                  <a:lnTo>
                    <a:pt x="15" y="235"/>
                  </a:lnTo>
                  <a:lnTo>
                    <a:pt x="15" y="225"/>
                  </a:lnTo>
                  <a:lnTo>
                    <a:pt x="20" y="212"/>
                  </a:lnTo>
                  <a:lnTo>
                    <a:pt x="27" y="203"/>
                  </a:lnTo>
                  <a:lnTo>
                    <a:pt x="23" y="199"/>
                  </a:lnTo>
                  <a:lnTo>
                    <a:pt x="31" y="193"/>
                  </a:lnTo>
                  <a:lnTo>
                    <a:pt x="34" y="186"/>
                  </a:lnTo>
                  <a:lnTo>
                    <a:pt x="30" y="180"/>
                  </a:lnTo>
                  <a:lnTo>
                    <a:pt x="30" y="174"/>
                  </a:lnTo>
                  <a:lnTo>
                    <a:pt x="24" y="167"/>
                  </a:lnTo>
                  <a:lnTo>
                    <a:pt x="23" y="155"/>
                  </a:lnTo>
                  <a:lnTo>
                    <a:pt x="20" y="143"/>
                  </a:lnTo>
                  <a:lnTo>
                    <a:pt x="19" y="129"/>
                  </a:lnTo>
                  <a:lnTo>
                    <a:pt x="13" y="127"/>
                  </a:lnTo>
                  <a:lnTo>
                    <a:pt x="15" y="139"/>
                  </a:lnTo>
                  <a:lnTo>
                    <a:pt x="11" y="142"/>
                  </a:lnTo>
                  <a:lnTo>
                    <a:pt x="4" y="132"/>
                  </a:lnTo>
                  <a:lnTo>
                    <a:pt x="0" y="132"/>
                  </a:lnTo>
                  <a:lnTo>
                    <a:pt x="1" y="123"/>
                  </a:lnTo>
                  <a:lnTo>
                    <a:pt x="8" y="115"/>
                  </a:lnTo>
                  <a:lnTo>
                    <a:pt x="17" y="115"/>
                  </a:lnTo>
                  <a:lnTo>
                    <a:pt x="29" y="110"/>
                  </a:lnTo>
                  <a:lnTo>
                    <a:pt x="39" y="117"/>
                  </a:lnTo>
                  <a:lnTo>
                    <a:pt x="43" y="118"/>
                  </a:lnTo>
                  <a:lnTo>
                    <a:pt x="38" y="108"/>
                  </a:lnTo>
                  <a:lnTo>
                    <a:pt x="38" y="100"/>
                  </a:lnTo>
                  <a:lnTo>
                    <a:pt x="34" y="95"/>
                  </a:lnTo>
                  <a:lnTo>
                    <a:pt x="35" y="89"/>
                  </a:lnTo>
                  <a:lnTo>
                    <a:pt x="38" y="86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25" y="77"/>
                  </a:lnTo>
                  <a:lnTo>
                    <a:pt x="24" y="72"/>
                  </a:lnTo>
                  <a:lnTo>
                    <a:pt x="28" y="72"/>
                  </a:lnTo>
                  <a:lnTo>
                    <a:pt x="22" y="64"/>
                  </a:lnTo>
                  <a:lnTo>
                    <a:pt x="19" y="58"/>
                  </a:lnTo>
                  <a:lnTo>
                    <a:pt x="19" y="53"/>
                  </a:lnTo>
                  <a:lnTo>
                    <a:pt x="23" y="56"/>
                  </a:lnTo>
                  <a:lnTo>
                    <a:pt x="36" y="45"/>
                  </a:lnTo>
                  <a:lnTo>
                    <a:pt x="58" y="22"/>
                  </a:lnTo>
                  <a:lnTo>
                    <a:pt x="76" y="21"/>
                  </a:lnTo>
                  <a:lnTo>
                    <a:pt x="93" y="22"/>
                  </a:lnTo>
                  <a:lnTo>
                    <a:pt x="108" y="16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21" name="Freeform 112"/>
            <p:cNvSpPr>
              <a:spLocks noChangeAspect="1"/>
            </p:cNvSpPr>
            <p:nvPr/>
          </p:nvSpPr>
          <p:spPr bwMode="gray">
            <a:xfrm>
              <a:off x="3681212" y="2517996"/>
              <a:ext cx="456005" cy="245319"/>
            </a:xfrm>
            <a:custGeom>
              <a:avLst/>
              <a:gdLst/>
              <a:ahLst/>
              <a:cxnLst>
                <a:cxn ang="0">
                  <a:pos x="46" y="227"/>
                </a:cxn>
                <a:cxn ang="0">
                  <a:pos x="129" y="180"/>
                </a:cxn>
                <a:cxn ang="0">
                  <a:pos x="243" y="132"/>
                </a:cxn>
                <a:cxn ang="0">
                  <a:pos x="313" y="149"/>
                </a:cxn>
                <a:cxn ang="0">
                  <a:pos x="387" y="187"/>
                </a:cxn>
                <a:cxn ang="0">
                  <a:pos x="508" y="190"/>
                </a:cxn>
                <a:cxn ang="0">
                  <a:pos x="552" y="160"/>
                </a:cxn>
                <a:cxn ang="0">
                  <a:pos x="554" y="99"/>
                </a:cxn>
                <a:cxn ang="0">
                  <a:pos x="582" y="33"/>
                </a:cxn>
                <a:cxn ang="0">
                  <a:pos x="645" y="6"/>
                </a:cxn>
                <a:cxn ang="0">
                  <a:pos x="731" y="47"/>
                </a:cxn>
                <a:cxn ang="0">
                  <a:pos x="787" y="103"/>
                </a:cxn>
                <a:cxn ang="0">
                  <a:pos x="830" y="154"/>
                </a:cxn>
                <a:cxn ang="0">
                  <a:pos x="944" y="132"/>
                </a:cxn>
                <a:cxn ang="0">
                  <a:pos x="1034" y="169"/>
                </a:cxn>
                <a:cxn ang="0">
                  <a:pos x="1104" y="201"/>
                </a:cxn>
                <a:cxn ang="0">
                  <a:pos x="1200" y="249"/>
                </a:cxn>
                <a:cxn ang="0">
                  <a:pos x="1317" y="237"/>
                </a:cxn>
                <a:cxn ang="0">
                  <a:pos x="1439" y="179"/>
                </a:cxn>
                <a:cxn ang="0">
                  <a:pos x="1528" y="199"/>
                </a:cxn>
                <a:cxn ang="0">
                  <a:pos x="1565" y="195"/>
                </a:cxn>
                <a:cxn ang="0">
                  <a:pos x="1525" y="255"/>
                </a:cxn>
                <a:cxn ang="0">
                  <a:pos x="1517" y="325"/>
                </a:cxn>
                <a:cxn ang="0">
                  <a:pos x="1570" y="391"/>
                </a:cxn>
                <a:cxn ang="0">
                  <a:pos x="1667" y="348"/>
                </a:cxn>
                <a:cxn ang="0">
                  <a:pos x="1721" y="415"/>
                </a:cxn>
                <a:cxn ang="0">
                  <a:pos x="1734" y="458"/>
                </a:cxn>
                <a:cxn ang="0">
                  <a:pos x="1663" y="461"/>
                </a:cxn>
                <a:cxn ang="0">
                  <a:pos x="1576" y="482"/>
                </a:cxn>
                <a:cxn ang="0">
                  <a:pos x="1489" y="551"/>
                </a:cxn>
                <a:cxn ang="0">
                  <a:pos x="1411" y="611"/>
                </a:cxn>
                <a:cxn ang="0">
                  <a:pos x="1344" y="588"/>
                </a:cxn>
                <a:cxn ang="0">
                  <a:pos x="1298" y="646"/>
                </a:cxn>
                <a:cxn ang="0">
                  <a:pos x="1255" y="752"/>
                </a:cxn>
                <a:cxn ang="0">
                  <a:pos x="1163" y="789"/>
                </a:cxn>
                <a:cxn ang="0">
                  <a:pos x="1088" y="788"/>
                </a:cxn>
                <a:cxn ang="0">
                  <a:pos x="1014" y="815"/>
                </a:cxn>
                <a:cxn ang="0">
                  <a:pos x="942" y="847"/>
                </a:cxn>
                <a:cxn ang="0">
                  <a:pos x="903" y="834"/>
                </a:cxn>
                <a:cxn ang="0">
                  <a:pos x="801" y="805"/>
                </a:cxn>
                <a:cxn ang="0">
                  <a:pos x="744" y="767"/>
                </a:cxn>
                <a:cxn ang="0">
                  <a:pos x="527" y="766"/>
                </a:cxn>
                <a:cxn ang="0">
                  <a:pos x="463" y="730"/>
                </a:cxn>
                <a:cxn ang="0">
                  <a:pos x="421" y="659"/>
                </a:cxn>
                <a:cxn ang="0">
                  <a:pos x="353" y="625"/>
                </a:cxn>
                <a:cxn ang="0">
                  <a:pos x="280" y="590"/>
                </a:cxn>
                <a:cxn ang="0">
                  <a:pos x="211" y="584"/>
                </a:cxn>
                <a:cxn ang="0">
                  <a:pos x="158" y="552"/>
                </a:cxn>
                <a:cxn ang="0">
                  <a:pos x="163" y="470"/>
                </a:cxn>
                <a:cxn ang="0">
                  <a:pos x="124" y="372"/>
                </a:cxn>
                <a:cxn ang="0">
                  <a:pos x="70" y="369"/>
                </a:cxn>
                <a:cxn ang="0">
                  <a:pos x="3" y="288"/>
                </a:cxn>
              </a:cxnLst>
              <a:rect l="0" t="0" r="r" b="b"/>
              <a:pathLst>
                <a:path w="1734" h="848">
                  <a:moveTo>
                    <a:pt x="0" y="273"/>
                  </a:moveTo>
                  <a:lnTo>
                    <a:pt x="12" y="251"/>
                  </a:lnTo>
                  <a:lnTo>
                    <a:pt x="28" y="234"/>
                  </a:lnTo>
                  <a:lnTo>
                    <a:pt x="46" y="227"/>
                  </a:lnTo>
                  <a:lnTo>
                    <a:pt x="65" y="221"/>
                  </a:lnTo>
                  <a:lnTo>
                    <a:pt x="84" y="208"/>
                  </a:lnTo>
                  <a:lnTo>
                    <a:pt x="104" y="192"/>
                  </a:lnTo>
                  <a:lnTo>
                    <a:pt x="129" y="180"/>
                  </a:lnTo>
                  <a:lnTo>
                    <a:pt x="154" y="158"/>
                  </a:lnTo>
                  <a:lnTo>
                    <a:pt x="195" y="146"/>
                  </a:lnTo>
                  <a:lnTo>
                    <a:pt x="220" y="135"/>
                  </a:lnTo>
                  <a:lnTo>
                    <a:pt x="243" y="132"/>
                  </a:lnTo>
                  <a:lnTo>
                    <a:pt x="265" y="136"/>
                  </a:lnTo>
                  <a:lnTo>
                    <a:pt x="281" y="142"/>
                  </a:lnTo>
                  <a:lnTo>
                    <a:pt x="294" y="153"/>
                  </a:lnTo>
                  <a:lnTo>
                    <a:pt x="313" y="149"/>
                  </a:lnTo>
                  <a:lnTo>
                    <a:pt x="334" y="148"/>
                  </a:lnTo>
                  <a:lnTo>
                    <a:pt x="351" y="151"/>
                  </a:lnTo>
                  <a:lnTo>
                    <a:pt x="382" y="180"/>
                  </a:lnTo>
                  <a:lnTo>
                    <a:pt x="387" y="187"/>
                  </a:lnTo>
                  <a:lnTo>
                    <a:pt x="404" y="190"/>
                  </a:lnTo>
                  <a:lnTo>
                    <a:pt x="451" y="183"/>
                  </a:lnTo>
                  <a:lnTo>
                    <a:pt x="464" y="189"/>
                  </a:lnTo>
                  <a:lnTo>
                    <a:pt x="508" y="190"/>
                  </a:lnTo>
                  <a:lnTo>
                    <a:pt x="546" y="185"/>
                  </a:lnTo>
                  <a:lnTo>
                    <a:pt x="556" y="180"/>
                  </a:lnTo>
                  <a:lnTo>
                    <a:pt x="556" y="172"/>
                  </a:lnTo>
                  <a:lnTo>
                    <a:pt x="552" y="160"/>
                  </a:lnTo>
                  <a:lnTo>
                    <a:pt x="555" y="146"/>
                  </a:lnTo>
                  <a:lnTo>
                    <a:pt x="565" y="130"/>
                  </a:lnTo>
                  <a:lnTo>
                    <a:pt x="565" y="114"/>
                  </a:lnTo>
                  <a:lnTo>
                    <a:pt x="554" y="99"/>
                  </a:lnTo>
                  <a:lnTo>
                    <a:pt x="550" y="81"/>
                  </a:lnTo>
                  <a:lnTo>
                    <a:pt x="552" y="63"/>
                  </a:lnTo>
                  <a:lnTo>
                    <a:pt x="568" y="49"/>
                  </a:lnTo>
                  <a:lnTo>
                    <a:pt x="582" y="33"/>
                  </a:lnTo>
                  <a:lnTo>
                    <a:pt x="600" y="18"/>
                  </a:lnTo>
                  <a:lnTo>
                    <a:pt x="611" y="1"/>
                  </a:lnTo>
                  <a:lnTo>
                    <a:pt x="625" y="0"/>
                  </a:lnTo>
                  <a:lnTo>
                    <a:pt x="645" y="6"/>
                  </a:lnTo>
                  <a:lnTo>
                    <a:pt x="659" y="17"/>
                  </a:lnTo>
                  <a:lnTo>
                    <a:pt x="696" y="27"/>
                  </a:lnTo>
                  <a:lnTo>
                    <a:pt x="707" y="41"/>
                  </a:lnTo>
                  <a:lnTo>
                    <a:pt x="731" y="47"/>
                  </a:lnTo>
                  <a:lnTo>
                    <a:pt x="755" y="50"/>
                  </a:lnTo>
                  <a:lnTo>
                    <a:pt x="772" y="57"/>
                  </a:lnTo>
                  <a:lnTo>
                    <a:pt x="782" y="73"/>
                  </a:lnTo>
                  <a:lnTo>
                    <a:pt x="787" y="103"/>
                  </a:lnTo>
                  <a:lnTo>
                    <a:pt x="787" y="124"/>
                  </a:lnTo>
                  <a:lnTo>
                    <a:pt x="792" y="124"/>
                  </a:lnTo>
                  <a:lnTo>
                    <a:pt x="807" y="138"/>
                  </a:lnTo>
                  <a:lnTo>
                    <a:pt x="830" y="154"/>
                  </a:lnTo>
                  <a:lnTo>
                    <a:pt x="864" y="165"/>
                  </a:lnTo>
                  <a:lnTo>
                    <a:pt x="892" y="159"/>
                  </a:lnTo>
                  <a:lnTo>
                    <a:pt x="919" y="144"/>
                  </a:lnTo>
                  <a:lnTo>
                    <a:pt x="944" y="132"/>
                  </a:lnTo>
                  <a:lnTo>
                    <a:pt x="975" y="140"/>
                  </a:lnTo>
                  <a:lnTo>
                    <a:pt x="1023" y="157"/>
                  </a:lnTo>
                  <a:lnTo>
                    <a:pt x="1033" y="169"/>
                  </a:lnTo>
                  <a:lnTo>
                    <a:pt x="1034" y="169"/>
                  </a:lnTo>
                  <a:lnTo>
                    <a:pt x="1040" y="174"/>
                  </a:lnTo>
                  <a:lnTo>
                    <a:pt x="1062" y="186"/>
                  </a:lnTo>
                  <a:lnTo>
                    <a:pt x="1083" y="192"/>
                  </a:lnTo>
                  <a:lnTo>
                    <a:pt x="1104" y="201"/>
                  </a:lnTo>
                  <a:lnTo>
                    <a:pt x="1118" y="221"/>
                  </a:lnTo>
                  <a:lnTo>
                    <a:pt x="1145" y="237"/>
                  </a:lnTo>
                  <a:lnTo>
                    <a:pt x="1177" y="242"/>
                  </a:lnTo>
                  <a:lnTo>
                    <a:pt x="1200" y="249"/>
                  </a:lnTo>
                  <a:lnTo>
                    <a:pt x="1218" y="250"/>
                  </a:lnTo>
                  <a:lnTo>
                    <a:pt x="1243" y="248"/>
                  </a:lnTo>
                  <a:lnTo>
                    <a:pt x="1261" y="256"/>
                  </a:lnTo>
                  <a:lnTo>
                    <a:pt x="1317" y="237"/>
                  </a:lnTo>
                  <a:lnTo>
                    <a:pt x="1351" y="229"/>
                  </a:lnTo>
                  <a:lnTo>
                    <a:pt x="1378" y="224"/>
                  </a:lnTo>
                  <a:lnTo>
                    <a:pt x="1415" y="195"/>
                  </a:lnTo>
                  <a:lnTo>
                    <a:pt x="1439" y="179"/>
                  </a:lnTo>
                  <a:lnTo>
                    <a:pt x="1464" y="170"/>
                  </a:lnTo>
                  <a:lnTo>
                    <a:pt x="1489" y="180"/>
                  </a:lnTo>
                  <a:lnTo>
                    <a:pt x="1507" y="195"/>
                  </a:lnTo>
                  <a:lnTo>
                    <a:pt x="1528" y="199"/>
                  </a:lnTo>
                  <a:lnTo>
                    <a:pt x="1545" y="195"/>
                  </a:lnTo>
                  <a:lnTo>
                    <a:pt x="1559" y="187"/>
                  </a:lnTo>
                  <a:lnTo>
                    <a:pt x="1565" y="190"/>
                  </a:lnTo>
                  <a:lnTo>
                    <a:pt x="1565" y="195"/>
                  </a:lnTo>
                  <a:lnTo>
                    <a:pt x="1556" y="203"/>
                  </a:lnTo>
                  <a:lnTo>
                    <a:pt x="1540" y="232"/>
                  </a:lnTo>
                  <a:lnTo>
                    <a:pt x="1529" y="246"/>
                  </a:lnTo>
                  <a:lnTo>
                    <a:pt x="1525" y="255"/>
                  </a:lnTo>
                  <a:lnTo>
                    <a:pt x="1525" y="271"/>
                  </a:lnTo>
                  <a:lnTo>
                    <a:pt x="1528" y="288"/>
                  </a:lnTo>
                  <a:lnTo>
                    <a:pt x="1525" y="308"/>
                  </a:lnTo>
                  <a:lnTo>
                    <a:pt x="1517" y="325"/>
                  </a:lnTo>
                  <a:lnTo>
                    <a:pt x="1517" y="347"/>
                  </a:lnTo>
                  <a:lnTo>
                    <a:pt x="1520" y="367"/>
                  </a:lnTo>
                  <a:lnTo>
                    <a:pt x="1529" y="382"/>
                  </a:lnTo>
                  <a:lnTo>
                    <a:pt x="1570" y="391"/>
                  </a:lnTo>
                  <a:lnTo>
                    <a:pt x="1595" y="389"/>
                  </a:lnTo>
                  <a:lnTo>
                    <a:pt x="1620" y="382"/>
                  </a:lnTo>
                  <a:lnTo>
                    <a:pt x="1638" y="369"/>
                  </a:lnTo>
                  <a:lnTo>
                    <a:pt x="1667" y="348"/>
                  </a:lnTo>
                  <a:lnTo>
                    <a:pt x="1673" y="362"/>
                  </a:lnTo>
                  <a:lnTo>
                    <a:pt x="1686" y="377"/>
                  </a:lnTo>
                  <a:lnTo>
                    <a:pt x="1715" y="401"/>
                  </a:lnTo>
                  <a:lnTo>
                    <a:pt x="1721" y="415"/>
                  </a:lnTo>
                  <a:lnTo>
                    <a:pt x="1719" y="428"/>
                  </a:lnTo>
                  <a:lnTo>
                    <a:pt x="1719" y="437"/>
                  </a:lnTo>
                  <a:lnTo>
                    <a:pt x="1733" y="445"/>
                  </a:lnTo>
                  <a:lnTo>
                    <a:pt x="1734" y="458"/>
                  </a:lnTo>
                  <a:lnTo>
                    <a:pt x="1724" y="464"/>
                  </a:lnTo>
                  <a:lnTo>
                    <a:pt x="1707" y="461"/>
                  </a:lnTo>
                  <a:lnTo>
                    <a:pt x="1688" y="456"/>
                  </a:lnTo>
                  <a:lnTo>
                    <a:pt x="1663" y="461"/>
                  </a:lnTo>
                  <a:lnTo>
                    <a:pt x="1638" y="465"/>
                  </a:lnTo>
                  <a:lnTo>
                    <a:pt x="1613" y="464"/>
                  </a:lnTo>
                  <a:lnTo>
                    <a:pt x="1592" y="468"/>
                  </a:lnTo>
                  <a:lnTo>
                    <a:pt x="1576" y="482"/>
                  </a:lnTo>
                  <a:lnTo>
                    <a:pt x="1525" y="538"/>
                  </a:lnTo>
                  <a:lnTo>
                    <a:pt x="1507" y="550"/>
                  </a:lnTo>
                  <a:lnTo>
                    <a:pt x="1500" y="552"/>
                  </a:lnTo>
                  <a:lnTo>
                    <a:pt x="1489" y="551"/>
                  </a:lnTo>
                  <a:lnTo>
                    <a:pt x="1477" y="551"/>
                  </a:lnTo>
                  <a:lnTo>
                    <a:pt x="1457" y="573"/>
                  </a:lnTo>
                  <a:lnTo>
                    <a:pt x="1438" y="594"/>
                  </a:lnTo>
                  <a:lnTo>
                    <a:pt x="1411" y="611"/>
                  </a:lnTo>
                  <a:lnTo>
                    <a:pt x="1393" y="611"/>
                  </a:lnTo>
                  <a:lnTo>
                    <a:pt x="1372" y="606"/>
                  </a:lnTo>
                  <a:lnTo>
                    <a:pt x="1360" y="593"/>
                  </a:lnTo>
                  <a:lnTo>
                    <a:pt x="1344" y="588"/>
                  </a:lnTo>
                  <a:lnTo>
                    <a:pt x="1323" y="594"/>
                  </a:lnTo>
                  <a:lnTo>
                    <a:pt x="1314" y="611"/>
                  </a:lnTo>
                  <a:lnTo>
                    <a:pt x="1301" y="631"/>
                  </a:lnTo>
                  <a:lnTo>
                    <a:pt x="1298" y="646"/>
                  </a:lnTo>
                  <a:lnTo>
                    <a:pt x="1320" y="675"/>
                  </a:lnTo>
                  <a:lnTo>
                    <a:pt x="1323" y="689"/>
                  </a:lnTo>
                  <a:lnTo>
                    <a:pt x="1265" y="738"/>
                  </a:lnTo>
                  <a:lnTo>
                    <a:pt x="1255" y="752"/>
                  </a:lnTo>
                  <a:lnTo>
                    <a:pt x="1235" y="767"/>
                  </a:lnTo>
                  <a:lnTo>
                    <a:pt x="1221" y="776"/>
                  </a:lnTo>
                  <a:lnTo>
                    <a:pt x="1191" y="787"/>
                  </a:lnTo>
                  <a:lnTo>
                    <a:pt x="1163" y="789"/>
                  </a:lnTo>
                  <a:lnTo>
                    <a:pt x="1158" y="792"/>
                  </a:lnTo>
                  <a:lnTo>
                    <a:pt x="1130" y="783"/>
                  </a:lnTo>
                  <a:lnTo>
                    <a:pt x="1114" y="789"/>
                  </a:lnTo>
                  <a:lnTo>
                    <a:pt x="1088" y="788"/>
                  </a:lnTo>
                  <a:lnTo>
                    <a:pt x="1070" y="795"/>
                  </a:lnTo>
                  <a:lnTo>
                    <a:pt x="1033" y="802"/>
                  </a:lnTo>
                  <a:lnTo>
                    <a:pt x="1022" y="805"/>
                  </a:lnTo>
                  <a:lnTo>
                    <a:pt x="1014" y="815"/>
                  </a:lnTo>
                  <a:lnTo>
                    <a:pt x="1003" y="819"/>
                  </a:lnTo>
                  <a:lnTo>
                    <a:pt x="990" y="821"/>
                  </a:lnTo>
                  <a:lnTo>
                    <a:pt x="960" y="832"/>
                  </a:lnTo>
                  <a:lnTo>
                    <a:pt x="942" y="847"/>
                  </a:lnTo>
                  <a:lnTo>
                    <a:pt x="932" y="848"/>
                  </a:lnTo>
                  <a:lnTo>
                    <a:pt x="920" y="845"/>
                  </a:lnTo>
                  <a:lnTo>
                    <a:pt x="909" y="836"/>
                  </a:lnTo>
                  <a:lnTo>
                    <a:pt x="903" y="834"/>
                  </a:lnTo>
                  <a:lnTo>
                    <a:pt x="874" y="832"/>
                  </a:lnTo>
                  <a:lnTo>
                    <a:pt x="852" y="825"/>
                  </a:lnTo>
                  <a:lnTo>
                    <a:pt x="834" y="815"/>
                  </a:lnTo>
                  <a:lnTo>
                    <a:pt x="801" y="805"/>
                  </a:lnTo>
                  <a:lnTo>
                    <a:pt x="778" y="795"/>
                  </a:lnTo>
                  <a:lnTo>
                    <a:pt x="763" y="782"/>
                  </a:lnTo>
                  <a:lnTo>
                    <a:pt x="754" y="771"/>
                  </a:lnTo>
                  <a:lnTo>
                    <a:pt x="744" y="767"/>
                  </a:lnTo>
                  <a:lnTo>
                    <a:pt x="710" y="756"/>
                  </a:lnTo>
                  <a:lnTo>
                    <a:pt x="693" y="754"/>
                  </a:lnTo>
                  <a:lnTo>
                    <a:pt x="675" y="756"/>
                  </a:lnTo>
                  <a:lnTo>
                    <a:pt x="527" y="766"/>
                  </a:lnTo>
                  <a:lnTo>
                    <a:pt x="506" y="766"/>
                  </a:lnTo>
                  <a:lnTo>
                    <a:pt x="492" y="760"/>
                  </a:lnTo>
                  <a:lnTo>
                    <a:pt x="476" y="746"/>
                  </a:lnTo>
                  <a:lnTo>
                    <a:pt x="463" y="730"/>
                  </a:lnTo>
                  <a:lnTo>
                    <a:pt x="451" y="716"/>
                  </a:lnTo>
                  <a:lnTo>
                    <a:pt x="439" y="696"/>
                  </a:lnTo>
                  <a:lnTo>
                    <a:pt x="432" y="676"/>
                  </a:lnTo>
                  <a:lnTo>
                    <a:pt x="421" y="659"/>
                  </a:lnTo>
                  <a:lnTo>
                    <a:pt x="410" y="644"/>
                  </a:lnTo>
                  <a:lnTo>
                    <a:pt x="398" y="643"/>
                  </a:lnTo>
                  <a:lnTo>
                    <a:pt x="385" y="633"/>
                  </a:lnTo>
                  <a:lnTo>
                    <a:pt x="353" y="625"/>
                  </a:lnTo>
                  <a:lnTo>
                    <a:pt x="337" y="616"/>
                  </a:lnTo>
                  <a:lnTo>
                    <a:pt x="322" y="606"/>
                  </a:lnTo>
                  <a:lnTo>
                    <a:pt x="292" y="596"/>
                  </a:lnTo>
                  <a:lnTo>
                    <a:pt x="280" y="590"/>
                  </a:lnTo>
                  <a:lnTo>
                    <a:pt x="267" y="590"/>
                  </a:lnTo>
                  <a:lnTo>
                    <a:pt x="254" y="595"/>
                  </a:lnTo>
                  <a:lnTo>
                    <a:pt x="245" y="595"/>
                  </a:lnTo>
                  <a:lnTo>
                    <a:pt x="211" y="584"/>
                  </a:lnTo>
                  <a:lnTo>
                    <a:pt x="180" y="581"/>
                  </a:lnTo>
                  <a:lnTo>
                    <a:pt x="164" y="574"/>
                  </a:lnTo>
                  <a:lnTo>
                    <a:pt x="157" y="567"/>
                  </a:lnTo>
                  <a:lnTo>
                    <a:pt x="158" y="552"/>
                  </a:lnTo>
                  <a:lnTo>
                    <a:pt x="166" y="536"/>
                  </a:lnTo>
                  <a:lnTo>
                    <a:pt x="167" y="517"/>
                  </a:lnTo>
                  <a:lnTo>
                    <a:pt x="163" y="498"/>
                  </a:lnTo>
                  <a:lnTo>
                    <a:pt x="163" y="470"/>
                  </a:lnTo>
                  <a:lnTo>
                    <a:pt x="151" y="427"/>
                  </a:lnTo>
                  <a:lnTo>
                    <a:pt x="141" y="410"/>
                  </a:lnTo>
                  <a:lnTo>
                    <a:pt x="134" y="388"/>
                  </a:lnTo>
                  <a:lnTo>
                    <a:pt x="124" y="372"/>
                  </a:lnTo>
                  <a:lnTo>
                    <a:pt x="108" y="369"/>
                  </a:lnTo>
                  <a:lnTo>
                    <a:pt x="93" y="361"/>
                  </a:lnTo>
                  <a:lnTo>
                    <a:pt x="77" y="358"/>
                  </a:lnTo>
                  <a:lnTo>
                    <a:pt x="70" y="369"/>
                  </a:lnTo>
                  <a:lnTo>
                    <a:pt x="55" y="358"/>
                  </a:lnTo>
                  <a:lnTo>
                    <a:pt x="44" y="337"/>
                  </a:lnTo>
                  <a:lnTo>
                    <a:pt x="14" y="314"/>
                  </a:lnTo>
                  <a:lnTo>
                    <a:pt x="3" y="288"/>
                  </a:lnTo>
                  <a:lnTo>
                    <a:pt x="0" y="277"/>
                  </a:lnTo>
                  <a:lnTo>
                    <a:pt x="0" y="273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22" name="Freeform 113"/>
            <p:cNvSpPr>
              <a:spLocks noChangeAspect="1"/>
            </p:cNvSpPr>
            <p:nvPr/>
          </p:nvSpPr>
          <p:spPr bwMode="gray">
            <a:xfrm>
              <a:off x="3980834" y="3160153"/>
              <a:ext cx="34167" cy="33191"/>
            </a:xfrm>
            <a:custGeom>
              <a:avLst/>
              <a:gdLst/>
              <a:ahLst/>
              <a:cxnLst>
                <a:cxn ang="0">
                  <a:pos x="102" y="5"/>
                </a:cxn>
                <a:cxn ang="0">
                  <a:pos x="100" y="5"/>
                </a:cxn>
                <a:cxn ang="0">
                  <a:pos x="105" y="0"/>
                </a:cxn>
                <a:cxn ang="0">
                  <a:pos x="112" y="5"/>
                </a:cxn>
                <a:cxn ang="0">
                  <a:pos x="123" y="8"/>
                </a:cxn>
                <a:cxn ang="0">
                  <a:pos x="127" y="20"/>
                </a:cxn>
                <a:cxn ang="0">
                  <a:pos x="127" y="27"/>
                </a:cxn>
                <a:cxn ang="0">
                  <a:pos x="117" y="37"/>
                </a:cxn>
                <a:cxn ang="0">
                  <a:pos x="105" y="61"/>
                </a:cxn>
                <a:cxn ang="0">
                  <a:pos x="100" y="79"/>
                </a:cxn>
                <a:cxn ang="0">
                  <a:pos x="91" y="85"/>
                </a:cxn>
                <a:cxn ang="0">
                  <a:pos x="78" y="99"/>
                </a:cxn>
                <a:cxn ang="0">
                  <a:pos x="66" y="101"/>
                </a:cxn>
                <a:cxn ang="0">
                  <a:pos x="59" y="113"/>
                </a:cxn>
                <a:cxn ang="0">
                  <a:pos x="53" y="112"/>
                </a:cxn>
                <a:cxn ang="0">
                  <a:pos x="48" y="109"/>
                </a:cxn>
                <a:cxn ang="0">
                  <a:pos x="11" y="97"/>
                </a:cxn>
                <a:cxn ang="0">
                  <a:pos x="3" y="86"/>
                </a:cxn>
                <a:cxn ang="0">
                  <a:pos x="0" y="50"/>
                </a:cxn>
                <a:cxn ang="0">
                  <a:pos x="6" y="45"/>
                </a:cxn>
                <a:cxn ang="0">
                  <a:pos x="19" y="31"/>
                </a:cxn>
                <a:cxn ang="0">
                  <a:pos x="28" y="24"/>
                </a:cxn>
                <a:cxn ang="0">
                  <a:pos x="30" y="20"/>
                </a:cxn>
                <a:cxn ang="0">
                  <a:pos x="37" y="15"/>
                </a:cxn>
                <a:cxn ang="0">
                  <a:pos x="49" y="10"/>
                </a:cxn>
                <a:cxn ang="0">
                  <a:pos x="78" y="9"/>
                </a:cxn>
                <a:cxn ang="0">
                  <a:pos x="85" y="4"/>
                </a:cxn>
                <a:cxn ang="0">
                  <a:pos x="92" y="5"/>
                </a:cxn>
                <a:cxn ang="0">
                  <a:pos x="97" y="4"/>
                </a:cxn>
                <a:cxn ang="0">
                  <a:pos x="102" y="5"/>
                </a:cxn>
              </a:cxnLst>
              <a:rect l="0" t="0" r="r" b="b"/>
              <a:pathLst>
                <a:path w="127" h="113">
                  <a:moveTo>
                    <a:pt x="102" y="5"/>
                  </a:moveTo>
                  <a:lnTo>
                    <a:pt x="100" y="5"/>
                  </a:lnTo>
                  <a:lnTo>
                    <a:pt x="105" y="0"/>
                  </a:lnTo>
                  <a:lnTo>
                    <a:pt x="112" y="5"/>
                  </a:lnTo>
                  <a:lnTo>
                    <a:pt x="123" y="8"/>
                  </a:lnTo>
                  <a:lnTo>
                    <a:pt x="127" y="20"/>
                  </a:lnTo>
                  <a:lnTo>
                    <a:pt x="127" y="27"/>
                  </a:lnTo>
                  <a:lnTo>
                    <a:pt x="117" y="37"/>
                  </a:lnTo>
                  <a:lnTo>
                    <a:pt x="105" y="61"/>
                  </a:lnTo>
                  <a:lnTo>
                    <a:pt x="100" y="79"/>
                  </a:lnTo>
                  <a:lnTo>
                    <a:pt x="91" y="85"/>
                  </a:lnTo>
                  <a:lnTo>
                    <a:pt x="78" y="99"/>
                  </a:lnTo>
                  <a:lnTo>
                    <a:pt x="66" y="101"/>
                  </a:lnTo>
                  <a:lnTo>
                    <a:pt x="59" y="113"/>
                  </a:lnTo>
                  <a:lnTo>
                    <a:pt x="53" y="112"/>
                  </a:lnTo>
                  <a:lnTo>
                    <a:pt x="48" y="109"/>
                  </a:lnTo>
                  <a:lnTo>
                    <a:pt x="11" y="97"/>
                  </a:lnTo>
                  <a:lnTo>
                    <a:pt x="3" y="86"/>
                  </a:lnTo>
                  <a:lnTo>
                    <a:pt x="0" y="50"/>
                  </a:lnTo>
                  <a:lnTo>
                    <a:pt x="6" y="45"/>
                  </a:lnTo>
                  <a:lnTo>
                    <a:pt x="19" y="31"/>
                  </a:lnTo>
                  <a:lnTo>
                    <a:pt x="28" y="24"/>
                  </a:lnTo>
                  <a:lnTo>
                    <a:pt x="30" y="20"/>
                  </a:lnTo>
                  <a:lnTo>
                    <a:pt x="37" y="15"/>
                  </a:lnTo>
                  <a:lnTo>
                    <a:pt x="49" y="10"/>
                  </a:lnTo>
                  <a:lnTo>
                    <a:pt x="78" y="9"/>
                  </a:lnTo>
                  <a:lnTo>
                    <a:pt x="85" y="4"/>
                  </a:lnTo>
                  <a:lnTo>
                    <a:pt x="92" y="5"/>
                  </a:lnTo>
                  <a:lnTo>
                    <a:pt x="97" y="4"/>
                  </a:lnTo>
                  <a:lnTo>
                    <a:pt x="102" y="5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23" name="Freeform 114"/>
            <p:cNvSpPr>
              <a:spLocks noChangeAspect="1"/>
            </p:cNvSpPr>
            <p:nvPr/>
          </p:nvSpPr>
          <p:spPr bwMode="gray">
            <a:xfrm>
              <a:off x="3476207" y="2484806"/>
              <a:ext cx="883097" cy="673905"/>
            </a:xfrm>
            <a:custGeom>
              <a:avLst/>
              <a:gdLst/>
              <a:ahLst/>
              <a:cxnLst>
                <a:cxn ang="0">
                  <a:pos x="2191" y="2191"/>
                </a:cxn>
                <a:cxn ang="0">
                  <a:pos x="2134" y="2244"/>
                </a:cxn>
                <a:cxn ang="0">
                  <a:pos x="2015" y="2329"/>
                </a:cxn>
                <a:cxn ang="0">
                  <a:pos x="1898" y="2261"/>
                </a:cxn>
                <a:cxn ang="0">
                  <a:pos x="1746" y="2168"/>
                </a:cxn>
                <a:cxn ang="0">
                  <a:pos x="1585" y="2194"/>
                </a:cxn>
                <a:cxn ang="0">
                  <a:pos x="1509" y="2247"/>
                </a:cxn>
                <a:cxn ang="0">
                  <a:pos x="1333" y="2120"/>
                </a:cxn>
                <a:cxn ang="0">
                  <a:pos x="1352" y="1901"/>
                </a:cxn>
                <a:cxn ang="0">
                  <a:pos x="1237" y="1793"/>
                </a:cxn>
                <a:cxn ang="0">
                  <a:pos x="1036" y="1874"/>
                </a:cxn>
                <a:cxn ang="0">
                  <a:pos x="881" y="1862"/>
                </a:cxn>
                <a:cxn ang="0">
                  <a:pos x="793" y="1879"/>
                </a:cxn>
                <a:cxn ang="0">
                  <a:pos x="691" y="1881"/>
                </a:cxn>
                <a:cxn ang="0">
                  <a:pos x="603" y="1834"/>
                </a:cxn>
                <a:cxn ang="0">
                  <a:pos x="556" y="1803"/>
                </a:cxn>
                <a:cxn ang="0">
                  <a:pos x="423" y="1731"/>
                </a:cxn>
                <a:cxn ang="0">
                  <a:pos x="348" y="1701"/>
                </a:cxn>
                <a:cxn ang="0">
                  <a:pos x="291" y="1675"/>
                </a:cxn>
                <a:cxn ang="0">
                  <a:pos x="278" y="1580"/>
                </a:cxn>
                <a:cxn ang="0">
                  <a:pos x="322" y="1567"/>
                </a:cxn>
                <a:cxn ang="0">
                  <a:pos x="300" y="1492"/>
                </a:cxn>
                <a:cxn ang="0">
                  <a:pos x="360" y="1411"/>
                </a:cxn>
                <a:cxn ang="0">
                  <a:pos x="326" y="1368"/>
                </a:cxn>
                <a:cxn ang="0">
                  <a:pos x="230" y="1391"/>
                </a:cxn>
                <a:cxn ang="0">
                  <a:pos x="126" y="1355"/>
                </a:cxn>
                <a:cxn ang="0">
                  <a:pos x="88" y="1295"/>
                </a:cxn>
                <a:cxn ang="0">
                  <a:pos x="63" y="1212"/>
                </a:cxn>
                <a:cxn ang="0">
                  <a:pos x="105" y="1043"/>
                </a:cxn>
                <a:cxn ang="0">
                  <a:pos x="364" y="920"/>
                </a:cxn>
                <a:cxn ang="0">
                  <a:pos x="471" y="693"/>
                </a:cxn>
                <a:cxn ang="0">
                  <a:pos x="656" y="507"/>
                </a:cxn>
                <a:cxn ang="0">
                  <a:pos x="854" y="474"/>
                </a:cxn>
                <a:cxn ang="0">
                  <a:pos x="1031" y="711"/>
                </a:cxn>
                <a:cxn ang="0">
                  <a:pos x="1283" y="882"/>
                </a:cxn>
                <a:cxn ang="0">
                  <a:pos x="1719" y="963"/>
                </a:cxn>
                <a:cxn ang="0">
                  <a:pos x="2042" y="854"/>
                </a:cxn>
                <a:cxn ang="0">
                  <a:pos x="2284" y="666"/>
                </a:cxn>
                <a:cxn ang="0">
                  <a:pos x="2450" y="478"/>
                </a:cxn>
                <a:cxn ang="0">
                  <a:pos x="2342" y="311"/>
                </a:cxn>
                <a:cxn ang="0">
                  <a:pos x="2557" y="161"/>
                </a:cxn>
                <a:cxn ang="0">
                  <a:pos x="2738" y="0"/>
                </a:cxn>
                <a:cxn ang="0">
                  <a:pos x="2901" y="155"/>
                </a:cxn>
                <a:cxn ang="0">
                  <a:pos x="3109" y="394"/>
                </a:cxn>
                <a:cxn ang="0">
                  <a:pos x="3323" y="441"/>
                </a:cxn>
                <a:cxn ang="0">
                  <a:pos x="3195" y="693"/>
                </a:cxn>
                <a:cxn ang="0">
                  <a:pos x="2994" y="941"/>
                </a:cxn>
                <a:cxn ang="0">
                  <a:pos x="2729" y="1097"/>
                </a:cxn>
                <a:cxn ang="0">
                  <a:pos x="2616" y="1118"/>
                </a:cxn>
                <a:cxn ang="0">
                  <a:pos x="2542" y="1082"/>
                </a:cxn>
                <a:cxn ang="0">
                  <a:pos x="2444" y="1221"/>
                </a:cxn>
                <a:cxn ang="0">
                  <a:pos x="2611" y="1254"/>
                </a:cxn>
                <a:cxn ang="0">
                  <a:pos x="2643" y="1301"/>
                </a:cxn>
                <a:cxn ang="0">
                  <a:pos x="2521" y="1404"/>
                </a:cxn>
                <a:cxn ang="0">
                  <a:pos x="2646" y="1642"/>
                </a:cxn>
                <a:cxn ang="0">
                  <a:pos x="2640" y="1677"/>
                </a:cxn>
                <a:cxn ang="0">
                  <a:pos x="2624" y="1743"/>
                </a:cxn>
                <a:cxn ang="0">
                  <a:pos x="2628" y="1814"/>
                </a:cxn>
                <a:cxn ang="0">
                  <a:pos x="2555" y="1933"/>
                </a:cxn>
                <a:cxn ang="0">
                  <a:pos x="2512" y="2028"/>
                </a:cxn>
                <a:cxn ang="0">
                  <a:pos x="2435" y="2097"/>
                </a:cxn>
                <a:cxn ang="0">
                  <a:pos x="2344" y="2177"/>
                </a:cxn>
                <a:cxn ang="0">
                  <a:pos x="2245" y="2202"/>
                </a:cxn>
              </a:cxnLst>
              <a:rect l="0" t="0" r="r" b="b"/>
              <a:pathLst>
                <a:path w="3356" h="2335">
                  <a:moveTo>
                    <a:pt x="2243" y="2202"/>
                  </a:moveTo>
                  <a:lnTo>
                    <a:pt x="2240" y="2209"/>
                  </a:lnTo>
                  <a:lnTo>
                    <a:pt x="2239" y="2206"/>
                  </a:lnTo>
                  <a:lnTo>
                    <a:pt x="2239" y="2202"/>
                  </a:lnTo>
                  <a:lnTo>
                    <a:pt x="2235" y="2199"/>
                  </a:lnTo>
                  <a:lnTo>
                    <a:pt x="2226" y="2201"/>
                  </a:lnTo>
                  <a:lnTo>
                    <a:pt x="2225" y="2202"/>
                  </a:lnTo>
                  <a:lnTo>
                    <a:pt x="2224" y="2202"/>
                  </a:lnTo>
                  <a:lnTo>
                    <a:pt x="2224" y="2205"/>
                  </a:lnTo>
                  <a:lnTo>
                    <a:pt x="2229" y="2211"/>
                  </a:lnTo>
                  <a:lnTo>
                    <a:pt x="2224" y="2212"/>
                  </a:lnTo>
                  <a:lnTo>
                    <a:pt x="2211" y="2213"/>
                  </a:lnTo>
                  <a:lnTo>
                    <a:pt x="2210" y="2209"/>
                  </a:lnTo>
                  <a:lnTo>
                    <a:pt x="2211" y="2206"/>
                  </a:lnTo>
                  <a:lnTo>
                    <a:pt x="2209" y="2202"/>
                  </a:lnTo>
                  <a:lnTo>
                    <a:pt x="2199" y="2194"/>
                  </a:lnTo>
                  <a:lnTo>
                    <a:pt x="2191" y="2191"/>
                  </a:lnTo>
                  <a:lnTo>
                    <a:pt x="2188" y="2185"/>
                  </a:lnTo>
                  <a:lnTo>
                    <a:pt x="2186" y="2198"/>
                  </a:lnTo>
                  <a:lnTo>
                    <a:pt x="2186" y="2209"/>
                  </a:lnTo>
                  <a:lnTo>
                    <a:pt x="2187" y="2216"/>
                  </a:lnTo>
                  <a:lnTo>
                    <a:pt x="2187" y="2218"/>
                  </a:lnTo>
                  <a:lnTo>
                    <a:pt x="2183" y="2220"/>
                  </a:lnTo>
                  <a:lnTo>
                    <a:pt x="2180" y="2220"/>
                  </a:lnTo>
                  <a:lnTo>
                    <a:pt x="2171" y="2209"/>
                  </a:lnTo>
                  <a:lnTo>
                    <a:pt x="2164" y="2204"/>
                  </a:lnTo>
                  <a:lnTo>
                    <a:pt x="2161" y="2198"/>
                  </a:lnTo>
                  <a:lnTo>
                    <a:pt x="2155" y="2215"/>
                  </a:lnTo>
                  <a:lnTo>
                    <a:pt x="2155" y="2222"/>
                  </a:lnTo>
                  <a:lnTo>
                    <a:pt x="2156" y="2227"/>
                  </a:lnTo>
                  <a:lnTo>
                    <a:pt x="2156" y="2236"/>
                  </a:lnTo>
                  <a:lnTo>
                    <a:pt x="2153" y="2239"/>
                  </a:lnTo>
                  <a:lnTo>
                    <a:pt x="2149" y="2237"/>
                  </a:lnTo>
                  <a:lnTo>
                    <a:pt x="2134" y="2244"/>
                  </a:lnTo>
                  <a:lnTo>
                    <a:pt x="2123" y="2245"/>
                  </a:lnTo>
                  <a:lnTo>
                    <a:pt x="2116" y="2249"/>
                  </a:lnTo>
                  <a:lnTo>
                    <a:pt x="2107" y="2249"/>
                  </a:lnTo>
                  <a:lnTo>
                    <a:pt x="2105" y="2247"/>
                  </a:lnTo>
                  <a:lnTo>
                    <a:pt x="2094" y="2249"/>
                  </a:lnTo>
                  <a:lnTo>
                    <a:pt x="2084" y="2258"/>
                  </a:lnTo>
                  <a:lnTo>
                    <a:pt x="2073" y="2261"/>
                  </a:lnTo>
                  <a:lnTo>
                    <a:pt x="2059" y="2263"/>
                  </a:lnTo>
                  <a:lnTo>
                    <a:pt x="2051" y="2261"/>
                  </a:lnTo>
                  <a:lnTo>
                    <a:pt x="2048" y="2265"/>
                  </a:lnTo>
                  <a:lnTo>
                    <a:pt x="2038" y="2270"/>
                  </a:lnTo>
                  <a:lnTo>
                    <a:pt x="2024" y="2274"/>
                  </a:lnTo>
                  <a:lnTo>
                    <a:pt x="2015" y="2271"/>
                  </a:lnTo>
                  <a:lnTo>
                    <a:pt x="2004" y="2297"/>
                  </a:lnTo>
                  <a:lnTo>
                    <a:pt x="2011" y="2309"/>
                  </a:lnTo>
                  <a:lnTo>
                    <a:pt x="2015" y="2317"/>
                  </a:lnTo>
                  <a:lnTo>
                    <a:pt x="2015" y="2329"/>
                  </a:lnTo>
                  <a:lnTo>
                    <a:pt x="1999" y="2335"/>
                  </a:lnTo>
                  <a:lnTo>
                    <a:pt x="1988" y="2329"/>
                  </a:lnTo>
                  <a:lnTo>
                    <a:pt x="1973" y="2298"/>
                  </a:lnTo>
                  <a:lnTo>
                    <a:pt x="1971" y="2291"/>
                  </a:lnTo>
                  <a:lnTo>
                    <a:pt x="1972" y="2288"/>
                  </a:lnTo>
                  <a:lnTo>
                    <a:pt x="1978" y="2266"/>
                  </a:lnTo>
                  <a:lnTo>
                    <a:pt x="1974" y="2259"/>
                  </a:lnTo>
                  <a:lnTo>
                    <a:pt x="1968" y="2261"/>
                  </a:lnTo>
                  <a:lnTo>
                    <a:pt x="1958" y="2269"/>
                  </a:lnTo>
                  <a:lnTo>
                    <a:pt x="1947" y="2269"/>
                  </a:lnTo>
                  <a:lnTo>
                    <a:pt x="1942" y="2264"/>
                  </a:lnTo>
                  <a:lnTo>
                    <a:pt x="1941" y="2259"/>
                  </a:lnTo>
                  <a:lnTo>
                    <a:pt x="1923" y="2254"/>
                  </a:lnTo>
                  <a:lnTo>
                    <a:pt x="1915" y="2252"/>
                  </a:lnTo>
                  <a:lnTo>
                    <a:pt x="1911" y="2252"/>
                  </a:lnTo>
                  <a:lnTo>
                    <a:pt x="1907" y="2260"/>
                  </a:lnTo>
                  <a:lnTo>
                    <a:pt x="1898" y="2261"/>
                  </a:lnTo>
                  <a:lnTo>
                    <a:pt x="1898" y="2269"/>
                  </a:lnTo>
                  <a:lnTo>
                    <a:pt x="1895" y="2258"/>
                  </a:lnTo>
                  <a:lnTo>
                    <a:pt x="1890" y="2261"/>
                  </a:lnTo>
                  <a:lnTo>
                    <a:pt x="1881" y="2265"/>
                  </a:lnTo>
                  <a:lnTo>
                    <a:pt x="1874" y="2260"/>
                  </a:lnTo>
                  <a:lnTo>
                    <a:pt x="1855" y="2261"/>
                  </a:lnTo>
                  <a:lnTo>
                    <a:pt x="1845" y="2259"/>
                  </a:lnTo>
                  <a:lnTo>
                    <a:pt x="1840" y="2254"/>
                  </a:lnTo>
                  <a:lnTo>
                    <a:pt x="1817" y="2240"/>
                  </a:lnTo>
                  <a:lnTo>
                    <a:pt x="1810" y="2228"/>
                  </a:lnTo>
                  <a:lnTo>
                    <a:pt x="1805" y="2213"/>
                  </a:lnTo>
                  <a:lnTo>
                    <a:pt x="1810" y="2198"/>
                  </a:lnTo>
                  <a:lnTo>
                    <a:pt x="1806" y="2189"/>
                  </a:lnTo>
                  <a:lnTo>
                    <a:pt x="1786" y="2188"/>
                  </a:lnTo>
                  <a:lnTo>
                    <a:pt x="1773" y="2184"/>
                  </a:lnTo>
                  <a:lnTo>
                    <a:pt x="1758" y="2178"/>
                  </a:lnTo>
                  <a:lnTo>
                    <a:pt x="1746" y="2168"/>
                  </a:lnTo>
                  <a:lnTo>
                    <a:pt x="1731" y="2163"/>
                  </a:lnTo>
                  <a:lnTo>
                    <a:pt x="1724" y="2164"/>
                  </a:lnTo>
                  <a:lnTo>
                    <a:pt x="1714" y="2175"/>
                  </a:lnTo>
                  <a:lnTo>
                    <a:pt x="1704" y="2182"/>
                  </a:lnTo>
                  <a:lnTo>
                    <a:pt x="1689" y="2190"/>
                  </a:lnTo>
                  <a:lnTo>
                    <a:pt x="1683" y="2191"/>
                  </a:lnTo>
                  <a:lnTo>
                    <a:pt x="1675" y="2189"/>
                  </a:lnTo>
                  <a:lnTo>
                    <a:pt x="1666" y="2196"/>
                  </a:lnTo>
                  <a:lnTo>
                    <a:pt x="1656" y="2201"/>
                  </a:lnTo>
                  <a:lnTo>
                    <a:pt x="1653" y="2195"/>
                  </a:lnTo>
                  <a:lnTo>
                    <a:pt x="1639" y="2199"/>
                  </a:lnTo>
                  <a:lnTo>
                    <a:pt x="1633" y="2194"/>
                  </a:lnTo>
                  <a:lnTo>
                    <a:pt x="1627" y="2195"/>
                  </a:lnTo>
                  <a:lnTo>
                    <a:pt x="1612" y="2205"/>
                  </a:lnTo>
                  <a:lnTo>
                    <a:pt x="1606" y="2204"/>
                  </a:lnTo>
                  <a:lnTo>
                    <a:pt x="1598" y="2196"/>
                  </a:lnTo>
                  <a:lnTo>
                    <a:pt x="1585" y="2194"/>
                  </a:lnTo>
                  <a:lnTo>
                    <a:pt x="1583" y="2191"/>
                  </a:lnTo>
                  <a:lnTo>
                    <a:pt x="1579" y="2194"/>
                  </a:lnTo>
                  <a:lnTo>
                    <a:pt x="1575" y="2200"/>
                  </a:lnTo>
                  <a:lnTo>
                    <a:pt x="1569" y="2207"/>
                  </a:lnTo>
                  <a:lnTo>
                    <a:pt x="1569" y="2211"/>
                  </a:lnTo>
                  <a:lnTo>
                    <a:pt x="1562" y="2207"/>
                  </a:lnTo>
                  <a:lnTo>
                    <a:pt x="1562" y="2205"/>
                  </a:lnTo>
                  <a:lnTo>
                    <a:pt x="1542" y="2204"/>
                  </a:lnTo>
                  <a:lnTo>
                    <a:pt x="1533" y="2211"/>
                  </a:lnTo>
                  <a:lnTo>
                    <a:pt x="1532" y="2223"/>
                  </a:lnTo>
                  <a:lnTo>
                    <a:pt x="1535" y="2240"/>
                  </a:lnTo>
                  <a:lnTo>
                    <a:pt x="1541" y="2256"/>
                  </a:lnTo>
                  <a:lnTo>
                    <a:pt x="1540" y="2271"/>
                  </a:lnTo>
                  <a:lnTo>
                    <a:pt x="1536" y="2275"/>
                  </a:lnTo>
                  <a:lnTo>
                    <a:pt x="1515" y="2280"/>
                  </a:lnTo>
                  <a:lnTo>
                    <a:pt x="1510" y="2253"/>
                  </a:lnTo>
                  <a:lnTo>
                    <a:pt x="1509" y="2247"/>
                  </a:lnTo>
                  <a:lnTo>
                    <a:pt x="1497" y="2245"/>
                  </a:lnTo>
                  <a:lnTo>
                    <a:pt x="1482" y="2258"/>
                  </a:lnTo>
                  <a:lnTo>
                    <a:pt x="1462" y="2260"/>
                  </a:lnTo>
                  <a:lnTo>
                    <a:pt x="1444" y="2243"/>
                  </a:lnTo>
                  <a:lnTo>
                    <a:pt x="1441" y="2231"/>
                  </a:lnTo>
                  <a:lnTo>
                    <a:pt x="1423" y="2225"/>
                  </a:lnTo>
                  <a:lnTo>
                    <a:pt x="1408" y="2222"/>
                  </a:lnTo>
                  <a:lnTo>
                    <a:pt x="1412" y="2202"/>
                  </a:lnTo>
                  <a:lnTo>
                    <a:pt x="1418" y="2175"/>
                  </a:lnTo>
                  <a:lnTo>
                    <a:pt x="1402" y="2167"/>
                  </a:lnTo>
                  <a:lnTo>
                    <a:pt x="1388" y="2157"/>
                  </a:lnTo>
                  <a:lnTo>
                    <a:pt x="1387" y="2137"/>
                  </a:lnTo>
                  <a:lnTo>
                    <a:pt x="1382" y="2123"/>
                  </a:lnTo>
                  <a:lnTo>
                    <a:pt x="1382" y="2112"/>
                  </a:lnTo>
                  <a:lnTo>
                    <a:pt x="1363" y="2113"/>
                  </a:lnTo>
                  <a:lnTo>
                    <a:pt x="1344" y="2114"/>
                  </a:lnTo>
                  <a:lnTo>
                    <a:pt x="1333" y="2120"/>
                  </a:lnTo>
                  <a:lnTo>
                    <a:pt x="1320" y="2134"/>
                  </a:lnTo>
                  <a:lnTo>
                    <a:pt x="1315" y="2129"/>
                  </a:lnTo>
                  <a:lnTo>
                    <a:pt x="1325" y="2112"/>
                  </a:lnTo>
                  <a:lnTo>
                    <a:pt x="1326" y="2103"/>
                  </a:lnTo>
                  <a:lnTo>
                    <a:pt x="1322" y="2087"/>
                  </a:lnTo>
                  <a:lnTo>
                    <a:pt x="1328" y="2073"/>
                  </a:lnTo>
                  <a:lnTo>
                    <a:pt x="1332" y="2054"/>
                  </a:lnTo>
                  <a:lnTo>
                    <a:pt x="1343" y="2043"/>
                  </a:lnTo>
                  <a:lnTo>
                    <a:pt x="1347" y="2033"/>
                  </a:lnTo>
                  <a:lnTo>
                    <a:pt x="1354" y="2030"/>
                  </a:lnTo>
                  <a:lnTo>
                    <a:pt x="1363" y="2019"/>
                  </a:lnTo>
                  <a:lnTo>
                    <a:pt x="1372" y="1992"/>
                  </a:lnTo>
                  <a:lnTo>
                    <a:pt x="1372" y="1984"/>
                  </a:lnTo>
                  <a:lnTo>
                    <a:pt x="1376" y="1956"/>
                  </a:lnTo>
                  <a:lnTo>
                    <a:pt x="1375" y="1935"/>
                  </a:lnTo>
                  <a:lnTo>
                    <a:pt x="1368" y="1903"/>
                  </a:lnTo>
                  <a:lnTo>
                    <a:pt x="1352" y="1901"/>
                  </a:lnTo>
                  <a:lnTo>
                    <a:pt x="1347" y="1893"/>
                  </a:lnTo>
                  <a:lnTo>
                    <a:pt x="1343" y="1876"/>
                  </a:lnTo>
                  <a:lnTo>
                    <a:pt x="1331" y="1862"/>
                  </a:lnTo>
                  <a:lnTo>
                    <a:pt x="1318" y="1856"/>
                  </a:lnTo>
                  <a:lnTo>
                    <a:pt x="1315" y="1856"/>
                  </a:lnTo>
                  <a:lnTo>
                    <a:pt x="1311" y="1861"/>
                  </a:lnTo>
                  <a:lnTo>
                    <a:pt x="1302" y="1865"/>
                  </a:lnTo>
                  <a:lnTo>
                    <a:pt x="1298" y="1852"/>
                  </a:lnTo>
                  <a:lnTo>
                    <a:pt x="1288" y="1849"/>
                  </a:lnTo>
                  <a:lnTo>
                    <a:pt x="1274" y="1849"/>
                  </a:lnTo>
                  <a:lnTo>
                    <a:pt x="1264" y="1845"/>
                  </a:lnTo>
                  <a:lnTo>
                    <a:pt x="1246" y="1845"/>
                  </a:lnTo>
                  <a:lnTo>
                    <a:pt x="1248" y="1829"/>
                  </a:lnTo>
                  <a:lnTo>
                    <a:pt x="1250" y="1814"/>
                  </a:lnTo>
                  <a:lnTo>
                    <a:pt x="1237" y="1812"/>
                  </a:lnTo>
                  <a:lnTo>
                    <a:pt x="1235" y="1801"/>
                  </a:lnTo>
                  <a:lnTo>
                    <a:pt x="1237" y="1793"/>
                  </a:lnTo>
                  <a:lnTo>
                    <a:pt x="1226" y="1781"/>
                  </a:lnTo>
                  <a:lnTo>
                    <a:pt x="1214" y="1785"/>
                  </a:lnTo>
                  <a:lnTo>
                    <a:pt x="1199" y="1795"/>
                  </a:lnTo>
                  <a:lnTo>
                    <a:pt x="1186" y="1798"/>
                  </a:lnTo>
                  <a:lnTo>
                    <a:pt x="1166" y="1800"/>
                  </a:lnTo>
                  <a:lnTo>
                    <a:pt x="1157" y="1798"/>
                  </a:lnTo>
                  <a:lnTo>
                    <a:pt x="1151" y="1793"/>
                  </a:lnTo>
                  <a:lnTo>
                    <a:pt x="1146" y="1792"/>
                  </a:lnTo>
                  <a:lnTo>
                    <a:pt x="1137" y="1797"/>
                  </a:lnTo>
                  <a:lnTo>
                    <a:pt x="1128" y="1803"/>
                  </a:lnTo>
                  <a:lnTo>
                    <a:pt x="1122" y="1814"/>
                  </a:lnTo>
                  <a:lnTo>
                    <a:pt x="1102" y="1831"/>
                  </a:lnTo>
                  <a:lnTo>
                    <a:pt x="1087" y="1835"/>
                  </a:lnTo>
                  <a:lnTo>
                    <a:pt x="1073" y="1851"/>
                  </a:lnTo>
                  <a:lnTo>
                    <a:pt x="1063" y="1858"/>
                  </a:lnTo>
                  <a:lnTo>
                    <a:pt x="1048" y="1866"/>
                  </a:lnTo>
                  <a:lnTo>
                    <a:pt x="1036" y="1874"/>
                  </a:lnTo>
                  <a:lnTo>
                    <a:pt x="1008" y="1881"/>
                  </a:lnTo>
                  <a:lnTo>
                    <a:pt x="990" y="1886"/>
                  </a:lnTo>
                  <a:lnTo>
                    <a:pt x="992" y="1888"/>
                  </a:lnTo>
                  <a:lnTo>
                    <a:pt x="992" y="1886"/>
                  </a:lnTo>
                  <a:lnTo>
                    <a:pt x="978" y="1878"/>
                  </a:lnTo>
                  <a:lnTo>
                    <a:pt x="976" y="1874"/>
                  </a:lnTo>
                  <a:lnTo>
                    <a:pt x="973" y="1873"/>
                  </a:lnTo>
                  <a:lnTo>
                    <a:pt x="958" y="1877"/>
                  </a:lnTo>
                  <a:lnTo>
                    <a:pt x="954" y="1877"/>
                  </a:lnTo>
                  <a:lnTo>
                    <a:pt x="940" y="1872"/>
                  </a:lnTo>
                  <a:lnTo>
                    <a:pt x="924" y="1871"/>
                  </a:lnTo>
                  <a:lnTo>
                    <a:pt x="917" y="1866"/>
                  </a:lnTo>
                  <a:lnTo>
                    <a:pt x="917" y="1863"/>
                  </a:lnTo>
                  <a:lnTo>
                    <a:pt x="913" y="1857"/>
                  </a:lnTo>
                  <a:lnTo>
                    <a:pt x="907" y="1856"/>
                  </a:lnTo>
                  <a:lnTo>
                    <a:pt x="893" y="1857"/>
                  </a:lnTo>
                  <a:lnTo>
                    <a:pt x="881" y="1862"/>
                  </a:lnTo>
                  <a:lnTo>
                    <a:pt x="870" y="1873"/>
                  </a:lnTo>
                  <a:lnTo>
                    <a:pt x="860" y="1889"/>
                  </a:lnTo>
                  <a:lnTo>
                    <a:pt x="839" y="1909"/>
                  </a:lnTo>
                  <a:lnTo>
                    <a:pt x="838" y="1915"/>
                  </a:lnTo>
                  <a:lnTo>
                    <a:pt x="833" y="1915"/>
                  </a:lnTo>
                  <a:lnTo>
                    <a:pt x="829" y="1913"/>
                  </a:lnTo>
                  <a:lnTo>
                    <a:pt x="827" y="1910"/>
                  </a:lnTo>
                  <a:lnTo>
                    <a:pt x="827" y="1903"/>
                  </a:lnTo>
                  <a:lnTo>
                    <a:pt x="831" y="1890"/>
                  </a:lnTo>
                  <a:lnTo>
                    <a:pt x="831" y="1884"/>
                  </a:lnTo>
                  <a:lnTo>
                    <a:pt x="828" y="1874"/>
                  </a:lnTo>
                  <a:lnTo>
                    <a:pt x="827" y="1871"/>
                  </a:lnTo>
                  <a:lnTo>
                    <a:pt x="822" y="1868"/>
                  </a:lnTo>
                  <a:lnTo>
                    <a:pt x="817" y="1870"/>
                  </a:lnTo>
                  <a:lnTo>
                    <a:pt x="809" y="1876"/>
                  </a:lnTo>
                  <a:lnTo>
                    <a:pt x="801" y="1876"/>
                  </a:lnTo>
                  <a:lnTo>
                    <a:pt x="793" y="1879"/>
                  </a:lnTo>
                  <a:lnTo>
                    <a:pt x="791" y="1881"/>
                  </a:lnTo>
                  <a:lnTo>
                    <a:pt x="788" y="1879"/>
                  </a:lnTo>
                  <a:lnTo>
                    <a:pt x="780" y="1881"/>
                  </a:lnTo>
                  <a:lnTo>
                    <a:pt x="774" y="1889"/>
                  </a:lnTo>
                  <a:lnTo>
                    <a:pt x="771" y="1889"/>
                  </a:lnTo>
                  <a:lnTo>
                    <a:pt x="757" y="1886"/>
                  </a:lnTo>
                  <a:lnTo>
                    <a:pt x="750" y="1888"/>
                  </a:lnTo>
                  <a:lnTo>
                    <a:pt x="746" y="1887"/>
                  </a:lnTo>
                  <a:lnTo>
                    <a:pt x="739" y="1883"/>
                  </a:lnTo>
                  <a:lnTo>
                    <a:pt x="729" y="1881"/>
                  </a:lnTo>
                  <a:lnTo>
                    <a:pt x="723" y="1873"/>
                  </a:lnTo>
                  <a:lnTo>
                    <a:pt x="713" y="1873"/>
                  </a:lnTo>
                  <a:lnTo>
                    <a:pt x="708" y="1874"/>
                  </a:lnTo>
                  <a:lnTo>
                    <a:pt x="704" y="1881"/>
                  </a:lnTo>
                  <a:lnTo>
                    <a:pt x="702" y="1882"/>
                  </a:lnTo>
                  <a:lnTo>
                    <a:pt x="696" y="1879"/>
                  </a:lnTo>
                  <a:lnTo>
                    <a:pt x="691" y="1881"/>
                  </a:lnTo>
                  <a:lnTo>
                    <a:pt x="685" y="1877"/>
                  </a:lnTo>
                  <a:lnTo>
                    <a:pt x="681" y="1879"/>
                  </a:lnTo>
                  <a:lnTo>
                    <a:pt x="675" y="1881"/>
                  </a:lnTo>
                  <a:lnTo>
                    <a:pt x="671" y="1878"/>
                  </a:lnTo>
                  <a:lnTo>
                    <a:pt x="667" y="1872"/>
                  </a:lnTo>
                  <a:lnTo>
                    <a:pt x="666" y="1868"/>
                  </a:lnTo>
                  <a:lnTo>
                    <a:pt x="661" y="1862"/>
                  </a:lnTo>
                  <a:lnTo>
                    <a:pt x="653" y="1861"/>
                  </a:lnTo>
                  <a:lnTo>
                    <a:pt x="645" y="1863"/>
                  </a:lnTo>
                  <a:lnTo>
                    <a:pt x="630" y="1854"/>
                  </a:lnTo>
                  <a:lnTo>
                    <a:pt x="629" y="1847"/>
                  </a:lnTo>
                  <a:lnTo>
                    <a:pt x="632" y="1834"/>
                  </a:lnTo>
                  <a:lnTo>
                    <a:pt x="629" y="1833"/>
                  </a:lnTo>
                  <a:lnTo>
                    <a:pt x="624" y="1836"/>
                  </a:lnTo>
                  <a:lnTo>
                    <a:pt x="619" y="1838"/>
                  </a:lnTo>
                  <a:lnTo>
                    <a:pt x="611" y="1836"/>
                  </a:lnTo>
                  <a:lnTo>
                    <a:pt x="603" y="1834"/>
                  </a:lnTo>
                  <a:lnTo>
                    <a:pt x="599" y="1835"/>
                  </a:lnTo>
                  <a:lnTo>
                    <a:pt x="592" y="1831"/>
                  </a:lnTo>
                  <a:lnTo>
                    <a:pt x="589" y="1831"/>
                  </a:lnTo>
                  <a:lnTo>
                    <a:pt x="585" y="1828"/>
                  </a:lnTo>
                  <a:lnTo>
                    <a:pt x="583" y="1823"/>
                  </a:lnTo>
                  <a:lnTo>
                    <a:pt x="578" y="1825"/>
                  </a:lnTo>
                  <a:lnTo>
                    <a:pt x="576" y="1822"/>
                  </a:lnTo>
                  <a:lnTo>
                    <a:pt x="579" y="1809"/>
                  </a:lnTo>
                  <a:lnTo>
                    <a:pt x="578" y="1803"/>
                  </a:lnTo>
                  <a:lnTo>
                    <a:pt x="581" y="1797"/>
                  </a:lnTo>
                  <a:lnTo>
                    <a:pt x="579" y="1795"/>
                  </a:lnTo>
                  <a:lnTo>
                    <a:pt x="573" y="1793"/>
                  </a:lnTo>
                  <a:lnTo>
                    <a:pt x="567" y="1795"/>
                  </a:lnTo>
                  <a:lnTo>
                    <a:pt x="563" y="1793"/>
                  </a:lnTo>
                  <a:lnTo>
                    <a:pt x="560" y="1797"/>
                  </a:lnTo>
                  <a:lnTo>
                    <a:pt x="559" y="1800"/>
                  </a:lnTo>
                  <a:lnTo>
                    <a:pt x="556" y="1803"/>
                  </a:lnTo>
                  <a:lnTo>
                    <a:pt x="553" y="1804"/>
                  </a:lnTo>
                  <a:lnTo>
                    <a:pt x="548" y="1809"/>
                  </a:lnTo>
                  <a:lnTo>
                    <a:pt x="544" y="1808"/>
                  </a:lnTo>
                  <a:lnTo>
                    <a:pt x="538" y="1807"/>
                  </a:lnTo>
                  <a:lnTo>
                    <a:pt x="536" y="1802"/>
                  </a:lnTo>
                  <a:lnTo>
                    <a:pt x="533" y="1785"/>
                  </a:lnTo>
                  <a:lnTo>
                    <a:pt x="527" y="1776"/>
                  </a:lnTo>
                  <a:lnTo>
                    <a:pt x="515" y="1766"/>
                  </a:lnTo>
                  <a:lnTo>
                    <a:pt x="503" y="1763"/>
                  </a:lnTo>
                  <a:lnTo>
                    <a:pt x="493" y="1754"/>
                  </a:lnTo>
                  <a:lnTo>
                    <a:pt x="487" y="1745"/>
                  </a:lnTo>
                  <a:lnTo>
                    <a:pt x="482" y="1743"/>
                  </a:lnTo>
                  <a:lnTo>
                    <a:pt x="462" y="1737"/>
                  </a:lnTo>
                  <a:lnTo>
                    <a:pt x="444" y="1733"/>
                  </a:lnTo>
                  <a:lnTo>
                    <a:pt x="441" y="1732"/>
                  </a:lnTo>
                  <a:lnTo>
                    <a:pt x="425" y="1730"/>
                  </a:lnTo>
                  <a:lnTo>
                    <a:pt x="423" y="1731"/>
                  </a:lnTo>
                  <a:lnTo>
                    <a:pt x="423" y="1732"/>
                  </a:lnTo>
                  <a:lnTo>
                    <a:pt x="423" y="1737"/>
                  </a:lnTo>
                  <a:lnTo>
                    <a:pt x="419" y="1742"/>
                  </a:lnTo>
                  <a:lnTo>
                    <a:pt x="420" y="1744"/>
                  </a:lnTo>
                  <a:lnTo>
                    <a:pt x="419" y="1748"/>
                  </a:lnTo>
                  <a:lnTo>
                    <a:pt x="411" y="1741"/>
                  </a:lnTo>
                  <a:lnTo>
                    <a:pt x="408" y="1736"/>
                  </a:lnTo>
                  <a:lnTo>
                    <a:pt x="406" y="1734"/>
                  </a:lnTo>
                  <a:lnTo>
                    <a:pt x="403" y="1733"/>
                  </a:lnTo>
                  <a:lnTo>
                    <a:pt x="386" y="1728"/>
                  </a:lnTo>
                  <a:lnTo>
                    <a:pt x="384" y="1726"/>
                  </a:lnTo>
                  <a:lnTo>
                    <a:pt x="380" y="1720"/>
                  </a:lnTo>
                  <a:lnTo>
                    <a:pt x="375" y="1718"/>
                  </a:lnTo>
                  <a:lnTo>
                    <a:pt x="363" y="1709"/>
                  </a:lnTo>
                  <a:lnTo>
                    <a:pt x="357" y="1709"/>
                  </a:lnTo>
                  <a:lnTo>
                    <a:pt x="350" y="1705"/>
                  </a:lnTo>
                  <a:lnTo>
                    <a:pt x="348" y="1701"/>
                  </a:lnTo>
                  <a:lnTo>
                    <a:pt x="348" y="1698"/>
                  </a:lnTo>
                  <a:lnTo>
                    <a:pt x="345" y="1694"/>
                  </a:lnTo>
                  <a:lnTo>
                    <a:pt x="341" y="1694"/>
                  </a:lnTo>
                  <a:lnTo>
                    <a:pt x="339" y="1691"/>
                  </a:lnTo>
                  <a:lnTo>
                    <a:pt x="334" y="1689"/>
                  </a:lnTo>
                  <a:lnTo>
                    <a:pt x="326" y="1693"/>
                  </a:lnTo>
                  <a:lnTo>
                    <a:pt x="325" y="1691"/>
                  </a:lnTo>
                  <a:lnTo>
                    <a:pt x="323" y="1685"/>
                  </a:lnTo>
                  <a:lnTo>
                    <a:pt x="322" y="1684"/>
                  </a:lnTo>
                  <a:lnTo>
                    <a:pt x="318" y="1683"/>
                  </a:lnTo>
                  <a:lnTo>
                    <a:pt x="315" y="1684"/>
                  </a:lnTo>
                  <a:lnTo>
                    <a:pt x="306" y="1683"/>
                  </a:lnTo>
                  <a:lnTo>
                    <a:pt x="302" y="1684"/>
                  </a:lnTo>
                  <a:lnTo>
                    <a:pt x="296" y="1688"/>
                  </a:lnTo>
                  <a:lnTo>
                    <a:pt x="293" y="1688"/>
                  </a:lnTo>
                  <a:lnTo>
                    <a:pt x="290" y="1685"/>
                  </a:lnTo>
                  <a:lnTo>
                    <a:pt x="291" y="1675"/>
                  </a:lnTo>
                  <a:lnTo>
                    <a:pt x="287" y="1672"/>
                  </a:lnTo>
                  <a:lnTo>
                    <a:pt x="283" y="1666"/>
                  </a:lnTo>
                  <a:lnTo>
                    <a:pt x="283" y="1663"/>
                  </a:lnTo>
                  <a:lnTo>
                    <a:pt x="278" y="1658"/>
                  </a:lnTo>
                  <a:lnTo>
                    <a:pt x="278" y="1653"/>
                  </a:lnTo>
                  <a:lnTo>
                    <a:pt x="280" y="1646"/>
                  </a:lnTo>
                  <a:lnTo>
                    <a:pt x="277" y="1640"/>
                  </a:lnTo>
                  <a:lnTo>
                    <a:pt x="277" y="1636"/>
                  </a:lnTo>
                  <a:lnTo>
                    <a:pt x="278" y="1629"/>
                  </a:lnTo>
                  <a:lnTo>
                    <a:pt x="280" y="1623"/>
                  </a:lnTo>
                  <a:lnTo>
                    <a:pt x="273" y="1613"/>
                  </a:lnTo>
                  <a:lnTo>
                    <a:pt x="266" y="1605"/>
                  </a:lnTo>
                  <a:lnTo>
                    <a:pt x="266" y="1596"/>
                  </a:lnTo>
                  <a:lnTo>
                    <a:pt x="263" y="1588"/>
                  </a:lnTo>
                  <a:lnTo>
                    <a:pt x="264" y="1585"/>
                  </a:lnTo>
                  <a:lnTo>
                    <a:pt x="275" y="1583"/>
                  </a:lnTo>
                  <a:lnTo>
                    <a:pt x="278" y="1580"/>
                  </a:lnTo>
                  <a:lnTo>
                    <a:pt x="279" y="1581"/>
                  </a:lnTo>
                  <a:lnTo>
                    <a:pt x="280" y="1588"/>
                  </a:lnTo>
                  <a:lnTo>
                    <a:pt x="283" y="1593"/>
                  </a:lnTo>
                  <a:lnTo>
                    <a:pt x="285" y="1596"/>
                  </a:lnTo>
                  <a:lnTo>
                    <a:pt x="293" y="1598"/>
                  </a:lnTo>
                  <a:lnTo>
                    <a:pt x="295" y="1597"/>
                  </a:lnTo>
                  <a:lnTo>
                    <a:pt x="298" y="1596"/>
                  </a:lnTo>
                  <a:lnTo>
                    <a:pt x="301" y="1597"/>
                  </a:lnTo>
                  <a:lnTo>
                    <a:pt x="302" y="1591"/>
                  </a:lnTo>
                  <a:lnTo>
                    <a:pt x="306" y="1588"/>
                  </a:lnTo>
                  <a:lnTo>
                    <a:pt x="310" y="1582"/>
                  </a:lnTo>
                  <a:lnTo>
                    <a:pt x="311" y="1582"/>
                  </a:lnTo>
                  <a:lnTo>
                    <a:pt x="315" y="1587"/>
                  </a:lnTo>
                  <a:lnTo>
                    <a:pt x="317" y="1587"/>
                  </a:lnTo>
                  <a:lnTo>
                    <a:pt x="326" y="1576"/>
                  </a:lnTo>
                  <a:lnTo>
                    <a:pt x="326" y="1574"/>
                  </a:lnTo>
                  <a:lnTo>
                    <a:pt x="322" y="1567"/>
                  </a:lnTo>
                  <a:lnTo>
                    <a:pt x="316" y="1559"/>
                  </a:lnTo>
                  <a:lnTo>
                    <a:pt x="315" y="1554"/>
                  </a:lnTo>
                  <a:lnTo>
                    <a:pt x="316" y="1551"/>
                  </a:lnTo>
                  <a:lnTo>
                    <a:pt x="316" y="1548"/>
                  </a:lnTo>
                  <a:lnTo>
                    <a:pt x="306" y="1543"/>
                  </a:lnTo>
                  <a:lnTo>
                    <a:pt x="301" y="1544"/>
                  </a:lnTo>
                  <a:lnTo>
                    <a:pt x="300" y="1540"/>
                  </a:lnTo>
                  <a:lnTo>
                    <a:pt x="291" y="1533"/>
                  </a:lnTo>
                  <a:lnTo>
                    <a:pt x="291" y="1518"/>
                  </a:lnTo>
                  <a:lnTo>
                    <a:pt x="296" y="1517"/>
                  </a:lnTo>
                  <a:lnTo>
                    <a:pt x="294" y="1511"/>
                  </a:lnTo>
                  <a:lnTo>
                    <a:pt x="295" y="1508"/>
                  </a:lnTo>
                  <a:lnTo>
                    <a:pt x="296" y="1507"/>
                  </a:lnTo>
                  <a:lnTo>
                    <a:pt x="289" y="1500"/>
                  </a:lnTo>
                  <a:lnTo>
                    <a:pt x="290" y="1494"/>
                  </a:lnTo>
                  <a:lnTo>
                    <a:pt x="290" y="1492"/>
                  </a:lnTo>
                  <a:lnTo>
                    <a:pt x="300" y="1492"/>
                  </a:lnTo>
                  <a:lnTo>
                    <a:pt x="304" y="1489"/>
                  </a:lnTo>
                  <a:lnTo>
                    <a:pt x="315" y="1492"/>
                  </a:lnTo>
                  <a:lnTo>
                    <a:pt x="317" y="1490"/>
                  </a:lnTo>
                  <a:lnTo>
                    <a:pt x="322" y="1485"/>
                  </a:lnTo>
                  <a:lnTo>
                    <a:pt x="327" y="1475"/>
                  </a:lnTo>
                  <a:lnTo>
                    <a:pt x="327" y="1464"/>
                  </a:lnTo>
                  <a:lnTo>
                    <a:pt x="337" y="1463"/>
                  </a:lnTo>
                  <a:lnTo>
                    <a:pt x="338" y="1462"/>
                  </a:lnTo>
                  <a:lnTo>
                    <a:pt x="336" y="1459"/>
                  </a:lnTo>
                  <a:lnTo>
                    <a:pt x="337" y="1456"/>
                  </a:lnTo>
                  <a:lnTo>
                    <a:pt x="341" y="1453"/>
                  </a:lnTo>
                  <a:lnTo>
                    <a:pt x="342" y="1451"/>
                  </a:lnTo>
                  <a:lnTo>
                    <a:pt x="345" y="1447"/>
                  </a:lnTo>
                  <a:lnTo>
                    <a:pt x="352" y="1442"/>
                  </a:lnTo>
                  <a:lnTo>
                    <a:pt x="352" y="1436"/>
                  </a:lnTo>
                  <a:lnTo>
                    <a:pt x="358" y="1430"/>
                  </a:lnTo>
                  <a:lnTo>
                    <a:pt x="360" y="1411"/>
                  </a:lnTo>
                  <a:lnTo>
                    <a:pt x="363" y="1409"/>
                  </a:lnTo>
                  <a:lnTo>
                    <a:pt x="363" y="1402"/>
                  </a:lnTo>
                  <a:lnTo>
                    <a:pt x="369" y="1394"/>
                  </a:lnTo>
                  <a:lnTo>
                    <a:pt x="369" y="1391"/>
                  </a:lnTo>
                  <a:lnTo>
                    <a:pt x="365" y="1388"/>
                  </a:lnTo>
                  <a:lnTo>
                    <a:pt x="361" y="1388"/>
                  </a:lnTo>
                  <a:lnTo>
                    <a:pt x="354" y="1397"/>
                  </a:lnTo>
                  <a:lnTo>
                    <a:pt x="352" y="1397"/>
                  </a:lnTo>
                  <a:lnTo>
                    <a:pt x="349" y="1393"/>
                  </a:lnTo>
                  <a:lnTo>
                    <a:pt x="347" y="1382"/>
                  </a:lnTo>
                  <a:lnTo>
                    <a:pt x="342" y="1386"/>
                  </a:lnTo>
                  <a:lnTo>
                    <a:pt x="338" y="1386"/>
                  </a:lnTo>
                  <a:lnTo>
                    <a:pt x="336" y="1381"/>
                  </a:lnTo>
                  <a:lnTo>
                    <a:pt x="333" y="1381"/>
                  </a:lnTo>
                  <a:lnTo>
                    <a:pt x="331" y="1379"/>
                  </a:lnTo>
                  <a:lnTo>
                    <a:pt x="330" y="1370"/>
                  </a:lnTo>
                  <a:lnTo>
                    <a:pt x="326" y="1368"/>
                  </a:lnTo>
                  <a:lnTo>
                    <a:pt x="325" y="1366"/>
                  </a:lnTo>
                  <a:lnTo>
                    <a:pt x="322" y="1365"/>
                  </a:lnTo>
                  <a:lnTo>
                    <a:pt x="318" y="1365"/>
                  </a:lnTo>
                  <a:lnTo>
                    <a:pt x="315" y="1360"/>
                  </a:lnTo>
                  <a:lnTo>
                    <a:pt x="312" y="1359"/>
                  </a:lnTo>
                  <a:lnTo>
                    <a:pt x="309" y="1359"/>
                  </a:lnTo>
                  <a:lnTo>
                    <a:pt x="304" y="1361"/>
                  </a:lnTo>
                  <a:lnTo>
                    <a:pt x="298" y="1361"/>
                  </a:lnTo>
                  <a:lnTo>
                    <a:pt x="293" y="1365"/>
                  </a:lnTo>
                  <a:lnTo>
                    <a:pt x="279" y="1365"/>
                  </a:lnTo>
                  <a:lnTo>
                    <a:pt x="269" y="1372"/>
                  </a:lnTo>
                  <a:lnTo>
                    <a:pt x="258" y="1378"/>
                  </a:lnTo>
                  <a:lnTo>
                    <a:pt x="251" y="1383"/>
                  </a:lnTo>
                  <a:lnTo>
                    <a:pt x="246" y="1388"/>
                  </a:lnTo>
                  <a:lnTo>
                    <a:pt x="241" y="1389"/>
                  </a:lnTo>
                  <a:lnTo>
                    <a:pt x="237" y="1394"/>
                  </a:lnTo>
                  <a:lnTo>
                    <a:pt x="230" y="1391"/>
                  </a:lnTo>
                  <a:lnTo>
                    <a:pt x="225" y="1394"/>
                  </a:lnTo>
                  <a:lnTo>
                    <a:pt x="220" y="1394"/>
                  </a:lnTo>
                  <a:lnTo>
                    <a:pt x="209" y="1393"/>
                  </a:lnTo>
                  <a:lnTo>
                    <a:pt x="202" y="1388"/>
                  </a:lnTo>
                  <a:lnTo>
                    <a:pt x="196" y="1389"/>
                  </a:lnTo>
                  <a:lnTo>
                    <a:pt x="188" y="1384"/>
                  </a:lnTo>
                  <a:lnTo>
                    <a:pt x="171" y="1378"/>
                  </a:lnTo>
                  <a:lnTo>
                    <a:pt x="161" y="1372"/>
                  </a:lnTo>
                  <a:lnTo>
                    <a:pt x="161" y="1366"/>
                  </a:lnTo>
                  <a:lnTo>
                    <a:pt x="160" y="1362"/>
                  </a:lnTo>
                  <a:lnTo>
                    <a:pt x="156" y="1363"/>
                  </a:lnTo>
                  <a:lnTo>
                    <a:pt x="151" y="1367"/>
                  </a:lnTo>
                  <a:lnTo>
                    <a:pt x="148" y="1367"/>
                  </a:lnTo>
                  <a:lnTo>
                    <a:pt x="143" y="1368"/>
                  </a:lnTo>
                  <a:lnTo>
                    <a:pt x="139" y="1367"/>
                  </a:lnTo>
                  <a:lnTo>
                    <a:pt x="133" y="1356"/>
                  </a:lnTo>
                  <a:lnTo>
                    <a:pt x="126" y="1355"/>
                  </a:lnTo>
                  <a:lnTo>
                    <a:pt x="124" y="1351"/>
                  </a:lnTo>
                  <a:lnTo>
                    <a:pt x="124" y="1349"/>
                  </a:lnTo>
                  <a:lnTo>
                    <a:pt x="129" y="1348"/>
                  </a:lnTo>
                  <a:lnTo>
                    <a:pt x="131" y="1344"/>
                  </a:lnTo>
                  <a:lnTo>
                    <a:pt x="129" y="1339"/>
                  </a:lnTo>
                  <a:lnTo>
                    <a:pt x="127" y="1336"/>
                  </a:lnTo>
                  <a:lnTo>
                    <a:pt x="129" y="1330"/>
                  </a:lnTo>
                  <a:lnTo>
                    <a:pt x="129" y="1324"/>
                  </a:lnTo>
                  <a:lnTo>
                    <a:pt x="127" y="1318"/>
                  </a:lnTo>
                  <a:lnTo>
                    <a:pt x="121" y="1312"/>
                  </a:lnTo>
                  <a:lnTo>
                    <a:pt x="110" y="1305"/>
                  </a:lnTo>
                  <a:lnTo>
                    <a:pt x="105" y="1305"/>
                  </a:lnTo>
                  <a:lnTo>
                    <a:pt x="99" y="1309"/>
                  </a:lnTo>
                  <a:lnTo>
                    <a:pt x="97" y="1308"/>
                  </a:lnTo>
                  <a:lnTo>
                    <a:pt x="97" y="1296"/>
                  </a:lnTo>
                  <a:lnTo>
                    <a:pt x="95" y="1293"/>
                  </a:lnTo>
                  <a:lnTo>
                    <a:pt x="88" y="1295"/>
                  </a:lnTo>
                  <a:lnTo>
                    <a:pt x="83" y="1292"/>
                  </a:lnTo>
                  <a:lnTo>
                    <a:pt x="79" y="1291"/>
                  </a:lnTo>
                  <a:lnTo>
                    <a:pt x="65" y="1293"/>
                  </a:lnTo>
                  <a:lnTo>
                    <a:pt x="54" y="1290"/>
                  </a:lnTo>
                  <a:lnTo>
                    <a:pt x="56" y="1289"/>
                  </a:lnTo>
                  <a:lnTo>
                    <a:pt x="53" y="1284"/>
                  </a:lnTo>
                  <a:lnTo>
                    <a:pt x="47" y="1281"/>
                  </a:lnTo>
                  <a:lnTo>
                    <a:pt x="46" y="1278"/>
                  </a:lnTo>
                  <a:lnTo>
                    <a:pt x="53" y="1270"/>
                  </a:lnTo>
                  <a:lnTo>
                    <a:pt x="57" y="1269"/>
                  </a:lnTo>
                  <a:lnTo>
                    <a:pt x="62" y="1271"/>
                  </a:lnTo>
                  <a:lnTo>
                    <a:pt x="65" y="1271"/>
                  </a:lnTo>
                  <a:lnTo>
                    <a:pt x="62" y="1271"/>
                  </a:lnTo>
                  <a:lnTo>
                    <a:pt x="70" y="1274"/>
                  </a:lnTo>
                  <a:lnTo>
                    <a:pt x="73" y="1273"/>
                  </a:lnTo>
                  <a:lnTo>
                    <a:pt x="73" y="1237"/>
                  </a:lnTo>
                  <a:lnTo>
                    <a:pt x="63" y="1212"/>
                  </a:lnTo>
                  <a:lnTo>
                    <a:pt x="63" y="1193"/>
                  </a:lnTo>
                  <a:lnTo>
                    <a:pt x="56" y="1182"/>
                  </a:lnTo>
                  <a:lnTo>
                    <a:pt x="37" y="1180"/>
                  </a:lnTo>
                  <a:lnTo>
                    <a:pt x="17" y="1187"/>
                  </a:lnTo>
                  <a:lnTo>
                    <a:pt x="6" y="1179"/>
                  </a:lnTo>
                  <a:lnTo>
                    <a:pt x="2" y="1162"/>
                  </a:lnTo>
                  <a:lnTo>
                    <a:pt x="0" y="1142"/>
                  </a:lnTo>
                  <a:lnTo>
                    <a:pt x="11" y="1108"/>
                  </a:lnTo>
                  <a:lnTo>
                    <a:pt x="10" y="1097"/>
                  </a:lnTo>
                  <a:lnTo>
                    <a:pt x="19" y="1079"/>
                  </a:lnTo>
                  <a:lnTo>
                    <a:pt x="51" y="1064"/>
                  </a:lnTo>
                  <a:lnTo>
                    <a:pt x="56" y="1059"/>
                  </a:lnTo>
                  <a:lnTo>
                    <a:pt x="63" y="1059"/>
                  </a:lnTo>
                  <a:lnTo>
                    <a:pt x="69" y="1044"/>
                  </a:lnTo>
                  <a:lnTo>
                    <a:pt x="79" y="1048"/>
                  </a:lnTo>
                  <a:lnTo>
                    <a:pt x="94" y="1042"/>
                  </a:lnTo>
                  <a:lnTo>
                    <a:pt x="105" y="1043"/>
                  </a:lnTo>
                  <a:lnTo>
                    <a:pt x="111" y="1056"/>
                  </a:lnTo>
                  <a:lnTo>
                    <a:pt x="122" y="1058"/>
                  </a:lnTo>
                  <a:lnTo>
                    <a:pt x="138" y="1054"/>
                  </a:lnTo>
                  <a:lnTo>
                    <a:pt x="148" y="1055"/>
                  </a:lnTo>
                  <a:lnTo>
                    <a:pt x="161" y="1045"/>
                  </a:lnTo>
                  <a:lnTo>
                    <a:pt x="167" y="1027"/>
                  </a:lnTo>
                  <a:lnTo>
                    <a:pt x="176" y="1016"/>
                  </a:lnTo>
                  <a:lnTo>
                    <a:pt x="193" y="1011"/>
                  </a:lnTo>
                  <a:lnTo>
                    <a:pt x="212" y="1010"/>
                  </a:lnTo>
                  <a:lnTo>
                    <a:pt x="239" y="1005"/>
                  </a:lnTo>
                  <a:lnTo>
                    <a:pt x="251" y="1000"/>
                  </a:lnTo>
                  <a:lnTo>
                    <a:pt x="259" y="986"/>
                  </a:lnTo>
                  <a:lnTo>
                    <a:pt x="274" y="973"/>
                  </a:lnTo>
                  <a:lnTo>
                    <a:pt x="310" y="953"/>
                  </a:lnTo>
                  <a:lnTo>
                    <a:pt x="348" y="941"/>
                  </a:lnTo>
                  <a:lnTo>
                    <a:pt x="358" y="934"/>
                  </a:lnTo>
                  <a:lnTo>
                    <a:pt x="364" y="920"/>
                  </a:lnTo>
                  <a:lnTo>
                    <a:pt x="364" y="892"/>
                  </a:lnTo>
                  <a:lnTo>
                    <a:pt x="366" y="881"/>
                  </a:lnTo>
                  <a:lnTo>
                    <a:pt x="374" y="871"/>
                  </a:lnTo>
                  <a:lnTo>
                    <a:pt x="373" y="859"/>
                  </a:lnTo>
                  <a:lnTo>
                    <a:pt x="386" y="849"/>
                  </a:lnTo>
                  <a:lnTo>
                    <a:pt x="386" y="834"/>
                  </a:lnTo>
                  <a:lnTo>
                    <a:pt x="377" y="807"/>
                  </a:lnTo>
                  <a:lnTo>
                    <a:pt x="370" y="795"/>
                  </a:lnTo>
                  <a:lnTo>
                    <a:pt x="366" y="780"/>
                  </a:lnTo>
                  <a:lnTo>
                    <a:pt x="361" y="742"/>
                  </a:lnTo>
                  <a:lnTo>
                    <a:pt x="354" y="727"/>
                  </a:lnTo>
                  <a:lnTo>
                    <a:pt x="347" y="720"/>
                  </a:lnTo>
                  <a:lnTo>
                    <a:pt x="355" y="712"/>
                  </a:lnTo>
                  <a:lnTo>
                    <a:pt x="375" y="705"/>
                  </a:lnTo>
                  <a:lnTo>
                    <a:pt x="393" y="703"/>
                  </a:lnTo>
                  <a:lnTo>
                    <a:pt x="416" y="695"/>
                  </a:lnTo>
                  <a:lnTo>
                    <a:pt x="471" y="693"/>
                  </a:lnTo>
                  <a:lnTo>
                    <a:pt x="478" y="688"/>
                  </a:lnTo>
                  <a:lnTo>
                    <a:pt x="472" y="670"/>
                  </a:lnTo>
                  <a:lnTo>
                    <a:pt x="470" y="655"/>
                  </a:lnTo>
                  <a:lnTo>
                    <a:pt x="473" y="635"/>
                  </a:lnTo>
                  <a:lnTo>
                    <a:pt x="479" y="611"/>
                  </a:lnTo>
                  <a:lnTo>
                    <a:pt x="492" y="584"/>
                  </a:lnTo>
                  <a:lnTo>
                    <a:pt x="500" y="558"/>
                  </a:lnTo>
                  <a:lnTo>
                    <a:pt x="511" y="537"/>
                  </a:lnTo>
                  <a:lnTo>
                    <a:pt x="535" y="537"/>
                  </a:lnTo>
                  <a:lnTo>
                    <a:pt x="544" y="544"/>
                  </a:lnTo>
                  <a:lnTo>
                    <a:pt x="563" y="550"/>
                  </a:lnTo>
                  <a:lnTo>
                    <a:pt x="597" y="547"/>
                  </a:lnTo>
                  <a:lnTo>
                    <a:pt x="606" y="556"/>
                  </a:lnTo>
                  <a:lnTo>
                    <a:pt x="616" y="563"/>
                  </a:lnTo>
                  <a:lnTo>
                    <a:pt x="630" y="552"/>
                  </a:lnTo>
                  <a:lnTo>
                    <a:pt x="653" y="544"/>
                  </a:lnTo>
                  <a:lnTo>
                    <a:pt x="656" y="507"/>
                  </a:lnTo>
                  <a:lnTo>
                    <a:pt x="654" y="484"/>
                  </a:lnTo>
                  <a:lnTo>
                    <a:pt x="659" y="459"/>
                  </a:lnTo>
                  <a:lnTo>
                    <a:pt x="670" y="439"/>
                  </a:lnTo>
                  <a:lnTo>
                    <a:pt x="686" y="440"/>
                  </a:lnTo>
                  <a:lnTo>
                    <a:pt x="705" y="434"/>
                  </a:lnTo>
                  <a:lnTo>
                    <a:pt x="721" y="418"/>
                  </a:lnTo>
                  <a:lnTo>
                    <a:pt x="731" y="398"/>
                  </a:lnTo>
                  <a:lnTo>
                    <a:pt x="756" y="405"/>
                  </a:lnTo>
                  <a:lnTo>
                    <a:pt x="772" y="389"/>
                  </a:lnTo>
                  <a:lnTo>
                    <a:pt x="777" y="389"/>
                  </a:lnTo>
                  <a:lnTo>
                    <a:pt x="777" y="393"/>
                  </a:lnTo>
                  <a:lnTo>
                    <a:pt x="780" y="404"/>
                  </a:lnTo>
                  <a:lnTo>
                    <a:pt x="791" y="430"/>
                  </a:lnTo>
                  <a:lnTo>
                    <a:pt x="821" y="453"/>
                  </a:lnTo>
                  <a:lnTo>
                    <a:pt x="832" y="474"/>
                  </a:lnTo>
                  <a:lnTo>
                    <a:pt x="847" y="485"/>
                  </a:lnTo>
                  <a:lnTo>
                    <a:pt x="854" y="474"/>
                  </a:lnTo>
                  <a:lnTo>
                    <a:pt x="870" y="477"/>
                  </a:lnTo>
                  <a:lnTo>
                    <a:pt x="885" y="485"/>
                  </a:lnTo>
                  <a:lnTo>
                    <a:pt x="901" y="488"/>
                  </a:lnTo>
                  <a:lnTo>
                    <a:pt x="911" y="504"/>
                  </a:lnTo>
                  <a:lnTo>
                    <a:pt x="918" y="526"/>
                  </a:lnTo>
                  <a:lnTo>
                    <a:pt x="928" y="543"/>
                  </a:lnTo>
                  <a:lnTo>
                    <a:pt x="940" y="586"/>
                  </a:lnTo>
                  <a:lnTo>
                    <a:pt x="940" y="614"/>
                  </a:lnTo>
                  <a:lnTo>
                    <a:pt x="944" y="633"/>
                  </a:lnTo>
                  <a:lnTo>
                    <a:pt x="943" y="652"/>
                  </a:lnTo>
                  <a:lnTo>
                    <a:pt x="935" y="668"/>
                  </a:lnTo>
                  <a:lnTo>
                    <a:pt x="934" y="683"/>
                  </a:lnTo>
                  <a:lnTo>
                    <a:pt x="941" y="690"/>
                  </a:lnTo>
                  <a:lnTo>
                    <a:pt x="957" y="697"/>
                  </a:lnTo>
                  <a:lnTo>
                    <a:pt x="988" y="700"/>
                  </a:lnTo>
                  <a:lnTo>
                    <a:pt x="1022" y="711"/>
                  </a:lnTo>
                  <a:lnTo>
                    <a:pt x="1031" y="711"/>
                  </a:lnTo>
                  <a:lnTo>
                    <a:pt x="1044" y="706"/>
                  </a:lnTo>
                  <a:lnTo>
                    <a:pt x="1057" y="706"/>
                  </a:lnTo>
                  <a:lnTo>
                    <a:pt x="1069" y="712"/>
                  </a:lnTo>
                  <a:lnTo>
                    <a:pt x="1099" y="722"/>
                  </a:lnTo>
                  <a:lnTo>
                    <a:pt x="1114" y="732"/>
                  </a:lnTo>
                  <a:lnTo>
                    <a:pt x="1130" y="741"/>
                  </a:lnTo>
                  <a:lnTo>
                    <a:pt x="1162" y="749"/>
                  </a:lnTo>
                  <a:lnTo>
                    <a:pt x="1175" y="759"/>
                  </a:lnTo>
                  <a:lnTo>
                    <a:pt x="1187" y="760"/>
                  </a:lnTo>
                  <a:lnTo>
                    <a:pt x="1198" y="775"/>
                  </a:lnTo>
                  <a:lnTo>
                    <a:pt x="1209" y="792"/>
                  </a:lnTo>
                  <a:lnTo>
                    <a:pt x="1216" y="812"/>
                  </a:lnTo>
                  <a:lnTo>
                    <a:pt x="1228" y="832"/>
                  </a:lnTo>
                  <a:lnTo>
                    <a:pt x="1240" y="846"/>
                  </a:lnTo>
                  <a:lnTo>
                    <a:pt x="1253" y="862"/>
                  </a:lnTo>
                  <a:lnTo>
                    <a:pt x="1269" y="876"/>
                  </a:lnTo>
                  <a:lnTo>
                    <a:pt x="1283" y="882"/>
                  </a:lnTo>
                  <a:lnTo>
                    <a:pt x="1304" y="882"/>
                  </a:lnTo>
                  <a:lnTo>
                    <a:pt x="1452" y="872"/>
                  </a:lnTo>
                  <a:lnTo>
                    <a:pt x="1470" y="870"/>
                  </a:lnTo>
                  <a:lnTo>
                    <a:pt x="1487" y="872"/>
                  </a:lnTo>
                  <a:lnTo>
                    <a:pt x="1521" y="883"/>
                  </a:lnTo>
                  <a:lnTo>
                    <a:pt x="1531" y="887"/>
                  </a:lnTo>
                  <a:lnTo>
                    <a:pt x="1540" y="898"/>
                  </a:lnTo>
                  <a:lnTo>
                    <a:pt x="1555" y="911"/>
                  </a:lnTo>
                  <a:lnTo>
                    <a:pt x="1578" y="921"/>
                  </a:lnTo>
                  <a:lnTo>
                    <a:pt x="1611" y="931"/>
                  </a:lnTo>
                  <a:lnTo>
                    <a:pt x="1629" y="941"/>
                  </a:lnTo>
                  <a:lnTo>
                    <a:pt x="1651" y="948"/>
                  </a:lnTo>
                  <a:lnTo>
                    <a:pt x="1680" y="950"/>
                  </a:lnTo>
                  <a:lnTo>
                    <a:pt x="1686" y="952"/>
                  </a:lnTo>
                  <a:lnTo>
                    <a:pt x="1697" y="961"/>
                  </a:lnTo>
                  <a:lnTo>
                    <a:pt x="1709" y="964"/>
                  </a:lnTo>
                  <a:lnTo>
                    <a:pt x="1719" y="963"/>
                  </a:lnTo>
                  <a:lnTo>
                    <a:pt x="1737" y="948"/>
                  </a:lnTo>
                  <a:lnTo>
                    <a:pt x="1767" y="937"/>
                  </a:lnTo>
                  <a:lnTo>
                    <a:pt x="1780" y="935"/>
                  </a:lnTo>
                  <a:lnTo>
                    <a:pt x="1791" y="931"/>
                  </a:lnTo>
                  <a:lnTo>
                    <a:pt x="1799" y="921"/>
                  </a:lnTo>
                  <a:lnTo>
                    <a:pt x="1810" y="918"/>
                  </a:lnTo>
                  <a:lnTo>
                    <a:pt x="1847" y="911"/>
                  </a:lnTo>
                  <a:lnTo>
                    <a:pt x="1865" y="904"/>
                  </a:lnTo>
                  <a:lnTo>
                    <a:pt x="1891" y="905"/>
                  </a:lnTo>
                  <a:lnTo>
                    <a:pt x="1907" y="899"/>
                  </a:lnTo>
                  <a:lnTo>
                    <a:pt x="1935" y="908"/>
                  </a:lnTo>
                  <a:lnTo>
                    <a:pt x="1940" y="905"/>
                  </a:lnTo>
                  <a:lnTo>
                    <a:pt x="1968" y="903"/>
                  </a:lnTo>
                  <a:lnTo>
                    <a:pt x="1998" y="892"/>
                  </a:lnTo>
                  <a:lnTo>
                    <a:pt x="2012" y="883"/>
                  </a:lnTo>
                  <a:lnTo>
                    <a:pt x="2032" y="868"/>
                  </a:lnTo>
                  <a:lnTo>
                    <a:pt x="2042" y="854"/>
                  </a:lnTo>
                  <a:lnTo>
                    <a:pt x="2100" y="805"/>
                  </a:lnTo>
                  <a:lnTo>
                    <a:pt x="2097" y="791"/>
                  </a:lnTo>
                  <a:lnTo>
                    <a:pt x="2075" y="762"/>
                  </a:lnTo>
                  <a:lnTo>
                    <a:pt x="2078" y="747"/>
                  </a:lnTo>
                  <a:lnTo>
                    <a:pt x="2091" y="727"/>
                  </a:lnTo>
                  <a:lnTo>
                    <a:pt x="2100" y="710"/>
                  </a:lnTo>
                  <a:lnTo>
                    <a:pt x="2121" y="704"/>
                  </a:lnTo>
                  <a:lnTo>
                    <a:pt x="2137" y="709"/>
                  </a:lnTo>
                  <a:lnTo>
                    <a:pt x="2149" y="722"/>
                  </a:lnTo>
                  <a:lnTo>
                    <a:pt x="2170" y="727"/>
                  </a:lnTo>
                  <a:lnTo>
                    <a:pt x="2188" y="727"/>
                  </a:lnTo>
                  <a:lnTo>
                    <a:pt x="2215" y="710"/>
                  </a:lnTo>
                  <a:lnTo>
                    <a:pt x="2234" y="689"/>
                  </a:lnTo>
                  <a:lnTo>
                    <a:pt x="2254" y="667"/>
                  </a:lnTo>
                  <a:lnTo>
                    <a:pt x="2266" y="667"/>
                  </a:lnTo>
                  <a:lnTo>
                    <a:pt x="2277" y="668"/>
                  </a:lnTo>
                  <a:lnTo>
                    <a:pt x="2284" y="666"/>
                  </a:lnTo>
                  <a:lnTo>
                    <a:pt x="2302" y="654"/>
                  </a:lnTo>
                  <a:lnTo>
                    <a:pt x="2353" y="598"/>
                  </a:lnTo>
                  <a:lnTo>
                    <a:pt x="2369" y="584"/>
                  </a:lnTo>
                  <a:lnTo>
                    <a:pt x="2390" y="580"/>
                  </a:lnTo>
                  <a:lnTo>
                    <a:pt x="2415" y="581"/>
                  </a:lnTo>
                  <a:lnTo>
                    <a:pt x="2440" y="577"/>
                  </a:lnTo>
                  <a:lnTo>
                    <a:pt x="2465" y="572"/>
                  </a:lnTo>
                  <a:lnTo>
                    <a:pt x="2484" y="577"/>
                  </a:lnTo>
                  <a:lnTo>
                    <a:pt x="2501" y="580"/>
                  </a:lnTo>
                  <a:lnTo>
                    <a:pt x="2511" y="574"/>
                  </a:lnTo>
                  <a:lnTo>
                    <a:pt x="2510" y="561"/>
                  </a:lnTo>
                  <a:lnTo>
                    <a:pt x="2496" y="553"/>
                  </a:lnTo>
                  <a:lnTo>
                    <a:pt x="2496" y="544"/>
                  </a:lnTo>
                  <a:lnTo>
                    <a:pt x="2498" y="531"/>
                  </a:lnTo>
                  <a:lnTo>
                    <a:pt x="2492" y="517"/>
                  </a:lnTo>
                  <a:lnTo>
                    <a:pt x="2463" y="493"/>
                  </a:lnTo>
                  <a:lnTo>
                    <a:pt x="2450" y="478"/>
                  </a:lnTo>
                  <a:lnTo>
                    <a:pt x="2444" y="464"/>
                  </a:lnTo>
                  <a:lnTo>
                    <a:pt x="2415" y="485"/>
                  </a:lnTo>
                  <a:lnTo>
                    <a:pt x="2397" y="498"/>
                  </a:lnTo>
                  <a:lnTo>
                    <a:pt x="2372" y="505"/>
                  </a:lnTo>
                  <a:lnTo>
                    <a:pt x="2347" y="507"/>
                  </a:lnTo>
                  <a:lnTo>
                    <a:pt x="2306" y="498"/>
                  </a:lnTo>
                  <a:lnTo>
                    <a:pt x="2297" y="483"/>
                  </a:lnTo>
                  <a:lnTo>
                    <a:pt x="2294" y="463"/>
                  </a:lnTo>
                  <a:lnTo>
                    <a:pt x="2294" y="441"/>
                  </a:lnTo>
                  <a:lnTo>
                    <a:pt x="2302" y="424"/>
                  </a:lnTo>
                  <a:lnTo>
                    <a:pt x="2305" y="404"/>
                  </a:lnTo>
                  <a:lnTo>
                    <a:pt x="2302" y="387"/>
                  </a:lnTo>
                  <a:lnTo>
                    <a:pt x="2302" y="371"/>
                  </a:lnTo>
                  <a:lnTo>
                    <a:pt x="2306" y="362"/>
                  </a:lnTo>
                  <a:lnTo>
                    <a:pt x="2317" y="348"/>
                  </a:lnTo>
                  <a:lnTo>
                    <a:pt x="2333" y="319"/>
                  </a:lnTo>
                  <a:lnTo>
                    <a:pt x="2342" y="311"/>
                  </a:lnTo>
                  <a:lnTo>
                    <a:pt x="2342" y="306"/>
                  </a:lnTo>
                  <a:lnTo>
                    <a:pt x="2353" y="308"/>
                  </a:lnTo>
                  <a:lnTo>
                    <a:pt x="2366" y="318"/>
                  </a:lnTo>
                  <a:lnTo>
                    <a:pt x="2398" y="328"/>
                  </a:lnTo>
                  <a:lnTo>
                    <a:pt x="2423" y="340"/>
                  </a:lnTo>
                  <a:lnTo>
                    <a:pt x="2434" y="338"/>
                  </a:lnTo>
                  <a:lnTo>
                    <a:pt x="2449" y="327"/>
                  </a:lnTo>
                  <a:lnTo>
                    <a:pt x="2499" y="296"/>
                  </a:lnTo>
                  <a:lnTo>
                    <a:pt x="2500" y="289"/>
                  </a:lnTo>
                  <a:lnTo>
                    <a:pt x="2498" y="276"/>
                  </a:lnTo>
                  <a:lnTo>
                    <a:pt x="2501" y="264"/>
                  </a:lnTo>
                  <a:lnTo>
                    <a:pt x="2512" y="251"/>
                  </a:lnTo>
                  <a:lnTo>
                    <a:pt x="2519" y="240"/>
                  </a:lnTo>
                  <a:lnTo>
                    <a:pt x="2526" y="210"/>
                  </a:lnTo>
                  <a:lnTo>
                    <a:pt x="2531" y="188"/>
                  </a:lnTo>
                  <a:lnTo>
                    <a:pt x="2538" y="171"/>
                  </a:lnTo>
                  <a:lnTo>
                    <a:pt x="2557" y="161"/>
                  </a:lnTo>
                  <a:lnTo>
                    <a:pt x="2581" y="134"/>
                  </a:lnTo>
                  <a:lnTo>
                    <a:pt x="2581" y="129"/>
                  </a:lnTo>
                  <a:lnTo>
                    <a:pt x="2576" y="118"/>
                  </a:lnTo>
                  <a:lnTo>
                    <a:pt x="2578" y="91"/>
                  </a:lnTo>
                  <a:lnTo>
                    <a:pt x="2571" y="87"/>
                  </a:lnTo>
                  <a:lnTo>
                    <a:pt x="2560" y="87"/>
                  </a:lnTo>
                  <a:lnTo>
                    <a:pt x="2542" y="92"/>
                  </a:lnTo>
                  <a:lnTo>
                    <a:pt x="2538" y="87"/>
                  </a:lnTo>
                  <a:lnTo>
                    <a:pt x="2543" y="74"/>
                  </a:lnTo>
                  <a:lnTo>
                    <a:pt x="2567" y="50"/>
                  </a:lnTo>
                  <a:lnTo>
                    <a:pt x="2575" y="38"/>
                  </a:lnTo>
                  <a:lnTo>
                    <a:pt x="2591" y="26"/>
                  </a:lnTo>
                  <a:lnTo>
                    <a:pt x="2625" y="20"/>
                  </a:lnTo>
                  <a:lnTo>
                    <a:pt x="2666" y="5"/>
                  </a:lnTo>
                  <a:lnTo>
                    <a:pt x="2691" y="6"/>
                  </a:lnTo>
                  <a:lnTo>
                    <a:pt x="2726" y="0"/>
                  </a:lnTo>
                  <a:lnTo>
                    <a:pt x="2738" y="0"/>
                  </a:lnTo>
                  <a:lnTo>
                    <a:pt x="2757" y="9"/>
                  </a:lnTo>
                  <a:lnTo>
                    <a:pt x="2774" y="21"/>
                  </a:lnTo>
                  <a:lnTo>
                    <a:pt x="2785" y="33"/>
                  </a:lnTo>
                  <a:lnTo>
                    <a:pt x="2801" y="37"/>
                  </a:lnTo>
                  <a:lnTo>
                    <a:pt x="2820" y="34"/>
                  </a:lnTo>
                  <a:lnTo>
                    <a:pt x="2836" y="38"/>
                  </a:lnTo>
                  <a:lnTo>
                    <a:pt x="2850" y="44"/>
                  </a:lnTo>
                  <a:lnTo>
                    <a:pt x="2858" y="58"/>
                  </a:lnTo>
                  <a:lnTo>
                    <a:pt x="2870" y="76"/>
                  </a:lnTo>
                  <a:lnTo>
                    <a:pt x="2871" y="89"/>
                  </a:lnTo>
                  <a:lnTo>
                    <a:pt x="2879" y="96"/>
                  </a:lnTo>
                  <a:lnTo>
                    <a:pt x="2888" y="102"/>
                  </a:lnTo>
                  <a:lnTo>
                    <a:pt x="2890" y="111"/>
                  </a:lnTo>
                  <a:lnTo>
                    <a:pt x="2891" y="106"/>
                  </a:lnTo>
                  <a:lnTo>
                    <a:pt x="2893" y="119"/>
                  </a:lnTo>
                  <a:lnTo>
                    <a:pt x="2898" y="134"/>
                  </a:lnTo>
                  <a:lnTo>
                    <a:pt x="2901" y="155"/>
                  </a:lnTo>
                  <a:lnTo>
                    <a:pt x="2909" y="172"/>
                  </a:lnTo>
                  <a:lnTo>
                    <a:pt x="2914" y="189"/>
                  </a:lnTo>
                  <a:lnTo>
                    <a:pt x="2935" y="229"/>
                  </a:lnTo>
                  <a:lnTo>
                    <a:pt x="2941" y="270"/>
                  </a:lnTo>
                  <a:lnTo>
                    <a:pt x="2950" y="289"/>
                  </a:lnTo>
                  <a:lnTo>
                    <a:pt x="2949" y="294"/>
                  </a:lnTo>
                  <a:lnTo>
                    <a:pt x="2950" y="295"/>
                  </a:lnTo>
                  <a:lnTo>
                    <a:pt x="2952" y="313"/>
                  </a:lnTo>
                  <a:lnTo>
                    <a:pt x="2952" y="334"/>
                  </a:lnTo>
                  <a:lnTo>
                    <a:pt x="2965" y="345"/>
                  </a:lnTo>
                  <a:lnTo>
                    <a:pt x="2988" y="348"/>
                  </a:lnTo>
                  <a:lnTo>
                    <a:pt x="3009" y="340"/>
                  </a:lnTo>
                  <a:lnTo>
                    <a:pt x="3025" y="348"/>
                  </a:lnTo>
                  <a:lnTo>
                    <a:pt x="3044" y="350"/>
                  </a:lnTo>
                  <a:lnTo>
                    <a:pt x="3062" y="359"/>
                  </a:lnTo>
                  <a:lnTo>
                    <a:pt x="3094" y="387"/>
                  </a:lnTo>
                  <a:lnTo>
                    <a:pt x="3109" y="394"/>
                  </a:lnTo>
                  <a:lnTo>
                    <a:pt x="3121" y="396"/>
                  </a:lnTo>
                  <a:lnTo>
                    <a:pt x="3125" y="403"/>
                  </a:lnTo>
                  <a:lnTo>
                    <a:pt x="3125" y="408"/>
                  </a:lnTo>
                  <a:lnTo>
                    <a:pt x="3127" y="407"/>
                  </a:lnTo>
                  <a:lnTo>
                    <a:pt x="3128" y="423"/>
                  </a:lnTo>
                  <a:lnTo>
                    <a:pt x="3135" y="432"/>
                  </a:lnTo>
                  <a:lnTo>
                    <a:pt x="3134" y="448"/>
                  </a:lnTo>
                  <a:lnTo>
                    <a:pt x="3135" y="466"/>
                  </a:lnTo>
                  <a:lnTo>
                    <a:pt x="3145" y="482"/>
                  </a:lnTo>
                  <a:lnTo>
                    <a:pt x="3151" y="495"/>
                  </a:lnTo>
                  <a:lnTo>
                    <a:pt x="3170" y="494"/>
                  </a:lnTo>
                  <a:lnTo>
                    <a:pt x="3189" y="500"/>
                  </a:lnTo>
                  <a:lnTo>
                    <a:pt x="3207" y="498"/>
                  </a:lnTo>
                  <a:lnTo>
                    <a:pt x="3238" y="483"/>
                  </a:lnTo>
                  <a:lnTo>
                    <a:pt x="3272" y="461"/>
                  </a:lnTo>
                  <a:lnTo>
                    <a:pt x="3290" y="459"/>
                  </a:lnTo>
                  <a:lnTo>
                    <a:pt x="3323" y="441"/>
                  </a:lnTo>
                  <a:lnTo>
                    <a:pt x="3355" y="432"/>
                  </a:lnTo>
                  <a:lnTo>
                    <a:pt x="3356" y="435"/>
                  </a:lnTo>
                  <a:lnTo>
                    <a:pt x="3348" y="448"/>
                  </a:lnTo>
                  <a:lnTo>
                    <a:pt x="3348" y="468"/>
                  </a:lnTo>
                  <a:lnTo>
                    <a:pt x="3353" y="484"/>
                  </a:lnTo>
                  <a:lnTo>
                    <a:pt x="3350" y="504"/>
                  </a:lnTo>
                  <a:lnTo>
                    <a:pt x="3338" y="514"/>
                  </a:lnTo>
                  <a:lnTo>
                    <a:pt x="3324" y="527"/>
                  </a:lnTo>
                  <a:lnTo>
                    <a:pt x="3322" y="548"/>
                  </a:lnTo>
                  <a:lnTo>
                    <a:pt x="3308" y="581"/>
                  </a:lnTo>
                  <a:lnTo>
                    <a:pt x="3300" y="623"/>
                  </a:lnTo>
                  <a:lnTo>
                    <a:pt x="3281" y="661"/>
                  </a:lnTo>
                  <a:lnTo>
                    <a:pt x="3268" y="679"/>
                  </a:lnTo>
                  <a:lnTo>
                    <a:pt x="3263" y="699"/>
                  </a:lnTo>
                  <a:lnTo>
                    <a:pt x="3251" y="709"/>
                  </a:lnTo>
                  <a:lnTo>
                    <a:pt x="3246" y="705"/>
                  </a:lnTo>
                  <a:lnTo>
                    <a:pt x="3195" y="693"/>
                  </a:lnTo>
                  <a:lnTo>
                    <a:pt x="3182" y="700"/>
                  </a:lnTo>
                  <a:lnTo>
                    <a:pt x="3146" y="735"/>
                  </a:lnTo>
                  <a:lnTo>
                    <a:pt x="3154" y="748"/>
                  </a:lnTo>
                  <a:lnTo>
                    <a:pt x="3160" y="775"/>
                  </a:lnTo>
                  <a:lnTo>
                    <a:pt x="3160" y="834"/>
                  </a:lnTo>
                  <a:lnTo>
                    <a:pt x="3144" y="859"/>
                  </a:lnTo>
                  <a:lnTo>
                    <a:pt x="3124" y="876"/>
                  </a:lnTo>
                  <a:lnTo>
                    <a:pt x="3124" y="894"/>
                  </a:lnTo>
                  <a:lnTo>
                    <a:pt x="3116" y="893"/>
                  </a:lnTo>
                  <a:lnTo>
                    <a:pt x="3108" y="878"/>
                  </a:lnTo>
                  <a:lnTo>
                    <a:pt x="3097" y="867"/>
                  </a:lnTo>
                  <a:lnTo>
                    <a:pt x="3086" y="876"/>
                  </a:lnTo>
                  <a:lnTo>
                    <a:pt x="3079" y="896"/>
                  </a:lnTo>
                  <a:lnTo>
                    <a:pt x="3069" y="911"/>
                  </a:lnTo>
                  <a:lnTo>
                    <a:pt x="3038" y="935"/>
                  </a:lnTo>
                  <a:lnTo>
                    <a:pt x="3014" y="941"/>
                  </a:lnTo>
                  <a:lnTo>
                    <a:pt x="2994" y="941"/>
                  </a:lnTo>
                  <a:lnTo>
                    <a:pt x="2989" y="950"/>
                  </a:lnTo>
                  <a:lnTo>
                    <a:pt x="2995" y="981"/>
                  </a:lnTo>
                  <a:lnTo>
                    <a:pt x="2953" y="985"/>
                  </a:lnTo>
                  <a:lnTo>
                    <a:pt x="2939" y="975"/>
                  </a:lnTo>
                  <a:lnTo>
                    <a:pt x="2920" y="970"/>
                  </a:lnTo>
                  <a:lnTo>
                    <a:pt x="2908" y="980"/>
                  </a:lnTo>
                  <a:lnTo>
                    <a:pt x="2883" y="1009"/>
                  </a:lnTo>
                  <a:lnTo>
                    <a:pt x="2865" y="1024"/>
                  </a:lnTo>
                  <a:lnTo>
                    <a:pt x="2826" y="1045"/>
                  </a:lnTo>
                  <a:lnTo>
                    <a:pt x="2811" y="1052"/>
                  </a:lnTo>
                  <a:lnTo>
                    <a:pt x="2783" y="1087"/>
                  </a:lnTo>
                  <a:lnTo>
                    <a:pt x="2781" y="1091"/>
                  </a:lnTo>
                  <a:lnTo>
                    <a:pt x="2774" y="1094"/>
                  </a:lnTo>
                  <a:lnTo>
                    <a:pt x="2767" y="1097"/>
                  </a:lnTo>
                  <a:lnTo>
                    <a:pt x="2756" y="1097"/>
                  </a:lnTo>
                  <a:lnTo>
                    <a:pt x="2734" y="1104"/>
                  </a:lnTo>
                  <a:lnTo>
                    <a:pt x="2729" y="1097"/>
                  </a:lnTo>
                  <a:lnTo>
                    <a:pt x="2724" y="1102"/>
                  </a:lnTo>
                  <a:lnTo>
                    <a:pt x="2709" y="1113"/>
                  </a:lnTo>
                  <a:lnTo>
                    <a:pt x="2673" y="1128"/>
                  </a:lnTo>
                  <a:lnTo>
                    <a:pt x="2665" y="1136"/>
                  </a:lnTo>
                  <a:lnTo>
                    <a:pt x="2657" y="1149"/>
                  </a:lnTo>
                  <a:lnTo>
                    <a:pt x="2646" y="1157"/>
                  </a:lnTo>
                  <a:lnTo>
                    <a:pt x="2638" y="1157"/>
                  </a:lnTo>
                  <a:lnTo>
                    <a:pt x="2632" y="1163"/>
                  </a:lnTo>
                  <a:lnTo>
                    <a:pt x="2613" y="1172"/>
                  </a:lnTo>
                  <a:lnTo>
                    <a:pt x="2607" y="1168"/>
                  </a:lnTo>
                  <a:lnTo>
                    <a:pt x="2616" y="1156"/>
                  </a:lnTo>
                  <a:lnTo>
                    <a:pt x="2630" y="1151"/>
                  </a:lnTo>
                  <a:lnTo>
                    <a:pt x="2635" y="1140"/>
                  </a:lnTo>
                  <a:lnTo>
                    <a:pt x="2638" y="1129"/>
                  </a:lnTo>
                  <a:lnTo>
                    <a:pt x="2630" y="1126"/>
                  </a:lnTo>
                  <a:lnTo>
                    <a:pt x="2622" y="1119"/>
                  </a:lnTo>
                  <a:lnTo>
                    <a:pt x="2616" y="1118"/>
                  </a:lnTo>
                  <a:lnTo>
                    <a:pt x="2625" y="1112"/>
                  </a:lnTo>
                  <a:lnTo>
                    <a:pt x="2627" y="1101"/>
                  </a:lnTo>
                  <a:lnTo>
                    <a:pt x="2638" y="1093"/>
                  </a:lnTo>
                  <a:lnTo>
                    <a:pt x="2660" y="1063"/>
                  </a:lnTo>
                  <a:lnTo>
                    <a:pt x="2667" y="1050"/>
                  </a:lnTo>
                  <a:lnTo>
                    <a:pt x="2665" y="1042"/>
                  </a:lnTo>
                  <a:lnTo>
                    <a:pt x="2652" y="1028"/>
                  </a:lnTo>
                  <a:lnTo>
                    <a:pt x="2649" y="1016"/>
                  </a:lnTo>
                  <a:lnTo>
                    <a:pt x="2644" y="1010"/>
                  </a:lnTo>
                  <a:lnTo>
                    <a:pt x="2639" y="1016"/>
                  </a:lnTo>
                  <a:lnTo>
                    <a:pt x="2616" y="1017"/>
                  </a:lnTo>
                  <a:lnTo>
                    <a:pt x="2606" y="1021"/>
                  </a:lnTo>
                  <a:lnTo>
                    <a:pt x="2590" y="1038"/>
                  </a:lnTo>
                  <a:lnTo>
                    <a:pt x="2578" y="1053"/>
                  </a:lnTo>
                  <a:lnTo>
                    <a:pt x="2571" y="1065"/>
                  </a:lnTo>
                  <a:lnTo>
                    <a:pt x="2568" y="1070"/>
                  </a:lnTo>
                  <a:lnTo>
                    <a:pt x="2542" y="1082"/>
                  </a:lnTo>
                  <a:lnTo>
                    <a:pt x="2524" y="1096"/>
                  </a:lnTo>
                  <a:lnTo>
                    <a:pt x="2516" y="1098"/>
                  </a:lnTo>
                  <a:lnTo>
                    <a:pt x="2509" y="1112"/>
                  </a:lnTo>
                  <a:lnTo>
                    <a:pt x="2506" y="1126"/>
                  </a:lnTo>
                  <a:lnTo>
                    <a:pt x="2498" y="1135"/>
                  </a:lnTo>
                  <a:lnTo>
                    <a:pt x="2488" y="1141"/>
                  </a:lnTo>
                  <a:lnTo>
                    <a:pt x="2473" y="1144"/>
                  </a:lnTo>
                  <a:lnTo>
                    <a:pt x="2462" y="1147"/>
                  </a:lnTo>
                  <a:lnTo>
                    <a:pt x="2451" y="1147"/>
                  </a:lnTo>
                  <a:lnTo>
                    <a:pt x="2445" y="1144"/>
                  </a:lnTo>
                  <a:lnTo>
                    <a:pt x="2433" y="1142"/>
                  </a:lnTo>
                  <a:lnTo>
                    <a:pt x="2423" y="1152"/>
                  </a:lnTo>
                  <a:lnTo>
                    <a:pt x="2417" y="1172"/>
                  </a:lnTo>
                  <a:lnTo>
                    <a:pt x="2414" y="1189"/>
                  </a:lnTo>
                  <a:lnTo>
                    <a:pt x="2431" y="1207"/>
                  </a:lnTo>
                  <a:lnTo>
                    <a:pt x="2435" y="1216"/>
                  </a:lnTo>
                  <a:lnTo>
                    <a:pt x="2444" y="1221"/>
                  </a:lnTo>
                  <a:lnTo>
                    <a:pt x="2451" y="1221"/>
                  </a:lnTo>
                  <a:lnTo>
                    <a:pt x="2456" y="1228"/>
                  </a:lnTo>
                  <a:lnTo>
                    <a:pt x="2465" y="1228"/>
                  </a:lnTo>
                  <a:lnTo>
                    <a:pt x="2469" y="1239"/>
                  </a:lnTo>
                  <a:lnTo>
                    <a:pt x="2479" y="1247"/>
                  </a:lnTo>
                  <a:lnTo>
                    <a:pt x="2482" y="1255"/>
                  </a:lnTo>
                  <a:lnTo>
                    <a:pt x="2482" y="1265"/>
                  </a:lnTo>
                  <a:lnTo>
                    <a:pt x="2490" y="1276"/>
                  </a:lnTo>
                  <a:lnTo>
                    <a:pt x="2517" y="1286"/>
                  </a:lnTo>
                  <a:lnTo>
                    <a:pt x="2531" y="1285"/>
                  </a:lnTo>
                  <a:lnTo>
                    <a:pt x="2543" y="1269"/>
                  </a:lnTo>
                  <a:lnTo>
                    <a:pt x="2554" y="1260"/>
                  </a:lnTo>
                  <a:lnTo>
                    <a:pt x="2562" y="1249"/>
                  </a:lnTo>
                  <a:lnTo>
                    <a:pt x="2584" y="1239"/>
                  </a:lnTo>
                  <a:lnTo>
                    <a:pt x="2591" y="1238"/>
                  </a:lnTo>
                  <a:lnTo>
                    <a:pt x="2602" y="1249"/>
                  </a:lnTo>
                  <a:lnTo>
                    <a:pt x="2611" y="1254"/>
                  </a:lnTo>
                  <a:lnTo>
                    <a:pt x="2622" y="1255"/>
                  </a:lnTo>
                  <a:lnTo>
                    <a:pt x="2629" y="1264"/>
                  </a:lnTo>
                  <a:lnTo>
                    <a:pt x="2637" y="1265"/>
                  </a:lnTo>
                  <a:lnTo>
                    <a:pt x="2649" y="1263"/>
                  </a:lnTo>
                  <a:lnTo>
                    <a:pt x="2657" y="1258"/>
                  </a:lnTo>
                  <a:lnTo>
                    <a:pt x="2671" y="1264"/>
                  </a:lnTo>
                  <a:lnTo>
                    <a:pt x="2683" y="1266"/>
                  </a:lnTo>
                  <a:lnTo>
                    <a:pt x="2687" y="1268"/>
                  </a:lnTo>
                  <a:lnTo>
                    <a:pt x="2684" y="1281"/>
                  </a:lnTo>
                  <a:lnTo>
                    <a:pt x="2680" y="1290"/>
                  </a:lnTo>
                  <a:lnTo>
                    <a:pt x="2680" y="1295"/>
                  </a:lnTo>
                  <a:lnTo>
                    <a:pt x="2670" y="1307"/>
                  </a:lnTo>
                  <a:lnTo>
                    <a:pt x="2666" y="1303"/>
                  </a:lnTo>
                  <a:lnTo>
                    <a:pt x="2662" y="1293"/>
                  </a:lnTo>
                  <a:lnTo>
                    <a:pt x="2656" y="1297"/>
                  </a:lnTo>
                  <a:lnTo>
                    <a:pt x="2650" y="1295"/>
                  </a:lnTo>
                  <a:lnTo>
                    <a:pt x="2643" y="1301"/>
                  </a:lnTo>
                  <a:lnTo>
                    <a:pt x="2637" y="1311"/>
                  </a:lnTo>
                  <a:lnTo>
                    <a:pt x="2614" y="1313"/>
                  </a:lnTo>
                  <a:lnTo>
                    <a:pt x="2602" y="1319"/>
                  </a:lnTo>
                  <a:lnTo>
                    <a:pt x="2591" y="1319"/>
                  </a:lnTo>
                  <a:lnTo>
                    <a:pt x="2594" y="1333"/>
                  </a:lnTo>
                  <a:lnTo>
                    <a:pt x="2590" y="1333"/>
                  </a:lnTo>
                  <a:lnTo>
                    <a:pt x="2585" y="1338"/>
                  </a:lnTo>
                  <a:lnTo>
                    <a:pt x="2578" y="1355"/>
                  </a:lnTo>
                  <a:lnTo>
                    <a:pt x="2568" y="1356"/>
                  </a:lnTo>
                  <a:lnTo>
                    <a:pt x="2564" y="1345"/>
                  </a:lnTo>
                  <a:lnTo>
                    <a:pt x="2555" y="1345"/>
                  </a:lnTo>
                  <a:lnTo>
                    <a:pt x="2548" y="1354"/>
                  </a:lnTo>
                  <a:lnTo>
                    <a:pt x="2555" y="1362"/>
                  </a:lnTo>
                  <a:lnTo>
                    <a:pt x="2552" y="1371"/>
                  </a:lnTo>
                  <a:lnTo>
                    <a:pt x="2544" y="1381"/>
                  </a:lnTo>
                  <a:lnTo>
                    <a:pt x="2526" y="1391"/>
                  </a:lnTo>
                  <a:lnTo>
                    <a:pt x="2521" y="1404"/>
                  </a:lnTo>
                  <a:lnTo>
                    <a:pt x="2509" y="1421"/>
                  </a:lnTo>
                  <a:lnTo>
                    <a:pt x="2500" y="1437"/>
                  </a:lnTo>
                  <a:lnTo>
                    <a:pt x="2503" y="1446"/>
                  </a:lnTo>
                  <a:lnTo>
                    <a:pt x="2514" y="1448"/>
                  </a:lnTo>
                  <a:lnTo>
                    <a:pt x="2522" y="1456"/>
                  </a:lnTo>
                  <a:lnTo>
                    <a:pt x="2555" y="1473"/>
                  </a:lnTo>
                  <a:lnTo>
                    <a:pt x="2562" y="1483"/>
                  </a:lnTo>
                  <a:lnTo>
                    <a:pt x="2567" y="1499"/>
                  </a:lnTo>
                  <a:lnTo>
                    <a:pt x="2574" y="1508"/>
                  </a:lnTo>
                  <a:lnTo>
                    <a:pt x="2584" y="1548"/>
                  </a:lnTo>
                  <a:lnTo>
                    <a:pt x="2590" y="1561"/>
                  </a:lnTo>
                  <a:lnTo>
                    <a:pt x="2594" y="1578"/>
                  </a:lnTo>
                  <a:lnTo>
                    <a:pt x="2603" y="1592"/>
                  </a:lnTo>
                  <a:lnTo>
                    <a:pt x="2617" y="1598"/>
                  </a:lnTo>
                  <a:lnTo>
                    <a:pt x="2618" y="1608"/>
                  </a:lnTo>
                  <a:lnTo>
                    <a:pt x="2635" y="1625"/>
                  </a:lnTo>
                  <a:lnTo>
                    <a:pt x="2646" y="1642"/>
                  </a:lnTo>
                  <a:lnTo>
                    <a:pt x="2646" y="1646"/>
                  </a:lnTo>
                  <a:lnTo>
                    <a:pt x="2628" y="1637"/>
                  </a:lnTo>
                  <a:lnTo>
                    <a:pt x="2613" y="1632"/>
                  </a:lnTo>
                  <a:lnTo>
                    <a:pt x="2602" y="1632"/>
                  </a:lnTo>
                  <a:lnTo>
                    <a:pt x="2590" y="1624"/>
                  </a:lnTo>
                  <a:lnTo>
                    <a:pt x="2576" y="1620"/>
                  </a:lnTo>
                  <a:lnTo>
                    <a:pt x="2551" y="1625"/>
                  </a:lnTo>
                  <a:lnTo>
                    <a:pt x="2551" y="1631"/>
                  </a:lnTo>
                  <a:lnTo>
                    <a:pt x="2576" y="1626"/>
                  </a:lnTo>
                  <a:lnTo>
                    <a:pt x="2581" y="1630"/>
                  </a:lnTo>
                  <a:lnTo>
                    <a:pt x="2584" y="1637"/>
                  </a:lnTo>
                  <a:lnTo>
                    <a:pt x="2595" y="1639"/>
                  </a:lnTo>
                  <a:lnTo>
                    <a:pt x="2607" y="1647"/>
                  </a:lnTo>
                  <a:lnTo>
                    <a:pt x="2618" y="1660"/>
                  </a:lnTo>
                  <a:lnTo>
                    <a:pt x="2627" y="1664"/>
                  </a:lnTo>
                  <a:lnTo>
                    <a:pt x="2632" y="1667"/>
                  </a:lnTo>
                  <a:lnTo>
                    <a:pt x="2640" y="1677"/>
                  </a:lnTo>
                  <a:lnTo>
                    <a:pt x="2648" y="1690"/>
                  </a:lnTo>
                  <a:lnTo>
                    <a:pt x="2646" y="1695"/>
                  </a:lnTo>
                  <a:lnTo>
                    <a:pt x="2633" y="1696"/>
                  </a:lnTo>
                  <a:lnTo>
                    <a:pt x="2622" y="1706"/>
                  </a:lnTo>
                  <a:lnTo>
                    <a:pt x="2611" y="1710"/>
                  </a:lnTo>
                  <a:lnTo>
                    <a:pt x="2603" y="1715"/>
                  </a:lnTo>
                  <a:lnTo>
                    <a:pt x="2600" y="1720"/>
                  </a:lnTo>
                  <a:lnTo>
                    <a:pt x="2589" y="1727"/>
                  </a:lnTo>
                  <a:lnTo>
                    <a:pt x="2573" y="1727"/>
                  </a:lnTo>
                  <a:lnTo>
                    <a:pt x="2562" y="1730"/>
                  </a:lnTo>
                  <a:lnTo>
                    <a:pt x="2551" y="1734"/>
                  </a:lnTo>
                  <a:lnTo>
                    <a:pt x="2563" y="1733"/>
                  </a:lnTo>
                  <a:lnTo>
                    <a:pt x="2575" y="1737"/>
                  </a:lnTo>
                  <a:lnTo>
                    <a:pt x="2586" y="1742"/>
                  </a:lnTo>
                  <a:lnTo>
                    <a:pt x="2607" y="1733"/>
                  </a:lnTo>
                  <a:lnTo>
                    <a:pt x="2616" y="1736"/>
                  </a:lnTo>
                  <a:lnTo>
                    <a:pt x="2624" y="1743"/>
                  </a:lnTo>
                  <a:lnTo>
                    <a:pt x="2628" y="1749"/>
                  </a:lnTo>
                  <a:lnTo>
                    <a:pt x="2633" y="1753"/>
                  </a:lnTo>
                  <a:lnTo>
                    <a:pt x="2640" y="1755"/>
                  </a:lnTo>
                  <a:lnTo>
                    <a:pt x="2648" y="1755"/>
                  </a:lnTo>
                  <a:lnTo>
                    <a:pt x="2652" y="1758"/>
                  </a:lnTo>
                  <a:lnTo>
                    <a:pt x="2646" y="1761"/>
                  </a:lnTo>
                  <a:lnTo>
                    <a:pt x="2633" y="1776"/>
                  </a:lnTo>
                  <a:lnTo>
                    <a:pt x="2623" y="1781"/>
                  </a:lnTo>
                  <a:lnTo>
                    <a:pt x="2627" y="1782"/>
                  </a:lnTo>
                  <a:lnTo>
                    <a:pt x="2643" y="1775"/>
                  </a:lnTo>
                  <a:lnTo>
                    <a:pt x="2643" y="1788"/>
                  </a:lnTo>
                  <a:lnTo>
                    <a:pt x="2641" y="1798"/>
                  </a:lnTo>
                  <a:lnTo>
                    <a:pt x="2640" y="1795"/>
                  </a:lnTo>
                  <a:lnTo>
                    <a:pt x="2635" y="1798"/>
                  </a:lnTo>
                  <a:lnTo>
                    <a:pt x="2623" y="1802"/>
                  </a:lnTo>
                  <a:lnTo>
                    <a:pt x="2623" y="1804"/>
                  </a:lnTo>
                  <a:lnTo>
                    <a:pt x="2628" y="1814"/>
                  </a:lnTo>
                  <a:lnTo>
                    <a:pt x="2625" y="1829"/>
                  </a:lnTo>
                  <a:lnTo>
                    <a:pt x="2622" y="1833"/>
                  </a:lnTo>
                  <a:lnTo>
                    <a:pt x="2622" y="1850"/>
                  </a:lnTo>
                  <a:lnTo>
                    <a:pt x="2616" y="1865"/>
                  </a:lnTo>
                  <a:lnTo>
                    <a:pt x="2611" y="1862"/>
                  </a:lnTo>
                  <a:lnTo>
                    <a:pt x="2606" y="1856"/>
                  </a:lnTo>
                  <a:lnTo>
                    <a:pt x="2601" y="1860"/>
                  </a:lnTo>
                  <a:lnTo>
                    <a:pt x="2594" y="1871"/>
                  </a:lnTo>
                  <a:lnTo>
                    <a:pt x="2587" y="1879"/>
                  </a:lnTo>
                  <a:lnTo>
                    <a:pt x="2582" y="1887"/>
                  </a:lnTo>
                  <a:lnTo>
                    <a:pt x="2578" y="1890"/>
                  </a:lnTo>
                  <a:lnTo>
                    <a:pt x="2574" y="1897"/>
                  </a:lnTo>
                  <a:lnTo>
                    <a:pt x="2571" y="1904"/>
                  </a:lnTo>
                  <a:lnTo>
                    <a:pt x="2571" y="1911"/>
                  </a:lnTo>
                  <a:lnTo>
                    <a:pt x="2567" y="1921"/>
                  </a:lnTo>
                  <a:lnTo>
                    <a:pt x="2560" y="1930"/>
                  </a:lnTo>
                  <a:lnTo>
                    <a:pt x="2555" y="1933"/>
                  </a:lnTo>
                  <a:lnTo>
                    <a:pt x="2546" y="1943"/>
                  </a:lnTo>
                  <a:lnTo>
                    <a:pt x="2543" y="1957"/>
                  </a:lnTo>
                  <a:lnTo>
                    <a:pt x="2537" y="1964"/>
                  </a:lnTo>
                  <a:lnTo>
                    <a:pt x="2535" y="1962"/>
                  </a:lnTo>
                  <a:lnTo>
                    <a:pt x="2533" y="1948"/>
                  </a:lnTo>
                  <a:lnTo>
                    <a:pt x="2525" y="1949"/>
                  </a:lnTo>
                  <a:lnTo>
                    <a:pt x="2517" y="1956"/>
                  </a:lnTo>
                  <a:lnTo>
                    <a:pt x="2526" y="1973"/>
                  </a:lnTo>
                  <a:lnTo>
                    <a:pt x="2526" y="1976"/>
                  </a:lnTo>
                  <a:lnTo>
                    <a:pt x="2521" y="1992"/>
                  </a:lnTo>
                  <a:lnTo>
                    <a:pt x="2521" y="1997"/>
                  </a:lnTo>
                  <a:lnTo>
                    <a:pt x="2520" y="2003"/>
                  </a:lnTo>
                  <a:lnTo>
                    <a:pt x="2517" y="2010"/>
                  </a:lnTo>
                  <a:lnTo>
                    <a:pt x="2515" y="2013"/>
                  </a:lnTo>
                  <a:lnTo>
                    <a:pt x="2511" y="2014"/>
                  </a:lnTo>
                  <a:lnTo>
                    <a:pt x="2511" y="2021"/>
                  </a:lnTo>
                  <a:lnTo>
                    <a:pt x="2512" y="2028"/>
                  </a:lnTo>
                  <a:lnTo>
                    <a:pt x="2511" y="2030"/>
                  </a:lnTo>
                  <a:lnTo>
                    <a:pt x="2506" y="2028"/>
                  </a:lnTo>
                  <a:lnTo>
                    <a:pt x="2500" y="2028"/>
                  </a:lnTo>
                  <a:lnTo>
                    <a:pt x="2495" y="2033"/>
                  </a:lnTo>
                  <a:lnTo>
                    <a:pt x="2498" y="2040"/>
                  </a:lnTo>
                  <a:lnTo>
                    <a:pt x="2494" y="2046"/>
                  </a:lnTo>
                  <a:lnTo>
                    <a:pt x="2490" y="2044"/>
                  </a:lnTo>
                  <a:lnTo>
                    <a:pt x="2484" y="2045"/>
                  </a:lnTo>
                  <a:lnTo>
                    <a:pt x="2478" y="2060"/>
                  </a:lnTo>
                  <a:lnTo>
                    <a:pt x="2471" y="2065"/>
                  </a:lnTo>
                  <a:lnTo>
                    <a:pt x="2469" y="2075"/>
                  </a:lnTo>
                  <a:lnTo>
                    <a:pt x="2465" y="2081"/>
                  </a:lnTo>
                  <a:lnTo>
                    <a:pt x="2447" y="2083"/>
                  </a:lnTo>
                  <a:lnTo>
                    <a:pt x="2440" y="2081"/>
                  </a:lnTo>
                  <a:lnTo>
                    <a:pt x="2431" y="2088"/>
                  </a:lnTo>
                  <a:lnTo>
                    <a:pt x="2433" y="2091"/>
                  </a:lnTo>
                  <a:lnTo>
                    <a:pt x="2435" y="2097"/>
                  </a:lnTo>
                  <a:lnTo>
                    <a:pt x="2433" y="2105"/>
                  </a:lnTo>
                  <a:lnTo>
                    <a:pt x="2418" y="2119"/>
                  </a:lnTo>
                  <a:lnTo>
                    <a:pt x="2413" y="2119"/>
                  </a:lnTo>
                  <a:lnTo>
                    <a:pt x="2410" y="2131"/>
                  </a:lnTo>
                  <a:lnTo>
                    <a:pt x="2408" y="2123"/>
                  </a:lnTo>
                  <a:lnTo>
                    <a:pt x="2402" y="2127"/>
                  </a:lnTo>
                  <a:lnTo>
                    <a:pt x="2401" y="2135"/>
                  </a:lnTo>
                  <a:lnTo>
                    <a:pt x="2398" y="2134"/>
                  </a:lnTo>
                  <a:lnTo>
                    <a:pt x="2395" y="2134"/>
                  </a:lnTo>
                  <a:lnTo>
                    <a:pt x="2385" y="2141"/>
                  </a:lnTo>
                  <a:lnTo>
                    <a:pt x="2380" y="2140"/>
                  </a:lnTo>
                  <a:lnTo>
                    <a:pt x="2372" y="2141"/>
                  </a:lnTo>
                  <a:lnTo>
                    <a:pt x="2365" y="2152"/>
                  </a:lnTo>
                  <a:lnTo>
                    <a:pt x="2361" y="2159"/>
                  </a:lnTo>
                  <a:lnTo>
                    <a:pt x="2356" y="2164"/>
                  </a:lnTo>
                  <a:lnTo>
                    <a:pt x="2354" y="2170"/>
                  </a:lnTo>
                  <a:lnTo>
                    <a:pt x="2344" y="2177"/>
                  </a:lnTo>
                  <a:lnTo>
                    <a:pt x="2328" y="2183"/>
                  </a:lnTo>
                  <a:lnTo>
                    <a:pt x="2316" y="2189"/>
                  </a:lnTo>
                  <a:lnTo>
                    <a:pt x="2309" y="2186"/>
                  </a:lnTo>
                  <a:lnTo>
                    <a:pt x="2302" y="2184"/>
                  </a:lnTo>
                  <a:lnTo>
                    <a:pt x="2299" y="2189"/>
                  </a:lnTo>
                  <a:lnTo>
                    <a:pt x="2297" y="2193"/>
                  </a:lnTo>
                  <a:lnTo>
                    <a:pt x="2291" y="2195"/>
                  </a:lnTo>
                  <a:lnTo>
                    <a:pt x="2285" y="2193"/>
                  </a:lnTo>
                  <a:lnTo>
                    <a:pt x="2285" y="2188"/>
                  </a:lnTo>
                  <a:lnTo>
                    <a:pt x="2277" y="2184"/>
                  </a:lnTo>
                  <a:lnTo>
                    <a:pt x="2268" y="2190"/>
                  </a:lnTo>
                  <a:lnTo>
                    <a:pt x="2263" y="2199"/>
                  </a:lnTo>
                  <a:lnTo>
                    <a:pt x="2256" y="2199"/>
                  </a:lnTo>
                  <a:lnTo>
                    <a:pt x="2253" y="2193"/>
                  </a:lnTo>
                  <a:lnTo>
                    <a:pt x="2253" y="2189"/>
                  </a:lnTo>
                  <a:lnTo>
                    <a:pt x="2245" y="2191"/>
                  </a:lnTo>
                  <a:lnTo>
                    <a:pt x="2245" y="2202"/>
                  </a:lnTo>
                  <a:lnTo>
                    <a:pt x="2243" y="2202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24" name="Freeform 115"/>
            <p:cNvSpPr>
              <a:spLocks noChangeAspect="1"/>
            </p:cNvSpPr>
            <p:nvPr/>
          </p:nvSpPr>
          <p:spPr bwMode="gray">
            <a:xfrm>
              <a:off x="4208179" y="2734454"/>
              <a:ext cx="90676" cy="109672"/>
            </a:xfrm>
            <a:custGeom>
              <a:avLst/>
              <a:gdLst/>
              <a:ahLst/>
              <a:cxnLst>
                <a:cxn ang="0">
                  <a:pos x="220" y="310"/>
                </a:cxn>
                <a:cxn ang="0">
                  <a:pos x="185" y="277"/>
                </a:cxn>
                <a:cxn ang="0">
                  <a:pos x="169" y="266"/>
                </a:cxn>
                <a:cxn ang="0">
                  <a:pos x="174" y="262"/>
                </a:cxn>
                <a:cxn ang="0">
                  <a:pos x="174" y="236"/>
                </a:cxn>
                <a:cxn ang="0">
                  <a:pos x="186" y="226"/>
                </a:cxn>
                <a:cxn ang="0">
                  <a:pos x="199" y="212"/>
                </a:cxn>
                <a:cxn ang="0">
                  <a:pos x="235" y="200"/>
                </a:cxn>
                <a:cxn ang="0">
                  <a:pos x="257" y="181"/>
                </a:cxn>
                <a:cxn ang="0">
                  <a:pos x="289" y="155"/>
                </a:cxn>
                <a:cxn ang="0">
                  <a:pos x="297" y="121"/>
                </a:cxn>
                <a:cxn ang="0">
                  <a:pos x="295" y="101"/>
                </a:cxn>
                <a:cxn ang="0">
                  <a:pos x="308" y="80"/>
                </a:cxn>
                <a:cxn ang="0">
                  <a:pos x="342" y="46"/>
                </a:cxn>
                <a:cxn ang="0">
                  <a:pos x="347" y="41"/>
                </a:cxn>
                <a:cxn ang="0">
                  <a:pos x="343" y="27"/>
                </a:cxn>
                <a:cxn ang="0">
                  <a:pos x="327" y="11"/>
                </a:cxn>
                <a:cxn ang="0">
                  <a:pos x="305" y="9"/>
                </a:cxn>
                <a:cxn ang="0">
                  <a:pos x="288" y="44"/>
                </a:cxn>
                <a:cxn ang="0">
                  <a:pos x="233" y="74"/>
                </a:cxn>
                <a:cxn ang="0">
                  <a:pos x="208" y="83"/>
                </a:cxn>
                <a:cxn ang="0">
                  <a:pos x="172" y="118"/>
                </a:cxn>
                <a:cxn ang="0">
                  <a:pos x="139" y="103"/>
                </a:cxn>
                <a:cxn ang="0">
                  <a:pos x="102" y="142"/>
                </a:cxn>
                <a:cxn ang="0">
                  <a:pos x="45" y="178"/>
                </a:cxn>
                <a:cxn ang="0">
                  <a:pos x="2" y="220"/>
                </a:cxn>
                <a:cxn ang="0">
                  <a:pos x="13" y="235"/>
                </a:cxn>
                <a:cxn ang="0">
                  <a:pos x="30" y="239"/>
                </a:cxn>
                <a:cxn ang="0">
                  <a:pos x="57" y="245"/>
                </a:cxn>
                <a:cxn ang="0">
                  <a:pos x="59" y="258"/>
                </a:cxn>
                <a:cxn ang="0">
                  <a:pos x="50" y="301"/>
                </a:cxn>
                <a:cxn ang="0">
                  <a:pos x="59" y="307"/>
                </a:cxn>
                <a:cxn ang="0">
                  <a:pos x="43" y="320"/>
                </a:cxn>
                <a:cxn ang="0">
                  <a:pos x="32" y="339"/>
                </a:cxn>
                <a:cxn ang="0">
                  <a:pos x="40" y="353"/>
                </a:cxn>
                <a:cxn ang="0">
                  <a:pos x="48" y="355"/>
                </a:cxn>
                <a:cxn ang="0">
                  <a:pos x="40" y="361"/>
                </a:cxn>
                <a:cxn ang="0">
                  <a:pos x="47" y="366"/>
                </a:cxn>
                <a:cxn ang="0">
                  <a:pos x="53" y="377"/>
                </a:cxn>
                <a:cxn ang="0">
                  <a:pos x="64" y="372"/>
                </a:cxn>
                <a:cxn ang="0">
                  <a:pos x="74" y="360"/>
                </a:cxn>
                <a:cxn ang="0">
                  <a:pos x="78" y="356"/>
                </a:cxn>
                <a:cxn ang="0">
                  <a:pos x="91" y="368"/>
                </a:cxn>
                <a:cxn ang="0">
                  <a:pos x="102" y="369"/>
                </a:cxn>
                <a:cxn ang="0">
                  <a:pos x="121" y="374"/>
                </a:cxn>
                <a:cxn ang="0">
                  <a:pos x="156" y="340"/>
                </a:cxn>
                <a:cxn ang="0">
                  <a:pos x="191" y="340"/>
                </a:cxn>
                <a:cxn ang="0">
                  <a:pos x="223" y="318"/>
                </a:cxn>
              </a:cxnLst>
              <a:rect l="0" t="0" r="r" b="b"/>
              <a:pathLst>
                <a:path w="349" h="377">
                  <a:moveTo>
                    <a:pt x="223" y="318"/>
                  </a:moveTo>
                  <a:lnTo>
                    <a:pt x="220" y="310"/>
                  </a:lnTo>
                  <a:lnTo>
                    <a:pt x="196" y="290"/>
                  </a:lnTo>
                  <a:lnTo>
                    <a:pt x="185" y="277"/>
                  </a:lnTo>
                  <a:lnTo>
                    <a:pt x="171" y="272"/>
                  </a:lnTo>
                  <a:lnTo>
                    <a:pt x="169" y="266"/>
                  </a:lnTo>
                  <a:lnTo>
                    <a:pt x="174" y="253"/>
                  </a:lnTo>
                  <a:lnTo>
                    <a:pt x="174" y="262"/>
                  </a:lnTo>
                  <a:lnTo>
                    <a:pt x="175" y="255"/>
                  </a:lnTo>
                  <a:lnTo>
                    <a:pt x="174" y="236"/>
                  </a:lnTo>
                  <a:lnTo>
                    <a:pt x="175" y="229"/>
                  </a:lnTo>
                  <a:lnTo>
                    <a:pt x="186" y="226"/>
                  </a:lnTo>
                  <a:lnTo>
                    <a:pt x="196" y="220"/>
                  </a:lnTo>
                  <a:lnTo>
                    <a:pt x="199" y="212"/>
                  </a:lnTo>
                  <a:lnTo>
                    <a:pt x="223" y="209"/>
                  </a:lnTo>
                  <a:lnTo>
                    <a:pt x="235" y="200"/>
                  </a:lnTo>
                  <a:lnTo>
                    <a:pt x="239" y="194"/>
                  </a:lnTo>
                  <a:lnTo>
                    <a:pt x="257" y="181"/>
                  </a:lnTo>
                  <a:lnTo>
                    <a:pt x="274" y="162"/>
                  </a:lnTo>
                  <a:lnTo>
                    <a:pt x="289" y="155"/>
                  </a:lnTo>
                  <a:lnTo>
                    <a:pt x="295" y="150"/>
                  </a:lnTo>
                  <a:lnTo>
                    <a:pt x="297" y="121"/>
                  </a:lnTo>
                  <a:lnTo>
                    <a:pt x="293" y="112"/>
                  </a:lnTo>
                  <a:lnTo>
                    <a:pt x="295" y="101"/>
                  </a:lnTo>
                  <a:lnTo>
                    <a:pt x="304" y="87"/>
                  </a:lnTo>
                  <a:lnTo>
                    <a:pt x="308" y="80"/>
                  </a:lnTo>
                  <a:lnTo>
                    <a:pt x="335" y="49"/>
                  </a:lnTo>
                  <a:lnTo>
                    <a:pt x="342" y="46"/>
                  </a:lnTo>
                  <a:lnTo>
                    <a:pt x="349" y="48"/>
                  </a:lnTo>
                  <a:lnTo>
                    <a:pt x="347" y="41"/>
                  </a:lnTo>
                  <a:lnTo>
                    <a:pt x="343" y="33"/>
                  </a:lnTo>
                  <a:lnTo>
                    <a:pt x="343" y="27"/>
                  </a:lnTo>
                  <a:lnTo>
                    <a:pt x="335" y="26"/>
                  </a:lnTo>
                  <a:lnTo>
                    <a:pt x="327" y="11"/>
                  </a:lnTo>
                  <a:lnTo>
                    <a:pt x="316" y="0"/>
                  </a:lnTo>
                  <a:lnTo>
                    <a:pt x="305" y="9"/>
                  </a:lnTo>
                  <a:lnTo>
                    <a:pt x="298" y="29"/>
                  </a:lnTo>
                  <a:lnTo>
                    <a:pt x="288" y="44"/>
                  </a:lnTo>
                  <a:lnTo>
                    <a:pt x="257" y="68"/>
                  </a:lnTo>
                  <a:lnTo>
                    <a:pt x="233" y="74"/>
                  </a:lnTo>
                  <a:lnTo>
                    <a:pt x="213" y="74"/>
                  </a:lnTo>
                  <a:lnTo>
                    <a:pt x="208" y="83"/>
                  </a:lnTo>
                  <a:lnTo>
                    <a:pt x="214" y="114"/>
                  </a:lnTo>
                  <a:lnTo>
                    <a:pt x="172" y="118"/>
                  </a:lnTo>
                  <a:lnTo>
                    <a:pt x="158" y="108"/>
                  </a:lnTo>
                  <a:lnTo>
                    <a:pt x="139" y="103"/>
                  </a:lnTo>
                  <a:lnTo>
                    <a:pt x="127" y="113"/>
                  </a:lnTo>
                  <a:lnTo>
                    <a:pt x="102" y="142"/>
                  </a:lnTo>
                  <a:lnTo>
                    <a:pt x="84" y="157"/>
                  </a:lnTo>
                  <a:lnTo>
                    <a:pt x="45" y="178"/>
                  </a:lnTo>
                  <a:lnTo>
                    <a:pt x="30" y="185"/>
                  </a:lnTo>
                  <a:lnTo>
                    <a:pt x="2" y="220"/>
                  </a:lnTo>
                  <a:lnTo>
                    <a:pt x="0" y="224"/>
                  </a:lnTo>
                  <a:lnTo>
                    <a:pt x="13" y="235"/>
                  </a:lnTo>
                  <a:lnTo>
                    <a:pt x="16" y="246"/>
                  </a:lnTo>
                  <a:lnTo>
                    <a:pt x="30" y="239"/>
                  </a:lnTo>
                  <a:lnTo>
                    <a:pt x="42" y="243"/>
                  </a:lnTo>
                  <a:lnTo>
                    <a:pt x="57" y="245"/>
                  </a:lnTo>
                  <a:lnTo>
                    <a:pt x="63" y="248"/>
                  </a:lnTo>
                  <a:lnTo>
                    <a:pt x="59" y="258"/>
                  </a:lnTo>
                  <a:lnTo>
                    <a:pt x="56" y="278"/>
                  </a:lnTo>
                  <a:lnTo>
                    <a:pt x="50" y="301"/>
                  </a:lnTo>
                  <a:lnTo>
                    <a:pt x="52" y="307"/>
                  </a:lnTo>
                  <a:lnTo>
                    <a:pt x="59" y="307"/>
                  </a:lnTo>
                  <a:lnTo>
                    <a:pt x="45" y="315"/>
                  </a:lnTo>
                  <a:lnTo>
                    <a:pt x="43" y="320"/>
                  </a:lnTo>
                  <a:lnTo>
                    <a:pt x="37" y="323"/>
                  </a:lnTo>
                  <a:lnTo>
                    <a:pt x="32" y="339"/>
                  </a:lnTo>
                  <a:lnTo>
                    <a:pt x="24" y="352"/>
                  </a:lnTo>
                  <a:lnTo>
                    <a:pt x="40" y="353"/>
                  </a:lnTo>
                  <a:lnTo>
                    <a:pt x="50" y="350"/>
                  </a:lnTo>
                  <a:lnTo>
                    <a:pt x="48" y="355"/>
                  </a:lnTo>
                  <a:lnTo>
                    <a:pt x="45" y="361"/>
                  </a:lnTo>
                  <a:lnTo>
                    <a:pt x="40" y="361"/>
                  </a:lnTo>
                  <a:lnTo>
                    <a:pt x="41" y="368"/>
                  </a:lnTo>
                  <a:lnTo>
                    <a:pt x="47" y="366"/>
                  </a:lnTo>
                  <a:lnTo>
                    <a:pt x="51" y="376"/>
                  </a:lnTo>
                  <a:lnTo>
                    <a:pt x="53" y="377"/>
                  </a:lnTo>
                  <a:lnTo>
                    <a:pt x="61" y="377"/>
                  </a:lnTo>
                  <a:lnTo>
                    <a:pt x="64" y="372"/>
                  </a:lnTo>
                  <a:lnTo>
                    <a:pt x="71" y="370"/>
                  </a:lnTo>
                  <a:lnTo>
                    <a:pt x="74" y="360"/>
                  </a:lnTo>
                  <a:lnTo>
                    <a:pt x="72" y="355"/>
                  </a:lnTo>
                  <a:lnTo>
                    <a:pt x="78" y="356"/>
                  </a:lnTo>
                  <a:lnTo>
                    <a:pt x="84" y="365"/>
                  </a:lnTo>
                  <a:lnTo>
                    <a:pt x="91" y="368"/>
                  </a:lnTo>
                  <a:lnTo>
                    <a:pt x="99" y="374"/>
                  </a:lnTo>
                  <a:lnTo>
                    <a:pt x="102" y="369"/>
                  </a:lnTo>
                  <a:lnTo>
                    <a:pt x="113" y="365"/>
                  </a:lnTo>
                  <a:lnTo>
                    <a:pt x="121" y="374"/>
                  </a:lnTo>
                  <a:lnTo>
                    <a:pt x="134" y="363"/>
                  </a:lnTo>
                  <a:lnTo>
                    <a:pt x="156" y="340"/>
                  </a:lnTo>
                  <a:lnTo>
                    <a:pt x="174" y="339"/>
                  </a:lnTo>
                  <a:lnTo>
                    <a:pt x="191" y="340"/>
                  </a:lnTo>
                  <a:lnTo>
                    <a:pt x="206" y="334"/>
                  </a:lnTo>
                  <a:lnTo>
                    <a:pt x="223" y="318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grpSp>
          <p:nvGrpSpPr>
            <p:cNvPr id="125" name="Group 116"/>
            <p:cNvGrpSpPr>
              <a:grpSpLocks noChangeAspect="1"/>
            </p:cNvGrpSpPr>
            <p:nvPr/>
          </p:nvGrpSpPr>
          <p:grpSpPr bwMode="gray">
            <a:xfrm>
              <a:off x="2696926" y="1281303"/>
              <a:ext cx="2461371" cy="1489228"/>
              <a:chOff x="2730" y="960"/>
              <a:chExt cx="1873" cy="1032"/>
            </a:xfrm>
            <a:grpFill/>
          </p:grpSpPr>
          <p:grpSp>
            <p:nvGrpSpPr>
              <p:cNvPr id="400" name="Group 117"/>
              <p:cNvGrpSpPr>
                <a:grpSpLocks noChangeAspect="1"/>
              </p:cNvGrpSpPr>
              <p:nvPr/>
            </p:nvGrpSpPr>
            <p:grpSpPr bwMode="gray">
              <a:xfrm>
                <a:off x="3044" y="960"/>
                <a:ext cx="1473" cy="481"/>
                <a:chOff x="3044" y="960"/>
                <a:chExt cx="1473" cy="481"/>
              </a:xfrm>
              <a:grpFill/>
            </p:grpSpPr>
            <p:sp>
              <p:nvSpPr>
                <p:cNvPr id="404" name="Freeform 118"/>
                <p:cNvSpPr>
                  <a:spLocks noChangeAspect="1"/>
                </p:cNvSpPr>
                <p:nvPr/>
              </p:nvSpPr>
              <p:spPr bwMode="gray">
                <a:xfrm>
                  <a:off x="3044" y="1416"/>
                  <a:ext cx="23" cy="25"/>
                </a:xfrm>
                <a:custGeom>
                  <a:avLst/>
                  <a:gdLst/>
                  <a:ahLst/>
                  <a:cxnLst>
                    <a:cxn ang="0">
                      <a:pos x="27" y="8"/>
                    </a:cxn>
                    <a:cxn ang="0">
                      <a:pos x="29" y="5"/>
                    </a:cxn>
                    <a:cxn ang="0">
                      <a:pos x="34" y="3"/>
                    </a:cxn>
                    <a:cxn ang="0">
                      <a:pos x="38" y="7"/>
                    </a:cxn>
                    <a:cxn ang="0">
                      <a:pos x="49" y="0"/>
                    </a:cxn>
                    <a:cxn ang="0">
                      <a:pos x="54" y="0"/>
                    </a:cxn>
                    <a:cxn ang="0">
                      <a:pos x="94" y="37"/>
                    </a:cxn>
                    <a:cxn ang="0">
                      <a:pos x="100" y="51"/>
                    </a:cxn>
                    <a:cxn ang="0">
                      <a:pos x="105" y="53"/>
                    </a:cxn>
                    <a:cxn ang="0">
                      <a:pos x="105" y="34"/>
                    </a:cxn>
                    <a:cxn ang="0">
                      <a:pos x="109" y="49"/>
                    </a:cxn>
                    <a:cxn ang="0">
                      <a:pos x="116" y="65"/>
                    </a:cxn>
                    <a:cxn ang="0">
                      <a:pos x="115" y="78"/>
                    </a:cxn>
                    <a:cxn ang="0">
                      <a:pos x="109" y="64"/>
                    </a:cxn>
                    <a:cxn ang="0">
                      <a:pos x="97" y="76"/>
                    </a:cxn>
                    <a:cxn ang="0">
                      <a:pos x="77" y="105"/>
                    </a:cxn>
                    <a:cxn ang="0">
                      <a:pos x="63" y="113"/>
                    </a:cxn>
                    <a:cxn ang="0">
                      <a:pos x="55" y="113"/>
                    </a:cxn>
                    <a:cxn ang="0">
                      <a:pos x="45" y="124"/>
                    </a:cxn>
                    <a:cxn ang="0">
                      <a:pos x="35" y="125"/>
                    </a:cxn>
                    <a:cxn ang="0">
                      <a:pos x="30" y="118"/>
                    </a:cxn>
                    <a:cxn ang="0">
                      <a:pos x="28" y="126"/>
                    </a:cxn>
                    <a:cxn ang="0">
                      <a:pos x="19" y="118"/>
                    </a:cxn>
                    <a:cxn ang="0">
                      <a:pos x="12" y="105"/>
                    </a:cxn>
                    <a:cxn ang="0">
                      <a:pos x="6" y="105"/>
                    </a:cxn>
                    <a:cxn ang="0">
                      <a:pos x="4" y="118"/>
                    </a:cxn>
                    <a:cxn ang="0">
                      <a:pos x="8" y="125"/>
                    </a:cxn>
                    <a:cxn ang="0">
                      <a:pos x="2" y="115"/>
                    </a:cxn>
                    <a:cxn ang="0">
                      <a:pos x="0" y="104"/>
                    </a:cxn>
                    <a:cxn ang="0">
                      <a:pos x="2" y="91"/>
                    </a:cxn>
                    <a:cxn ang="0">
                      <a:pos x="3" y="56"/>
                    </a:cxn>
                    <a:cxn ang="0">
                      <a:pos x="7" y="41"/>
                    </a:cxn>
                    <a:cxn ang="0">
                      <a:pos x="19" y="17"/>
                    </a:cxn>
                    <a:cxn ang="0">
                      <a:pos x="27" y="8"/>
                    </a:cxn>
                  </a:cxnLst>
                  <a:rect l="0" t="0" r="r" b="b"/>
                  <a:pathLst>
                    <a:path w="116" h="126">
                      <a:moveTo>
                        <a:pt x="27" y="8"/>
                      </a:moveTo>
                      <a:lnTo>
                        <a:pt x="29" y="5"/>
                      </a:lnTo>
                      <a:lnTo>
                        <a:pt x="34" y="3"/>
                      </a:lnTo>
                      <a:lnTo>
                        <a:pt x="38" y="7"/>
                      </a:lnTo>
                      <a:lnTo>
                        <a:pt x="49" y="0"/>
                      </a:lnTo>
                      <a:lnTo>
                        <a:pt x="54" y="0"/>
                      </a:lnTo>
                      <a:lnTo>
                        <a:pt x="94" y="37"/>
                      </a:lnTo>
                      <a:lnTo>
                        <a:pt x="100" y="51"/>
                      </a:lnTo>
                      <a:lnTo>
                        <a:pt x="105" y="53"/>
                      </a:lnTo>
                      <a:lnTo>
                        <a:pt x="105" y="34"/>
                      </a:lnTo>
                      <a:lnTo>
                        <a:pt x="109" y="49"/>
                      </a:lnTo>
                      <a:lnTo>
                        <a:pt x="116" y="65"/>
                      </a:lnTo>
                      <a:lnTo>
                        <a:pt x="115" y="78"/>
                      </a:lnTo>
                      <a:lnTo>
                        <a:pt x="109" y="64"/>
                      </a:lnTo>
                      <a:lnTo>
                        <a:pt x="97" y="76"/>
                      </a:lnTo>
                      <a:lnTo>
                        <a:pt x="77" y="105"/>
                      </a:lnTo>
                      <a:lnTo>
                        <a:pt x="63" y="113"/>
                      </a:lnTo>
                      <a:lnTo>
                        <a:pt x="55" y="113"/>
                      </a:lnTo>
                      <a:lnTo>
                        <a:pt x="45" y="124"/>
                      </a:lnTo>
                      <a:lnTo>
                        <a:pt x="35" y="125"/>
                      </a:lnTo>
                      <a:lnTo>
                        <a:pt x="30" y="118"/>
                      </a:lnTo>
                      <a:lnTo>
                        <a:pt x="28" y="126"/>
                      </a:lnTo>
                      <a:lnTo>
                        <a:pt x="19" y="118"/>
                      </a:lnTo>
                      <a:lnTo>
                        <a:pt x="12" y="105"/>
                      </a:lnTo>
                      <a:lnTo>
                        <a:pt x="6" y="105"/>
                      </a:lnTo>
                      <a:lnTo>
                        <a:pt x="4" y="118"/>
                      </a:lnTo>
                      <a:lnTo>
                        <a:pt x="8" y="125"/>
                      </a:lnTo>
                      <a:lnTo>
                        <a:pt x="2" y="115"/>
                      </a:lnTo>
                      <a:lnTo>
                        <a:pt x="0" y="104"/>
                      </a:lnTo>
                      <a:lnTo>
                        <a:pt x="2" y="91"/>
                      </a:lnTo>
                      <a:lnTo>
                        <a:pt x="3" y="56"/>
                      </a:lnTo>
                      <a:lnTo>
                        <a:pt x="7" y="41"/>
                      </a:lnTo>
                      <a:lnTo>
                        <a:pt x="19" y="17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405" name="Freeform 119"/>
                <p:cNvSpPr>
                  <a:spLocks noChangeAspect="1"/>
                </p:cNvSpPr>
                <p:nvPr/>
              </p:nvSpPr>
              <p:spPr bwMode="gray">
                <a:xfrm>
                  <a:off x="3605" y="995"/>
                  <a:ext cx="67" cy="84"/>
                </a:xfrm>
                <a:custGeom>
                  <a:avLst/>
                  <a:gdLst/>
                  <a:ahLst/>
                  <a:cxnLst>
                    <a:cxn ang="0">
                      <a:pos x="42" y="277"/>
                    </a:cxn>
                    <a:cxn ang="0">
                      <a:pos x="52" y="238"/>
                    </a:cxn>
                    <a:cxn ang="0">
                      <a:pos x="66" y="185"/>
                    </a:cxn>
                    <a:cxn ang="0">
                      <a:pos x="96" y="201"/>
                    </a:cxn>
                    <a:cxn ang="0">
                      <a:pos x="80" y="149"/>
                    </a:cxn>
                    <a:cxn ang="0">
                      <a:pos x="92" y="119"/>
                    </a:cxn>
                    <a:cxn ang="0">
                      <a:pos x="93" y="115"/>
                    </a:cxn>
                    <a:cxn ang="0">
                      <a:pos x="100" y="94"/>
                    </a:cxn>
                    <a:cxn ang="0">
                      <a:pos x="105" y="88"/>
                    </a:cxn>
                    <a:cxn ang="0">
                      <a:pos x="124" y="52"/>
                    </a:cxn>
                    <a:cxn ang="0">
                      <a:pos x="124" y="29"/>
                    </a:cxn>
                    <a:cxn ang="0">
                      <a:pos x="136" y="39"/>
                    </a:cxn>
                    <a:cxn ang="0">
                      <a:pos x="155" y="62"/>
                    </a:cxn>
                    <a:cxn ang="0">
                      <a:pos x="155" y="16"/>
                    </a:cxn>
                    <a:cxn ang="0">
                      <a:pos x="194" y="12"/>
                    </a:cxn>
                    <a:cxn ang="0">
                      <a:pos x="195" y="29"/>
                    </a:cxn>
                    <a:cxn ang="0">
                      <a:pos x="208" y="30"/>
                    </a:cxn>
                    <a:cxn ang="0">
                      <a:pos x="195" y="73"/>
                    </a:cxn>
                    <a:cxn ang="0">
                      <a:pos x="194" y="108"/>
                    </a:cxn>
                    <a:cxn ang="0">
                      <a:pos x="209" y="103"/>
                    </a:cxn>
                    <a:cxn ang="0">
                      <a:pos x="219" y="66"/>
                    </a:cxn>
                    <a:cxn ang="0">
                      <a:pos x="233" y="79"/>
                    </a:cxn>
                    <a:cxn ang="0">
                      <a:pos x="238" y="99"/>
                    </a:cxn>
                    <a:cxn ang="0">
                      <a:pos x="249" y="72"/>
                    </a:cxn>
                    <a:cxn ang="0">
                      <a:pos x="262" y="95"/>
                    </a:cxn>
                    <a:cxn ang="0">
                      <a:pos x="261" y="119"/>
                    </a:cxn>
                    <a:cxn ang="0">
                      <a:pos x="273" y="131"/>
                    </a:cxn>
                    <a:cxn ang="0">
                      <a:pos x="279" y="110"/>
                    </a:cxn>
                    <a:cxn ang="0">
                      <a:pos x="292" y="163"/>
                    </a:cxn>
                    <a:cxn ang="0">
                      <a:pos x="334" y="195"/>
                    </a:cxn>
                    <a:cxn ang="0">
                      <a:pos x="337" y="234"/>
                    </a:cxn>
                    <a:cxn ang="0">
                      <a:pos x="337" y="259"/>
                    </a:cxn>
                    <a:cxn ang="0">
                      <a:pos x="318" y="312"/>
                    </a:cxn>
                    <a:cxn ang="0">
                      <a:pos x="301" y="317"/>
                    </a:cxn>
                    <a:cxn ang="0">
                      <a:pos x="242" y="344"/>
                    </a:cxn>
                    <a:cxn ang="0">
                      <a:pos x="216" y="347"/>
                    </a:cxn>
                    <a:cxn ang="0">
                      <a:pos x="200" y="346"/>
                    </a:cxn>
                    <a:cxn ang="0">
                      <a:pos x="190" y="360"/>
                    </a:cxn>
                    <a:cxn ang="0">
                      <a:pos x="149" y="352"/>
                    </a:cxn>
                    <a:cxn ang="0">
                      <a:pos x="133" y="352"/>
                    </a:cxn>
                    <a:cxn ang="0">
                      <a:pos x="92" y="368"/>
                    </a:cxn>
                    <a:cxn ang="0">
                      <a:pos x="77" y="385"/>
                    </a:cxn>
                    <a:cxn ang="0">
                      <a:pos x="41" y="409"/>
                    </a:cxn>
                    <a:cxn ang="0">
                      <a:pos x="6" y="416"/>
                    </a:cxn>
                    <a:cxn ang="0">
                      <a:pos x="12" y="398"/>
                    </a:cxn>
                    <a:cxn ang="0">
                      <a:pos x="0" y="393"/>
                    </a:cxn>
                    <a:cxn ang="0">
                      <a:pos x="9" y="355"/>
                    </a:cxn>
                    <a:cxn ang="0">
                      <a:pos x="33" y="297"/>
                    </a:cxn>
                  </a:cxnLst>
                  <a:rect l="0" t="0" r="r" b="b"/>
                  <a:pathLst>
                    <a:path w="337" h="418">
                      <a:moveTo>
                        <a:pt x="33" y="286"/>
                      </a:moveTo>
                      <a:lnTo>
                        <a:pt x="42" y="277"/>
                      </a:lnTo>
                      <a:lnTo>
                        <a:pt x="42" y="269"/>
                      </a:lnTo>
                      <a:lnTo>
                        <a:pt x="52" y="238"/>
                      </a:lnTo>
                      <a:lnTo>
                        <a:pt x="49" y="228"/>
                      </a:lnTo>
                      <a:lnTo>
                        <a:pt x="66" y="185"/>
                      </a:lnTo>
                      <a:lnTo>
                        <a:pt x="85" y="202"/>
                      </a:lnTo>
                      <a:lnTo>
                        <a:pt x="96" y="201"/>
                      </a:lnTo>
                      <a:lnTo>
                        <a:pt x="80" y="183"/>
                      </a:lnTo>
                      <a:lnTo>
                        <a:pt x="80" y="149"/>
                      </a:lnTo>
                      <a:lnTo>
                        <a:pt x="81" y="131"/>
                      </a:lnTo>
                      <a:lnTo>
                        <a:pt x="92" y="119"/>
                      </a:lnTo>
                      <a:lnTo>
                        <a:pt x="100" y="118"/>
                      </a:lnTo>
                      <a:lnTo>
                        <a:pt x="93" y="115"/>
                      </a:lnTo>
                      <a:lnTo>
                        <a:pt x="93" y="103"/>
                      </a:lnTo>
                      <a:lnTo>
                        <a:pt x="100" y="94"/>
                      </a:lnTo>
                      <a:lnTo>
                        <a:pt x="109" y="92"/>
                      </a:lnTo>
                      <a:lnTo>
                        <a:pt x="105" y="88"/>
                      </a:lnTo>
                      <a:lnTo>
                        <a:pt x="105" y="73"/>
                      </a:lnTo>
                      <a:lnTo>
                        <a:pt x="124" y="52"/>
                      </a:lnTo>
                      <a:lnTo>
                        <a:pt x="125" y="44"/>
                      </a:lnTo>
                      <a:lnTo>
                        <a:pt x="124" y="29"/>
                      </a:lnTo>
                      <a:lnTo>
                        <a:pt x="130" y="24"/>
                      </a:lnTo>
                      <a:lnTo>
                        <a:pt x="136" y="39"/>
                      </a:lnTo>
                      <a:lnTo>
                        <a:pt x="139" y="56"/>
                      </a:lnTo>
                      <a:lnTo>
                        <a:pt x="155" y="62"/>
                      </a:lnTo>
                      <a:lnTo>
                        <a:pt x="157" y="48"/>
                      </a:lnTo>
                      <a:lnTo>
                        <a:pt x="155" y="16"/>
                      </a:lnTo>
                      <a:lnTo>
                        <a:pt x="166" y="0"/>
                      </a:lnTo>
                      <a:lnTo>
                        <a:pt x="194" y="12"/>
                      </a:lnTo>
                      <a:lnTo>
                        <a:pt x="194" y="36"/>
                      </a:lnTo>
                      <a:lnTo>
                        <a:pt x="195" y="29"/>
                      </a:lnTo>
                      <a:lnTo>
                        <a:pt x="200" y="23"/>
                      </a:lnTo>
                      <a:lnTo>
                        <a:pt x="208" y="30"/>
                      </a:lnTo>
                      <a:lnTo>
                        <a:pt x="208" y="43"/>
                      </a:lnTo>
                      <a:lnTo>
                        <a:pt x="195" y="73"/>
                      </a:lnTo>
                      <a:lnTo>
                        <a:pt x="197" y="94"/>
                      </a:lnTo>
                      <a:lnTo>
                        <a:pt x="194" y="108"/>
                      </a:lnTo>
                      <a:lnTo>
                        <a:pt x="194" y="122"/>
                      </a:lnTo>
                      <a:lnTo>
                        <a:pt x="209" y="103"/>
                      </a:lnTo>
                      <a:lnTo>
                        <a:pt x="219" y="84"/>
                      </a:lnTo>
                      <a:lnTo>
                        <a:pt x="219" y="66"/>
                      </a:lnTo>
                      <a:lnTo>
                        <a:pt x="224" y="65"/>
                      </a:lnTo>
                      <a:lnTo>
                        <a:pt x="233" y="79"/>
                      </a:lnTo>
                      <a:lnTo>
                        <a:pt x="236" y="94"/>
                      </a:lnTo>
                      <a:lnTo>
                        <a:pt x="238" y="99"/>
                      </a:lnTo>
                      <a:lnTo>
                        <a:pt x="245" y="88"/>
                      </a:lnTo>
                      <a:lnTo>
                        <a:pt x="249" y="72"/>
                      </a:lnTo>
                      <a:lnTo>
                        <a:pt x="258" y="77"/>
                      </a:lnTo>
                      <a:lnTo>
                        <a:pt x="262" y="95"/>
                      </a:lnTo>
                      <a:lnTo>
                        <a:pt x="259" y="110"/>
                      </a:lnTo>
                      <a:lnTo>
                        <a:pt x="261" y="119"/>
                      </a:lnTo>
                      <a:lnTo>
                        <a:pt x="267" y="131"/>
                      </a:lnTo>
                      <a:lnTo>
                        <a:pt x="273" y="131"/>
                      </a:lnTo>
                      <a:lnTo>
                        <a:pt x="272" y="118"/>
                      </a:lnTo>
                      <a:lnTo>
                        <a:pt x="279" y="110"/>
                      </a:lnTo>
                      <a:lnTo>
                        <a:pt x="284" y="137"/>
                      </a:lnTo>
                      <a:lnTo>
                        <a:pt x="292" y="163"/>
                      </a:lnTo>
                      <a:lnTo>
                        <a:pt x="326" y="184"/>
                      </a:lnTo>
                      <a:lnTo>
                        <a:pt x="334" y="195"/>
                      </a:lnTo>
                      <a:lnTo>
                        <a:pt x="337" y="217"/>
                      </a:lnTo>
                      <a:lnTo>
                        <a:pt x="337" y="234"/>
                      </a:lnTo>
                      <a:lnTo>
                        <a:pt x="333" y="245"/>
                      </a:lnTo>
                      <a:lnTo>
                        <a:pt x="337" y="259"/>
                      </a:lnTo>
                      <a:lnTo>
                        <a:pt x="337" y="276"/>
                      </a:lnTo>
                      <a:lnTo>
                        <a:pt x="318" y="312"/>
                      </a:lnTo>
                      <a:lnTo>
                        <a:pt x="307" y="323"/>
                      </a:lnTo>
                      <a:lnTo>
                        <a:pt x="301" y="317"/>
                      </a:lnTo>
                      <a:lnTo>
                        <a:pt x="280" y="321"/>
                      </a:lnTo>
                      <a:lnTo>
                        <a:pt x="242" y="344"/>
                      </a:lnTo>
                      <a:lnTo>
                        <a:pt x="226" y="341"/>
                      </a:lnTo>
                      <a:lnTo>
                        <a:pt x="216" y="347"/>
                      </a:lnTo>
                      <a:lnTo>
                        <a:pt x="205" y="344"/>
                      </a:lnTo>
                      <a:lnTo>
                        <a:pt x="200" y="346"/>
                      </a:lnTo>
                      <a:lnTo>
                        <a:pt x="199" y="355"/>
                      </a:lnTo>
                      <a:lnTo>
                        <a:pt x="190" y="360"/>
                      </a:lnTo>
                      <a:lnTo>
                        <a:pt x="176" y="342"/>
                      </a:lnTo>
                      <a:lnTo>
                        <a:pt x="149" y="352"/>
                      </a:lnTo>
                      <a:lnTo>
                        <a:pt x="143" y="346"/>
                      </a:lnTo>
                      <a:lnTo>
                        <a:pt x="133" y="352"/>
                      </a:lnTo>
                      <a:lnTo>
                        <a:pt x="98" y="350"/>
                      </a:lnTo>
                      <a:lnTo>
                        <a:pt x="92" y="368"/>
                      </a:lnTo>
                      <a:lnTo>
                        <a:pt x="86" y="371"/>
                      </a:lnTo>
                      <a:lnTo>
                        <a:pt x="77" y="385"/>
                      </a:lnTo>
                      <a:lnTo>
                        <a:pt x="53" y="396"/>
                      </a:lnTo>
                      <a:lnTo>
                        <a:pt x="41" y="409"/>
                      </a:lnTo>
                      <a:lnTo>
                        <a:pt x="33" y="418"/>
                      </a:lnTo>
                      <a:lnTo>
                        <a:pt x="6" y="416"/>
                      </a:lnTo>
                      <a:lnTo>
                        <a:pt x="7" y="409"/>
                      </a:lnTo>
                      <a:lnTo>
                        <a:pt x="12" y="398"/>
                      </a:lnTo>
                      <a:lnTo>
                        <a:pt x="11" y="387"/>
                      </a:lnTo>
                      <a:lnTo>
                        <a:pt x="0" y="393"/>
                      </a:lnTo>
                      <a:lnTo>
                        <a:pt x="4" y="366"/>
                      </a:lnTo>
                      <a:lnTo>
                        <a:pt x="9" y="355"/>
                      </a:lnTo>
                      <a:lnTo>
                        <a:pt x="38" y="302"/>
                      </a:lnTo>
                      <a:lnTo>
                        <a:pt x="33" y="297"/>
                      </a:lnTo>
                      <a:lnTo>
                        <a:pt x="33" y="286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406" name="Freeform 120"/>
                <p:cNvSpPr>
                  <a:spLocks noChangeAspect="1"/>
                </p:cNvSpPr>
                <p:nvPr/>
              </p:nvSpPr>
              <p:spPr bwMode="gray">
                <a:xfrm>
                  <a:off x="4015" y="1163"/>
                  <a:ext cx="73" cy="67"/>
                </a:xfrm>
                <a:custGeom>
                  <a:avLst/>
                  <a:gdLst/>
                  <a:ahLst/>
                  <a:cxnLst>
                    <a:cxn ang="0">
                      <a:pos x="179" y="89"/>
                    </a:cxn>
                    <a:cxn ang="0">
                      <a:pos x="185" y="89"/>
                    </a:cxn>
                    <a:cxn ang="0">
                      <a:pos x="200" y="103"/>
                    </a:cxn>
                    <a:cxn ang="0">
                      <a:pos x="194" y="120"/>
                    </a:cxn>
                    <a:cxn ang="0">
                      <a:pos x="195" y="127"/>
                    </a:cxn>
                    <a:cxn ang="0">
                      <a:pos x="205" y="132"/>
                    </a:cxn>
                    <a:cxn ang="0">
                      <a:pos x="216" y="133"/>
                    </a:cxn>
                    <a:cxn ang="0">
                      <a:pos x="228" y="133"/>
                    </a:cxn>
                    <a:cxn ang="0">
                      <a:pos x="233" y="103"/>
                    </a:cxn>
                    <a:cxn ang="0">
                      <a:pos x="225" y="60"/>
                    </a:cxn>
                    <a:cxn ang="0">
                      <a:pos x="235" y="34"/>
                    </a:cxn>
                    <a:cxn ang="0">
                      <a:pos x="268" y="49"/>
                    </a:cxn>
                    <a:cxn ang="0">
                      <a:pos x="290" y="89"/>
                    </a:cxn>
                    <a:cxn ang="0">
                      <a:pos x="307" y="109"/>
                    </a:cxn>
                    <a:cxn ang="0">
                      <a:pos x="314" y="127"/>
                    </a:cxn>
                    <a:cxn ang="0">
                      <a:pos x="309" y="151"/>
                    </a:cxn>
                    <a:cxn ang="0">
                      <a:pos x="300" y="170"/>
                    </a:cxn>
                    <a:cxn ang="0">
                      <a:pos x="296" y="191"/>
                    </a:cxn>
                    <a:cxn ang="0">
                      <a:pos x="309" y="234"/>
                    </a:cxn>
                    <a:cxn ang="0">
                      <a:pos x="344" y="259"/>
                    </a:cxn>
                    <a:cxn ang="0">
                      <a:pos x="365" y="280"/>
                    </a:cxn>
                    <a:cxn ang="0">
                      <a:pos x="343" y="289"/>
                    </a:cxn>
                    <a:cxn ang="0">
                      <a:pos x="314" y="287"/>
                    </a:cxn>
                    <a:cxn ang="0">
                      <a:pos x="305" y="302"/>
                    </a:cxn>
                    <a:cxn ang="0">
                      <a:pos x="287" y="272"/>
                    </a:cxn>
                    <a:cxn ang="0">
                      <a:pos x="279" y="253"/>
                    </a:cxn>
                    <a:cxn ang="0">
                      <a:pos x="238" y="280"/>
                    </a:cxn>
                    <a:cxn ang="0">
                      <a:pos x="211" y="301"/>
                    </a:cxn>
                    <a:cxn ang="0">
                      <a:pos x="174" y="310"/>
                    </a:cxn>
                    <a:cxn ang="0">
                      <a:pos x="172" y="303"/>
                    </a:cxn>
                    <a:cxn ang="0">
                      <a:pos x="169" y="289"/>
                    </a:cxn>
                    <a:cxn ang="0">
                      <a:pos x="162" y="256"/>
                    </a:cxn>
                    <a:cxn ang="0">
                      <a:pos x="146" y="288"/>
                    </a:cxn>
                    <a:cxn ang="0">
                      <a:pos x="150" y="298"/>
                    </a:cxn>
                    <a:cxn ang="0">
                      <a:pos x="140" y="331"/>
                    </a:cxn>
                    <a:cxn ang="0">
                      <a:pos x="113" y="324"/>
                    </a:cxn>
                    <a:cxn ang="0">
                      <a:pos x="70" y="307"/>
                    </a:cxn>
                    <a:cxn ang="0">
                      <a:pos x="54" y="260"/>
                    </a:cxn>
                    <a:cxn ang="0">
                      <a:pos x="15" y="242"/>
                    </a:cxn>
                    <a:cxn ang="0">
                      <a:pos x="0" y="196"/>
                    </a:cxn>
                    <a:cxn ang="0">
                      <a:pos x="20" y="196"/>
                    </a:cxn>
                    <a:cxn ang="0">
                      <a:pos x="27" y="179"/>
                    </a:cxn>
                    <a:cxn ang="0">
                      <a:pos x="15" y="176"/>
                    </a:cxn>
                    <a:cxn ang="0">
                      <a:pos x="26" y="173"/>
                    </a:cxn>
                    <a:cxn ang="0">
                      <a:pos x="13" y="152"/>
                    </a:cxn>
                    <a:cxn ang="0">
                      <a:pos x="8" y="140"/>
                    </a:cxn>
                    <a:cxn ang="0">
                      <a:pos x="21" y="143"/>
                    </a:cxn>
                    <a:cxn ang="0">
                      <a:pos x="17" y="122"/>
                    </a:cxn>
                    <a:cxn ang="0">
                      <a:pos x="26" y="99"/>
                    </a:cxn>
                    <a:cxn ang="0">
                      <a:pos x="44" y="95"/>
                    </a:cxn>
                    <a:cxn ang="0">
                      <a:pos x="33" y="88"/>
                    </a:cxn>
                    <a:cxn ang="0">
                      <a:pos x="26" y="67"/>
                    </a:cxn>
                    <a:cxn ang="0">
                      <a:pos x="36" y="51"/>
                    </a:cxn>
                    <a:cxn ang="0">
                      <a:pos x="67" y="43"/>
                    </a:cxn>
                    <a:cxn ang="0">
                      <a:pos x="80" y="22"/>
                    </a:cxn>
                    <a:cxn ang="0">
                      <a:pos x="119" y="0"/>
                    </a:cxn>
                    <a:cxn ang="0">
                      <a:pos x="117" y="13"/>
                    </a:cxn>
                    <a:cxn ang="0">
                      <a:pos x="146" y="54"/>
                    </a:cxn>
                    <a:cxn ang="0">
                      <a:pos x="160" y="54"/>
                    </a:cxn>
                    <a:cxn ang="0">
                      <a:pos x="169" y="68"/>
                    </a:cxn>
                    <a:cxn ang="0">
                      <a:pos x="168" y="87"/>
                    </a:cxn>
                  </a:cxnLst>
                  <a:rect l="0" t="0" r="r" b="b"/>
                  <a:pathLst>
                    <a:path w="365" h="334">
                      <a:moveTo>
                        <a:pt x="178" y="86"/>
                      </a:moveTo>
                      <a:lnTo>
                        <a:pt x="179" y="89"/>
                      </a:lnTo>
                      <a:lnTo>
                        <a:pt x="180" y="95"/>
                      </a:lnTo>
                      <a:lnTo>
                        <a:pt x="185" y="89"/>
                      </a:lnTo>
                      <a:lnTo>
                        <a:pt x="201" y="94"/>
                      </a:lnTo>
                      <a:lnTo>
                        <a:pt x="200" y="103"/>
                      </a:lnTo>
                      <a:lnTo>
                        <a:pt x="201" y="106"/>
                      </a:lnTo>
                      <a:lnTo>
                        <a:pt x="194" y="120"/>
                      </a:lnTo>
                      <a:lnTo>
                        <a:pt x="196" y="121"/>
                      </a:lnTo>
                      <a:lnTo>
                        <a:pt x="195" y="127"/>
                      </a:lnTo>
                      <a:lnTo>
                        <a:pt x="198" y="135"/>
                      </a:lnTo>
                      <a:lnTo>
                        <a:pt x="205" y="132"/>
                      </a:lnTo>
                      <a:lnTo>
                        <a:pt x="210" y="138"/>
                      </a:lnTo>
                      <a:lnTo>
                        <a:pt x="216" y="133"/>
                      </a:lnTo>
                      <a:lnTo>
                        <a:pt x="226" y="137"/>
                      </a:lnTo>
                      <a:lnTo>
                        <a:pt x="228" y="133"/>
                      </a:lnTo>
                      <a:lnTo>
                        <a:pt x="228" y="109"/>
                      </a:lnTo>
                      <a:lnTo>
                        <a:pt x="233" y="103"/>
                      </a:lnTo>
                      <a:lnTo>
                        <a:pt x="226" y="92"/>
                      </a:lnTo>
                      <a:lnTo>
                        <a:pt x="225" y="60"/>
                      </a:lnTo>
                      <a:lnTo>
                        <a:pt x="225" y="47"/>
                      </a:lnTo>
                      <a:lnTo>
                        <a:pt x="235" y="34"/>
                      </a:lnTo>
                      <a:lnTo>
                        <a:pt x="242" y="30"/>
                      </a:lnTo>
                      <a:lnTo>
                        <a:pt x="268" y="49"/>
                      </a:lnTo>
                      <a:lnTo>
                        <a:pt x="287" y="78"/>
                      </a:lnTo>
                      <a:lnTo>
                        <a:pt x="290" y="89"/>
                      </a:lnTo>
                      <a:lnTo>
                        <a:pt x="297" y="109"/>
                      </a:lnTo>
                      <a:lnTo>
                        <a:pt x="307" y="109"/>
                      </a:lnTo>
                      <a:lnTo>
                        <a:pt x="314" y="115"/>
                      </a:lnTo>
                      <a:lnTo>
                        <a:pt x="314" y="127"/>
                      </a:lnTo>
                      <a:lnTo>
                        <a:pt x="311" y="138"/>
                      </a:lnTo>
                      <a:lnTo>
                        <a:pt x="309" y="151"/>
                      </a:lnTo>
                      <a:lnTo>
                        <a:pt x="305" y="163"/>
                      </a:lnTo>
                      <a:lnTo>
                        <a:pt x="300" y="170"/>
                      </a:lnTo>
                      <a:lnTo>
                        <a:pt x="296" y="181"/>
                      </a:lnTo>
                      <a:lnTo>
                        <a:pt x="296" y="191"/>
                      </a:lnTo>
                      <a:lnTo>
                        <a:pt x="298" y="201"/>
                      </a:lnTo>
                      <a:lnTo>
                        <a:pt x="309" y="234"/>
                      </a:lnTo>
                      <a:lnTo>
                        <a:pt x="323" y="254"/>
                      </a:lnTo>
                      <a:lnTo>
                        <a:pt x="344" y="259"/>
                      </a:lnTo>
                      <a:lnTo>
                        <a:pt x="361" y="272"/>
                      </a:lnTo>
                      <a:lnTo>
                        <a:pt x="365" y="280"/>
                      </a:lnTo>
                      <a:lnTo>
                        <a:pt x="364" y="283"/>
                      </a:lnTo>
                      <a:lnTo>
                        <a:pt x="343" y="289"/>
                      </a:lnTo>
                      <a:lnTo>
                        <a:pt x="317" y="277"/>
                      </a:lnTo>
                      <a:lnTo>
                        <a:pt x="314" y="287"/>
                      </a:lnTo>
                      <a:lnTo>
                        <a:pt x="314" y="296"/>
                      </a:lnTo>
                      <a:lnTo>
                        <a:pt x="305" y="302"/>
                      </a:lnTo>
                      <a:lnTo>
                        <a:pt x="281" y="273"/>
                      </a:lnTo>
                      <a:lnTo>
                        <a:pt x="287" y="272"/>
                      </a:lnTo>
                      <a:lnTo>
                        <a:pt x="289" y="261"/>
                      </a:lnTo>
                      <a:lnTo>
                        <a:pt x="279" y="253"/>
                      </a:lnTo>
                      <a:lnTo>
                        <a:pt x="265" y="272"/>
                      </a:lnTo>
                      <a:lnTo>
                        <a:pt x="238" y="280"/>
                      </a:lnTo>
                      <a:lnTo>
                        <a:pt x="225" y="287"/>
                      </a:lnTo>
                      <a:lnTo>
                        <a:pt x="211" y="301"/>
                      </a:lnTo>
                      <a:lnTo>
                        <a:pt x="183" y="312"/>
                      </a:lnTo>
                      <a:lnTo>
                        <a:pt x="174" y="310"/>
                      </a:lnTo>
                      <a:lnTo>
                        <a:pt x="165" y="302"/>
                      </a:lnTo>
                      <a:lnTo>
                        <a:pt x="172" y="303"/>
                      </a:lnTo>
                      <a:lnTo>
                        <a:pt x="179" y="296"/>
                      </a:lnTo>
                      <a:lnTo>
                        <a:pt x="169" y="289"/>
                      </a:lnTo>
                      <a:lnTo>
                        <a:pt x="162" y="276"/>
                      </a:lnTo>
                      <a:lnTo>
                        <a:pt x="162" y="256"/>
                      </a:lnTo>
                      <a:lnTo>
                        <a:pt x="149" y="265"/>
                      </a:lnTo>
                      <a:lnTo>
                        <a:pt x="146" y="288"/>
                      </a:lnTo>
                      <a:lnTo>
                        <a:pt x="155" y="285"/>
                      </a:lnTo>
                      <a:lnTo>
                        <a:pt x="150" y="298"/>
                      </a:lnTo>
                      <a:lnTo>
                        <a:pt x="146" y="320"/>
                      </a:lnTo>
                      <a:lnTo>
                        <a:pt x="140" y="331"/>
                      </a:lnTo>
                      <a:lnTo>
                        <a:pt x="130" y="334"/>
                      </a:lnTo>
                      <a:lnTo>
                        <a:pt x="113" y="324"/>
                      </a:lnTo>
                      <a:lnTo>
                        <a:pt x="90" y="320"/>
                      </a:lnTo>
                      <a:lnTo>
                        <a:pt x="70" y="307"/>
                      </a:lnTo>
                      <a:lnTo>
                        <a:pt x="61" y="289"/>
                      </a:lnTo>
                      <a:lnTo>
                        <a:pt x="54" y="260"/>
                      </a:lnTo>
                      <a:lnTo>
                        <a:pt x="42" y="262"/>
                      </a:lnTo>
                      <a:lnTo>
                        <a:pt x="15" y="242"/>
                      </a:lnTo>
                      <a:lnTo>
                        <a:pt x="10" y="223"/>
                      </a:lnTo>
                      <a:lnTo>
                        <a:pt x="0" y="196"/>
                      </a:lnTo>
                      <a:lnTo>
                        <a:pt x="10" y="190"/>
                      </a:lnTo>
                      <a:lnTo>
                        <a:pt x="20" y="196"/>
                      </a:lnTo>
                      <a:lnTo>
                        <a:pt x="32" y="190"/>
                      </a:lnTo>
                      <a:lnTo>
                        <a:pt x="27" y="179"/>
                      </a:lnTo>
                      <a:lnTo>
                        <a:pt x="17" y="181"/>
                      </a:lnTo>
                      <a:lnTo>
                        <a:pt x="15" y="176"/>
                      </a:lnTo>
                      <a:lnTo>
                        <a:pt x="17" y="173"/>
                      </a:lnTo>
                      <a:lnTo>
                        <a:pt x="26" y="173"/>
                      </a:lnTo>
                      <a:lnTo>
                        <a:pt x="24" y="159"/>
                      </a:lnTo>
                      <a:lnTo>
                        <a:pt x="13" y="152"/>
                      </a:lnTo>
                      <a:lnTo>
                        <a:pt x="7" y="141"/>
                      </a:lnTo>
                      <a:lnTo>
                        <a:pt x="8" y="140"/>
                      </a:lnTo>
                      <a:lnTo>
                        <a:pt x="17" y="151"/>
                      </a:lnTo>
                      <a:lnTo>
                        <a:pt x="21" y="143"/>
                      </a:lnTo>
                      <a:lnTo>
                        <a:pt x="22" y="132"/>
                      </a:lnTo>
                      <a:lnTo>
                        <a:pt x="17" y="122"/>
                      </a:lnTo>
                      <a:lnTo>
                        <a:pt x="17" y="106"/>
                      </a:lnTo>
                      <a:lnTo>
                        <a:pt x="26" y="99"/>
                      </a:lnTo>
                      <a:lnTo>
                        <a:pt x="39" y="103"/>
                      </a:lnTo>
                      <a:lnTo>
                        <a:pt x="44" y="95"/>
                      </a:lnTo>
                      <a:lnTo>
                        <a:pt x="38" y="83"/>
                      </a:lnTo>
                      <a:lnTo>
                        <a:pt x="33" y="88"/>
                      </a:lnTo>
                      <a:lnTo>
                        <a:pt x="29" y="82"/>
                      </a:lnTo>
                      <a:lnTo>
                        <a:pt x="26" y="67"/>
                      </a:lnTo>
                      <a:lnTo>
                        <a:pt x="28" y="62"/>
                      </a:lnTo>
                      <a:lnTo>
                        <a:pt x="36" y="51"/>
                      </a:lnTo>
                      <a:lnTo>
                        <a:pt x="42" y="55"/>
                      </a:lnTo>
                      <a:lnTo>
                        <a:pt x="67" y="43"/>
                      </a:lnTo>
                      <a:lnTo>
                        <a:pt x="77" y="18"/>
                      </a:lnTo>
                      <a:lnTo>
                        <a:pt x="80" y="22"/>
                      </a:lnTo>
                      <a:lnTo>
                        <a:pt x="103" y="4"/>
                      </a:lnTo>
                      <a:lnTo>
                        <a:pt x="119" y="0"/>
                      </a:lnTo>
                      <a:lnTo>
                        <a:pt x="123" y="1"/>
                      </a:lnTo>
                      <a:lnTo>
                        <a:pt x="117" y="13"/>
                      </a:lnTo>
                      <a:lnTo>
                        <a:pt x="119" y="24"/>
                      </a:lnTo>
                      <a:lnTo>
                        <a:pt x="146" y="54"/>
                      </a:lnTo>
                      <a:lnTo>
                        <a:pt x="151" y="57"/>
                      </a:lnTo>
                      <a:lnTo>
                        <a:pt x="160" y="54"/>
                      </a:lnTo>
                      <a:lnTo>
                        <a:pt x="162" y="62"/>
                      </a:lnTo>
                      <a:lnTo>
                        <a:pt x="169" y="68"/>
                      </a:lnTo>
                      <a:lnTo>
                        <a:pt x="163" y="78"/>
                      </a:lnTo>
                      <a:lnTo>
                        <a:pt x="168" y="87"/>
                      </a:lnTo>
                      <a:lnTo>
                        <a:pt x="178" y="86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407" name="Freeform 121"/>
                <p:cNvSpPr>
                  <a:spLocks noChangeAspect="1"/>
                </p:cNvSpPr>
                <p:nvPr/>
              </p:nvSpPr>
              <p:spPr bwMode="gray">
                <a:xfrm>
                  <a:off x="4066" y="1166"/>
                  <a:ext cx="4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"/>
                    </a:cxn>
                    <a:cxn ang="0">
                      <a:pos x="32" y="30"/>
                    </a:cxn>
                    <a:cxn ang="0">
                      <a:pos x="42" y="38"/>
                    </a:cxn>
                    <a:cxn ang="0">
                      <a:pos x="56" y="59"/>
                    </a:cxn>
                    <a:cxn ang="0">
                      <a:pos x="64" y="66"/>
                    </a:cxn>
                    <a:cxn ang="0">
                      <a:pos x="89" y="71"/>
                    </a:cxn>
                    <a:cxn ang="0">
                      <a:pos x="106" y="59"/>
                    </a:cxn>
                    <a:cxn ang="0">
                      <a:pos x="116" y="56"/>
                    </a:cxn>
                    <a:cxn ang="0">
                      <a:pos x="138" y="64"/>
                    </a:cxn>
                    <a:cxn ang="0">
                      <a:pos x="152" y="89"/>
                    </a:cxn>
                    <a:cxn ang="0">
                      <a:pos x="169" y="97"/>
                    </a:cxn>
                    <a:cxn ang="0">
                      <a:pos x="182" y="110"/>
                    </a:cxn>
                    <a:cxn ang="0">
                      <a:pos x="201" y="120"/>
                    </a:cxn>
                    <a:cxn ang="0">
                      <a:pos x="215" y="136"/>
                    </a:cxn>
                    <a:cxn ang="0">
                      <a:pos x="222" y="136"/>
                    </a:cxn>
                    <a:cxn ang="0">
                      <a:pos x="224" y="145"/>
                    </a:cxn>
                    <a:cxn ang="0">
                      <a:pos x="206" y="142"/>
                    </a:cxn>
                    <a:cxn ang="0">
                      <a:pos x="197" y="146"/>
                    </a:cxn>
                    <a:cxn ang="0">
                      <a:pos x="193" y="155"/>
                    </a:cxn>
                    <a:cxn ang="0">
                      <a:pos x="181" y="156"/>
                    </a:cxn>
                    <a:cxn ang="0">
                      <a:pos x="185" y="161"/>
                    </a:cxn>
                    <a:cxn ang="0">
                      <a:pos x="182" y="169"/>
                    </a:cxn>
                    <a:cxn ang="0">
                      <a:pos x="182" y="183"/>
                    </a:cxn>
                    <a:cxn ang="0">
                      <a:pos x="188" y="194"/>
                    </a:cxn>
                    <a:cxn ang="0">
                      <a:pos x="183" y="200"/>
                    </a:cxn>
                    <a:cxn ang="0">
                      <a:pos x="180" y="217"/>
                    </a:cxn>
                    <a:cxn ang="0">
                      <a:pos x="167" y="226"/>
                    </a:cxn>
                    <a:cxn ang="0">
                      <a:pos x="163" y="232"/>
                    </a:cxn>
                    <a:cxn ang="0">
                      <a:pos x="138" y="248"/>
                    </a:cxn>
                    <a:cxn ang="0">
                      <a:pos x="128" y="241"/>
                    </a:cxn>
                    <a:cxn ang="0">
                      <a:pos x="91" y="233"/>
                    </a:cxn>
                    <a:cxn ang="0">
                      <a:pos x="77" y="222"/>
                    </a:cxn>
                    <a:cxn ang="0">
                      <a:pos x="54" y="164"/>
                    </a:cxn>
                    <a:cxn ang="0">
                      <a:pos x="56" y="147"/>
                    </a:cxn>
                    <a:cxn ang="0">
                      <a:pos x="69" y="108"/>
                    </a:cxn>
                    <a:cxn ang="0">
                      <a:pos x="73" y="85"/>
                    </a:cxn>
                    <a:cxn ang="0">
                      <a:pos x="64" y="85"/>
                    </a:cxn>
                    <a:cxn ang="0">
                      <a:pos x="61" y="73"/>
                    </a:cxn>
                    <a:cxn ang="0">
                      <a:pos x="16" y="19"/>
                    </a:cxn>
                    <a:cxn ang="0">
                      <a:pos x="8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4" h="248">
                      <a:moveTo>
                        <a:pt x="0" y="0"/>
                      </a:moveTo>
                      <a:lnTo>
                        <a:pt x="16" y="8"/>
                      </a:lnTo>
                      <a:lnTo>
                        <a:pt x="32" y="30"/>
                      </a:lnTo>
                      <a:lnTo>
                        <a:pt x="42" y="38"/>
                      </a:lnTo>
                      <a:lnTo>
                        <a:pt x="56" y="59"/>
                      </a:lnTo>
                      <a:lnTo>
                        <a:pt x="64" y="66"/>
                      </a:lnTo>
                      <a:lnTo>
                        <a:pt x="89" y="71"/>
                      </a:lnTo>
                      <a:lnTo>
                        <a:pt x="106" y="59"/>
                      </a:lnTo>
                      <a:lnTo>
                        <a:pt x="116" y="56"/>
                      </a:lnTo>
                      <a:lnTo>
                        <a:pt x="138" y="64"/>
                      </a:lnTo>
                      <a:lnTo>
                        <a:pt x="152" y="89"/>
                      </a:lnTo>
                      <a:lnTo>
                        <a:pt x="169" y="97"/>
                      </a:lnTo>
                      <a:lnTo>
                        <a:pt x="182" y="110"/>
                      </a:lnTo>
                      <a:lnTo>
                        <a:pt x="201" y="120"/>
                      </a:lnTo>
                      <a:lnTo>
                        <a:pt x="215" y="136"/>
                      </a:lnTo>
                      <a:lnTo>
                        <a:pt x="222" y="136"/>
                      </a:lnTo>
                      <a:lnTo>
                        <a:pt x="224" y="145"/>
                      </a:lnTo>
                      <a:lnTo>
                        <a:pt x="206" y="142"/>
                      </a:lnTo>
                      <a:lnTo>
                        <a:pt x="197" y="146"/>
                      </a:lnTo>
                      <a:lnTo>
                        <a:pt x="193" y="155"/>
                      </a:lnTo>
                      <a:lnTo>
                        <a:pt x="181" y="156"/>
                      </a:lnTo>
                      <a:lnTo>
                        <a:pt x="185" y="161"/>
                      </a:lnTo>
                      <a:lnTo>
                        <a:pt x="182" y="169"/>
                      </a:lnTo>
                      <a:lnTo>
                        <a:pt x="182" y="183"/>
                      </a:lnTo>
                      <a:lnTo>
                        <a:pt x="188" y="194"/>
                      </a:lnTo>
                      <a:lnTo>
                        <a:pt x="183" y="200"/>
                      </a:lnTo>
                      <a:lnTo>
                        <a:pt x="180" y="217"/>
                      </a:lnTo>
                      <a:lnTo>
                        <a:pt x="167" y="226"/>
                      </a:lnTo>
                      <a:lnTo>
                        <a:pt x="163" y="232"/>
                      </a:lnTo>
                      <a:lnTo>
                        <a:pt x="138" y="248"/>
                      </a:lnTo>
                      <a:lnTo>
                        <a:pt x="128" y="241"/>
                      </a:lnTo>
                      <a:lnTo>
                        <a:pt x="91" y="233"/>
                      </a:lnTo>
                      <a:lnTo>
                        <a:pt x="77" y="222"/>
                      </a:lnTo>
                      <a:lnTo>
                        <a:pt x="54" y="164"/>
                      </a:lnTo>
                      <a:lnTo>
                        <a:pt x="56" y="147"/>
                      </a:lnTo>
                      <a:lnTo>
                        <a:pt x="69" y="108"/>
                      </a:lnTo>
                      <a:lnTo>
                        <a:pt x="73" y="85"/>
                      </a:lnTo>
                      <a:lnTo>
                        <a:pt x="64" y="85"/>
                      </a:lnTo>
                      <a:lnTo>
                        <a:pt x="61" y="73"/>
                      </a:lnTo>
                      <a:lnTo>
                        <a:pt x="16" y="19"/>
                      </a:lnTo>
                      <a:lnTo>
                        <a:pt x="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408" name="Freeform 122"/>
                <p:cNvSpPr>
                  <a:spLocks noChangeAspect="1"/>
                </p:cNvSpPr>
                <p:nvPr/>
              </p:nvSpPr>
              <p:spPr bwMode="gray">
                <a:xfrm>
                  <a:off x="4119" y="1193"/>
                  <a:ext cx="54" cy="3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9" y="6"/>
                    </a:cxn>
                    <a:cxn ang="0">
                      <a:pos x="19" y="10"/>
                    </a:cxn>
                    <a:cxn ang="0">
                      <a:pos x="24" y="15"/>
                    </a:cxn>
                    <a:cxn ang="0">
                      <a:pos x="26" y="25"/>
                    </a:cxn>
                    <a:cxn ang="0">
                      <a:pos x="36" y="30"/>
                    </a:cxn>
                    <a:cxn ang="0">
                      <a:pos x="51" y="33"/>
                    </a:cxn>
                    <a:cxn ang="0">
                      <a:pos x="66" y="35"/>
                    </a:cxn>
                    <a:cxn ang="0">
                      <a:pos x="73" y="31"/>
                    </a:cxn>
                    <a:cxn ang="0">
                      <a:pos x="127" y="41"/>
                    </a:cxn>
                    <a:cxn ang="0">
                      <a:pos x="129" y="49"/>
                    </a:cxn>
                    <a:cxn ang="0">
                      <a:pos x="122" y="49"/>
                    </a:cxn>
                    <a:cxn ang="0">
                      <a:pos x="121" y="55"/>
                    </a:cxn>
                    <a:cxn ang="0">
                      <a:pos x="109" y="67"/>
                    </a:cxn>
                    <a:cxn ang="0">
                      <a:pos x="132" y="64"/>
                    </a:cxn>
                    <a:cxn ang="0">
                      <a:pos x="154" y="68"/>
                    </a:cxn>
                    <a:cxn ang="0">
                      <a:pos x="163" y="62"/>
                    </a:cxn>
                    <a:cxn ang="0">
                      <a:pos x="172" y="62"/>
                    </a:cxn>
                    <a:cxn ang="0">
                      <a:pos x="182" y="68"/>
                    </a:cxn>
                    <a:cxn ang="0">
                      <a:pos x="188" y="79"/>
                    </a:cxn>
                    <a:cxn ang="0">
                      <a:pos x="207" y="75"/>
                    </a:cxn>
                    <a:cxn ang="0">
                      <a:pos x="218" y="79"/>
                    </a:cxn>
                    <a:cxn ang="0">
                      <a:pos x="225" y="91"/>
                    </a:cxn>
                    <a:cxn ang="0">
                      <a:pos x="266" y="100"/>
                    </a:cxn>
                    <a:cxn ang="0">
                      <a:pos x="256" y="108"/>
                    </a:cxn>
                    <a:cxn ang="0">
                      <a:pos x="257" y="135"/>
                    </a:cxn>
                    <a:cxn ang="0">
                      <a:pos x="245" y="154"/>
                    </a:cxn>
                    <a:cxn ang="0">
                      <a:pos x="208" y="176"/>
                    </a:cxn>
                    <a:cxn ang="0">
                      <a:pos x="198" y="180"/>
                    </a:cxn>
                    <a:cxn ang="0">
                      <a:pos x="191" y="171"/>
                    </a:cxn>
                    <a:cxn ang="0">
                      <a:pos x="186" y="176"/>
                    </a:cxn>
                    <a:cxn ang="0">
                      <a:pos x="179" y="173"/>
                    </a:cxn>
                    <a:cxn ang="0">
                      <a:pos x="174" y="164"/>
                    </a:cxn>
                    <a:cxn ang="0">
                      <a:pos x="171" y="175"/>
                    </a:cxn>
                    <a:cxn ang="0">
                      <a:pos x="160" y="175"/>
                    </a:cxn>
                    <a:cxn ang="0">
                      <a:pos x="144" y="170"/>
                    </a:cxn>
                    <a:cxn ang="0">
                      <a:pos x="133" y="156"/>
                    </a:cxn>
                    <a:cxn ang="0">
                      <a:pos x="117" y="156"/>
                    </a:cxn>
                    <a:cxn ang="0">
                      <a:pos x="104" y="151"/>
                    </a:cxn>
                    <a:cxn ang="0">
                      <a:pos x="95" y="140"/>
                    </a:cxn>
                    <a:cxn ang="0">
                      <a:pos x="85" y="135"/>
                    </a:cxn>
                    <a:cxn ang="0">
                      <a:pos x="75" y="123"/>
                    </a:cxn>
                    <a:cxn ang="0">
                      <a:pos x="57" y="118"/>
                    </a:cxn>
                    <a:cxn ang="0">
                      <a:pos x="46" y="110"/>
                    </a:cxn>
                    <a:cxn ang="0">
                      <a:pos x="45" y="81"/>
                    </a:cxn>
                    <a:cxn ang="0">
                      <a:pos x="31" y="67"/>
                    </a:cxn>
                    <a:cxn ang="0">
                      <a:pos x="26" y="47"/>
                    </a:cxn>
                    <a:cxn ang="0">
                      <a:pos x="5" y="20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66" h="180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9" y="10"/>
                      </a:lnTo>
                      <a:lnTo>
                        <a:pt x="24" y="15"/>
                      </a:lnTo>
                      <a:lnTo>
                        <a:pt x="26" y="25"/>
                      </a:lnTo>
                      <a:lnTo>
                        <a:pt x="36" y="30"/>
                      </a:lnTo>
                      <a:lnTo>
                        <a:pt x="51" y="33"/>
                      </a:lnTo>
                      <a:lnTo>
                        <a:pt x="66" y="35"/>
                      </a:lnTo>
                      <a:lnTo>
                        <a:pt x="73" y="31"/>
                      </a:lnTo>
                      <a:lnTo>
                        <a:pt x="127" y="41"/>
                      </a:lnTo>
                      <a:lnTo>
                        <a:pt x="129" y="49"/>
                      </a:lnTo>
                      <a:lnTo>
                        <a:pt x="122" y="49"/>
                      </a:lnTo>
                      <a:lnTo>
                        <a:pt x="121" y="55"/>
                      </a:lnTo>
                      <a:lnTo>
                        <a:pt x="109" y="67"/>
                      </a:lnTo>
                      <a:lnTo>
                        <a:pt x="132" y="64"/>
                      </a:lnTo>
                      <a:lnTo>
                        <a:pt x="154" y="68"/>
                      </a:lnTo>
                      <a:lnTo>
                        <a:pt x="163" y="62"/>
                      </a:lnTo>
                      <a:lnTo>
                        <a:pt x="172" y="62"/>
                      </a:lnTo>
                      <a:lnTo>
                        <a:pt x="182" y="68"/>
                      </a:lnTo>
                      <a:lnTo>
                        <a:pt x="188" y="79"/>
                      </a:lnTo>
                      <a:lnTo>
                        <a:pt x="207" y="75"/>
                      </a:lnTo>
                      <a:lnTo>
                        <a:pt x="218" y="79"/>
                      </a:lnTo>
                      <a:lnTo>
                        <a:pt x="225" y="91"/>
                      </a:lnTo>
                      <a:lnTo>
                        <a:pt x="266" y="100"/>
                      </a:lnTo>
                      <a:lnTo>
                        <a:pt x="256" y="108"/>
                      </a:lnTo>
                      <a:lnTo>
                        <a:pt x="257" y="135"/>
                      </a:lnTo>
                      <a:lnTo>
                        <a:pt x="245" y="154"/>
                      </a:lnTo>
                      <a:lnTo>
                        <a:pt x="208" y="176"/>
                      </a:lnTo>
                      <a:lnTo>
                        <a:pt x="198" y="180"/>
                      </a:lnTo>
                      <a:lnTo>
                        <a:pt x="191" y="171"/>
                      </a:lnTo>
                      <a:lnTo>
                        <a:pt x="186" y="176"/>
                      </a:lnTo>
                      <a:lnTo>
                        <a:pt x="179" y="173"/>
                      </a:lnTo>
                      <a:lnTo>
                        <a:pt x="174" y="164"/>
                      </a:lnTo>
                      <a:lnTo>
                        <a:pt x="171" y="175"/>
                      </a:lnTo>
                      <a:lnTo>
                        <a:pt x="160" y="175"/>
                      </a:lnTo>
                      <a:lnTo>
                        <a:pt x="144" y="170"/>
                      </a:lnTo>
                      <a:lnTo>
                        <a:pt x="133" y="156"/>
                      </a:lnTo>
                      <a:lnTo>
                        <a:pt x="117" y="156"/>
                      </a:lnTo>
                      <a:lnTo>
                        <a:pt x="104" y="151"/>
                      </a:lnTo>
                      <a:lnTo>
                        <a:pt x="95" y="140"/>
                      </a:lnTo>
                      <a:lnTo>
                        <a:pt x="85" y="135"/>
                      </a:lnTo>
                      <a:lnTo>
                        <a:pt x="75" y="123"/>
                      </a:lnTo>
                      <a:lnTo>
                        <a:pt x="57" y="118"/>
                      </a:lnTo>
                      <a:lnTo>
                        <a:pt x="46" y="110"/>
                      </a:lnTo>
                      <a:lnTo>
                        <a:pt x="45" y="81"/>
                      </a:lnTo>
                      <a:lnTo>
                        <a:pt x="31" y="67"/>
                      </a:lnTo>
                      <a:lnTo>
                        <a:pt x="26" y="47"/>
                      </a:lnTo>
                      <a:lnTo>
                        <a:pt x="5" y="20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409" name="Freeform 123"/>
                <p:cNvSpPr>
                  <a:spLocks noChangeAspect="1"/>
                </p:cNvSpPr>
                <p:nvPr/>
              </p:nvSpPr>
              <p:spPr bwMode="gray">
                <a:xfrm>
                  <a:off x="4047" y="1261"/>
                  <a:ext cx="43" cy="27"/>
                </a:xfrm>
                <a:custGeom>
                  <a:avLst/>
                  <a:gdLst/>
                  <a:ahLst/>
                  <a:cxnLst>
                    <a:cxn ang="0">
                      <a:pos x="92" y="7"/>
                    </a:cxn>
                    <a:cxn ang="0">
                      <a:pos x="110" y="0"/>
                    </a:cxn>
                    <a:cxn ang="0">
                      <a:pos x="126" y="2"/>
                    </a:cxn>
                    <a:cxn ang="0">
                      <a:pos x="137" y="5"/>
                    </a:cxn>
                    <a:cxn ang="0">
                      <a:pos x="148" y="16"/>
                    </a:cxn>
                    <a:cxn ang="0">
                      <a:pos x="156" y="18"/>
                    </a:cxn>
                    <a:cxn ang="0">
                      <a:pos x="169" y="36"/>
                    </a:cxn>
                    <a:cxn ang="0">
                      <a:pos x="187" y="51"/>
                    </a:cxn>
                    <a:cxn ang="0">
                      <a:pos x="203" y="78"/>
                    </a:cxn>
                    <a:cxn ang="0">
                      <a:pos x="207" y="93"/>
                    </a:cxn>
                    <a:cxn ang="0">
                      <a:pos x="207" y="112"/>
                    </a:cxn>
                    <a:cxn ang="0">
                      <a:pos x="212" y="126"/>
                    </a:cxn>
                    <a:cxn ang="0">
                      <a:pos x="212" y="136"/>
                    </a:cxn>
                    <a:cxn ang="0">
                      <a:pos x="202" y="132"/>
                    </a:cxn>
                    <a:cxn ang="0">
                      <a:pos x="193" y="136"/>
                    </a:cxn>
                    <a:cxn ang="0">
                      <a:pos x="181" y="134"/>
                    </a:cxn>
                    <a:cxn ang="0">
                      <a:pos x="167" y="127"/>
                    </a:cxn>
                    <a:cxn ang="0">
                      <a:pos x="139" y="128"/>
                    </a:cxn>
                    <a:cxn ang="0">
                      <a:pos x="122" y="120"/>
                    </a:cxn>
                    <a:cxn ang="0">
                      <a:pos x="115" y="112"/>
                    </a:cxn>
                    <a:cxn ang="0">
                      <a:pos x="102" y="115"/>
                    </a:cxn>
                    <a:cxn ang="0">
                      <a:pos x="85" y="110"/>
                    </a:cxn>
                    <a:cxn ang="0">
                      <a:pos x="68" y="99"/>
                    </a:cxn>
                    <a:cxn ang="0">
                      <a:pos x="48" y="95"/>
                    </a:cxn>
                    <a:cxn ang="0">
                      <a:pos x="21" y="110"/>
                    </a:cxn>
                    <a:cxn ang="0">
                      <a:pos x="10" y="109"/>
                    </a:cxn>
                    <a:cxn ang="0">
                      <a:pos x="0" y="95"/>
                    </a:cxn>
                    <a:cxn ang="0">
                      <a:pos x="8" y="89"/>
                    </a:cxn>
                    <a:cxn ang="0">
                      <a:pos x="37" y="86"/>
                    </a:cxn>
                    <a:cxn ang="0">
                      <a:pos x="41" y="79"/>
                    </a:cxn>
                    <a:cxn ang="0">
                      <a:pos x="48" y="62"/>
                    </a:cxn>
                    <a:cxn ang="0">
                      <a:pos x="60" y="31"/>
                    </a:cxn>
                    <a:cxn ang="0">
                      <a:pos x="60" y="19"/>
                    </a:cxn>
                    <a:cxn ang="0">
                      <a:pos x="65" y="10"/>
                    </a:cxn>
                    <a:cxn ang="0">
                      <a:pos x="92" y="7"/>
                    </a:cxn>
                  </a:cxnLst>
                  <a:rect l="0" t="0" r="r" b="b"/>
                  <a:pathLst>
                    <a:path w="212" h="136">
                      <a:moveTo>
                        <a:pt x="92" y="7"/>
                      </a:moveTo>
                      <a:lnTo>
                        <a:pt x="110" y="0"/>
                      </a:lnTo>
                      <a:lnTo>
                        <a:pt x="126" y="2"/>
                      </a:lnTo>
                      <a:lnTo>
                        <a:pt x="137" y="5"/>
                      </a:lnTo>
                      <a:lnTo>
                        <a:pt x="148" y="16"/>
                      </a:lnTo>
                      <a:lnTo>
                        <a:pt x="156" y="18"/>
                      </a:lnTo>
                      <a:lnTo>
                        <a:pt x="169" y="36"/>
                      </a:lnTo>
                      <a:lnTo>
                        <a:pt x="187" y="51"/>
                      </a:lnTo>
                      <a:lnTo>
                        <a:pt x="203" y="78"/>
                      </a:lnTo>
                      <a:lnTo>
                        <a:pt x="207" y="93"/>
                      </a:lnTo>
                      <a:lnTo>
                        <a:pt x="207" y="112"/>
                      </a:lnTo>
                      <a:lnTo>
                        <a:pt x="212" y="126"/>
                      </a:lnTo>
                      <a:lnTo>
                        <a:pt x="212" y="136"/>
                      </a:lnTo>
                      <a:lnTo>
                        <a:pt x="202" y="132"/>
                      </a:lnTo>
                      <a:lnTo>
                        <a:pt x="193" y="136"/>
                      </a:lnTo>
                      <a:lnTo>
                        <a:pt x="181" y="134"/>
                      </a:lnTo>
                      <a:lnTo>
                        <a:pt x="167" y="127"/>
                      </a:lnTo>
                      <a:lnTo>
                        <a:pt x="139" y="128"/>
                      </a:lnTo>
                      <a:lnTo>
                        <a:pt x="122" y="120"/>
                      </a:lnTo>
                      <a:lnTo>
                        <a:pt x="115" y="112"/>
                      </a:lnTo>
                      <a:lnTo>
                        <a:pt x="102" y="115"/>
                      </a:lnTo>
                      <a:lnTo>
                        <a:pt x="85" y="110"/>
                      </a:lnTo>
                      <a:lnTo>
                        <a:pt x="68" y="99"/>
                      </a:lnTo>
                      <a:lnTo>
                        <a:pt x="48" y="95"/>
                      </a:lnTo>
                      <a:lnTo>
                        <a:pt x="21" y="110"/>
                      </a:lnTo>
                      <a:lnTo>
                        <a:pt x="10" y="109"/>
                      </a:lnTo>
                      <a:lnTo>
                        <a:pt x="0" y="95"/>
                      </a:lnTo>
                      <a:lnTo>
                        <a:pt x="8" y="89"/>
                      </a:lnTo>
                      <a:lnTo>
                        <a:pt x="37" y="86"/>
                      </a:lnTo>
                      <a:lnTo>
                        <a:pt x="41" y="79"/>
                      </a:lnTo>
                      <a:lnTo>
                        <a:pt x="48" y="62"/>
                      </a:lnTo>
                      <a:lnTo>
                        <a:pt x="60" y="31"/>
                      </a:lnTo>
                      <a:lnTo>
                        <a:pt x="60" y="19"/>
                      </a:lnTo>
                      <a:lnTo>
                        <a:pt x="65" y="10"/>
                      </a:lnTo>
                      <a:lnTo>
                        <a:pt x="92" y="7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410" name="Freeform 124"/>
                <p:cNvSpPr>
                  <a:spLocks noChangeAspect="1"/>
                </p:cNvSpPr>
                <p:nvPr/>
              </p:nvSpPr>
              <p:spPr bwMode="gray">
                <a:xfrm>
                  <a:off x="3080" y="1282"/>
                  <a:ext cx="68" cy="102"/>
                </a:xfrm>
                <a:custGeom>
                  <a:avLst/>
                  <a:gdLst/>
                  <a:ahLst/>
                  <a:cxnLst>
                    <a:cxn ang="0">
                      <a:pos x="152" y="22"/>
                    </a:cxn>
                    <a:cxn ang="0">
                      <a:pos x="199" y="0"/>
                    </a:cxn>
                    <a:cxn ang="0">
                      <a:pos x="234" y="15"/>
                    </a:cxn>
                    <a:cxn ang="0">
                      <a:pos x="277" y="45"/>
                    </a:cxn>
                    <a:cxn ang="0">
                      <a:pos x="272" y="68"/>
                    </a:cxn>
                    <a:cxn ang="0">
                      <a:pos x="234" y="86"/>
                    </a:cxn>
                    <a:cxn ang="0">
                      <a:pos x="267" y="94"/>
                    </a:cxn>
                    <a:cxn ang="0">
                      <a:pos x="245" y="114"/>
                    </a:cxn>
                    <a:cxn ang="0">
                      <a:pos x="238" y="119"/>
                    </a:cxn>
                    <a:cxn ang="0">
                      <a:pos x="232" y="158"/>
                    </a:cxn>
                    <a:cxn ang="0">
                      <a:pos x="226" y="165"/>
                    </a:cxn>
                    <a:cxn ang="0">
                      <a:pos x="219" y="189"/>
                    </a:cxn>
                    <a:cxn ang="0">
                      <a:pos x="224" y="226"/>
                    </a:cxn>
                    <a:cxn ang="0">
                      <a:pos x="218" y="267"/>
                    </a:cxn>
                    <a:cxn ang="0">
                      <a:pos x="230" y="331"/>
                    </a:cxn>
                    <a:cxn ang="0">
                      <a:pos x="250" y="373"/>
                    </a:cxn>
                    <a:cxn ang="0">
                      <a:pos x="278" y="426"/>
                    </a:cxn>
                    <a:cxn ang="0">
                      <a:pos x="306" y="450"/>
                    </a:cxn>
                    <a:cxn ang="0">
                      <a:pos x="338" y="472"/>
                    </a:cxn>
                    <a:cxn ang="0">
                      <a:pos x="322" y="490"/>
                    </a:cxn>
                    <a:cxn ang="0">
                      <a:pos x="320" y="498"/>
                    </a:cxn>
                    <a:cxn ang="0">
                      <a:pos x="301" y="502"/>
                    </a:cxn>
                    <a:cxn ang="0">
                      <a:pos x="284" y="470"/>
                    </a:cxn>
                    <a:cxn ang="0">
                      <a:pos x="261" y="481"/>
                    </a:cxn>
                    <a:cxn ang="0">
                      <a:pos x="273" y="487"/>
                    </a:cxn>
                    <a:cxn ang="0">
                      <a:pos x="251" y="491"/>
                    </a:cxn>
                    <a:cxn ang="0">
                      <a:pos x="243" y="495"/>
                    </a:cxn>
                    <a:cxn ang="0">
                      <a:pos x="220" y="476"/>
                    </a:cxn>
                    <a:cxn ang="0">
                      <a:pos x="210" y="488"/>
                    </a:cxn>
                    <a:cxn ang="0">
                      <a:pos x="182" y="480"/>
                    </a:cxn>
                    <a:cxn ang="0">
                      <a:pos x="189" y="466"/>
                    </a:cxn>
                    <a:cxn ang="0">
                      <a:pos x="144" y="470"/>
                    </a:cxn>
                    <a:cxn ang="0">
                      <a:pos x="127" y="461"/>
                    </a:cxn>
                    <a:cxn ang="0">
                      <a:pos x="125" y="438"/>
                    </a:cxn>
                    <a:cxn ang="0">
                      <a:pos x="124" y="421"/>
                    </a:cxn>
                    <a:cxn ang="0">
                      <a:pos x="135" y="413"/>
                    </a:cxn>
                    <a:cxn ang="0">
                      <a:pos x="157" y="412"/>
                    </a:cxn>
                    <a:cxn ang="0">
                      <a:pos x="143" y="400"/>
                    </a:cxn>
                    <a:cxn ang="0">
                      <a:pos x="116" y="380"/>
                    </a:cxn>
                    <a:cxn ang="0">
                      <a:pos x="138" y="348"/>
                    </a:cxn>
                    <a:cxn ang="0">
                      <a:pos x="109" y="380"/>
                    </a:cxn>
                    <a:cxn ang="0">
                      <a:pos x="107" y="345"/>
                    </a:cxn>
                    <a:cxn ang="0">
                      <a:pos x="90" y="342"/>
                    </a:cxn>
                    <a:cxn ang="0">
                      <a:pos x="76" y="353"/>
                    </a:cxn>
                    <a:cxn ang="0">
                      <a:pos x="65" y="319"/>
                    </a:cxn>
                    <a:cxn ang="0">
                      <a:pos x="51" y="331"/>
                    </a:cxn>
                    <a:cxn ang="0">
                      <a:pos x="32" y="347"/>
                    </a:cxn>
                    <a:cxn ang="0">
                      <a:pos x="16" y="340"/>
                    </a:cxn>
                    <a:cxn ang="0">
                      <a:pos x="1" y="294"/>
                    </a:cxn>
                    <a:cxn ang="0">
                      <a:pos x="3" y="255"/>
                    </a:cxn>
                    <a:cxn ang="0">
                      <a:pos x="27" y="242"/>
                    </a:cxn>
                    <a:cxn ang="0">
                      <a:pos x="42" y="244"/>
                    </a:cxn>
                    <a:cxn ang="0">
                      <a:pos x="53" y="230"/>
                    </a:cxn>
                    <a:cxn ang="0">
                      <a:pos x="64" y="206"/>
                    </a:cxn>
                    <a:cxn ang="0">
                      <a:pos x="70" y="186"/>
                    </a:cxn>
                    <a:cxn ang="0">
                      <a:pos x="79" y="162"/>
                    </a:cxn>
                    <a:cxn ang="0">
                      <a:pos x="75" y="158"/>
                    </a:cxn>
                    <a:cxn ang="0">
                      <a:pos x="68" y="141"/>
                    </a:cxn>
                    <a:cxn ang="0">
                      <a:pos x="73" y="97"/>
                    </a:cxn>
                    <a:cxn ang="0">
                      <a:pos x="103" y="87"/>
                    </a:cxn>
                    <a:cxn ang="0">
                      <a:pos x="94" y="74"/>
                    </a:cxn>
                    <a:cxn ang="0">
                      <a:pos x="92" y="61"/>
                    </a:cxn>
                    <a:cxn ang="0">
                      <a:pos x="124" y="20"/>
                    </a:cxn>
                  </a:cxnLst>
                  <a:rect l="0" t="0" r="r" b="b"/>
                  <a:pathLst>
                    <a:path w="338" h="508">
                      <a:moveTo>
                        <a:pt x="124" y="20"/>
                      </a:moveTo>
                      <a:lnTo>
                        <a:pt x="128" y="17"/>
                      </a:lnTo>
                      <a:lnTo>
                        <a:pt x="152" y="22"/>
                      </a:lnTo>
                      <a:lnTo>
                        <a:pt x="161" y="12"/>
                      </a:lnTo>
                      <a:lnTo>
                        <a:pt x="187" y="0"/>
                      </a:lnTo>
                      <a:lnTo>
                        <a:pt x="199" y="0"/>
                      </a:lnTo>
                      <a:lnTo>
                        <a:pt x="210" y="9"/>
                      </a:lnTo>
                      <a:lnTo>
                        <a:pt x="219" y="14"/>
                      </a:lnTo>
                      <a:lnTo>
                        <a:pt x="234" y="15"/>
                      </a:lnTo>
                      <a:lnTo>
                        <a:pt x="256" y="33"/>
                      </a:lnTo>
                      <a:lnTo>
                        <a:pt x="268" y="34"/>
                      </a:lnTo>
                      <a:lnTo>
                        <a:pt x="277" y="45"/>
                      </a:lnTo>
                      <a:lnTo>
                        <a:pt x="279" y="55"/>
                      </a:lnTo>
                      <a:lnTo>
                        <a:pt x="245" y="63"/>
                      </a:lnTo>
                      <a:lnTo>
                        <a:pt x="272" y="68"/>
                      </a:lnTo>
                      <a:lnTo>
                        <a:pt x="268" y="74"/>
                      </a:lnTo>
                      <a:lnTo>
                        <a:pt x="256" y="73"/>
                      </a:lnTo>
                      <a:lnTo>
                        <a:pt x="234" y="86"/>
                      </a:lnTo>
                      <a:lnTo>
                        <a:pt x="246" y="88"/>
                      </a:lnTo>
                      <a:lnTo>
                        <a:pt x="265" y="82"/>
                      </a:lnTo>
                      <a:lnTo>
                        <a:pt x="267" y="94"/>
                      </a:lnTo>
                      <a:lnTo>
                        <a:pt x="262" y="103"/>
                      </a:lnTo>
                      <a:lnTo>
                        <a:pt x="253" y="111"/>
                      </a:lnTo>
                      <a:lnTo>
                        <a:pt x="245" y="114"/>
                      </a:lnTo>
                      <a:lnTo>
                        <a:pt x="225" y="111"/>
                      </a:lnTo>
                      <a:lnTo>
                        <a:pt x="222" y="121"/>
                      </a:lnTo>
                      <a:lnTo>
                        <a:pt x="238" y="119"/>
                      </a:lnTo>
                      <a:lnTo>
                        <a:pt x="242" y="131"/>
                      </a:lnTo>
                      <a:lnTo>
                        <a:pt x="235" y="143"/>
                      </a:lnTo>
                      <a:lnTo>
                        <a:pt x="232" y="158"/>
                      </a:lnTo>
                      <a:lnTo>
                        <a:pt x="226" y="156"/>
                      </a:lnTo>
                      <a:lnTo>
                        <a:pt x="222" y="160"/>
                      </a:lnTo>
                      <a:lnTo>
                        <a:pt x="226" y="165"/>
                      </a:lnTo>
                      <a:lnTo>
                        <a:pt x="225" y="176"/>
                      </a:lnTo>
                      <a:lnTo>
                        <a:pt x="219" y="178"/>
                      </a:lnTo>
                      <a:lnTo>
                        <a:pt x="219" y="189"/>
                      </a:lnTo>
                      <a:lnTo>
                        <a:pt x="218" y="201"/>
                      </a:lnTo>
                      <a:lnTo>
                        <a:pt x="219" y="214"/>
                      </a:lnTo>
                      <a:lnTo>
                        <a:pt x="224" y="226"/>
                      </a:lnTo>
                      <a:lnTo>
                        <a:pt x="224" y="235"/>
                      </a:lnTo>
                      <a:lnTo>
                        <a:pt x="216" y="255"/>
                      </a:lnTo>
                      <a:lnTo>
                        <a:pt x="218" y="267"/>
                      </a:lnTo>
                      <a:lnTo>
                        <a:pt x="222" y="273"/>
                      </a:lnTo>
                      <a:lnTo>
                        <a:pt x="226" y="313"/>
                      </a:lnTo>
                      <a:lnTo>
                        <a:pt x="230" y="331"/>
                      </a:lnTo>
                      <a:lnTo>
                        <a:pt x="234" y="341"/>
                      </a:lnTo>
                      <a:lnTo>
                        <a:pt x="242" y="353"/>
                      </a:lnTo>
                      <a:lnTo>
                        <a:pt x="250" y="373"/>
                      </a:lnTo>
                      <a:lnTo>
                        <a:pt x="253" y="382"/>
                      </a:lnTo>
                      <a:lnTo>
                        <a:pt x="254" y="394"/>
                      </a:lnTo>
                      <a:lnTo>
                        <a:pt x="278" y="426"/>
                      </a:lnTo>
                      <a:lnTo>
                        <a:pt x="288" y="436"/>
                      </a:lnTo>
                      <a:lnTo>
                        <a:pt x="296" y="439"/>
                      </a:lnTo>
                      <a:lnTo>
                        <a:pt x="306" y="450"/>
                      </a:lnTo>
                      <a:lnTo>
                        <a:pt x="322" y="464"/>
                      </a:lnTo>
                      <a:lnTo>
                        <a:pt x="327" y="463"/>
                      </a:lnTo>
                      <a:lnTo>
                        <a:pt x="338" y="472"/>
                      </a:lnTo>
                      <a:lnTo>
                        <a:pt x="332" y="475"/>
                      </a:lnTo>
                      <a:lnTo>
                        <a:pt x="332" y="485"/>
                      </a:lnTo>
                      <a:lnTo>
                        <a:pt x="322" y="490"/>
                      </a:lnTo>
                      <a:lnTo>
                        <a:pt x="301" y="486"/>
                      </a:lnTo>
                      <a:lnTo>
                        <a:pt x="296" y="491"/>
                      </a:lnTo>
                      <a:lnTo>
                        <a:pt x="320" y="498"/>
                      </a:lnTo>
                      <a:lnTo>
                        <a:pt x="311" y="499"/>
                      </a:lnTo>
                      <a:lnTo>
                        <a:pt x="310" y="508"/>
                      </a:lnTo>
                      <a:lnTo>
                        <a:pt x="301" y="502"/>
                      </a:lnTo>
                      <a:lnTo>
                        <a:pt x="286" y="486"/>
                      </a:lnTo>
                      <a:lnTo>
                        <a:pt x="281" y="482"/>
                      </a:lnTo>
                      <a:lnTo>
                        <a:pt x="284" y="470"/>
                      </a:lnTo>
                      <a:lnTo>
                        <a:pt x="274" y="475"/>
                      </a:lnTo>
                      <a:lnTo>
                        <a:pt x="265" y="475"/>
                      </a:lnTo>
                      <a:lnTo>
                        <a:pt x="261" y="481"/>
                      </a:lnTo>
                      <a:lnTo>
                        <a:pt x="262" y="487"/>
                      </a:lnTo>
                      <a:lnTo>
                        <a:pt x="268" y="491"/>
                      </a:lnTo>
                      <a:lnTo>
                        <a:pt x="273" y="487"/>
                      </a:lnTo>
                      <a:lnTo>
                        <a:pt x="275" y="498"/>
                      </a:lnTo>
                      <a:lnTo>
                        <a:pt x="261" y="499"/>
                      </a:lnTo>
                      <a:lnTo>
                        <a:pt x="251" y="491"/>
                      </a:lnTo>
                      <a:lnTo>
                        <a:pt x="246" y="491"/>
                      </a:lnTo>
                      <a:lnTo>
                        <a:pt x="248" y="498"/>
                      </a:lnTo>
                      <a:lnTo>
                        <a:pt x="243" y="495"/>
                      </a:lnTo>
                      <a:lnTo>
                        <a:pt x="237" y="481"/>
                      </a:lnTo>
                      <a:lnTo>
                        <a:pt x="229" y="482"/>
                      </a:lnTo>
                      <a:lnTo>
                        <a:pt x="220" y="476"/>
                      </a:lnTo>
                      <a:lnTo>
                        <a:pt x="216" y="487"/>
                      </a:lnTo>
                      <a:lnTo>
                        <a:pt x="213" y="483"/>
                      </a:lnTo>
                      <a:lnTo>
                        <a:pt x="210" y="488"/>
                      </a:lnTo>
                      <a:lnTo>
                        <a:pt x="209" y="499"/>
                      </a:lnTo>
                      <a:lnTo>
                        <a:pt x="204" y="499"/>
                      </a:lnTo>
                      <a:lnTo>
                        <a:pt x="182" y="480"/>
                      </a:lnTo>
                      <a:lnTo>
                        <a:pt x="178" y="471"/>
                      </a:lnTo>
                      <a:lnTo>
                        <a:pt x="191" y="471"/>
                      </a:lnTo>
                      <a:lnTo>
                        <a:pt x="189" y="466"/>
                      </a:lnTo>
                      <a:lnTo>
                        <a:pt x="173" y="465"/>
                      </a:lnTo>
                      <a:lnTo>
                        <a:pt x="151" y="472"/>
                      </a:lnTo>
                      <a:lnTo>
                        <a:pt x="144" y="470"/>
                      </a:lnTo>
                      <a:lnTo>
                        <a:pt x="139" y="461"/>
                      </a:lnTo>
                      <a:lnTo>
                        <a:pt x="134" y="465"/>
                      </a:lnTo>
                      <a:lnTo>
                        <a:pt x="127" y="461"/>
                      </a:lnTo>
                      <a:lnTo>
                        <a:pt x="125" y="458"/>
                      </a:lnTo>
                      <a:lnTo>
                        <a:pt x="124" y="449"/>
                      </a:lnTo>
                      <a:lnTo>
                        <a:pt x="125" y="438"/>
                      </a:lnTo>
                      <a:lnTo>
                        <a:pt x="125" y="431"/>
                      </a:lnTo>
                      <a:lnTo>
                        <a:pt x="122" y="423"/>
                      </a:lnTo>
                      <a:lnTo>
                        <a:pt x="124" y="421"/>
                      </a:lnTo>
                      <a:lnTo>
                        <a:pt x="137" y="427"/>
                      </a:lnTo>
                      <a:lnTo>
                        <a:pt x="139" y="422"/>
                      </a:lnTo>
                      <a:lnTo>
                        <a:pt x="135" y="413"/>
                      </a:lnTo>
                      <a:lnTo>
                        <a:pt x="144" y="418"/>
                      </a:lnTo>
                      <a:lnTo>
                        <a:pt x="156" y="416"/>
                      </a:lnTo>
                      <a:lnTo>
                        <a:pt x="157" y="412"/>
                      </a:lnTo>
                      <a:lnTo>
                        <a:pt x="145" y="410"/>
                      </a:lnTo>
                      <a:lnTo>
                        <a:pt x="150" y="404"/>
                      </a:lnTo>
                      <a:lnTo>
                        <a:pt x="143" y="400"/>
                      </a:lnTo>
                      <a:lnTo>
                        <a:pt x="124" y="397"/>
                      </a:lnTo>
                      <a:lnTo>
                        <a:pt x="116" y="388"/>
                      </a:lnTo>
                      <a:lnTo>
                        <a:pt x="116" y="380"/>
                      </a:lnTo>
                      <a:lnTo>
                        <a:pt x="119" y="382"/>
                      </a:lnTo>
                      <a:lnTo>
                        <a:pt x="121" y="372"/>
                      </a:lnTo>
                      <a:lnTo>
                        <a:pt x="138" y="348"/>
                      </a:lnTo>
                      <a:lnTo>
                        <a:pt x="124" y="357"/>
                      </a:lnTo>
                      <a:lnTo>
                        <a:pt x="116" y="373"/>
                      </a:lnTo>
                      <a:lnTo>
                        <a:pt x="109" y="380"/>
                      </a:lnTo>
                      <a:lnTo>
                        <a:pt x="109" y="364"/>
                      </a:lnTo>
                      <a:lnTo>
                        <a:pt x="107" y="356"/>
                      </a:lnTo>
                      <a:lnTo>
                        <a:pt x="107" y="345"/>
                      </a:lnTo>
                      <a:lnTo>
                        <a:pt x="109" y="336"/>
                      </a:lnTo>
                      <a:lnTo>
                        <a:pt x="97" y="348"/>
                      </a:lnTo>
                      <a:lnTo>
                        <a:pt x="90" y="342"/>
                      </a:lnTo>
                      <a:lnTo>
                        <a:pt x="86" y="352"/>
                      </a:lnTo>
                      <a:lnTo>
                        <a:pt x="80" y="348"/>
                      </a:lnTo>
                      <a:lnTo>
                        <a:pt x="76" y="353"/>
                      </a:lnTo>
                      <a:lnTo>
                        <a:pt x="73" y="341"/>
                      </a:lnTo>
                      <a:lnTo>
                        <a:pt x="73" y="325"/>
                      </a:lnTo>
                      <a:lnTo>
                        <a:pt x="65" y="319"/>
                      </a:lnTo>
                      <a:lnTo>
                        <a:pt x="57" y="335"/>
                      </a:lnTo>
                      <a:lnTo>
                        <a:pt x="55" y="346"/>
                      </a:lnTo>
                      <a:lnTo>
                        <a:pt x="51" y="331"/>
                      </a:lnTo>
                      <a:lnTo>
                        <a:pt x="46" y="336"/>
                      </a:lnTo>
                      <a:lnTo>
                        <a:pt x="44" y="347"/>
                      </a:lnTo>
                      <a:lnTo>
                        <a:pt x="32" y="347"/>
                      </a:lnTo>
                      <a:lnTo>
                        <a:pt x="26" y="346"/>
                      </a:lnTo>
                      <a:lnTo>
                        <a:pt x="22" y="341"/>
                      </a:lnTo>
                      <a:lnTo>
                        <a:pt x="16" y="340"/>
                      </a:lnTo>
                      <a:lnTo>
                        <a:pt x="10" y="330"/>
                      </a:lnTo>
                      <a:lnTo>
                        <a:pt x="3" y="309"/>
                      </a:lnTo>
                      <a:lnTo>
                        <a:pt x="1" y="294"/>
                      </a:lnTo>
                      <a:lnTo>
                        <a:pt x="0" y="280"/>
                      </a:lnTo>
                      <a:lnTo>
                        <a:pt x="3" y="269"/>
                      </a:lnTo>
                      <a:lnTo>
                        <a:pt x="3" y="255"/>
                      </a:lnTo>
                      <a:lnTo>
                        <a:pt x="6" y="246"/>
                      </a:lnTo>
                      <a:lnTo>
                        <a:pt x="21" y="234"/>
                      </a:lnTo>
                      <a:lnTo>
                        <a:pt x="27" y="242"/>
                      </a:lnTo>
                      <a:lnTo>
                        <a:pt x="33" y="235"/>
                      </a:lnTo>
                      <a:lnTo>
                        <a:pt x="43" y="234"/>
                      </a:lnTo>
                      <a:lnTo>
                        <a:pt x="42" y="244"/>
                      </a:lnTo>
                      <a:lnTo>
                        <a:pt x="48" y="249"/>
                      </a:lnTo>
                      <a:lnTo>
                        <a:pt x="52" y="240"/>
                      </a:lnTo>
                      <a:lnTo>
                        <a:pt x="53" y="230"/>
                      </a:lnTo>
                      <a:lnTo>
                        <a:pt x="57" y="228"/>
                      </a:lnTo>
                      <a:lnTo>
                        <a:pt x="58" y="206"/>
                      </a:lnTo>
                      <a:lnTo>
                        <a:pt x="64" y="206"/>
                      </a:lnTo>
                      <a:lnTo>
                        <a:pt x="65" y="199"/>
                      </a:lnTo>
                      <a:lnTo>
                        <a:pt x="62" y="189"/>
                      </a:lnTo>
                      <a:lnTo>
                        <a:pt x="70" y="186"/>
                      </a:lnTo>
                      <a:lnTo>
                        <a:pt x="70" y="174"/>
                      </a:lnTo>
                      <a:lnTo>
                        <a:pt x="74" y="171"/>
                      </a:lnTo>
                      <a:lnTo>
                        <a:pt x="79" y="162"/>
                      </a:lnTo>
                      <a:lnTo>
                        <a:pt x="85" y="156"/>
                      </a:lnTo>
                      <a:lnTo>
                        <a:pt x="86" y="149"/>
                      </a:lnTo>
                      <a:lnTo>
                        <a:pt x="75" y="158"/>
                      </a:lnTo>
                      <a:lnTo>
                        <a:pt x="71" y="152"/>
                      </a:lnTo>
                      <a:lnTo>
                        <a:pt x="76" y="140"/>
                      </a:lnTo>
                      <a:lnTo>
                        <a:pt x="68" y="141"/>
                      </a:lnTo>
                      <a:lnTo>
                        <a:pt x="52" y="126"/>
                      </a:lnTo>
                      <a:lnTo>
                        <a:pt x="55" y="111"/>
                      </a:lnTo>
                      <a:lnTo>
                        <a:pt x="73" y="97"/>
                      </a:lnTo>
                      <a:lnTo>
                        <a:pt x="85" y="90"/>
                      </a:lnTo>
                      <a:lnTo>
                        <a:pt x="91" y="95"/>
                      </a:lnTo>
                      <a:lnTo>
                        <a:pt x="103" y="87"/>
                      </a:lnTo>
                      <a:lnTo>
                        <a:pt x="95" y="87"/>
                      </a:lnTo>
                      <a:lnTo>
                        <a:pt x="90" y="81"/>
                      </a:lnTo>
                      <a:lnTo>
                        <a:pt x="94" y="74"/>
                      </a:lnTo>
                      <a:lnTo>
                        <a:pt x="100" y="72"/>
                      </a:lnTo>
                      <a:lnTo>
                        <a:pt x="97" y="66"/>
                      </a:lnTo>
                      <a:lnTo>
                        <a:pt x="92" y="61"/>
                      </a:lnTo>
                      <a:lnTo>
                        <a:pt x="91" y="52"/>
                      </a:lnTo>
                      <a:lnTo>
                        <a:pt x="109" y="30"/>
                      </a:lnTo>
                      <a:lnTo>
                        <a:pt x="124" y="2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411" name="Freeform 125"/>
                <p:cNvSpPr>
                  <a:spLocks noChangeAspect="1"/>
                </p:cNvSpPr>
                <p:nvPr/>
              </p:nvSpPr>
              <p:spPr bwMode="gray">
                <a:xfrm>
                  <a:off x="3104" y="1129"/>
                  <a:ext cx="169" cy="159"/>
                </a:xfrm>
                <a:custGeom>
                  <a:avLst/>
                  <a:gdLst/>
                  <a:ahLst/>
                  <a:cxnLst>
                    <a:cxn ang="0">
                      <a:pos x="31" y="669"/>
                    </a:cxn>
                    <a:cxn ang="0">
                      <a:pos x="88" y="629"/>
                    </a:cxn>
                    <a:cxn ang="0">
                      <a:pos x="84" y="616"/>
                    </a:cxn>
                    <a:cxn ang="0">
                      <a:pos x="83" y="578"/>
                    </a:cxn>
                    <a:cxn ang="0">
                      <a:pos x="109" y="554"/>
                    </a:cxn>
                    <a:cxn ang="0">
                      <a:pos x="106" y="527"/>
                    </a:cxn>
                    <a:cxn ang="0">
                      <a:pos x="144" y="509"/>
                    </a:cxn>
                    <a:cxn ang="0">
                      <a:pos x="113" y="481"/>
                    </a:cxn>
                    <a:cxn ang="0">
                      <a:pos x="103" y="457"/>
                    </a:cxn>
                    <a:cxn ang="0">
                      <a:pos x="105" y="410"/>
                    </a:cxn>
                    <a:cxn ang="0">
                      <a:pos x="163" y="404"/>
                    </a:cxn>
                    <a:cxn ang="0">
                      <a:pos x="230" y="351"/>
                    </a:cxn>
                    <a:cxn ang="0">
                      <a:pos x="259" y="310"/>
                    </a:cxn>
                    <a:cxn ang="0">
                      <a:pos x="302" y="253"/>
                    </a:cxn>
                    <a:cxn ang="0">
                      <a:pos x="372" y="196"/>
                    </a:cxn>
                    <a:cxn ang="0">
                      <a:pos x="385" y="219"/>
                    </a:cxn>
                    <a:cxn ang="0">
                      <a:pos x="398" y="169"/>
                    </a:cxn>
                    <a:cxn ang="0">
                      <a:pos x="426" y="161"/>
                    </a:cxn>
                    <a:cxn ang="0">
                      <a:pos x="502" y="184"/>
                    </a:cxn>
                    <a:cxn ang="0">
                      <a:pos x="572" y="161"/>
                    </a:cxn>
                    <a:cxn ang="0">
                      <a:pos x="615" y="124"/>
                    </a:cxn>
                    <a:cxn ang="0">
                      <a:pos x="660" y="105"/>
                    </a:cxn>
                    <a:cxn ang="0">
                      <a:pos x="689" y="39"/>
                    </a:cxn>
                    <a:cxn ang="0">
                      <a:pos x="750" y="0"/>
                    </a:cxn>
                    <a:cxn ang="0">
                      <a:pos x="832" y="36"/>
                    </a:cxn>
                    <a:cxn ang="0">
                      <a:pos x="829" y="110"/>
                    </a:cxn>
                    <a:cxn ang="0">
                      <a:pos x="799" y="176"/>
                    </a:cxn>
                    <a:cxn ang="0">
                      <a:pos x="733" y="221"/>
                    </a:cxn>
                    <a:cxn ang="0">
                      <a:pos x="648" y="244"/>
                    </a:cxn>
                    <a:cxn ang="0">
                      <a:pos x="614" y="276"/>
                    </a:cxn>
                    <a:cxn ang="0">
                      <a:pos x="540" y="304"/>
                    </a:cxn>
                    <a:cxn ang="0">
                      <a:pos x="472" y="372"/>
                    </a:cxn>
                    <a:cxn ang="0">
                      <a:pos x="391" y="442"/>
                    </a:cxn>
                    <a:cxn ang="0">
                      <a:pos x="374" y="453"/>
                    </a:cxn>
                    <a:cxn ang="0">
                      <a:pos x="358" y="511"/>
                    </a:cxn>
                    <a:cxn ang="0">
                      <a:pos x="331" y="520"/>
                    </a:cxn>
                    <a:cxn ang="0">
                      <a:pos x="294" y="530"/>
                    </a:cxn>
                    <a:cxn ang="0">
                      <a:pos x="297" y="562"/>
                    </a:cxn>
                    <a:cxn ang="0">
                      <a:pos x="249" y="547"/>
                    </a:cxn>
                    <a:cxn ang="0">
                      <a:pos x="273" y="603"/>
                    </a:cxn>
                    <a:cxn ang="0">
                      <a:pos x="262" y="625"/>
                    </a:cxn>
                    <a:cxn ang="0">
                      <a:pos x="251" y="651"/>
                    </a:cxn>
                    <a:cxn ang="0">
                      <a:pos x="213" y="601"/>
                    </a:cxn>
                    <a:cxn ang="0">
                      <a:pos x="221" y="652"/>
                    </a:cxn>
                    <a:cxn ang="0">
                      <a:pos x="228" y="687"/>
                    </a:cxn>
                    <a:cxn ang="0">
                      <a:pos x="179" y="679"/>
                    </a:cxn>
                    <a:cxn ang="0">
                      <a:pos x="211" y="723"/>
                    </a:cxn>
                    <a:cxn ang="0">
                      <a:pos x="185" y="718"/>
                    </a:cxn>
                    <a:cxn ang="0">
                      <a:pos x="192" y="760"/>
                    </a:cxn>
                    <a:cxn ang="0">
                      <a:pos x="159" y="794"/>
                    </a:cxn>
                    <a:cxn ang="0">
                      <a:pos x="82" y="761"/>
                    </a:cxn>
                    <a:cxn ang="0">
                      <a:pos x="39" y="757"/>
                    </a:cxn>
                    <a:cxn ang="0">
                      <a:pos x="63" y="724"/>
                    </a:cxn>
                    <a:cxn ang="0">
                      <a:pos x="52" y="713"/>
                    </a:cxn>
                    <a:cxn ang="0">
                      <a:pos x="0" y="692"/>
                    </a:cxn>
                  </a:cxnLst>
                  <a:rect l="0" t="0" r="r" b="b"/>
                  <a:pathLst>
                    <a:path w="843" h="796">
                      <a:moveTo>
                        <a:pt x="0" y="692"/>
                      </a:moveTo>
                      <a:lnTo>
                        <a:pt x="0" y="687"/>
                      </a:lnTo>
                      <a:lnTo>
                        <a:pt x="4" y="692"/>
                      </a:lnTo>
                      <a:lnTo>
                        <a:pt x="17" y="689"/>
                      </a:lnTo>
                      <a:lnTo>
                        <a:pt x="31" y="669"/>
                      </a:lnTo>
                      <a:lnTo>
                        <a:pt x="60" y="659"/>
                      </a:lnTo>
                      <a:lnTo>
                        <a:pt x="55" y="653"/>
                      </a:lnTo>
                      <a:lnTo>
                        <a:pt x="60" y="636"/>
                      </a:lnTo>
                      <a:lnTo>
                        <a:pt x="77" y="621"/>
                      </a:lnTo>
                      <a:lnTo>
                        <a:pt x="88" y="629"/>
                      </a:lnTo>
                      <a:lnTo>
                        <a:pt x="101" y="631"/>
                      </a:lnTo>
                      <a:lnTo>
                        <a:pt x="116" y="641"/>
                      </a:lnTo>
                      <a:lnTo>
                        <a:pt x="133" y="644"/>
                      </a:lnTo>
                      <a:lnTo>
                        <a:pt x="124" y="631"/>
                      </a:lnTo>
                      <a:lnTo>
                        <a:pt x="84" y="616"/>
                      </a:lnTo>
                      <a:lnTo>
                        <a:pt x="77" y="604"/>
                      </a:lnTo>
                      <a:lnTo>
                        <a:pt x="86" y="606"/>
                      </a:lnTo>
                      <a:lnTo>
                        <a:pt x="103" y="604"/>
                      </a:lnTo>
                      <a:lnTo>
                        <a:pt x="108" y="593"/>
                      </a:lnTo>
                      <a:lnTo>
                        <a:pt x="83" y="578"/>
                      </a:lnTo>
                      <a:lnTo>
                        <a:pt x="86" y="572"/>
                      </a:lnTo>
                      <a:lnTo>
                        <a:pt x="120" y="570"/>
                      </a:lnTo>
                      <a:lnTo>
                        <a:pt x="127" y="565"/>
                      </a:lnTo>
                      <a:lnTo>
                        <a:pt x="121" y="556"/>
                      </a:lnTo>
                      <a:lnTo>
                        <a:pt x="109" y="554"/>
                      </a:lnTo>
                      <a:lnTo>
                        <a:pt x="103" y="545"/>
                      </a:lnTo>
                      <a:lnTo>
                        <a:pt x="98" y="536"/>
                      </a:lnTo>
                      <a:lnTo>
                        <a:pt x="98" y="523"/>
                      </a:lnTo>
                      <a:lnTo>
                        <a:pt x="100" y="519"/>
                      </a:lnTo>
                      <a:lnTo>
                        <a:pt x="106" y="527"/>
                      </a:lnTo>
                      <a:lnTo>
                        <a:pt x="129" y="513"/>
                      </a:lnTo>
                      <a:lnTo>
                        <a:pt x="151" y="519"/>
                      </a:lnTo>
                      <a:lnTo>
                        <a:pt x="163" y="511"/>
                      </a:lnTo>
                      <a:lnTo>
                        <a:pt x="152" y="513"/>
                      </a:lnTo>
                      <a:lnTo>
                        <a:pt x="144" y="509"/>
                      </a:lnTo>
                      <a:lnTo>
                        <a:pt x="138" y="496"/>
                      </a:lnTo>
                      <a:lnTo>
                        <a:pt x="127" y="493"/>
                      </a:lnTo>
                      <a:lnTo>
                        <a:pt x="108" y="498"/>
                      </a:lnTo>
                      <a:lnTo>
                        <a:pt x="105" y="490"/>
                      </a:lnTo>
                      <a:lnTo>
                        <a:pt x="113" y="481"/>
                      </a:lnTo>
                      <a:lnTo>
                        <a:pt x="122" y="455"/>
                      </a:lnTo>
                      <a:lnTo>
                        <a:pt x="117" y="457"/>
                      </a:lnTo>
                      <a:lnTo>
                        <a:pt x="116" y="452"/>
                      </a:lnTo>
                      <a:lnTo>
                        <a:pt x="113" y="443"/>
                      </a:lnTo>
                      <a:lnTo>
                        <a:pt x="103" y="457"/>
                      </a:lnTo>
                      <a:lnTo>
                        <a:pt x="103" y="442"/>
                      </a:lnTo>
                      <a:lnTo>
                        <a:pt x="97" y="437"/>
                      </a:lnTo>
                      <a:lnTo>
                        <a:pt x="103" y="426"/>
                      </a:lnTo>
                      <a:lnTo>
                        <a:pt x="100" y="421"/>
                      </a:lnTo>
                      <a:lnTo>
                        <a:pt x="105" y="410"/>
                      </a:lnTo>
                      <a:lnTo>
                        <a:pt x="124" y="410"/>
                      </a:lnTo>
                      <a:lnTo>
                        <a:pt x="124" y="426"/>
                      </a:lnTo>
                      <a:lnTo>
                        <a:pt x="131" y="431"/>
                      </a:lnTo>
                      <a:lnTo>
                        <a:pt x="153" y="418"/>
                      </a:lnTo>
                      <a:lnTo>
                        <a:pt x="163" y="404"/>
                      </a:lnTo>
                      <a:lnTo>
                        <a:pt x="165" y="387"/>
                      </a:lnTo>
                      <a:lnTo>
                        <a:pt x="184" y="378"/>
                      </a:lnTo>
                      <a:lnTo>
                        <a:pt x="208" y="383"/>
                      </a:lnTo>
                      <a:lnTo>
                        <a:pt x="229" y="362"/>
                      </a:lnTo>
                      <a:lnTo>
                        <a:pt x="230" y="351"/>
                      </a:lnTo>
                      <a:lnTo>
                        <a:pt x="226" y="340"/>
                      </a:lnTo>
                      <a:lnTo>
                        <a:pt x="237" y="332"/>
                      </a:lnTo>
                      <a:lnTo>
                        <a:pt x="234" y="320"/>
                      </a:lnTo>
                      <a:lnTo>
                        <a:pt x="249" y="308"/>
                      </a:lnTo>
                      <a:lnTo>
                        <a:pt x="259" y="310"/>
                      </a:lnTo>
                      <a:lnTo>
                        <a:pt x="269" y="304"/>
                      </a:lnTo>
                      <a:lnTo>
                        <a:pt x="265" y="298"/>
                      </a:lnTo>
                      <a:lnTo>
                        <a:pt x="271" y="277"/>
                      </a:lnTo>
                      <a:lnTo>
                        <a:pt x="278" y="269"/>
                      </a:lnTo>
                      <a:lnTo>
                        <a:pt x="302" y="253"/>
                      </a:lnTo>
                      <a:lnTo>
                        <a:pt x="334" y="240"/>
                      </a:lnTo>
                      <a:lnTo>
                        <a:pt x="341" y="233"/>
                      </a:lnTo>
                      <a:lnTo>
                        <a:pt x="343" y="222"/>
                      </a:lnTo>
                      <a:lnTo>
                        <a:pt x="348" y="211"/>
                      </a:lnTo>
                      <a:lnTo>
                        <a:pt x="372" y="196"/>
                      </a:lnTo>
                      <a:lnTo>
                        <a:pt x="383" y="201"/>
                      </a:lnTo>
                      <a:lnTo>
                        <a:pt x="377" y="212"/>
                      </a:lnTo>
                      <a:lnTo>
                        <a:pt x="371" y="229"/>
                      </a:lnTo>
                      <a:lnTo>
                        <a:pt x="380" y="232"/>
                      </a:lnTo>
                      <a:lnTo>
                        <a:pt x="385" y="219"/>
                      </a:lnTo>
                      <a:lnTo>
                        <a:pt x="404" y="212"/>
                      </a:lnTo>
                      <a:lnTo>
                        <a:pt x="409" y="201"/>
                      </a:lnTo>
                      <a:lnTo>
                        <a:pt x="401" y="195"/>
                      </a:lnTo>
                      <a:lnTo>
                        <a:pt x="398" y="184"/>
                      </a:lnTo>
                      <a:lnTo>
                        <a:pt x="398" y="169"/>
                      </a:lnTo>
                      <a:lnTo>
                        <a:pt x="404" y="170"/>
                      </a:lnTo>
                      <a:lnTo>
                        <a:pt x="407" y="162"/>
                      </a:lnTo>
                      <a:lnTo>
                        <a:pt x="402" y="157"/>
                      </a:lnTo>
                      <a:lnTo>
                        <a:pt x="423" y="152"/>
                      </a:lnTo>
                      <a:lnTo>
                        <a:pt x="426" y="161"/>
                      </a:lnTo>
                      <a:lnTo>
                        <a:pt x="470" y="165"/>
                      </a:lnTo>
                      <a:lnTo>
                        <a:pt x="470" y="185"/>
                      </a:lnTo>
                      <a:lnTo>
                        <a:pt x="481" y="190"/>
                      </a:lnTo>
                      <a:lnTo>
                        <a:pt x="488" y="178"/>
                      </a:lnTo>
                      <a:lnTo>
                        <a:pt x="502" y="184"/>
                      </a:lnTo>
                      <a:lnTo>
                        <a:pt x="546" y="152"/>
                      </a:lnTo>
                      <a:lnTo>
                        <a:pt x="557" y="152"/>
                      </a:lnTo>
                      <a:lnTo>
                        <a:pt x="560" y="161"/>
                      </a:lnTo>
                      <a:lnTo>
                        <a:pt x="562" y="162"/>
                      </a:lnTo>
                      <a:lnTo>
                        <a:pt x="572" y="161"/>
                      </a:lnTo>
                      <a:lnTo>
                        <a:pt x="577" y="154"/>
                      </a:lnTo>
                      <a:lnTo>
                        <a:pt x="583" y="156"/>
                      </a:lnTo>
                      <a:lnTo>
                        <a:pt x="588" y="147"/>
                      </a:lnTo>
                      <a:lnTo>
                        <a:pt x="595" y="146"/>
                      </a:lnTo>
                      <a:lnTo>
                        <a:pt x="615" y="124"/>
                      </a:lnTo>
                      <a:lnTo>
                        <a:pt x="633" y="124"/>
                      </a:lnTo>
                      <a:lnTo>
                        <a:pt x="638" y="118"/>
                      </a:lnTo>
                      <a:lnTo>
                        <a:pt x="643" y="102"/>
                      </a:lnTo>
                      <a:lnTo>
                        <a:pt x="653" y="109"/>
                      </a:lnTo>
                      <a:lnTo>
                        <a:pt x="660" y="105"/>
                      </a:lnTo>
                      <a:lnTo>
                        <a:pt x="667" y="97"/>
                      </a:lnTo>
                      <a:lnTo>
                        <a:pt x="663" y="70"/>
                      </a:lnTo>
                      <a:lnTo>
                        <a:pt x="668" y="56"/>
                      </a:lnTo>
                      <a:lnTo>
                        <a:pt x="680" y="51"/>
                      </a:lnTo>
                      <a:lnTo>
                        <a:pt x="689" y="39"/>
                      </a:lnTo>
                      <a:lnTo>
                        <a:pt x="697" y="39"/>
                      </a:lnTo>
                      <a:lnTo>
                        <a:pt x="708" y="25"/>
                      </a:lnTo>
                      <a:lnTo>
                        <a:pt x="713" y="14"/>
                      </a:lnTo>
                      <a:lnTo>
                        <a:pt x="726" y="20"/>
                      </a:lnTo>
                      <a:lnTo>
                        <a:pt x="750" y="0"/>
                      </a:lnTo>
                      <a:lnTo>
                        <a:pt x="782" y="1"/>
                      </a:lnTo>
                      <a:lnTo>
                        <a:pt x="812" y="12"/>
                      </a:lnTo>
                      <a:lnTo>
                        <a:pt x="820" y="20"/>
                      </a:lnTo>
                      <a:lnTo>
                        <a:pt x="825" y="29"/>
                      </a:lnTo>
                      <a:lnTo>
                        <a:pt x="832" y="36"/>
                      </a:lnTo>
                      <a:lnTo>
                        <a:pt x="831" y="46"/>
                      </a:lnTo>
                      <a:lnTo>
                        <a:pt x="842" y="76"/>
                      </a:lnTo>
                      <a:lnTo>
                        <a:pt x="842" y="87"/>
                      </a:lnTo>
                      <a:lnTo>
                        <a:pt x="834" y="93"/>
                      </a:lnTo>
                      <a:lnTo>
                        <a:pt x="829" y="110"/>
                      </a:lnTo>
                      <a:lnTo>
                        <a:pt x="843" y="111"/>
                      </a:lnTo>
                      <a:lnTo>
                        <a:pt x="841" y="119"/>
                      </a:lnTo>
                      <a:lnTo>
                        <a:pt x="829" y="127"/>
                      </a:lnTo>
                      <a:lnTo>
                        <a:pt x="819" y="141"/>
                      </a:lnTo>
                      <a:lnTo>
                        <a:pt x="799" y="176"/>
                      </a:lnTo>
                      <a:lnTo>
                        <a:pt x="807" y="189"/>
                      </a:lnTo>
                      <a:lnTo>
                        <a:pt x="789" y="180"/>
                      </a:lnTo>
                      <a:lnTo>
                        <a:pt x="781" y="180"/>
                      </a:lnTo>
                      <a:lnTo>
                        <a:pt x="772" y="184"/>
                      </a:lnTo>
                      <a:lnTo>
                        <a:pt x="733" y="221"/>
                      </a:lnTo>
                      <a:lnTo>
                        <a:pt x="712" y="229"/>
                      </a:lnTo>
                      <a:lnTo>
                        <a:pt x="702" y="229"/>
                      </a:lnTo>
                      <a:lnTo>
                        <a:pt x="680" y="240"/>
                      </a:lnTo>
                      <a:lnTo>
                        <a:pt x="669" y="238"/>
                      </a:lnTo>
                      <a:lnTo>
                        <a:pt x="648" y="244"/>
                      </a:lnTo>
                      <a:lnTo>
                        <a:pt x="641" y="251"/>
                      </a:lnTo>
                      <a:lnTo>
                        <a:pt x="638" y="261"/>
                      </a:lnTo>
                      <a:lnTo>
                        <a:pt x="628" y="271"/>
                      </a:lnTo>
                      <a:lnTo>
                        <a:pt x="624" y="260"/>
                      </a:lnTo>
                      <a:lnTo>
                        <a:pt x="614" y="276"/>
                      </a:lnTo>
                      <a:lnTo>
                        <a:pt x="558" y="310"/>
                      </a:lnTo>
                      <a:lnTo>
                        <a:pt x="552" y="309"/>
                      </a:lnTo>
                      <a:lnTo>
                        <a:pt x="545" y="289"/>
                      </a:lnTo>
                      <a:lnTo>
                        <a:pt x="539" y="294"/>
                      </a:lnTo>
                      <a:lnTo>
                        <a:pt x="540" y="304"/>
                      </a:lnTo>
                      <a:lnTo>
                        <a:pt x="538" y="308"/>
                      </a:lnTo>
                      <a:lnTo>
                        <a:pt x="534" y="318"/>
                      </a:lnTo>
                      <a:lnTo>
                        <a:pt x="506" y="350"/>
                      </a:lnTo>
                      <a:lnTo>
                        <a:pt x="481" y="356"/>
                      </a:lnTo>
                      <a:lnTo>
                        <a:pt x="472" y="372"/>
                      </a:lnTo>
                      <a:lnTo>
                        <a:pt x="469" y="363"/>
                      </a:lnTo>
                      <a:lnTo>
                        <a:pt x="449" y="398"/>
                      </a:lnTo>
                      <a:lnTo>
                        <a:pt x="422" y="431"/>
                      </a:lnTo>
                      <a:lnTo>
                        <a:pt x="395" y="436"/>
                      </a:lnTo>
                      <a:lnTo>
                        <a:pt x="391" y="442"/>
                      </a:lnTo>
                      <a:lnTo>
                        <a:pt x="389" y="434"/>
                      </a:lnTo>
                      <a:lnTo>
                        <a:pt x="378" y="436"/>
                      </a:lnTo>
                      <a:lnTo>
                        <a:pt x="373" y="430"/>
                      </a:lnTo>
                      <a:lnTo>
                        <a:pt x="367" y="445"/>
                      </a:lnTo>
                      <a:lnTo>
                        <a:pt x="374" y="453"/>
                      </a:lnTo>
                      <a:lnTo>
                        <a:pt x="383" y="454"/>
                      </a:lnTo>
                      <a:lnTo>
                        <a:pt x="385" y="465"/>
                      </a:lnTo>
                      <a:lnTo>
                        <a:pt x="359" y="491"/>
                      </a:lnTo>
                      <a:lnTo>
                        <a:pt x="362" y="501"/>
                      </a:lnTo>
                      <a:lnTo>
                        <a:pt x="358" y="511"/>
                      </a:lnTo>
                      <a:lnTo>
                        <a:pt x="340" y="514"/>
                      </a:lnTo>
                      <a:lnTo>
                        <a:pt x="331" y="504"/>
                      </a:lnTo>
                      <a:lnTo>
                        <a:pt x="316" y="498"/>
                      </a:lnTo>
                      <a:lnTo>
                        <a:pt x="319" y="506"/>
                      </a:lnTo>
                      <a:lnTo>
                        <a:pt x="331" y="520"/>
                      </a:lnTo>
                      <a:lnTo>
                        <a:pt x="341" y="543"/>
                      </a:lnTo>
                      <a:lnTo>
                        <a:pt x="304" y="517"/>
                      </a:lnTo>
                      <a:lnTo>
                        <a:pt x="294" y="520"/>
                      </a:lnTo>
                      <a:lnTo>
                        <a:pt x="296" y="524"/>
                      </a:lnTo>
                      <a:lnTo>
                        <a:pt x="294" y="530"/>
                      </a:lnTo>
                      <a:lnTo>
                        <a:pt x="299" y="544"/>
                      </a:lnTo>
                      <a:lnTo>
                        <a:pt x="304" y="549"/>
                      </a:lnTo>
                      <a:lnTo>
                        <a:pt x="293" y="541"/>
                      </a:lnTo>
                      <a:lnTo>
                        <a:pt x="291" y="547"/>
                      </a:lnTo>
                      <a:lnTo>
                        <a:pt x="297" y="562"/>
                      </a:lnTo>
                      <a:lnTo>
                        <a:pt x="293" y="570"/>
                      </a:lnTo>
                      <a:lnTo>
                        <a:pt x="285" y="571"/>
                      </a:lnTo>
                      <a:lnTo>
                        <a:pt x="280" y="561"/>
                      </a:lnTo>
                      <a:lnTo>
                        <a:pt x="251" y="538"/>
                      </a:lnTo>
                      <a:lnTo>
                        <a:pt x="249" y="547"/>
                      </a:lnTo>
                      <a:lnTo>
                        <a:pt x="262" y="561"/>
                      </a:lnTo>
                      <a:lnTo>
                        <a:pt x="270" y="574"/>
                      </a:lnTo>
                      <a:lnTo>
                        <a:pt x="278" y="593"/>
                      </a:lnTo>
                      <a:lnTo>
                        <a:pt x="278" y="604"/>
                      </a:lnTo>
                      <a:lnTo>
                        <a:pt x="273" y="603"/>
                      </a:lnTo>
                      <a:lnTo>
                        <a:pt x="271" y="610"/>
                      </a:lnTo>
                      <a:lnTo>
                        <a:pt x="270" y="620"/>
                      </a:lnTo>
                      <a:lnTo>
                        <a:pt x="264" y="613"/>
                      </a:lnTo>
                      <a:lnTo>
                        <a:pt x="261" y="613"/>
                      </a:lnTo>
                      <a:lnTo>
                        <a:pt x="262" y="625"/>
                      </a:lnTo>
                      <a:lnTo>
                        <a:pt x="265" y="629"/>
                      </a:lnTo>
                      <a:lnTo>
                        <a:pt x="260" y="633"/>
                      </a:lnTo>
                      <a:lnTo>
                        <a:pt x="251" y="625"/>
                      </a:lnTo>
                      <a:lnTo>
                        <a:pt x="249" y="636"/>
                      </a:lnTo>
                      <a:lnTo>
                        <a:pt x="251" y="651"/>
                      </a:lnTo>
                      <a:lnTo>
                        <a:pt x="244" y="653"/>
                      </a:lnTo>
                      <a:lnTo>
                        <a:pt x="239" y="644"/>
                      </a:lnTo>
                      <a:lnTo>
                        <a:pt x="232" y="643"/>
                      </a:lnTo>
                      <a:lnTo>
                        <a:pt x="228" y="630"/>
                      </a:lnTo>
                      <a:lnTo>
                        <a:pt x="213" y="601"/>
                      </a:lnTo>
                      <a:lnTo>
                        <a:pt x="207" y="621"/>
                      </a:lnTo>
                      <a:lnTo>
                        <a:pt x="210" y="633"/>
                      </a:lnTo>
                      <a:lnTo>
                        <a:pt x="197" y="640"/>
                      </a:lnTo>
                      <a:lnTo>
                        <a:pt x="213" y="646"/>
                      </a:lnTo>
                      <a:lnTo>
                        <a:pt x="221" y="652"/>
                      </a:lnTo>
                      <a:lnTo>
                        <a:pt x="221" y="663"/>
                      </a:lnTo>
                      <a:lnTo>
                        <a:pt x="230" y="668"/>
                      </a:lnTo>
                      <a:lnTo>
                        <a:pt x="226" y="671"/>
                      </a:lnTo>
                      <a:lnTo>
                        <a:pt x="228" y="678"/>
                      </a:lnTo>
                      <a:lnTo>
                        <a:pt x="228" y="687"/>
                      </a:lnTo>
                      <a:lnTo>
                        <a:pt x="226" y="700"/>
                      </a:lnTo>
                      <a:lnTo>
                        <a:pt x="216" y="701"/>
                      </a:lnTo>
                      <a:lnTo>
                        <a:pt x="211" y="686"/>
                      </a:lnTo>
                      <a:lnTo>
                        <a:pt x="205" y="684"/>
                      </a:lnTo>
                      <a:lnTo>
                        <a:pt x="179" y="679"/>
                      </a:lnTo>
                      <a:lnTo>
                        <a:pt x="170" y="681"/>
                      </a:lnTo>
                      <a:lnTo>
                        <a:pt x="179" y="689"/>
                      </a:lnTo>
                      <a:lnTo>
                        <a:pt x="194" y="691"/>
                      </a:lnTo>
                      <a:lnTo>
                        <a:pt x="207" y="712"/>
                      </a:lnTo>
                      <a:lnTo>
                        <a:pt x="211" y="723"/>
                      </a:lnTo>
                      <a:lnTo>
                        <a:pt x="207" y="730"/>
                      </a:lnTo>
                      <a:lnTo>
                        <a:pt x="202" y="733"/>
                      </a:lnTo>
                      <a:lnTo>
                        <a:pt x="200" y="739"/>
                      </a:lnTo>
                      <a:lnTo>
                        <a:pt x="190" y="730"/>
                      </a:lnTo>
                      <a:lnTo>
                        <a:pt x="185" y="718"/>
                      </a:lnTo>
                      <a:lnTo>
                        <a:pt x="174" y="714"/>
                      </a:lnTo>
                      <a:lnTo>
                        <a:pt x="179" y="732"/>
                      </a:lnTo>
                      <a:lnTo>
                        <a:pt x="184" y="744"/>
                      </a:lnTo>
                      <a:lnTo>
                        <a:pt x="191" y="751"/>
                      </a:lnTo>
                      <a:lnTo>
                        <a:pt x="192" y="760"/>
                      </a:lnTo>
                      <a:lnTo>
                        <a:pt x="185" y="769"/>
                      </a:lnTo>
                      <a:lnTo>
                        <a:pt x="180" y="781"/>
                      </a:lnTo>
                      <a:lnTo>
                        <a:pt x="174" y="782"/>
                      </a:lnTo>
                      <a:lnTo>
                        <a:pt x="167" y="796"/>
                      </a:lnTo>
                      <a:lnTo>
                        <a:pt x="159" y="794"/>
                      </a:lnTo>
                      <a:lnTo>
                        <a:pt x="152" y="788"/>
                      </a:lnTo>
                      <a:lnTo>
                        <a:pt x="133" y="789"/>
                      </a:lnTo>
                      <a:lnTo>
                        <a:pt x="115" y="777"/>
                      </a:lnTo>
                      <a:lnTo>
                        <a:pt x="97" y="776"/>
                      </a:lnTo>
                      <a:lnTo>
                        <a:pt x="82" y="761"/>
                      </a:lnTo>
                      <a:lnTo>
                        <a:pt x="61" y="764"/>
                      </a:lnTo>
                      <a:lnTo>
                        <a:pt x="39" y="777"/>
                      </a:lnTo>
                      <a:lnTo>
                        <a:pt x="24" y="776"/>
                      </a:lnTo>
                      <a:lnTo>
                        <a:pt x="35" y="766"/>
                      </a:lnTo>
                      <a:lnTo>
                        <a:pt x="39" y="757"/>
                      </a:lnTo>
                      <a:lnTo>
                        <a:pt x="33" y="757"/>
                      </a:lnTo>
                      <a:lnTo>
                        <a:pt x="34" y="745"/>
                      </a:lnTo>
                      <a:lnTo>
                        <a:pt x="39" y="738"/>
                      </a:lnTo>
                      <a:lnTo>
                        <a:pt x="56" y="723"/>
                      </a:lnTo>
                      <a:lnTo>
                        <a:pt x="63" y="724"/>
                      </a:lnTo>
                      <a:lnTo>
                        <a:pt x="78" y="713"/>
                      </a:lnTo>
                      <a:lnTo>
                        <a:pt x="77" y="711"/>
                      </a:lnTo>
                      <a:lnTo>
                        <a:pt x="68" y="703"/>
                      </a:lnTo>
                      <a:lnTo>
                        <a:pt x="63" y="711"/>
                      </a:lnTo>
                      <a:lnTo>
                        <a:pt x="52" y="713"/>
                      </a:lnTo>
                      <a:lnTo>
                        <a:pt x="40" y="727"/>
                      </a:lnTo>
                      <a:lnTo>
                        <a:pt x="18" y="724"/>
                      </a:lnTo>
                      <a:lnTo>
                        <a:pt x="17" y="714"/>
                      </a:lnTo>
                      <a:lnTo>
                        <a:pt x="4" y="706"/>
                      </a:lnTo>
                      <a:lnTo>
                        <a:pt x="0" y="692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412" name="Freeform 126"/>
                <p:cNvSpPr>
                  <a:spLocks noChangeAspect="1"/>
                </p:cNvSpPr>
                <p:nvPr/>
              </p:nvSpPr>
              <p:spPr bwMode="gray">
                <a:xfrm>
                  <a:off x="3090" y="1355"/>
                  <a:ext cx="9" cy="16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0" y="8"/>
                    </a:cxn>
                    <a:cxn ang="0">
                      <a:pos x="13" y="0"/>
                    </a:cxn>
                    <a:cxn ang="0">
                      <a:pos x="23" y="5"/>
                    </a:cxn>
                    <a:cxn ang="0">
                      <a:pos x="33" y="16"/>
                    </a:cxn>
                    <a:cxn ang="0">
                      <a:pos x="35" y="10"/>
                    </a:cxn>
                    <a:cxn ang="0">
                      <a:pos x="47" y="30"/>
                    </a:cxn>
                    <a:cxn ang="0">
                      <a:pos x="48" y="40"/>
                    </a:cxn>
                    <a:cxn ang="0">
                      <a:pos x="47" y="53"/>
                    </a:cxn>
                    <a:cxn ang="0">
                      <a:pos x="44" y="57"/>
                    </a:cxn>
                    <a:cxn ang="0">
                      <a:pos x="45" y="68"/>
                    </a:cxn>
                    <a:cxn ang="0">
                      <a:pos x="48" y="78"/>
                    </a:cxn>
                    <a:cxn ang="0">
                      <a:pos x="44" y="81"/>
                    </a:cxn>
                    <a:cxn ang="0">
                      <a:pos x="38" y="59"/>
                    </a:cxn>
                    <a:cxn ang="0">
                      <a:pos x="31" y="46"/>
                    </a:cxn>
                    <a:cxn ang="0">
                      <a:pos x="24" y="27"/>
                    </a:cxn>
                    <a:cxn ang="0">
                      <a:pos x="4" y="19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48" h="81">
                      <a:moveTo>
                        <a:pt x="0" y="11"/>
                      </a:moveTo>
                      <a:lnTo>
                        <a:pt x="0" y="8"/>
                      </a:lnTo>
                      <a:lnTo>
                        <a:pt x="13" y="0"/>
                      </a:lnTo>
                      <a:lnTo>
                        <a:pt x="23" y="5"/>
                      </a:lnTo>
                      <a:lnTo>
                        <a:pt x="33" y="16"/>
                      </a:lnTo>
                      <a:lnTo>
                        <a:pt x="35" y="10"/>
                      </a:lnTo>
                      <a:lnTo>
                        <a:pt x="47" y="30"/>
                      </a:lnTo>
                      <a:lnTo>
                        <a:pt x="48" y="40"/>
                      </a:lnTo>
                      <a:lnTo>
                        <a:pt x="47" y="53"/>
                      </a:lnTo>
                      <a:lnTo>
                        <a:pt x="44" y="57"/>
                      </a:lnTo>
                      <a:lnTo>
                        <a:pt x="45" y="68"/>
                      </a:lnTo>
                      <a:lnTo>
                        <a:pt x="48" y="78"/>
                      </a:lnTo>
                      <a:lnTo>
                        <a:pt x="44" y="81"/>
                      </a:lnTo>
                      <a:lnTo>
                        <a:pt x="38" y="59"/>
                      </a:lnTo>
                      <a:lnTo>
                        <a:pt x="31" y="46"/>
                      </a:lnTo>
                      <a:lnTo>
                        <a:pt x="24" y="27"/>
                      </a:lnTo>
                      <a:lnTo>
                        <a:pt x="4" y="1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413" name="Freeform 127"/>
                <p:cNvSpPr>
                  <a:spLocks noChangeAspect="1"/>
                </p:cNvSpPr>
                <p:nvPr/>
              </p:nvSpPr>
              <p:spPr bwMode="gray">
                <a:xfrm>
                  <a:off x="4042" y="1314"/>
                  <a:ext cx="17" cy="13"/>
                </a:xfrm>
                <a:custGeom>
                  <a:avLst/>
                  <a:gdLst/>
                  <a:ahLst/>
                  <a:cxnLst>
                    <a:cxn ang="0">
                      <a:pos x="44" y="7"/>
                    </a:cxn>
                    <a:cxn ang="0">
                      <a:pos x="57" y="9"/>
                    </a:cxn>
                    <a:cxn ang="0">
                      <a:pos x="84" y="4"/>
                    </a:cxn>
                    <a:cxn ang="0">
                      <a:pos x="85" y="7"/>
                    </a:cxn>
                    <a:cxn ang="0">
                      <a:pos x="84" y="14"/>
                    </a:cxn>
                    <a:cxn ang="0">
                      <a:pos x="79" y="27"/>
                    </a:cxn>
                    <a:cxn ang="0">
                      <a:pos x="76" y="37"/>
                    </a:cxn>
                    <a:cxn ang="0">
                      <a:pos x="71" y="45"/>
                    </a:cxn>
                    <a:cxn ang="0">
                      <a:pos x="70" y="40"/>
                    </a:cxn>
                    <a:cxn ang="0">
                      <a:pos x="70" y="26"/>
                    </a:cxn>
                    <a:cxn ang="0">
                      <a:pos x="62" y="51"/>
                    </a:cxn>
                    <a:cxn ang="0">
                      <a:pos x="54" y="50"/>
                    </a:cxn>
                    <a:cxn ang="0">
                      <a:pos x="44" y="42"/>
                    </a:cxn>
                    <a:cxn ang="0">
                      <a:pos x="36" y="52"/>
                    </a:cxn>
                    <a:cxn ang="0">
                      <a:pos x="20" y="51"/>
                    </a:cxn>
                    <a:cxn ang="0">
                      <a:pos x="17" y="57"/>
                    </a:cxn>
                    <a:cxn ang="0">
                      <a:pos x="13" y="61"/>
                    </a:cxn>
                    <a:cxn ang="0">
                      <a:pos x="0" y="46"/>
                    </a:cxn>
                    <a:cxn ang="0">
                      <a:pos x="4" y="40"/>
                    </a:cxn>
                    <a:cxn ang="0">
                      <a:pos x="11" y="37"/>
                    </a:cxn>
                    <a:cxn ang="0">
                      <a:pos x="10" y="29"/>
                    </a:cxn>
                    <a:cxn ang="0">
                      <a:pos x="13" y="23"/>
                    </a:cxn>
                    <a:cxn ang="0">
                      <a:pos x="19" y="20"/>
                    </a:cxn>
                    <a:cxn ang="0">
                      <a:pos x="19" y="14"/>
                    </a:cxn>
                    <a:cxn ang="0">
                      <a:pos x="16" y="4"/>
                    </a:cxn>
                    <a:cxn ang="0">
                      <a:pos x="25" y="0"/>
                    </a:cxn>
                    <a:cxn ang="0">
                      <a:pos x="41" y="2"/>
                    </a:cxn>
                    <a:cxn ang="0">
                      <a:pos x="44" y="3"/>
                    </a:cxn>
                    <a:cxn ang="0">
                      <a:pos x="44" y="7"/>
                    </a:cxn>
                  </a:cxnLst>
                  <a:rect l="0" t="0" r="r" b="b"/>
                  <a:pathLst>
                    <a:path w="85" h="61">
                      <a:moveTo>
                        <a:pt x="44" y="7"/>
                      </a:moveTo>
                      <a:lnTo>
                        <a:pt x="57" y="9"/>
                      </a:lnTo>
                      <a:lnTo>
                        <a:pt x="84" y="4"/>
                      </a:lnTo>
                      <a:lnTo>
                        <a:pt x="85" y="7"/>
                      </a:lnTo>
                      <a:lnTo>
                        <a:pt x="84" y="14"/>
                      </a:lnTo>
                      <a:lnTo>
                        <a:pt x="79" y="27"/>
                      </a:lnTo>
                      <a:lnTo>
                        <a:pt x="76" y="37"/>
                      </a:lnTo>
                      <a:lnTo>
                        <a:pt x="71" y="45"/>
                      </a:lnTo>
                      <a:lnTo>
                        <a:pt x="70" y="40"/>
                      </a:lnTo>
                      <a:lnTo>
                        <a:pt x="70" y="26"/>
                      </a:lnTo>
                      <a:lnTo>
                        <a:pt x="62" y="51"/>
                      </a:lnTo>
                      <a:lnTo>
                        <a:pt x="54" y="50"/>
                      </a:lnTo>
                      <a:lnTo>
                        <a:pt x="44" y="42"/>
                      </a:lnTo>
                      <a:lnTo>
                        <a:pt x="36" y="52"/>
                      </a:lnTo>
                      <a:lnTo>
                        <a:pt x="20" y="51"/>
                      </a:lnTo>
                      <a:lnTo>
                        <a:pt x="17" y="57"/>
                      </a:lnTo>
                      <a:lnTo>
                        <a:pt x="13" y="61"/>
                      </a:lnTo>
                      <a:lnTo>
                        <a:pt x="0" y="46"/>
                      </a:lnTo>
                      <a:lnTo>
                        <a:pt x="4" y="40"/>
                      </a:lnTo>
                      <a:lnTo>
                        <a:pt x="11" y="37"/>
                      </a:lnTo>
                      <a:lnTo>
                        <a:pt x="10" y="29"/>
                      </a:lnTo>
                      <a:lnTo>
                        <a:pt x="13" y="23"/>
                      </a:lnTo>
                      <a:lnTo>
                        <a:pt x="19" y="20"/>
                      </a:lnTo>
                      <a:lnTo>
                        <a:pt x="19" y="14"/>
                      </a:lnTo>
                      <a:lnTo>
                        <a:pt x="16" y="4"/>
                      </a:lnTo>
                      <a:lnTo>
                        <a:pt x="25" y="0"/>
                      </a:lnTo>
                      <a:lnTo>
                        <a:pt x="41" y="2"/>
                      </a:lnTo>
                      <a:lnTo>
                        <a:pt x="44" y="3"/>
                      </a:lnTo>
                      <a:lnTo>
                        <a:pt x="44" y="7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414" name="Freeform 128"/>
                <p:cNvSpPr>
                  <a:spLocks noChangeAspect="1"/>
                </p:cNvSpPr>
                <p:nvPr/>
              </p:nvSpPr>
              <p:spPr bwMode="gray">
                <a:xfrm>
                  <a:off x="3158" y="1386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15" y="75"/>
                    </a:cxn>
                    <a:cxn ang="0">
                      <a:pos x="12" y="75"/>
                    </a:cxn>
                    <a:cxn ang="0">
                      <a:pos x="7" y="57"/>
                    </a:cxn>
                    <a:cxn ang="0">
                      <a:pos x="7" y="49"/>
                    </a:cxn>
                    <a:cxn ang="0">
                      <a:pos x="3" y="47"/>
                    </a:cxn>
                    <a:cxn ang="0">
                      <a:pos x="0" y="36"/>
                    </a:cxn>
                    <a:cxn ang="0">
                      <a:pos x="10" y="41"/>
                    </a:cxn>
                    <a:cxn ang="0">
                      <a:pos x="19" y="38"/>
                    </a:cxn>
                    <a:cxn ang="0">
                      <a:pos x="6" y="25"/>
                    </a:cxn>
                    <a:cxn ang="0">
                      <a:pos x="10" y="23"/>
                    </a:cxn>
                    <a:cxn ang="0">
                      <a:pos x="15" y="15"/>
                    </a:cxn>
                    <a:cxn ang="0">
                      <a:pos x="19" y="3"/>
                    </a:cxn>
                    <a:cxn ang="0">
                      <a:pos x="27" y="0"/>
                    </a:cxn>
                    <a:cxn ang="0">
                      <a:pos x="37" y="16"/>
                    </a:cxn>
                    <a:cxn ang="0">
                      <a:pos x="46" y="23"/>
                    </a:cxn>
                    <a:cxn ang="0">
                      <a:pos x="52" y="38"/>
                    </a:cxn>
                    <a:cxn ang="0">
                      <a:pos x="68" y="46"/>
                    </a:cxn>
                    <a:cxn ang="0">
                      <a:pos x="82" y="62"/>
                    </a:cxn>
                    <a:cxn ang="0">
                      <a:pos x="109" y="98"/>
                    </a:cxn>
                    <a:cxn ang="0">
                      <a:pos x="112" y="108"/>
                    </a:cxn>
                    <a:cxn ang="0">
                      <a:pos x="103" y="123"/>
                    </a:cxn>
                    <a:cxn ang="0">
                      <a:pos x="96" y="118"/>
                    </a:cxn>
                    <a:cxn ang="0">
                      <a:pos x="89" y="117"/>
                    </a:cxn>
                    <a:cxn ang="0">
                      <a:pos x="85" y="122"/>
                    </a:cxn>
                    <a:cxn ang="0">
                      <a:pos x="74" y="122"/>
                    </a:cxn>
                    <a:cxn ang="0">
                      <a:pos x="60" y="112"/>
                    </a:cxn>
                    <a:cxn ang="0">
                      <a:pos x="64" y="103"/>
                    </a:cxn>
                    <a:cxn ang="0">
                      <a:pos x="54" y="96"/>
                    </a:cxn>
                    <a:cxn ang="0">
                      <a:pos x="44" y="95"/>
                    </a:cxn>
                    <a:cxn ang="0">
                      <a:pos x="26" y="82"/>
                    </a:cxn>
                    <a:cxn ang="0">
                      <a:pos x="31" y="95"/>
                    </a:cxn>
                    <a:cxn ang="0">
                      <a:pos x="39" y="106"/>
                    </a:cxn>
                    <a:cxn ang="0">
                      <a:pos x="37" y="113"/>
                    </a:cxn>
                    <a:cxn ang="0">
                      <a:pos x="28" y="95"/>
                    </a:cxn>
                    <a:cxn ang="0">
                      <a:pos x="15" y="75"/>
                    </a:cxn>
                  </a:cxnLst>
                  <a:rect l="0" t="0" r="r" b="b"/>
                  <a:pathLst>
                    <a:path w="112" h="123">
                      <a:moveTo>
                        <a:pt x="15" y="75"/>
                      </a:moveTo>
                      <a:lnTo>
                        <a:pt x="12" y="75"/>
                      </a:lnTo>
                      <a:lnTo>
                        <a:pt x="7" y="57"/>
                      </a:lnTo>
                      <a:lnTo>
                        <a:pt x="7" y="49"/>
                      </a:lnTo>
                      <a:lnTo>
                        <a:pt x="3" y="47"/>
                      </a:lnTo>
                      <a:lnTo>
                        <a:pt x="0" y="36"/>
                      </a:lnTo>
                      <a:lnTo>
                        <a:pt x="10" y="41"/>
                      </a:lnTo>
                      <a:lnTo>
                        <a:pt x="19" y="38"/>
                      </a:lnTo>
                      <a:lnTo>
                        <a:pt x="6" y="25"/>
                      </a:lnTo>
                      <a:lnTo>
                        <a:pt x="10" y="23"/>
                      </a:lnTo>
                      <a:lnTo>
                        <a:pt x="15" y="15"/>
                      </a:lnTo>
                      <a:lnTo>
                        <a:pt x="19" y="3"/>
                      </a:lnTo>
                      <a:lnTo>
                        <a:pt x="27" y="0"/>
                      </a:lnTo>
                      <a:lnTo>
                        <a:pt x="37" y="16"/>
                      </a:lnTo>
                      <a:lnTo>
                        <a:pt x="46" y="23"/>
                      </a:lnTo>
                      <a:lnTo>
                        <a:pt x="52" y="38"/>
                      </a:lnTo>
                      <a:lnTo>
                        <a:pt x="68" y="46"/>
                      </a:lnTo>
                      <a:lnTo>
                        <a:pt x="82" y="62"/>
                      </a:lnTo>
                      <a:lnTo>
                        <a:pt x="109" y="98"/>
                      </a:lnTo>
                      <a:lnTo>
                        <a:pt x="112" y="108"/>
                      </a:lnTo>
                      <a:lnTo>
                        <a:pt x="103" y="123"/>
                      </a:lnTo>
                      <a:lnTo>
                        <a:pt x="96" y="118"/>
                      </a:lnTo>
                      <a:lnTo>
                        <a:pt x="89" y="117"/>
                      </a:lnTo>
                      <a:lnTo>
                        <a:pt x="85" y="122"/>
                      </a:lnTo>
                      <a:lnTo>
                        <a:pt x="74" y="122"/>
                      </a:lnTo>
                      <a:lnTo>
                        <a:pt x="60" y="112"/>
                      </a:lnTo>
                      <a:lnTo>
                        <a:pt x="64" y="103"/>
                      </a:lnTo>
                      <a:lnTo>
                        <a:pt x="54" y="96"/>
                      </a:lnTo>
                      <a:lnTo>
                        <a:pt x="44" y="95"/>
                      </a:lnTo>
                      <a:lnTo>
                        <a:pt x="26" y="82"/>
                      </a:lnTo>
                      <a:lnTo>
                        <a:pt x="31" y="95"/>
                      </a:lnTo>
                      <a:lnTo>
                        <a:pt x="39" y="106"/>
                      </a:lnTo>
                      <a:lnTo>
                        <a:pt x="37" y="113"/>
                      </a:lnTo>
                      <a:lnTo>
                        <a:pt x="28" y="95"/>
                      </a:lnTo>
                      <a:lnTo>
                        <a:pt x="15" y="75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415" name="Freeform 129"/>
                <p:cNvSpPr>
                  <a:spLocks noChangeAspect="1"/>
                </p:cNvSpPr>
                <p:nvPr/>
              </p:nvSpPr>
              <p:spPr bwMode="gray">
                <a:xfrm>
                  <a:off x="3534" y="960"/>
                  <a:ext cx="81" cy="75"/>
                </a:xfrm>
                <a:custGeom>
                  <a:avLst/>
                  <a:gdLst/>
                  <a:ahLst/>
                  <a:cxnLst>
                    <a:cxn ang="0">
                      <a:pos x="81" y="49"/>
                    </a:cxn>
                    <a:cxn ang="0">
                      <a:pos x="90" y="63"/>
                    </a:cxn>
                    <a:cxn ang="0">
                      <a:pos x="54" y="79"/>
                    </a:cxn>
                    <a:cxn ang="0">
                      <a:pos x="47" y="106"/>
                    </a:cxn>
                    <a:cxn ang="0">
                      <a:pos x="0" y="138"/>
                    </a:cxn>
                    <a:cxn ang="0">
                      <a:pos x="17" y="168"/>
                    </a:cxn>
                    <a:cxn ang="0">
                      <a:pos x="19" y="154"/>
                    </a:cxn>
                    <a:cxn ang="0">
                      <a:pos x="31" y="142"/>
                    </a:cxn>
                    <a:cxn ang="0">
                      <a:pos x="45" y="154"/>
                    </a:cxn>
                    <a:cxn ang="0">
                      <a:pos x="51" y="168"/>
                    </a:cxn>
                    <a:cxn ang="0">
                      <a:pos x="71" y="160"/>
                    </a:cxn>
                    <a:cxn ang="0">
                      <a:pos x="75" y="181"/>
                    </a:cxn>
                    <a:cxn ang="0">
                      <a:pos x="76" y="220"/>
                    </a:cxn>
                    <a:cxn ang="0">
                      <a:pos x="83" y="247"/>
                    </a:cxn>
                    <a:cxn ang="0">
                      <a:pos x="103" y="276"/>
                    </a:cxn>
                    <a:cxn ang="0">
                      <a:pos x="120" y="302"/>
                    </a:cxn>
                    <a:cxn ang="0">
                      <a:pos x="157" y="255"/>
                    </a:cxn>
                    <a:cxn ang="0">
                      <a:pos x="161" y="298"/>
                    </a:cxn>
                    <a:cxn ang="0">
                      <a:pos x="176" y="300"/>
                    </a:cxn>
                    <a:cxn ang="0">
                      <a:pos x="185" y="313"/>
                    </a:cxn>
                    <a:cxn ang="0">
                      <a:pos x="233" y="338"/>
                    </a:cxn>
                    <a:cxn ang="0">
                      <a:pos x="260" y="354"/>
                    </a:cxn>
                    <a:cxn ang="0">
                      <a:pos x="327" y="373"/>
                    </a:cxn>
                    <a:cxn ang="0">
                      <a:pos x="350" y="366"/>
                    </a:cxn>
                    <a:cxn ang="0">
                      <a:pos x="365" y="348"/>
                    </a:cxn>
                    <a:cxn ang="0">
                      <a:pos x="375" y="322"/>
                    </a:cxn>
                    <a:cxn ang="0">
                      <a:pos x="377" y="295"/>
                    </a:cxn>
                    <a:cxn ang="0">
                      <a:pos x="366" y="262"/>
                    </a:cxn>
                    <a:cxn ang="0">
                      <a:pos x="339" y="232"/>
                    </a:cxn>
                    <a:cxn ang="0">
                      <a:pos x="371" y="232"/>
                    </a:cxn>
                    <a:cxn ang="0">
                      <a:pos x="376" y="190"/>
                    </a:cxn>
                    <a:cxn ang="0">
                      <a:pos x="377" y="160"/>
                    </a:cxn>
                    <a:cxn ang="0">
                      <a:pos x="383" y="139"/>
                    </a:cxn>
                    <a:cxn ang="0">
                      <a:pos x="405" y="107"/>
                    </a:cxn>
                    <a:cxn ang="0">
                      <a:pos x="386" y="103"/>
                    </a:cxn>
                    <a:cxn ang="0">
                      <a:pos x="390" y="72"/>
                    </a:cxn>
                    <a:cxn ang="0">
                      <a:pos x="384" y="65"/>
                    </a:cxn>
                    <a:cxn ang="0">
                      <a:pos x="367" y="18"/>
                    </a:cxn>
                    <a:cxn ang="0">
                      <a:pos x="359" y="0"/>
                    </a:cxn>
                    <a:cxn ang="0">
                      <a:pos x="335" y="2"/>
                    </a:cxn>
                    <a:cxn ang="0">
                      <a:pos x="306" y="0"/>
                    </a:cxn>
                    <a:cxn ang="0">
                      <a:pos x="306" y="32"/>
                    </a:cxn>
                    <a:cxn ang="0">
                      <a:pos x="269" y="75"/>
                    </a:cxn>
                    <a:cxn ang="0">
                      <a:pos x="237" y="95"/>
                    </a:cxn>
                    <a:cxn ang="0">
                      <a:pos x="255" y="66"/>
                    </a:cxn>
                    <a:cxn ang="0">
                      <a:pos x="265" y="45"/>
                    </a:cxn>
                    <a:cxn ang="0">
                      <a:pos x="291" y="2"/>
                    </a:cxn>
                    <a:cxn ang="0">
                      <a:pos x="97" y="0"/>
                    </a:cxn>
                    <a:cxn ang="0">
                      <a:pos x="77" y="32"/>
                    </a:cxn>
                  </a:cxnLst>
                  <a:rect l="0" t="0" r="r" b="b"/>
                  <a:pathLst>
                    <a:path w="405" h="373">
                      <a:moveTo>
                        <a:pt x="77" y="32"/>
                      </a:moveTo>
                      <a:lnTo>
                        <a:pt x="81" y="49"/>
                      </a:lnTo>
                      <a:lnTo>
                        <a:pt x="91" y="55"/>
                      </a:lnTo>
                      <a:lnTo>
                        <a:pt x="90" y="63"/>
                      </a:lnTo>
                      <a:lnTo>
                        <a:pt x="80" y="72"/>
                      </a:lnTo>
                      <a:lnTo>
                        <a:pt x="54" y="79"/>
                      </a:lnTo>
                      <a:lnTo>
                        <a:pt x="49" y="91"/>
                      </a:lnTo>
                      <a:lnTo>
                        <a:pt x="47" y="106"/>
                      </a:lnTo>
                      <a:lnTo>
                        <a:pt x="16" y="141"/>
                      </a:lnTo>
                      <a:lnTo>
                        <a:pt x="0" y="138"/>
                      </a:lnTo>
                      <a:lnTo>
                        <a:pt x="13" y="149"/>
                      </a:lnTo>
                      <a:lnTo>
                        <a:pt x="17" y="168"/>
                      </a:lnTo>
                      <a:lnTo>
                        <a:pt x="21" y="163"/>
                      </a:lnTo>
                      <a:lnTo>
                        <a:pt x="19" y="154"/>
                      </a:lnTo>
                      <a:lnTo>
                        <a:pt x="21" y="146"/>
                      </a:lnTo>
                      <a:lnTo>
                        <a:pt x="31" y="142"/>
                      </a:lnTo>
                      <a:lnTo>
                        <a:pt x="38" y="160"/>
                      </a:lnTo>
                      <a:lnTo>
                        <a:pt x="45" y="154"/>
                      </a:lnTo>
                      <a:lnTo>
                        <a:pt x="50" y="158"/>
                      </a:lnTo>
                      <a:lnTo>
                        <a:pt x="51" y="168"/>
                      </a:lnTo>
                      <a:lnTo>
                        <a:pt x="64" y="160"/>
                      </a:lnTo>
                      <a:lnTo>
                        <a:pt x="71" y="160"/>
                      </a:lnTo>
                      <a:lnTo>
                        <a:pt x="71" y="168"/>
                      </a:lnTo>
                      <a:lnTo>
                        <a:pt x="75" y="181"/>
                      </a:lnTo>
                      <a:lnTo>
                        <a:pt x="76" y="192"/>
                      </a:lnTo>
                      <a:lnTo>
                        <a:pt x="76" y="220"/>
                      </a:lnTo>
                      <a:lnTo>
                        <a:pt x="77" y="236"/>
                      </a:lnTo>
                      <a:lnTo>
                        <a:pt x="83" y="247"/>
                      </a:lnTo>
                      <a:lnTo>
                        <a:pt x="97" y="257"/>
                      </a:lnTo>
                      <a:lnTo>
                        <a:pt x="103" y="276"/>
                      </a:lnTo>
                      <a:lnTo>
                        <a:pt x="115" y="289"/>
                      </a:lnTo>
                      <a:lnTo>
                        <a:pt x="120" y="302"/>
                      </a:lnTo>
                      <a:lnTo>
                        <a:pt x="144" y="278"/>
                      </a:lnTo>
                      <a:lnTo>
                        <a:pt x="157" y="255"/>
                      </a:lnTo>
                      <a:lnTo>
                        <a:pt x="160" y="269"/>
                      </a:lnTo>
                      <a:lnTo>
                        <a:pt x="161" y="298"/>
                      </a:lnTo>
                      <a:lnTo>
                        <a:pt x="166" y="306"/>
                      </a:lnTo>
                      <a:lnTo>
                        <a:pt x="176" y="300"/>
                      </a:lnTo>
                      <a:lnTo>
                        <a:pt x="187" y="303"/>
                      </a:lnTo>
                      <a:lnTo>
                        <a:pt x="185" y="313"/>
                      </a:lnTo>
                      <a:lnTo>
                        <a:pt x="228" y="327"/>
                      </a:lnTo>
                      <a:lnTo>
                        <a:pt x="233" y="338"/>
                      </a:lnTo>
                      <a:lnTo>
                        <a:pt x="254" y="348"/>
                      </a:lnTo>
                      <a:lnTo>
                        <a:pt x="260" y="354"/>
                      </a:lnTo>
                      <a:lnTo>
                        <a:pt x="265" y="366"/>
                      </a:lnTo>
                      <a:lnTo>
                        <a:pt x="327" y="373"/>
                      </a:lnTo>
                      <a:lnTo>
                        <a:pt x="338" y="365"/>
                      </a:lnTo>
                      <a:lnTo>
                        <a:pt x="350" y="366"/>
                      </a:lnTo>
                      <a:lnTo>
                        <a:pt x="351" y="351"/>
                      </a:lnTo>
                      <a:lnTo>
                        <a:pt x="365" y="348"/>
                      </a:lnTo>
                      <a:lnTo>
                        <a:pt x="376" y="338"/>
                      </a:lnTo>
                      <a:lnTo>
                        <a:pt x="375" y="322"/>
                      </a:lnTo>
                      <a:lnTo>
                        <a:pt x="377" y="313"/>
                      </a:lnTo>
                      <a:lnTo>
                        <a:pt x="377" y="295"/>
                      </a:lnTo>
                      <a:lnTo>
                        <a:pt x="365" y="275"/>
                      </a:lnTo>
                      <a:lnTo>
                        <a:pt x="366" y="262"/>
                      </a:lnTo>
                      <a:lnTo>
                        <a:pt x="356" y="259"/>
                      </a:lnTo>
                      <a:lnTo>
                        <a:pt x="339" y="232"/>
                      </a:lnTo>
                      <a:lnTo>
                        <a:pt x="336" y="212"/>
                      </a:lnTo>
                      <a:lnTo>
                        <a:pt x="371" y="232"/>
                      </a:lnTo>
                      <a:lnTo>
                        <a:pt x="376" y="216"/>
                      </a:lnTo>
                      <a:lnTo>
                        <a:pt x="376" y="190"/>
                      </a:lnTo>
                      <a:lnTo>
                        <a:pt x="375" y="163"/>
                      </a:lnTo>
                      <a:lnTo>
                        <a:pt x="377" y="160"/>
                      </a:lnTo>
                      <a:lnTo>
                        <a:pt x="378" y="147"/>
                      </a:lnTo>
                      <a:lnTo>
                        <a:pt x="383" y="139"/>
                      </a:lnTo>
                      <a:lnTo>
                        <a:pt x="388" y="113"/>
                      </a:lnTo>
                      <a:lnTo>
                        <a:pt x="405" y="107"/>
                      </a:lnTo>
                      <a:lnTo>
                        <a:pt x="399" y="102"/>
                      </a:lnTo>
                      <a:lnTo>
                        <a:pt x="386" y="103"/>
                      </a:lnTo>
                      <a:lnTo>
                        <a:pt x="384" y="90"/>
                      </a:lnTo>
                      <a:lnTo>
                        <a:pt x="390" y="72"/>
                      </a:lnTo>
                      <a:lnTo>
                        <a:pt x="392" y="60"/>
                      </a:lnTo>
                      <a:lnTo>
                        <a:pt x="384" y="65"/>
                      </a:lnTo>
                      <a:lnTo>
                        <a:pt x="386" y="53"/>
                      </a:lnTo>
                      <a:lnTo>
                        <a:pt x="367" y="18"/>
                      </a:lnTo>
                      <a:lnTo>
                        <a:pt x="366" y="6"/>
                      </a:lnTo>
                      <a:lnTo>
                        <a:pt x="359" y="0"/>
                      </a:lnTo>
                      <a:lnTo>
                        <a:pt x="344" y="0"/>
                      </a:lnTo>
                      <a:lnTo>
                        <a:pt x="335" y="2"/>
                      </a:lnTo>
                      <a:lnTo>
                        <a:pt x="330" y="0"/>
                      </a:lnTo>
                      <a:lnTo>
                        <a:pt x="306" y="0"/>
                      </a:lnTo>
                      <a:lnTo>
                        <a:pt x="308" y="2"/>
                      </a:lnTo>
                      <a:lnTo>
                        <a:pt x="306" y="32"/>
                      </a:lnTo>
                      <a:lnTo>
                        <a:pt x="282" y="50"/>
                      </a:lnTo>
                      <a:lnTo>
                        <a:pt x="269" y="75"/>
                      </a:lnTo>
                      <a:lnTo>
                        <a:pt x="253" y="77"/>
                      </a:lnTo>
                      <a:lnTo>
                        <a:pt x="237" y="95"/>
                      </a:lnTo>
                      <a:lnTo>
                        <a:pt x="223" y="92"/>
                      </a:lnTo>
                      <a:lnTo>
                        <a:pt x="255" y="66"/>
                      </a:lnTo>
                      <a:lnTo>
                        <a:pt x="265" y="68"/>
                      </a:lnTo>
                      <a:lnTo>
                        <a:pt x="265" y="45"/>
                      </a:lnTo>
                      <a:lnTo>
                        <a:pt x="290" y="33"/>
                      </a:lnTo>
                      <a:lnTo>
                        <a:pt x="291" y="2"/>
                      </a:lnTo>
                      <a:lnTo>
                        <a:pt x="290" y="0"/>
                      </a:lnTo>
                      <a:lnTo>
                        <a:pt x="97" y="0"/>
                      </a:lnTo>
                      <a:lnTo>
                        <a:pt x="83" y="15"/>
                      </a:lnTo>
                      <a:lnTo>
                        <a:pt x="77" y="32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416" name="Freeform 130"/>
                <p:cNvSpPr>
                  <a:spLocks noChangeAspect="1"/>
                </p:cNvSpPr>
                <p:nvPr/>
              </p:nvSpPr>
              <p:spPr bwMode="gray">
                <a:xfrm>
                  <a:off x="4473" y="1348"/>
                  <a:ext cx="44" cy="25"/>
                </a:xfrm>
                <a:custGeom>
                  <a:avLst/>
                  <a:gdLst/>
                  <a:ahLst/>
                  <a:cxnLst>
                    <a:cxn ang="0">
                      <a:pos x="82" y="99"/>
                    </a:cxn>
                    <a:cxn ang="0">
                      <a:pos x="78" y="98"/>
                    </a:cxn>
                    <a:cxn ang="0">
                      <a:pos x="69" y="103"/>
                    </a:cxn>
                    <a:cxn ang="0">
                      <a:pos x="63" y="110"/>
                    </a:cxn>
                    <a:cxn ang="0">
                      <a:pos x="60" y="119"/>
                    </a:cxn>
                    <a:cxn ang="0">
                      <a:pos x="38" y="121"/>
                    </a:cxn>
                    <a:cxn ang="0">
                      <a:pos x="36" y="118"/>
                    </a:cxn>
                    <a:cxn ang="0">
                      <a:pos x="16" y="125"/>
                    </a:cxn>
                    <a:cxn ang="0">
                      <a:pos x="15" y="116"/>
                    </a:cxn>
                    <a:cxn ang="0">
                      <a:pos x="4" y="100"/>
                    </a:cxn>
                    <a:cxn ang="0">
                      <a:pos x="0" y="91"/>
                    </a:cxn>
                    <a:cxn ang="0">
                      <a:pos x="4" y="78"/>
                    </a:cxn>
                    <a:cxn ang="0">
                      <a:pos x="12" y="72"/>
                    </a:cxn>
                    <a:cxn ang="0">
                      <a:pos x="16" y="60"/>
                    </a:cxn>
                    <a:cxn ang="0">
                      <a:pos x="36" y="43"/>
                    </a:cxn>
                    <a:cxn ang="0">
                      <a:pos x="42" y="33"/>
                    </a:cxn>
                    <a:cxn ang="0">
                      <a:pos x="55" y="19"/>
                    </a:cxn>
                    <a:cxn ang="0">
                      <a:pos x="63" y="19"/>
                    </a:cxn>
                    <a:cxn ang="0">
                      <a:pos x="66" y="10"/>
                    </a:cxn>
                    <a:cxn ang="0">
                      <a:pos x="82" y="5"/>
                    </a:cxn>
                    <a:cxn ang="0">
                      <a:pos x="82" y="3"/>
                    </a:cxn>
                    <a:cxn ang="0">
                      <a:pos x="82" y="5"/>
                    </a:cxn>
                    <a:cxn ang="0">
                      <a:pos x="84" y="3"/>
                    </a:cxn>
                    <a:cxn ang="0">
                      <a:pos x="84" y="5"/>
                    </a:cxn>
                    <a:cxn ang="0">
                      <a:pos x="90" y="6"/>
                    </a:cxn>
                    <a:cxn ang="0">
                      <a:pos x="101" y="1"/>
                    </a:cxn>
                    <a:cxn ang="0">
                      <a:pos x="114" y="10"/>
                    </a:cxn>
                    <a:cxn ang="0">
                      <a:pos x="127" y="1"/>
                    </a:cxn>
                    <a:cxn ang="0">
                      <a:pos x="133" y="3"/>
                    </a:cxn>
                    <a:cxn ang="0">
                      <a:pos x="135" y="0"/>
                    </a:cxn>
                    <a:cxn ang="0">
                      <a:pos x="156" y="11"/>
                    </a:cxn>
                    <a:cxn ang="0">
                      <a:pos x="184" y="19"/>
                    </a:cxn>
                    <a:cxn ang="0">
                      <a:pos x="188" y="24"/>
                    </a:cxn>
                    <a:cxn ang="0">
                      <a:pos x="186" y="28"/>
                    </a:cxn>
                    <a:cxn ang="0">
                      <a:pos x="186" y="32"/>
                    </a:cxn>
                    <a:cxn ang="0">
                      <a:pos x="214" y="55"/>
                    </a:cxn>
                    <a:cxn ang="0">
                      <a:pos x="218" y="67"/>
                    </a:cxn>
                    <a:cxn ang="0">
                      <a:pos x="214" y="77"/>
                    </a:cxn>
                    <a:cxn ang="0">
                      <a:pos x="193" y="91"/>
                    </a:cxn>
                    <a:cxn ang="0">
                      <a:pos x="143" y="107"/>
                    </a:cxn>
                    <a:cxn ang="0">
                      <a:pos x="133" y="113"/>
                    </a:cxn>
                    <a:cxn ang="0">
                      <a:pos x="113" y="109"/>
                    </a:cxn>
                    <a:cxn ang="0">
                      <a:pos x="107" y="104"/>
                    </a:cxn>
                    <a:cxn ang="0">
                      <a:pos x="82" y="100"/>
                    </a:cxn>
                    <a:cxn ang="0">
                      <a:pos x="82" y="99"/>
                    </a:cxn>
                  </a:cxnLst>
                  <a:rect l="0" t="0" r="r" b="b"/>
                  <a:pathLst>
                    <a:path w="218" h="125">
                      <a:moveTo>
                        <a:pt x="82" y="99"/>
                      </a:moveTo>
                      <a:lnTo>
                        <a:pt x="78" y="98"/>
                      </a:lnTo>
                      <a:lnTo>
                        <a:pt x="69" y="103"/>
                      </a:lnTo>
                      <a:lnTo>
                        <a:pt x="63" y="110"/>
                      </a:lnTo>
                      <a:lnTo>
                        <a:pt x="60" y="119"/>
                      </a:lnTo>
                      <a:lnTo>
                        <a:pt x="38" y="121"/>
                      </a:lnTo>
                      <a:lnTo>
                        <a:pt x="36" y="118"/>
                      </a:lnTo>
                      <a:lnTo>
                        <a:pt x="16" y="125"/>
                      </a:lnTo>
                      <a:lnTo>
                        <a:pt x="15" y="116"/>
                      </a:lnTo>
                      <a:lnTo>
                        <a:pt x="4" y="100"/>
                      </a:lnTo>
                      <a:lnTo>
                        <a:pt x="0" y="91"/>
                      </a:lnTo>
                      <a:lnTo>
                        <a:pt x="4" y="78"/>
                      </a:lnTo>
                      <a:lnTo>
                        <a:pt x="12" y="72"/>
                      </a:lnTo>
                      <a:lnTo>
                        <a:pt x="16" y="60"/>
                      </a:lnTo>
                      <a:lnTo>
                        <a:pt x="36" y="43"/>
                      </a:lnTo>
                      <a:lnTo>
                        <a:pt x="42" y="33"/>
                      </a:lnTo>
                      <a:lnTo>
                        <a:pt x="55" y="19"/>
                      </a:lnTo>
                      <a:lnTo>
                        <a:pt x="63" y="19"/>
                      </a:lnTo>
                      <a:lnTo>
                        <a:pt x="66" y="10"/>
                      </a:lnTo>
                      <a:lnTo>
                        <a:pt x="82" y="5"/>
                      </a:lnTo>
                      <a:lnTo>
                        <a:pt x="82" y="3"/>
                      </a:lnTo>
                      <a:lnTo>
                        <a:pt x="82" y="5"/>
                      </a:lnTo>
                      <a:lnTo>
                        <a:pt x="84" y="3"/>
                      </a:lnTo>
                      <a:lnTo>
                        <a:pt x="84" y="5"/>
                      </a:lnTo>
                      <a:lnTo>
                        <a:pt x="90" y="6"/>
                      </a:lnTo>
                      <a:lnTo>
                        <a:pt x="101" y="1"/>
                      </a:lnTo>
                      <a:lnTo>
                        <a:pt x="114" y="10"/>
                      </a:lnTo>
                      <a:lnTo>
                        <a:pt x="127" y="1"/>
                      </a:lnTo>
                      <a:lnTo>
                        <a:pt x="133" y="3"/>
                      </a:lnTo>
                      <a:lnTo>
                        <a:pt x="135" y="0"/>
                      </a:lnTo>
                      <a:lnTo>
                        <a:pt x="156" y="11"/>
                      </a:lnTo>
                      <a:lnTo>
                        <a:pt x="184" y="19"/>
                      </a:lnTo>
                      <a:lnTo>
                        <a:pt x="188" y="24"/>
                      </a:lnTo>
                      <a:lnTo>
                        <a:pt x="186" y="28"/>
                      </a:lnTo>
                      <a:lnTo>
                        <a:pt x="186" y="32"/>
                      </a:lnTo>
                      <a:lnTo>
                        <a:pt x="214" y="55"/>
                      </a:lnTo>
                      <a:lnTo>
                        <a:pt x="218" y="67"/>
                      </a:lnTo>
                      <a:lnTo>
                        <a:pt x="214" y="77"/>
                      </a:lnTo>
                      <a:lnTo>
                        <a:pt x="193" y="91"/>
                      </a:lnTo>
                      <a:lnTo>
                        <a:pt x="143" y="107"/>
                      </a:lnTo>
                      <a:lnTo>
                        <a:pt x="133" y="113"/>
                      </a:lnTo>
                      <a:lnTo>
                        <a:pt x="113" y="109"/>
                      </a:lnTo>
                      <a:lnTo>
                        <a:pt x="107" y="104"/>
                      </a:lnTo>
                      <a:lnTo>
                        <a:pt x="82" y="100"/>
                      </a:lnTo>
                      <a:lnTo>
                        <a:pt x="82" y="99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</p:grpSp>
          <p:sp>
            <p:nvSpPr>
              <p:cNvPr id="401" name="Freeform 131"/>
              <p:cNvSpPr>
                <a:spLocks noChangeAspect="1"/>
              </p:cNvSpPr>
              <p:nvPr/>
            </p:nvSpPr>
            <p:spPr bwMode="gray">
              <a:xfrm>
                <a:off x="4071" y="1777"/>
                <a:ext cx="34" cy="144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69" y="22"/>
                  </a:cxn>
                  <a:cxn ang="0">
                    <a:pos x="76" y="79"/>
                  </a:cxn>
                  <a:cxn ang="0">
                    <a:pos x="92" y="144"/>
                  </a:cxn>
                  <a:cxn ang="0">
                    <a:pos x="90" y="187"/>
                  </a:cxn>
                  <a:cxn ang="0">
                    <a:pos x="84" y="210"/>
                  </a:cxn>
                  <a:cxn ang="0">
                    <a:pos x="90" y="243"/>
                  </a:cxn>
                  <a:cxn ang="0">
                    <a:pos x="92" y="257"/>
                  </a:cxn>
                  <a:cxn ang="0">
                    <a:pos x="102" y="289"/>
                  </a:cxn>
                  <a:cxn ang="0">
                    <a:pos x="116" y="344"/>
                  </a:cxn>
                  <a:cxn ang="0">
                    <a:pos x="139" y="425"/>
                  </a:cxn>
                  <a:cxn ang="0">
                    <a:pos x="150" y="459"/>
                  </a:cxn>
                  <a:cxn ang="0">
                    <a:pos x="168" y="487"/>
                  </a:cxn>
                  <a:cxn ang="0">
                    <a:pos x="149" y="466"/>
                  </a:cxn>
                  <a:cxn ang="0">
                    <a:pos x="119" y="448"/>
                  </a:cxn>
                  <a:cxn ang="0">
                    <a:pos x="92" y="447"/>
                  </a:cxn>
                  <a:cxn ang="0">
                    <a:pos x="75" y="475"/>
                  </a:cxn>
                  <a:cxn ang="0">
                    <a:pos x="65" y="509"/>
                  </a:cxn>
                  <a:cxn ang="0">
                    <a:pos x="53" y="566"/>
                  </a:cxn>
                  <a:cxn ang="0">
                    <a:pos x="61" y="602"/>
                  </a:cxn>
                  <a:cxn ang="0">
                    <a:pos x="80" y="635"/>
                  </a:cxn>
                  <a:cxn ang="0">
                    <a:pos x="89" y="651"/>
                  </a:cxn>
                  <a:cxn ang="0">
                    <a:pos x="100" y="654"/>
                  </a:cxn>
                  <a:cxn ang="0">
                    <a:pos x="108" y="684"/>
                  </a:cxn>
                  <a:cxn ang="0">
                    <a:pos x="102" y="713"/>
                  </a:cxn>
                  <a:cxn ang="0">
                    <a:pos x="69" y="663"/>
                  </a:cxn>
                  <a:cxn ang="0">
                    <a:pos x="46" y="673"/>
                  </a:cxn>
                  <a:cxn ang="0">
                    <a:pos x="31" y="721"/>
                  </a:cxn>
                  <a:cxn ang="0">
                    <a:pos x="15" y="689"/>
                  </a:cxn>
                  <a:cxn ang="0">
                    <a:pos x="21" y="623"/>
                  </a:cxn>
                  <a:cxn ang="0">
                    <a:pos x="32" y="554"/>
                  </a:cxn>
                  <a:cxn ang="0">
                    <a:pos x="23" y="522"/>
                  </a:cxn>
                  <a:cxn ang="0">
                    <a:pos x="17" y="479"/>
                  </a:cxn>
                  <a:cxn ang="0">
                    <a:pos x="28" y="425"/>
                  </a:cxn>
                  <a:cxn ang="0">
                    <a:pos x="32" y="392"/>
                  </a:cxn>
                  <a:cxn ang="0">
                    <a:pos x="30" y="375"/>
                  </a:cxn>
                  <a:cxn ang="0">
                    <a:pos x="25" y="348"/>
                  </a:cxn>
                  <a:cxn ang="0">
                    <a:pos x="31" y="297"/>
                  </a:cxn>
                  <a:cxn ang="0">
                    <a:pos x="21" y="260"/>
                  </a:cxn>
                  <a:cxn ang="0">
                    <a:pos x="4" y="243"/>
                  </a:cxn>
                  <a:cxn ang="0">
                    <a:pos x="3" y="226"/>
                  </a:cxn>
                  <a:cxn ang="0">
                    <a:pos x="0" y="188"/>
                  </a:cxn>
                  <a:cxn ang="0">
                    <a:pos x="12" y="125"/>
                  </a:cxn>
                  <a:cxn ang="0">
                    <a:pos x="9" y="96"/>
                  </a:cxn>
                  <a:cxn ang="0">
                    <a:pos x="25" y="79"/>
                  </a:cxn>
                  <a:cxn ang="0">
                    <a:pos x="37" y="87"/>
                  </a:cxn>
                  <a:cxn ang="0">
                    <a:pos x="50" y="81"/>
                  </a:cxn>
                  <a:cxn ang="0">
                    <a:pos x="50" y="66"/>
                  </a:cxn>
                  <a:cxn ang="0">
                    <a:pos x="59" y="64"/>
                  </a:cxn>
                  <a:cxn ang="0">
                    <a:pos x="49" y="33"/>
                  </a:cxn>
                  <a:cxn ang="0">
                    <a:pos x="38" y="9"/>
                  </a:cxn>
                  <a:cxn ang="0">
                    <a:pos x="47" y="6"/>
                  </a:cxn>
                </a:cxnLst>
                <a:rect l="0" t="0" r="r" b="b"/>
                <a:pathLst>
                  <a:path w="170" h="721">
                    <a:moveTo>
                      <a:pt x="52" y="3"/>
                    </a:moveTo>
                    <a:lnTo>
                      <a:pt x="55" y="0"/>
                    </a:lnTo>
                    <a:lnTo>
                      <a:pt x="63" y="4"/>
                    </a:lnTo>
                    <a:lnTo>
                      <a:pt x="69" y="22"/>
                    </a:lnTo>
                    <a:lnTo>
                      <a:pt x="73" y="59"/>
                    </a:lnTo>
                    <a:lnTo>
                      <a:pt x="76" y="79"/>
                    </a:lnTo>
                    <a:lnTo>
                      <a:pt x="87" y="113"/>
                    </a:lnTo>
                    <a:lnTo>
                      <a:pt x="92" y="144"/>
                    </a:lnTo>
                    <a:lnTo>
                      <a:pt x="93" y="166"/>
                    </a:lnTo>
                    <a:lnTo>
                      <a:pt x="90" y="187"/>
                    </a:lnTo>
                    <a:lnTo>
                      <a:pt x="82" y="192"/>
                    </a:lnTo>
                    <a:lnTo>
                      <a:pt x="84" y="210"/>
                    </a:lnTo>
                    <a:lnTo>
                      <a:pt x="89" y="229"/>
                    </a:lnTo>
                    <a:lnTo>
                      <a:pt x="90" y="243"/>
                    </a:lnTo>
                    <a:lnTo>
                      <a:pt x="89" y="258"/>
                    </a:lnTo>
                    <a:lnTo>
                      <a:pt x="92" y="257"/>
                    </a:lnTo>
                    <a:lnTo>
                      <a:pt x="98" y="272"/>
                    </a:lnTo>
                    <a:lnTo>
                      <a:pt x="102" y="289"/>
                    </a:lnTo>
                    <a:lnTo>
                      <a:pt x="103" y="292"/>
                    </a:lnTo>
                    <a:lnTo>
                      <a:pt x="116" y="344"/>
                    </a:lnTo>
                    <a:lnTo>
                      <a:pt x="135" y="407"/>
                    </a:lnTo>
                    <a:lnTo>
                      <a:pt x="139" y="425"/>
                    </a:lnTo>
                    <a:lnTo>
                      <a:pt x="144" y="445"/>
                    </a:lnTo>
                    <a:lnTo>
                      <a:pt x="150" y="459"/>
                    </a:lnTo>
                    <a:lnTo>
                      <a:pt x="157" y="474"/>
                    </a:lnTo>
                    <a:lnTo>
                      <a:pt x="168" y="487"/>
                    </a:lnTo>
                    <a:lnTo>
                      <a:pt x="170" y="496"/>
                    </a:lnTo>
                    <a:lnTo>
                      <a:pt x="149" y="466"/>
                    </a:lnTo>
                    <a:lnTo>
                      <a:pt x="135" y="456"/>
                    </a:lnTo>
                    <a:lnTo>
                      <a:pt x="119" y="448"/>
                    </a:lnTo>
                    <a:lnTo>
                      <a:pt x="104" y="445"/>
                    </a:lnTo>
                    <a:lnTo>
                      <a:pt x="92" y="447"/>
                    </a:lnTo>
                    <a:lnTo>
                      <a:pt x="80" y="457"/>
                    </a:lnTo>
                    <a:lnTo>
                      <a:pt x="75" y="475"/>
                    </a:lnTo>
                    <a:lnTo>
                      <a:pt x="73" y="491"/>
                    </a:lnTo>
                    <a:lnTo>
                      <a:pt x="65" y="509"/>
                    </a:lnTo>
                    <a:lnTo>
                      <a:pt x="55" y="549"/>
                    </a:lnTo>
                    <a:lnTo>
                      <a:pt x="53" y="566"/>
                    </a:lnTo>
                    <a:lnTo>
                      <a:pt x="53" y="586"/>
                    </a:lnTo>
                    <a:lnTo>
                      <a:pt x="61" y="602"/>
                    </a:lnTo>
                    <a:lnTo>
                      <a:pt x="77" y="623"/>
                    </a:lnTo>
                    <a:lnTo>
                      <a:pt x="80" y="635"/>
                    </a:lnTo>
                    <a:lnTo>
                      <a:pt x="84" y="645"/>
                    </a:lnTo>
                    <a:lnTo>
                      <a:pt x="89" y="651"/>
                    </a:lnTo>
                    <a:lnTo>
                      <a:pt x="97" y="656"/>
                    </a:lnTo>
                    <a:lnTo>
                      <a:pt x="100" y="654"/>
                    </a:lnTo>
                    <a:lnTo>
                      <a:pt x="103" y="657"/>
                    </a:lnTo>
                    <a:lnTo>
                      <a:pt x="108" y="684"/>
                    </a:lnTo>
                    <a:lnTo>
                      <a:pt x="107" y="700"/>
                    </a:lnTo>
                    <a:lnTo>
                      <a:pt x="102" y="713"/>
                    </a:lnTo>
                    <a:lnTo>
                      <a:pt x="95" y="674"/>
                    </a:lnTo>
                    <a:lnTo>
                      <a:pt x="69" y="663"/>
                    </a:lnTo>
                    <a:lnTo>
                      <a:pt x="55" y="662"/>
                    </a:lnTo>
                    <a:lnTo>
                      <a:pt x="46" y="673"/>
                    </a:lnTo>
                    <a:lnTo>
                      <a:pt x="36" y="706"/>
                    </a:lnTo>
                    <a:lnTo>
                      <a:pt x="31" y="721"/>
                    </a:lnTo>
                    <a:lnTo>
                      <a:pt x="18" y="714"/>
                    </a:lnTo>
                    <a:lnTo>
                      <a:pt x="15" y="689"/>
                    </a:lnTo>
                    <a:lnTo>
                      <a:pt x="15" y="666"/>
                    </a:lnTo>
                    <a:lnTo>
                      <a:pt x="21" y="623"/>
                    </a:lnTo>
                    <a:lnTo>
                      <a:pt x="26" y="565"/>
                    </a:lnTo>
                    <a:lnTo>
                      <a:pt x="32" y="554"/>
                    </a:lnTo>
                    <a:lnTo>
                      <a:pt x="31" y="539"/>
                    </a:lnTo>
                    <a:lnTo>
                      <a:pt x="23" y="522"/>
                    </a:lnTo>
                    <a:lnTo>
                      <a:pt x="17" y="499"/>
                    </a:lnTo>
                    <a:lnTo>
                      <a:pt x="17" y="479"/>
                    </a:lnTo>
                    <a:lnTo>
                      <a:pt x="22" y="463"/>
                    </a:lnTo>
                    <a:lnTo>
                      <a:pt x="28" y="425"/>
                    </a:lnTo>
                    <a:lnTo>
                      <a:pt x="28" y="394"/>
                    </a:lnTo>
                    <a:lnTo>
                      <a:pt x="32" y="392"/>
                    </a:lnTo>
                    <a:lnTo>
                      <a:pt x="30" y="386"/>
                    </a:lnTo>
                    <a:lnTo>
                      <a:pt x="30" y="375"/>
                    </a:lnTo>
                    <a:lnTo>
                      <a:pt x="28" y="360"/>
                    </a:lnTo>
                    <a:lnTo>
                      <a:pt x="25" y="348"/>
                    </a:lnTo>
                    <a:lnTo>
                      <a:pt x="25" y="331"/>
                    </a:lnTo>
                    <a:lnTo>
                      <a:pt x="31" y="297"/>
                    </a:lnTo>
                    <a:lnTo>
                      <a:pt x="31" y="284"/>
                    </a:lnTo>
                    <a:lnTo>
                      <a:pt x="21" y="260"/>
                    </a:lnTo>
                    <a:lnTo>
                      <a:pt x="11" y="249"/>
                    </a:lnTo>
                    <a:lnTo>
                      <a:pt x="4" y="243"/>
                    </a:lnTo>
                    <a:lnTo>
                      <a:pt x="6" y="237"/>
                    </a:lnTo>
                    <a:lnTo>
                      <a:pt x="3" y="226"/>
                    </a:lnTo>
                    <a:lnTo>
                      <a:pt x="0" y="205"/>
                    </a:lnTo>
                    <a:lnTo>
                      <a:pt x="0" y="188"/>
                    </a:lnTo>
                    <a:lnTo>
                      <a:pt x="10" y="160"/>
                    </a:lnTo>
                    <a:lnTo>
                      <a:pt x="12" y="125"/>
                    </a:lnTo>
                    <a:lnTo>
                      <a:pt x="11" y="108"/>
                    </a:lnTo>
                    <a:lnTo>
                      <a:pt x="9" y="96"/>
                    </a:lnTo>
                    <a:lnTo>
                      <a:pt x="14" y="85"/>
                    </a:lnTo>
                    <a:lnTo>
                      <a:pt x="25" y="79"/>
                    </a:lnTo>
                    <a:lnTo>
                      <a:pt x="31" y="81"/>
                    </a:lnTo>
                    <a:lnTo>
                      <a:pt x="37" y="87"/>
                    </a:lnTo>
                    <a:lnTo>
                      <a:pt x="48" y="86"/>
                    </a:lnTo>
                    <a:lnTo>
                      <a:pt x="50" y="81"/>
                    </a:lnTo>
                    <a:lnTo>
                      <a:pt x="48" y="75"/>
                    </a:lnTo>
                    <a:lnTo>
                      <a:pt x="50" y="66"/>
                    </a:lnTo>
                    <a:lnTo>
                      <a:pt x="57" y="66"/>
                    </a:lnTo>
                    <a:lnTo>
                      <a:pt x="59" y="64"/>
                    </a:lnTo>
                    <a:lnTo>
                      <a:pt x="54" y="52"/>
                    </a:lnTo>
                    <a:lnTo>
                      <a:pt x="49" y="33"/>
                    </a:lnTo>
                    <a:lnTo>
                      <a:pt x="39" y="16"/>
                    </a:lnTo>
                    <a:lnTo>
                      <a:pt x="38" y="9"/>
                    </a:lnTo>
                    <a:lnTo>
                      <a:pt x="41" y="6"/>
                    </a:lnTo>
                    <a:lnTo>
                      <a:pt x="47" y="6"/>
                    </a:lnTo>
                    <a:lnTo>
                      <a:pt x="52" y="3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402" name="Freeform 132"/>
              <p:cNvSpPr>
                <a:spLocks noChangeAspect="1"/>
              </p:cNvSpPr>
              <p:nvPr/>
            </p:nvSpPr>
            <p:spPr bwMode="gray">
              <a:xfrm>
                <a:off x="2817" y="1091"/>
                <a:ext cx="1786" cy="901"/>
              </a:xfrm>
              <a:custGeom>
                <a:avLst/>
                <a:gdLst/>
                <a:ahLst/>
                <a:cxnLst>
                  <a:cxn ang="0">
                    <a:pos x="3264" y="3913"/>
                  </a:cxn>
                  <a:cxn ang="0">
                    <a:pos x="4333" y="3788"/>
                  </a:cxn>
                  <a:cxn ang="0">
                    <a:pos x="5307" y="3536"/>
                  </a:cxn>
                  <a:cxn ang="0">
                    <a:pos x="5833" y="4138"/>
                  </a:cxn>
                  <a:cxn ang="0">
                    <a:pos x="6066" y="4138"/>
                  </a:cxn>
                  <a:cxn ang="0">
                    <a:pos x="6189" y="3482"/>
                  </a:cxn>
                  <a:cxn ang="0">
                    <a:pos x="5968" y="3336"/>
                  </a:cxn>
                  <a:cxn ang="0">
                    <a:pos x="6672" y="2912"/>
                  </a:cxn>
                  <a:cxn ang="0">
                    <a:pos x="6999" y="2815"/>
                  </a:cxn>
                  <a:cxn ang="0">
                    <a:pos x="7448" y="2593"/>
                  </a:cxn>
                  <a:cxn ang="0">
                    <a:pos x="7045" y="3206"/>
                  </a:cxn>
                  <a:cxn ang="0">
                    <a:pos x="7368" y="3293"/>
                  </a:cxn>
                  <a:cxn ang="0">
                    <a:pos x="7505" y="2864"/>
                  </a:cxn>
                  <a:cxn ang="0">
                    <a:pos x="7925" y="2760"/>
                  </a:cxn>
                  <a:cxn ang="0">
                    <a:pos x="8227" y="2553"/>
                  </a:cxn>
                  <a:cxn ang="0">
                    <a:pos x="8363" y="2256"/>
                  </a:cxn>
                  <a:cxn ang="0">
                    <a:pos x="8646" y="2287"/>
                  </a:cxn>
                  <a:cxn ang="0">
                    <a:pos x="8841" y="2201"/>
                  </a:cxn>
                  <a:cxn ang="0">
                    <a:pos x="8685" y="1981"/>
                  </a:cxn>
                  <a:cxn ang="0">
                    <a:pos x="8538" y="1863"/>
                  </a:cxn>
                  <a:cxn ang="0">
                    <a:pos x="7819" y="1608"/>
                  </a:cxn>
                  <a:cxn ang="0">
                    <a:pos x="7284" y="1590"/>
                  </a:cxn>
                  <a:cxn ang="0">
                    <a:pos x="6685" y="1267"/>
                  </a:cxn>
                  <a:cxn ang="0">
                    <a:pos x="6173" y="1286"/>
                  </a:cxn>
                  <a:cxn ang="0">
                    <a:pos x="5674" y="1395"/>
                  </a:cxn>
                  <a:cxn ang="0">
                    <a:pos x="5597" y="1031"/>
                  </a:cxn>
                  <a:cxn ang="0">
                    <a:pos x="5210" y="1036"/>
                  </a:cxn>
                  <a:cxn ang="0">
                    <a:pos x="4698" y="872"/>
                  </a:cxn>
                  <a:cxn ang="0">
                    <a:pos x="4354" y="1003"/>
                  </a:cxn>
                  <a:cxn ang="0">
                    <a:pos x="4584" y="721"/>
                  </a:cxn>
                  <a:cxn ang="0">
                    <a:pos x="4684" y="394"/>
                  </a:cxn>
                  <a:cxn ang="0">
                    <a:pos x="4372" y="204"/>
                  </a:cxn>
                  <a:cxn ang="0">
                    <a:pos x="4025" y="232"/>
                  </a:cxn>
                  <a:cxn ang="0">
                    <a:pos x="3791" y="419"/>
                  </a:cxn>
                  <a:cxn ang="0">
                    <a:pos x="3374" y="550"/>
                  </a:cxn>
                  <a:cxn ang="0">
                    <a:pos x="3254" y="832"/>
                  </a:cxn>
                  <a:cxn ang="0">
                    <a:pos x="2949" y="1149"/>
                  </a:cxn>
                  <a:cxn ang="0">
                    <a:pos x="2945" y="1235"/>
                  </a:cxn>
                  <a:cxn ang="0">
                    <a:pos x="2627" y="1222"/>
                  </a:cxn>
                  <a:cxn ang="0">
                    <a:pos x="2758" y="1734"/>
                  </a:cxn>
                  <a:cxn ang="0">
                    <a:pos x="2590" y="1842"/>
                  </a:cxn>
                  <a:cxn ang="0">
                    <a:pos x="2499" y="1888"/>
                  </a:cxn>
                  <a:cxn ang="0">
                    <a:pos x="2297" y="1040"/>
                  </a:cxn>
                  <a:cxn ang="0">
                    <a:pos x="2235" y="1800"/>
                  </a:cxn>
                  <a:cxn ang="0">
                    <a:pos x="1570" y="1757"/>
                  </a:cxn>
                  <a:cxn ang="0">
                    <a:pos x="1175" y="1897"/>
                  </a:cxn>
                  <a:cxn ang="0">
                    <a:pos x="933" y="2056"/>
                  </a:cxn>
                  <a:cxn ang="0">
                    <a:pos x="501" y="2289"/>
                  </a:cxn>
                  <a:cxn ang="0">
                    <a:pos x="306" y="2013"/>
                  </a:cxn>
                  <a:cxn ang="0">
                    <a:pos x="589" y="1783"/>
                  </a:cxn>
                  <a:cxn ang="0">
                    <a:pos x="191" y="1600"/>
                  </a:cxn>
                  <a:cxn ang="0">
                    <a:pos x="215" y="2548"/>
                  </a:cxn>
                  <a:cxn ang="0">
                    <a:pos x="14" y="3054"/>
                  </a:cxn>
                  <a:cxn ang="0">
                    <a:pos x="241" y="3470"/>
                  </a:cxn>
                  <a:cxn ang="0">
                    <a:pos x="440" y="3762"/>
                  </a:cxn>
                  <a:cxn ang="0">
                    <a:pos x="644" y="4043"/>
                  </a:cxn>
                  <a:cxn ang="0">
                    <a:pos x="898" y="4398"/>
                  </a:cxn>
                  <a:cxn ang="0">
                    <a:pos x="1107" y="4133"/>
                  </a:cxn>
                  <a:cxn ang="0">
                    <a:pos x="1169" y="3800"/>
                  </a:cxn>
                  <a:cxn ang="0">
                    <a:pos x="1520" y="3752"/>
                  </a:cxn>
                  <a:cxn ang="0">
                    <a:pos x="1831" y="3572"/>
                  </a:cxn>
                  <a:cxn ang="0">
                    <a:pos x="2183" y="3384"/>
                  </a:cxn>
                  <a:cxn ang="0">
                    <a:pos x="2523" y="3466"/>
                  </a:cxn>
                </a:cxnLst>
                <a:rect l="0" t="0" r="r" b="b"/>
                <a:pathLst>
                  <a:path w="8931" h="4504">
                    <a:moveTo>
                      <a:pt x="2688" y="3454"/>
                    </a:moveTo>
                    <a:lnTo>
                      <a:pt x="2691" y="3461"/>
                    </a:lnTo>
                    <a:lnTo>
                      <a:pt x="2695" y="3463"/>
                    </a:lnTo>
                    <a:lnTo>
                      <a:pt x="2768" y="3530"/>
                    </a:lnTo>
                    <a:lnTo>
                      <a:pt x="2887" y="3748"/>
                    </a:lnTo>
                    <a:lnTo>
                      <a:pt x="2902" y="3737"/>
                    </a:lnTo>
                    <a:lnTo>
                      <a:pt x="2904" y="3730"/>
                    </a:lnTo>
                    <a:lnTo>
                      <a:pt x="2904" y="3723"/>
                    </a:lnTo>
                    <a:lnTo>
                      <a:pt x="2915" y="3709"/>
                    </a:lnTo>
                    <a:lnTo>
                      <a:pt x="2923" y="3708"/>
                    </a:lnTo>
                    <a:lnTo>
                      <a:pt x="2928" y="3714"/>
                    </a:lnTo>
                    <a:lnTo>
                      <a:pt x="2936" y="3717"/>
                    </a:lnTo>
                    <a:lnTo>
                      <a:pt x="2950" y="3725"/>
                    </a:lnTo>
                    <a:lnTo>
                      <a:pt x="2946" y="3732"/>
                    </a:lnTo>
                    <a:lnTo>
                      <a:pt x="2951" y="3739"/>
                    </a:lnTo>
                    <a:lnTo>
                      <a:pt x="2956" y="3740"/>
                    </a:lnTo>
                    <a:lnTo>
                      <a:pt x="2961" y="3753"/>
                    </a:lnTo>
                    <a:lnTo>
                      <a:pt x="2985" y="3751"/>
                    </a:lnTo>
                    <a:lnTo>
                      <a:pt x="3003" y="3756"/>
                    </a:lnTo>
                    <a:lnTo>
                      <a:pt x="3010" y="3753"/>
                    </a:lnTo>
                    <a:lnTo>
                      <a:pt x="3026" y="3753"/>
                    </a:lnTo>
                    <a:lnTo>
                      <a:pt x="3028" y="3746"/>
                    </a:lnTo>
                    <a:lnTo>
                      <a:pt x="3033" y="3740"/>
                    </a:lnTo>
                    <a:lnTo>
                      <a:pt x="3042" y="3741"/>
                    </a:lnTo>
                    <a:lnTo>
                      <a:pt x="3049" y="3741"/>
                    </a:lnTo>
                    <a:lnTo>
                      <a:pt x="3053" y="3734"/>
                    </a:lnTo>
                    <a:lnTo>
                      <a:pt x="3060" y="3729"/>
                    </a:lnTo>
                    <a:lnTo>
                      <a:pt x="3075" y="3734"/>
                    </a:lnTo>
                    <a:lnTo>
                      <a:pt x="3082" y="3737"/>
                    </a:lnTo>
                    <a:lnTo>
                      <a:pt x="3086" y="3745"/>
                    </a:lnTo>
                    <a:lnTo>
                      <a:pt x="3093" y="3748"/>
                    </a:lnTo>
                    <a:lnTo>
                      <a:pt x="3103" y="3761"/>
                    </a:lnTo>
                    <a:lnTo>
                      <a:pt x="3112" y="3764"/>
                    </a:lnTo>
                    <a:lnTo>
                      <a:pt x="3114" y="3772"/>
                    </a:lnTo>
                    <a:lnTo>
                      <a:pt x="3112" y="3779"/>
                    </a:lnTo>
                    <a:lnTo>
                      <a:pt x="3113" y="3788"/>
                    </a:lnTo>
                    <a:lnTo>
                      <a:pt x="3117" y="3795"/>
                    </a:lnTo>
                    <a:lnTo>
                      <a:pt x="3125" y="3796"/>
                    </a:lnTo>
                    <a:lnTo>
                      <a:pt x="3146" y="3807"/>
                    </a:lnTo>
                    <a:lnTo>
                      <a:pt x="3150" y="3815"/>
                    </a:lnTo>
                    <a:lnTo>
                      <a:pt x="3150" y="3822"/>
                    </a:lnTo>
                    <a:lnTo>
                      <a:pt x="3157" y="3826"/>
                    </a:lnTo>
                    <a:lnTo>
                      <a:pt x="3162" y="3831"/>
                    </a:lnTo>
                    <a:lnTo>
                      <a:pt x="3170" y="3845"/>
                    </a:lnTo>
                    <a:lnTo>
                      <a:pt x="3176" y="3849"/>
                    </a:lnTo>
                    <a:lnTo>
                      <a:pt x="3193" y="3852"/>
                    </a:lnTo>
                    <a:lnTo>
                      <a:pt x="3199" y="3857"/>
                    </a:lnTo>
                    <a:lnTo>
                      <a:pt x="3208" y="3859"/>
                    </a:lnTo>
                    <a:lnTo>
                      <a:pt x="3215" y="3860"/>
                    </a:lnTo>
                    <a:lnTo>
                      <a:pt x="3224" y="3860"/>
                    </a:lnTo>
                    <a:lnTo>
                      <a:pt x="3226" y="3853"/>
                    </a:lnTo>
                    <a:lnTo>
                      <a:pt x="3231" y="3847"/>
                    </a:lnTo>
                    <a:lnTo>
                      <a:pt x="3246" y="3841"/>
                    </a:lnTo>
                    <a:lnTo>
                      <a:pt x="3248" y="3849"/>
                    </a:lnTo>
                    <a:lnTo>
                      <a:pt x="3252" y="3857"/>
                    </a:lnTo>
                    <a:lnTo>
                      <a:pt x="3259" y="3861"/>
                    </a:lnTo>
                    <a:lnTo>
                      <a:pt x="3267" y="3875"/>
                    </a:lnTo>
                    <a:lnTo>
                      <a:pt x="3273" y="3880"/>
                    </a:lnTo>
                    <a:lnTo>
                      <a:pt x="3277" y="3887"/>
                    </a:lnTo>
                    <a:lnTo>
                      <a:pt x="3264" y="3913"/>
                    </a:lnTo>
                    <a:lnTo>
                      <a:pt x="3289" y="3920"/>
                    </a:lnTo>
                    <a:lnTo>
                      <a:pt x="3305" y="3904"/>
                    </a:lnTo>
                    <a:lnTo>
                      <a:pt x="3310" y="3904"/>
                    </a:lnTo>
                    <a:lnTo>
                      <a:pt x="3322" y="3882"/>
                    </a:lnTo>
                    <a:lnTo>
                      <a:pt x="3338" y="3865"/>
                    </a:lnTo>
                    <a:lnTo>
                      <a:pt x="3356" y="3858"/>
                    </a:lnTo>
                    <a:lnTo>
                      <a:pt x="3375" y="3852"/>
                    </a:lnTo>
                    <a:lnTo>
                      <a:pt x="3394" y="3839"/>
                    </a:lnTo>
                    <a:lnTo>
                      <a:pt x="3414" y="3823"/>
                    </a:lnTo>
                    <a:lnTo>
                      <a:pt x="3439" y="3811"/>
                    </a:lnTo>
                    <a:lnTo>
                      <a:pt x="3464" y="3789"/>
                    </a:lnTo>
                    <a:lnTo>
                      <a:pt x="3505" y="3777"/>
                    </a:lnTo>
                    <a:lnTo>
                      <a:pt x="3530" y="3766"/>
                    </a:lnTo>
                    <a:lnTo>
                      <a:pt x="3553" y="3763"/>
                    </a:lnTo>
                    <a:lnTo>
                      <a:pt x="3575" y="3767"/>
                    </a:lnTo>
                    <a:lnTo>
                      <a:pt x="3591" y="3773"/>
                    </a:lnTo>
                    <a:lnTo>
                      <a:pt x="3604" y="3784"/>
                    </a:lnTo>
                    <a:lnTo>
                      <a:pt x="3623" y="3780"/>
                    </a:lnTo>
                    <a:lnTo>
                      <a:pt x="3644" y="3779"/>
                    </a:lnTo>
                    <a:lnTo>
                      <a:pt x="3661" y="3782"/>
                    </a:lnTo>
                    <a:lnTo>
                      <a:pt x="3692" y="3811"/>
                    </a:lnTo>
                    <a:lnTo>
                      <a:pt x="3697" y="3818"/>
                    </a:lnTo>
                    <a:lnTo>
                      <a:pt x="3714" y="3821"/>
                    </a:lnTo>
                    <a:lnTo>
                      <a:pt x="3761" y="3814"/>
                    </a:lnTo>
                    <a:lnTo>
                      <a:pt x="3774" y="3820"/>
                    </a:lnTo>
                    <a:lnTo>
                      <a:pt x="3818" y="3821"/>
                    </a:lnTo>
                    <a:lnTo>
                      <a:pt x="3856" y="3816"/>
                    </a:lnTo>
                    <a:lnTo>
                      <a:pt x="3866" y="3811"/>
                    </a:lnTo>
                    <a:lnTo>
                      <a:pt x="3866" y="3803"/>
                    </a:lnTo>
                    <a:lnTo>
                      <a:pt x="3862" y="3791"/>
                    </a:lnTo>
                    <a:lnTo>
                      <a:pt x="3865" y="3777"/>
                    </a:lnTo>
                    <a:lnTo>
                      <a:pt x="3875" y="3761"/>
                    </a:lnTo>
                    <a:lnTo>
                      <a:pt x="3875" y="3745"/>
                    </a:lnTo>
                    <a:lnTo>
                      <a:pt x="3864" y="3730"/>
                    </a:lnTo>
                    <a:lnTo>
                      <a:pt x="3860" y="3712"/>
                    </a:lnTo>
                    <a:lnTo>
                      <a:pt x="3862" y="3694"/>
                    </a:lnTo>
                    <a:lnTo>
                      <a:pt x="3878" y="3680"/>
                    </a:lnTo>
                    <a:lnTo>
                      <a:pt x="3892" y="3664"/>
                    </a:lnTo>
                    <a:lnTo>
                      <a:pt x="3910" y="3649"/>
                    </a:lnTo>
                    <a:lnTo>
                      <a:pt x="3921" y="3632"/>
                    </a:lnTo>
                    <a:lnTo>
                      <a:pt x="3935" y="3631"/>
                    </a:lnTo>
                    <a:lnTo>
                      <a:pt x="3955" y="3637"/>
                    </a:lnTo>
                    <a:lnTo>
                      <a:pt x="3969" y="3648"/>
                    </a:lnTo>
                    <a:lnTo>
                      <a:pt x="4006" y="3658"/>
                    </a:lnTo>
                    <a:lnTo>
                      <a:pt x="4017" y="3672"/>
                    </a:lnTo>
                    <a:lnTo>
                      <a:pt x="4041" y="3678"/>
                    </a:lnTo>
                    <a:lnTo>
                      <a:pt x="4065" y="3681"/>
                    </a:lnTo>
                    <a:lnTo>
                      <a:pt x="4082" y="3688"/>
                    </a:lnTo>
                    <a:lnTo>
                      <a:pt x="4092" y="3704"/>
                    </a:lnTo>
                    <a:lnTo>
                      <a:pt x="4097" y="3734"/>
                    </a:lnTo>
                    <a:lnTo>
                      <a:pt x="4097" y="3755"/>
                    </a:lnTo>
                    <a:lnTo>
                      <a:pt x="4102" y="3755"/>
                    </a:lnTo>
                    <a:lnTo>
                      <a:pt x="4117" y="3769"/>
                    </a:lnTo>
                    <a:lnTo>
                      <a:pt x="4140" y="3785"/>
                    </a:lnTo>
                    <a:lnTo>
                      <a:pt x="4174" y="3796"/>
                    </a:lnTo>
                    <a:lnTo>
                      <a:pt x="4202" y="3790"/>
                    </a:lnTo>
                    <a:lnTo>
                      <a:pt x="4229" y="3775"/>
                    </a:lnTo>
                    <a:lnTo>
                      <a:pt x="4254" y="3763"/>
                    </a:lnTo>
                    <a:lnTo>
                      <a:pt x="4285" y="3771"/>
                    </a:lnTo>
                    <a:lnTo>
                      <a:pt x="4333" y="3788"/>
                    </a:lnTo>
                    <a:lnTo>
                      <a:pt x="4343" y="3800"/>
                    </a:lnTo>
                    <a:lnTo>
                      <a:pt x="4344" y="3800"/>
                    </a:lnTo>
                    <a:lnTo>
                      <a:pt x="4350" y="3805"/>
                    </a:lnTo>
                    <a:lnTo>
                      <a:pt x="4372" y="3817"/>
                    </a:lnTo>
                    <a:lnTo>
                      <a:pt x="4393" y="3823"/>
                    </a:lnTo>
                    <a:lnTo>
                      <a:pt x="4414" y="3832"/>
                    </a:lnTo>
                    <a:lnTo>
                      <a:pt x="4428" y="3852"/>
                    </a:lnTo>
                    <a:lnTo>
                      <a:pt x="4455" y="3868"/>
                    </a:lnTo>
                    <a:lnTo>
                      <a:pt x="4487" y="3873"/>
                    </a:lnTo>
                    <a:lnTo>
                      <a:pt x="4510" y="3880"/>
                    </a:lnTo>
                    <a:lnTo>
                      <a:pt x="4528" y="3881"/>
                    </a:lnTo>
                    <a:lnTo>
                      <a:pt x="4553" y="3879"/>
                    </a:lnTo>
                    <a:lnTo>
                      <a:pt x="4571" y="3887"/>
                    </a:lnTo>
                    <a:lnTo>
                      <a:pt x="4627" y="3868"/>
                    </a:lnTo>
                    <a:lnTo>
                      <a:pt x="4661" y="3860"/>
                    </a:lnTo>
                    <a:lnTo>
                      <a:pt x="4688" y="3855"/>
                    </a:lnTo>
                    <a:lnTo>
                      <a:pt x="4725" y="3826"/>
                    </a:lnTo>
                    <a:lnTo>
                      <a:pt x="4749" y="3810"/>
                    </a:lnTo>
                    <a:lnTo>
                      <a:pt x="4774" y="3801"/>
                    </a:lnTo>
                    <a:lnTo>
                      <a:pt x="4799" y="3811"/>
                    </a:lnTo>
                    <a:lnTo>
                      <a:pt x="4817" y="3826"/>
                    </a:lnTo>
                    <a:lnTo>
                      <a:pt x="4838" y="3830"/>
                    </a:lnTo>
                    <a:lnTo>
                      <a:pt x="4855" y="3826"/>
                    </a:lnTo>
                    <a:lnTo>
                      <a:pt x="4869" y="3818"/>
                    </a:lnTo>
                    <a:lnTo>
                      <a:pt x="4875" y="3821"/>
                    </a:lnTo>
                    <a:lnTo>
                      <a:pt x="4886" y="3823"/>
                    </a:lnTo>
                    <a:lnTo>
                      <a:pt x="4899" y="3833"/>
                    </a:lnTo>
                    <a:lnTo>
                      <a:pt x="4931" y="3843"/>
                    </a:lnTo>
                    <a:lnTo>
                      <a:pt x="4956" y="3855"/>
                    </a:lnTo>
                    <a:lnTo>
                      <a:pt x="4967" y="3853"/>
                    </a:lnTo>
                    <a:lnTo>
                      <a:pt x="4982" y="3842"/>
                    </a:lnTo>
                    <a:lnTo>
                      <a:pt x="5032" y="3811"/>
                    </a:lnTo>
                    <a:lnTo>
                      <a:pt x="5033" y="3804"/>
                    </a:lnTo>
                    <a:lnTo>
                      <a:pt x="5031" y="3791"/>
                    </a:lnTo>
                    <a:lnTo>
                      <a:pt x="5034" y="3779"/>
                    </a:lnTo>
                    <a:lnTo>
                      <a:pt x="5045" y="3766"/>
                    </a:lnTo>
                    <a:lnTo>
                      <a:pt x="5052" y="3755"/>
                    </a:lnTo>
                    <a:lnTo>
                      <a:pt x="5059" y="3725"/>
                    </a:lnTo>
                    <a:lnTo>
                      <a:pt x="5064" y="3703"/>
                    </a:lnTo>
                    <a:lnTo>
                      <a:pt x="5071" y="3686"/>
                    </a:lnTo>
                    <a:lnTo>
                      <a:pt x="5090" y="3676"/>
                    </a:lnTo>
                    <a:lnTo>
                      <a:pt x="5114" y="3649"/>
                    </a:lnTo>
                    <a:lnTo>
                      <a:pt x="5114" y="3644"/>
                    </a:lnTo>
                    <a:lnTo>
                      <a:pt x="5109" y="3633"/>
                    </a:lnTo>
                    <a:lnTo>
                      <a:pt x="5111" y="3606"/>
                    </a:lnTo>
                    <a:lnTo>
                      <a:pt x="5104" y="3602"/>
                    </a:lnTo>
                    <a:lnTo>
                      <a:pt x="5093" y="3602"/>
                    </a:lnTo>
                    <a:lnTo>
                      <a:pt x="5075" y="3607"/>
                    </a:lnTo>
                    <a:lnTo>
                      <a:pt x="5071" y="3602"/>
                    </a:lnTo>
                    <a:lnTo>
                      <a:pt x="5076" y="3589"/>
                    </a:lnTo>
                    <a:lnTo>
                      <a:pt x="5100" y="3565"/>
                    </a:lnTo>
                    <a:lnTo>
                      <a:pt x="5108" y="3553"/>
                    </a:lnTo>
                    <a:lnTo>
                      <a:pt x="5124" y="3541"/>
                    </a:lnTo>
                    <a:lnTo>
                      <a:pt x="5158" y="3535"/>
                    </a:lnTo>
                    <a:lnTo>
                      <a:pt x="5199" y="3520"/>
                    </a:lnTo>
                    <a:lnTo>
                      <a:pt x="5224" y="3521"/>
                    </a:lnTo>
                    <a:lnTo>
                      <a:pt x="5259" y="3515"/>
                    </a:lnTo>
                    <a:lnTo>
                      <a:pt x="5271" y="3515"/>
                    </a:lnTo>
                    <a:lnTo>
                      <a:pt x="5290" y="3524"/>
                    </a:lnTo>
                    <a:lnTo>
                      <a:pt x="5307" y="3536"/>
                    </a:lnTo>
                    <a:lnTo>
                      <a:pt x="5318" y="3548"/>
                    </a:lnTo>
                    <a:lnTo>
                      <a:pt x="5334" y="3552"/>
                    </a:lnTo>
                    <a:lnTo>
                      <a:pt x="5353" y="3549"/>
                    </a:lnTo>
                    <a:lnTo>
                      <a:pt x="5369" y="3553"/>
                    </a:lnTo>
                    <a:lnTo>
                      <a:pt x="5383" y="3559"/>
                    </a:lnTo>
                    <a:lnTo>
                      <a:pt x="5391" y="3573"/>
                    </a:lnTo>
                    <a:lnTo>
                      <a:pt x="5403" y="3591"/>
                    </a:lnTo>
                    <a:lnTo>
                      <a:pt x="5404" y="3604"/>
                    </a:lnTo>
                    <a:lnTo>
                      <a:pt x="5412" y="3611"/>
                    </a:lnTo>
                    <a:lnTo>
                      <a:pt x="5421" y="3617"/>
                    </a:lnTo>
                    <a:lnTo>
                      <a:pt x="5423" y="3626"/>
                    </a:lnTo>
                    <a:lnTo>
                      <a:pt x="5424" y="3621"/>
                    </a:lnTo>
                    <a:lnTo>
                      <a:pt x="5426" y="3634"/>
                    </a:lnTo>
                    <a:lnTo>
                      <a:pt x="5431" y="3649"/>
                    </a:lnTo>
                    <a:lnTo>
                      <a:pt x="5434" y="3670"/>
                    </a:lnTo>
                    <a:lnTo>
                      <a:pt x="5442" y="3687"/>
                    </a:lnTo>
                    <a:lnTo>
                      <a:pt x="5447" y="3704"/>
                    </a:lnTo>
                    <a:lnTo>
                      <a:pt x="5468" y="3744"/>
                    </a:lnTo>
                    <a:lnTo>
                      <a:pt x="5474" y="3785"/>
                    </a:lnTo>
                    <a:lnTo>
                      <a:pt x="5483" y="3804"/>
                    </a:lnTo>
                    <a:lnTo>
                      <a:pt x="5482" y="3809"/>
                    </a:lnTo>
                    <a:lnTo>
                      <a:pt x="5483" y="3810"/>
                    </a:lnTo>
                    <a:lnTo>
                      <a:pt x="5485" y="3828"/>
                    </a:lnTo>
                    <a:lnTo>
                      <a:pt x="5485" y="3849"/>
                    </a:lnTo>
                    <a:lnTo>
                      <a:pt x="5498" y="3860"/>
                    </a:lnTo>
                    <a:lnTo>
                      <a:pt x="5521" y="3863"/>
                    </a:lnTo>
                    <a:lnTo>
                      <a:pt x="5542" y="3855"/>
                    </a:lnTo>
                    <a:lnTo>
                      <a:pt x="5558" y="3863"/>
                    </a:lnTo>
                    <a:lnTo>
                      <a:pt x="5577" y="3865"/>
                    </a:lnTo>
                    <a:lnTo>
                      <a:pt x="5595" y="3874"/>
                    </a:lnTo>
                    <a:lnTo>
                      <a:pt x="5627" y="3902"/>
                    </a:lnTo>
                    <a:lnTo>
                      <a:pt x="5642" y="3909"/>
                    </a:lnTo>
                    <a:lnTo>
                      <a:pt x="5654" y="3911"/>
                    </a:lnTo>
                    <a:lnTo>
                      <a:pt x="5658" y="3918"/>
                    </a:lnTo>
                    <a:lnTo>
                      <a:pt x="5658" y="3923"/>
                    </a:lnTo>
                    <a:lnTo>
                      <a:pt x="5660" y="3922"/>
                    </a:lnTo>
                    <a:lnTo>
                      <a:pt x="5661" y="3938"/>
                    </a:lnTo>
                    <a:lnTo>
                      <a:pt x="5668" y="3947"/>
                    </a:lnTo>
                    <a:lnTo>
                      <a:pt x="5667" y="3963"/>
                    </a:lnTo>
                    <a:lnTo>
                      <a:pt x="5668" y="3981"/>
                    </a:lnTo>
                    <a:lnTo>
                      <a:pt x="5678" y="3997"/>
                    </a:lnTo>
                    <a:lnTo>
                      <a:pt x="5684" y="4010"/>
                    </a:lnTo>
                    <a:lnTo>
                      <a:pt x="5703" y="4009"/>
                    </a:lnTo>
                    <a:lnTo>
                      <a:pt x="5722" y="4015"/>
                    </a:lnTo>
                    <a:lnTo>
                      <a:pt x="5740" y="4013"/>
                    </a:lnTo>
                    <a:lnTo>
                      <a:pt x="5771" y="3998"/>
                    </a:lnTo>
                    <a:lnTo>
                      <a:pt x="5805" y="3976"/>
                    </a:lnTo>
                    <a:lnTo>
                      <a:pt x="5823" y="3974"/>
                    </a:lnTo>
                    <a:lnTo>
                      <a:pt x="5856" y="3956"/>
                    </a:lnTo>
                    <a:lnTo>
                      <a:pt x="5888" y="3947"/>
                    </a:lnTo>
                    <a:lnTo>
                      <a:pt x="5889" y="3950"/>
                    </a:lnTo>
                    <a:lnTo>
                      <a:pt x="5881" y="3963"/>
                    </a:lnTo>
                    <a:lnTo>
                      <a:pt x="5881" y="3983"/>
                    </a:lnTo>
                    <a:lnTo>
                      <a:pt x="5886" y="3999"/>
                    </a:lnTo>
                    <a:lnTo>
                      <a:pt x="5883" y="4019"/>
                    </a:lnTo>
                    <a:lnTo>
                      <a:pt x="5871" y="4029"/>
                    </a:lnTo>
                    <a:lnTo>
                      <a:pt x="5857" y="4042"/>
                    </a:lnTo>
                    <a:lnTo>
                      <a:pt x="5855" y="4063"/>
                    </a:lnTo>
                    <a:lnTo>
                      <a:pt x="5841" y="4096"/>
                    </a:lnTo>
                    <a:lnTo>
                      <a:pt x="5833" y="4138"/>
                    </a:lnTo>
                    <a:lnTo>
                      <a:pt x="5814" y="4176"/>
                    </a:lnTo>
                    <a:lnTo>
                      <a:pt x="5801" y="4194"/>
                    </a:lnTo>
                    <a:lnTo>
                      <a:pt x="5796" y="4214"/>
                    </a:lnTo>
                    <a:lnTo>
                      <a:pt x="5784" y="4224"/>
                    </a:lnTo>
                    <a:lnTo>
                      <a:pt x="5779" y="4220"/>
                    </a:lnTo>
                    <a:lnTo>
                      <a:pt x="5728" y="4208"/>
                    </a:lnTo>
                    <a:lnTo>
                      <a:pt x="5715" y="4215"/>
                    </a:lnTo>
                    <a:lnTo>
                      <a:pt x="5679" y="4250"/>
                    </a:lnTo>
                    <a:lnTo>
                      <a:pt x="5687" y="4263"/>
                    </a:lnTo>
                    <a:lnTo>
                      <a:pt x="5693" y="4290"/>
                    </a:lnTo>
                    <a:lnTo>
                      <a:pt x="5693" y="4349"/>
                    </a:lnTo>
                    <a:lnTo>
                      <a:pt x="5677" y="4374"/>
                    </a:lnTo>
                    <a:lnTo>
                      <a:pt x="5657" y="4391"/>
                    </a:lnTo>
                    <a:lnTo>
                      <a:pt x="5657" y="4409"/>
                    </a:lnTo>
                    <a:lnTo>
                      <a:pt x="5657" y="4415"/>
                    </a:lnTo>
                    <a:lnTo>
                      <a:pt x="5661" y="4423"/>
                    </a:lnTo>
                    <a:lnTo>
                      <a:pt x="5669" y="4419"/>
                    </a:lnTo>
                    <a:lnTo>
                      <a:pt x="5667" y="4412"/>
                    </a:lnTo>
                    <a:lnTo>
                      <a:pt x="5665" y="4407"/>
                    </a:lnTo>
                    <a:lnTo>
                      <a:pt x="5673" y="4404"/>
                    </a:lnTo>
                    <a:lnTo>
                      <a:pt x="5693" y="4406"/>
                    </a:lnTo>
                    <a:lnTo>
                      <a:pt x="5699" y="4396"/>
                    </a:lnTo>
                    <a:lnTo>
                      <a:pt x="5705" y="4390"/>
                    </a:lnTo>
                    <a:lnTo>
                      <a:pt x="5709" y="4382"/>
                    </a:lnTo>
                    <a:lnTo>
                      <a:pt x="5721" y="4369"/>
                    </a:lnTo>
                    <a:lnTo>
                      <a:pt x="5728" y="4345"/>
                    </a:lnTo>
                    <a:lnTo>
                      <a:pt x="5730" y="4354"/>
                    </a:lnTo>
                    <a:lnTo>
                      <a:pt x="5737" y="4355"/>
                    </a:lnTo>
                    <a:lnTo>
                      <a:pt x="5732" y="4365"/>
                    </a:lnTo>
                    <a:lnTo>
                      <a:pt x="5736" y="4370"/>
                    </a:lnTo>
                    <a:lnTo>
                      <a:pt x="5748" y="4361"/>
                    </a:lnTo>
                    <a:lnTo>
                      <a:pt x="5754" y="4359"/>
                    </a:lnTo>
                    <a:lnTo>
                      <a:pt x="5754" y="4366"/>
                    </a:lnTo>
                    <a:lnTo>
                      <a:pt x="5753" y="4374"/>
                    </a:lnTo>
                    <a:lnTo>
                      <a:pt x="5753" y="4385"/>
                    </a:lnTo>
                    <a:lnTo>
                      <a:pt x="5755" y="4387"/>
                    </a:lnTo>
                    <a:lnTo>
                      <a:pt x="5764" y="4387"/>
                    </a:lnTo>
                    <a:lnTo>
                      <a:pt x="5774" y="4390"/>
                    </a:lnTo>
                    <a:lnTo>
                      <a:pt x="5784" y="4396"/>
                    </a:lnTo>
                    <a:lnTo>
                      <a:pt x="5787" y="4395"/>
                    </a:lnTo>
                    <a:lnTo>
                      <a:pt x="5794" y="4398"/>
                    </a:lnTo>
                    <a:lnTo>
                      <a:pt x="5806" y="4401"/>
                    </a:lnTo>
                    <a:lnTo>
                      <a:pt x="5828" y="4393"/>
                    </a:lnTo>
                    <a:lnTo>
                      <a:pt x="5835" y="4393"/>
                    </a:lnTo>
                    <a:lnTo>
                      <a:pt x="5846" y="4387"/>
                    </a:lnTo>
                    <a:lnTo>
                      <a:pt x="5860" y="4376"/>
                    </a:lnTo>
                    <a:lnTo>
                      <a:pt x="5903" y="4347"/>
                    </a:lnTo>
                    <a:lnTo>
                      <a:pt x="5916" y="4332"/>
                    </a:lnTo>
                    <a:lnTo>
                      <a:pt x="5925" y="4318"/>
                    </a:lnTo>
                    <a:lnTo>
                      <a:pt x="5939" y="4299"/>
                    </a:lnTo>
                    <a:lnTo>
                      <a:pt x="5940" y="4290"/>
                    </a:lnTo>
                    <a:lnTo>
                      <a:pt x="5947" y="4279"/>
                    </a:lnTo>
                    <a:lnTo>
                      <a:pt x="5957" y="4269"/>
                    </a:lnTo>
                    <a:lnTo>
                      <a:pt x="5968" y="4263"/>
                    </a:lnTo>
                    <a:lnTo>
                      <a:pt x="5982" y="4240"/>
                    </a:lnTo>
                    <a:lnTo>
                      <a:pt x="5989" y="4232"/>
                    </a:lnTo>
                    <a:lnTo>
                      <a:pt x="6000" y="4215"/>
                    </a:lnTo>
                    <a:lnTo>
                      <a:pt x="6050" y="4161"/>
                    </a:lnTo>
                    <a:lnTo>
                      <a:pt x="6055" y="4148"/>
                    </a:lnTo>
                    <a:lnTo>
                      <a:pt x="6066" y="4138"/>
                    </a:lnTo>
                    <a:lnTo>
                      <a:pt x="6069" y="4134"/>
                    </a:lnTo>
                    <a:lnTo>
                      <a:pt x="6083" y="4106"/>
                    </a:lnTo>
                    <a:lnTo>
                      <a:pt x="6095" y="4070"/>
                    </a:lnTo>
                    <a:lnTo>
                      <a:pt x="6102" y="4056"/>
                    </a:lnTo>
                    <a:lnTo>
                      <a:pt x="6123" y="4031"/>
                    </a:lnTo>
                    <a:lnTo>
                      <a:pt x="6140" y="4001"/>
                    </a:lnTo>
                    <a:lnTo>
                      <a:pt x="6160" y="3979"/>
                    </a:lnTo>
                    <a:lnTo>
                      <a:pt x="6169" y="3967"/>
                    </a:lnTo>
                    <a:lnTo>
                      <a:pt x="6172" y="3961"/>
                    </a:lnTo>
                    <a:lnTo>
                      <a:pt x="6179" y="3957"/>
                    </a:lnTo>
                    <a:lnTo>
                      <a:pt x="6188" y="3949"/>
                    </a:lnTo>
                    <a:lnTo>
                      <a:pt x="6192" y="3924"/>
                    </a:lnTo>
                    <a:lnTo>
                      <a:pt x="6194" y="3912"/>
                    </a:lnTo>
                    <a:lnTo>
                      <a:pt x="6193" y="3902"/>
                    </a:lnTo>
                    <a:lnTo>
                      <a:pt x="6195" y="3890"/>
                    </a:lnTo>
                    <a:lnTo>
                      <a:pt x="6204" y="3871"/>
                    </a:lnTo>
                    <a:lnTo>
                      <a:pt x="6205" y="3861"/>
                    </a:lnTo>
                    <a:lnTo>
                      <a:pt x="6201" y="3827"/>
                    </a:lnTo>
                    <a:lnTo>
                      <a:pt x="6210" y="3816"/>
                    </a:lnTo>
                    <a:lnTo>
                      <a:pt x="6209" y="3810"/>
                    </a:lnTo>
                    <a:lnTo>
                      <a:pt x="6205" y="3806"/>
                    </a:lnTo>
                    <a:lnTo>
                      <a:pt x="6199" y="3778"/>
                    </a:lnTo>
                    <a:lnTo>
                      <a:pt x="6199" y="3757"/>
                    </a:lnTo>
                    <a:lnTo>
                      <a:pt x="6205" y="3747"/>
                    </a:lnTo>
                    <a:lnTo>
                      <a:pt x="6208" y="3734"/>
                    </a:lnTo>
                    <a:lnTo>
                      <a:pt x="6209" y="3713"/>
                    </a:lnTo>
                    <a:lnTo>
                      <a:pt x="6214" y="3712"/>
                    </a:lnTo>
                    <a:lnTo>
                      <a:pt x="6214" y="3705"/>
                    </a:lnTo>
                    <a:lnTo>
                      <a:pt x="6219" y="3702"/>
                    </a:lnTo>
                    <a:lnTo>
                      <a:pt x="6216" y="3696"/>
                    </a:lnTo>
                    <a:lnTo>
                      <a:pt x="6228" y="3676"/>
                    </a:lnTo>
                    <a:lnTo>
                      <a:pt x="6236" y="3671"/>
                    </a:lnTo>
                    <a:lnTo>
                      <a:pt x="6241" y="3661"/>
                    </a:lnTo>
                    <a:lnTo>
                      <a:pt x="6247" y="3653"/>
                    </a:lnTo>
                    <a:lnTo>
                      <a:pt x="6248" y="3643"/>
                    </a:lnTo>
                    <a:lnTo>
                      <a:pt x="6253" y="3631"/>
                    </a:lnTo>
                    <a:lnTo>
                      <a:pt x="6233" y="3610"/>
                    </a:lnTo>
                    <a:lnTo>
                      <a:pt x="6241" y="3591"/>
                    </a:lnTo>
                    <a:lnTo>
                      <a:pt x="6238" y="3578"/>
                    </a:lnTo>
                    <a:lnTo>
                      <a:pt x="6235" y="3565"/>
                    </a:lnTo>
                    <a:lnTo>
                      <a:pt x="6225" y="3559"/>
                    </a:lnTo>
                    <a:lnTo>
                      <a:pt x="6214" y="3549"/>
                    </a:lnTo>
                    <a:lnTo>
                      <a:pt x="6203" y="3551"/>
                    </a:lnTo>
                    <a:lnTo>
                      <a:pt x="6190" y="3542"/>
                    </a:lnTo>
                    <a:lnTo>
                      <a:pt x="6176" y="3537"/>
                    </a:lnTo>
                    <a:lnTo>
                      <a:pt x="6168" y="3538"/>
                    </a:lnTo>
                    <a:lnTo>
                      <a:pt x="6174" y="3532"/>
                    </a:lnTo>
                    <a:lnTo>
                      <a:pt x="6188" y="3532"/>
                    </a:lnTo>
                    <a:lnTo>
                      <a:pt x="6200" y="3542"/>
                    </a:lnTo>
                    <a:lnTo>
                      <a:pt x="6209" y="3543"/>
                    </a:lnTo>
                    <a:lnTo>
                      <a:pt x="6219" y="3542"/>
                    </a:lnTo>
                    <a:lnTo>
                      <a:pt x="6237" y="3554"/>
                    </a:lnTo>
                    <a:lnTo>
                      <a:pt x="6241" y="3551"/>
                    </a:lnTo>
                    <a:lnTo>
                      <a:pt x="6249" y="3540"/>
                    </a:lnTo>
                    <a:lnTo>
                      <a:pt x="6248" y="3529"/>
                    </a:lnTo>
                    <a:lnTo>
                      <a:pt x="6241" y="3526"/>
                    </a:lnTo>
                    <a:lnTo>
                      <a:pt x="6215" y="3508"/>
                    </a:lnTo>
                    <a:lnTo>
                      <a:pt x="6203" y="3495"/>
                    </a:lnTo>
                    <a:lnTo>
                      <a:pt x="6192" y="3487"/>
                    </a:lnTo>
                    <a:lnTo>
                      <a:pt x="6189" y="3482"/>
                    </a:lnTo>
                    <a:lnTo>
                      <a:pt x="6189" y="3468"/>
                    </a:lnTo>
                    <a:lnTo>
                      <a:pt x="6182" y="3461"/>
                    </a:lnTo>
                    <a:lnTo>
                      <a:pt x="6173" y="3454"/>
                    </a:lnTo>
                    <a:lnTo>
                      <a:pt x="6163" y="3450"/>
                    </a:lnTo>
                    <a:lnTo>
                      <a:pt x="6161" y="3445"/>
                    </a:lnTo>
                    <a:lnTo>
                      <a:pt x="6161" y="3440"/>
                    </a:lnTo>
                    <a:lnTo>
                      <a:pt x="6158" y="3440"/>
                    </a:lnTo>
                    <a:lnTo>
                      <a:pt x="6150" y="3440"/>
                    </a:lnTo>
                    <a:lnTo>
                      <a:pt x="6135" y="3446"/>
                    </a:lnTo>
                    <a:lnTo>
                      <a:pt x="6124" y="3446"/>
                    </a:lnTo>
                    <a:lnTo>
                      <a:pt x="6103" y="3438"/>
                    </a:lnTo>
                    <a:lnTo>
                      <a:pt x="6103" y="3457"/>
                    </a:lnTo>
                    <a:lnTo>
                      <a:pt x="6106" y="3459"/>
                    </a:lnTo>
                    <a:lnTo>
                      <a:pt x="6103" y="3467"/>
                    </a:lnTo>
                    <a:lnTo>
                      <a:pt x="6101" y="3483"/>
                    </a:lnTo>
                    <a:lnTo>
                      <a:pt x="6093" y="3504"/>
                    </a:lnTo>
                    <a:lnTo>
                      <a:pt x="6082" y="3510"/>
                    </a:lnTo>
                    <a:lnTo>
                      <a:pt x="6086" y="3495"/>
                    </a:lnTo>
                    <a:lnTo>
                      <a:pt x="6095" y="3481"/>
                    </a:lnTo>
                    <a:lnTo>
                      <a:pt x="6090" y="3471"/>
                    </a:lnTo>
                    <a:lnTo>
                      <a:pt x="6071" y="3493"/>
                    </a:lnTo>
                    <a:lnTo>
                      <a:pt x="6058" y="3500"/>
                    </a:lnTo>
                    <a:lnTo>
                      <a:pt x="6038" y="3505"/>
                    </a:lnTo>
                    <a:lnTo>
                      <a:pt x="6023" y="3504"/>
                    </a:lnTo>
                    <a:lnTo>
                      <a:pt x="6023" y="3499"/>
                    </a:lnTo>
                    <a:lnTo>
                      <a:pt x="6032" y="3495"/>
                    </a:lnTo>
                    <a:lnTo>
                      <a:pt x="6038" y="3488"/>
                    </a:lnTo>
                    <a:lnTo>
                      <a:pt x="6045" y="3477"/>
                    </a:lnTo>
                    <a:lnTo>
                      <a:pt x="6043" y="3470"/>
                    </a:lnTo>
                    <a:lnTo>
                      <a:pt x="6033" y="3465"/>
                    </a:lnTo>
                    <a:lnTo>
                      <a:pt x="6028" y="3455"/>
                    </a:lnTo>
                    <a:lnTo>
                      <a:pt x="6034" y="3452"/>
                    </a:lnTo>
                    <a:lnTo>
                      <a:pt x="6043" y="3443"/>
                    </a:lnTo>
                    <a:lnTo>
                      <a:pt x="6044" y="3438"/>
                    </a:lnTo>
                    <a:lnTo>
                      <a:pt x="6028" y="3439"/>
                    </a:lnTo>
                    <a:lnTo>
                      <a:pt x="6018" y="3445"/>
                    </a:lnTo>
                    <a:lnTo>
                      <a:pt x="6015" y="3454"/>
                    </a:lnTo>
                    <a:lnTo>
                      <a:pt x="6021" y="3462"/>
                    </a:lnTo>
                    <a:lnTo>
                      <a:pt x="6018" y="3470"/>
                    </a:lnTo>
                    <a:lnTo>
                      <a:pt x="6010" y="3479"/>
                    </a:lnTo>
                    <a:lnTo>
                      <a:pt x="6001" y="3479"/>
                    </a:lnTo>
                    <a:lnTo>
                      <a:pt x="5996" y="3487"/>
                    </a:lnTo>
                    <a:lnTo>
                      <a:pt x="5994" y="3484"/>
                    </a:lnTo>
                    <a:lnTo>
                      <a:pt x="5993" y="3466"/>
                    </a:lnTo>
                    <a:lnTo>
                      <a:pt x="5995" y="3455"/>
                    </a:lnTo>
                    <a:lnTo>
                      <a:pt x="5996" y="3444"/>
                    </a:lnTo>
                    <a:lnTo>
                      <a:pt x="5997" y="3434"/>
                    </a:lnTo>
                    <a:lnTo>
                      <a:pt x="5996" y="3430"/>
                    </a:lnTo>
                    <a:lnTo>
                      <a:pt x="5997" y="3417"/>
                    </a:lnTo>
                    <a:lnTo>
                      <a:pt x="5995" y="3408"/>
                    </a:lnTo>
                    <a:lnTo>
                      <a:pt x="5985" y="3406"/>
                    </a:lnTo>
                    <a:lnTo>
                      <a:pt x="5962" y="3412"/>
                    </a:lnTo>
                    <a:lnTo>
                      <a:pt x="5939" y="3413"/>
                    </a:lnTo>
                    <a:lnTo>
                      <a:pt x="5929" y="3405"/>
                    </a:lnTo>
                    <a:lnTo>
                      <a:pt x="5910" y="3396"/>
                    </a:lnTo>
                    <a:lnTo>
                      <a:pt x="5910" y="3390"/>
                    </a:lnTo>
                    <a:lnTo>
                      <a:pt x="5915" y="3376"/>
                    </a:lnTo>
                    <a:lnTo>
                      <a:pt x="5942" y="3354"/>
                    </a:lnTo>
                    <a:lnTo>
                      <a:pt x="5950" y="3350"/>
                    </a:lnTo>
                    <a:lnTo>
                      <a:pt x="5968" y="3336"/>
                    </a:lnTo>
                    <a:lnTo>
                      <a:pt x="5977" y="3320"/>
                    </a:lnTo>
                    <a:lnTo>
                      <a:pt x="5983" y="3314"/>
                    </a:lnTo>
                    <a:lnTo>
                      <a:pt x="5989" y="3312"/>
                    </a:lnTo>
                    <a:lnTo>
                      <a:pt x="5999" y="3305"/>
                    </a:lnTo>
                    <a:lnTo>
                      <a:pt x="6047" y="3260"/>
                    </a:lnTo>
                    <a:lnTo>
                      <a:pt x="6056" y="3241"/>
                    </a:lnTo>
                    <a:lnTo>
                      <a:pt x="6065" y="3235"/>
                    </a:lnTo>
                    <a:lnTo>
                      <a:pt x="6069" y="3226"/>
                    </a:lnTo>
                    <a:lnTo>
                      <a:pt x="6070" y="3218"/>
                    </a:lnTo>
                    <a:lnTo>
                      <a:pt x="6076" y="3212"/>
                    </a:lnTo>
                    <a:lnTo>
                      <a:pt x="6083" y="3202"/>
                    </a:lnTo>
                    <a:lnTo>
                      <a:pt x="6087" y="3194"/>
                    </a:lnTo>
                    <a:lnTo>
                      <a:pt x="6093" y="3196"/>
                    </a:lnTo>
                    <a:lnTo>
                      <a:pt x="6099" y="3182"/>
                    </a:lnTo>
                    <a:lnTo>
                      <a:pt x="6114" y="3169"/>
                    </a:lnTo>
                    <a:lnTo>
                      <a:pt x="6130" y="3145"/>
                    </a:lnTo>
                    <a:lnTo>
                      <a:pt x="6140" y="3147"/>
                    </a:lnTo>
                    <a:lnTo>
                      <a:pt x="6158" y="3127"/>
                    </a:lnTo>
                    <a:lnTo>
                      <a:pt x="6166" y="3111"/>
                    </a:lnTo>
                    <a:lnTo>
                      <a:pt x="6169" y="3112"/>
                    </a:lnTo>
                    <a:lnTo>
                      <a:pt x="6182" y="3101"/>
                    </a:lnTo>
                    <a:lnTo>
                      <a:pt x="6193" y="3095"/>
                    </a:lnTo>
                    <a:lnTo>
                      <a:pt x="6201" y="3078"/>
                    </a:lnTo>
                    <a:lnTo>
                      <a:pt x="6204" y="3063"/>
                    </a:lnTo>
                    <a:lnTo>
                      <a:pt x="6219" y="3043"/>
                    </a:lnTo>
                    <a:lnTo>
                      <a:pt x="6258" y="3011"/>
                    </a:lnTo>
                    <a:lnTo>
                      <a:pt x="6270" y="2994"/>
                    </a:lnTo>
                    <a:lnTo>
                      <a:pt x="6280" y="2976"/>
                    </a:lnTo>
                    <a:lnTo>
                      <a:pt x="6298" y="2960"/>
                    </a:lnTo>
                    <a:lnTo>
                      <a:pt x="6316" y="2946"/>
                    </a:lnTo>
                    <a:lnTo>
                      <a:pt x="6345" y="2932"/>
                    </a:lnTo>
                    <a:lnTo>
                      <a:pt x="6400" y="2927"/>
                    </a:lnTo>
                    <a:lnTo>
                      <a:pt x="6436" y="2927"/>
                    </a:lnTo>
                    <a:lnTo>
                      <a:pt x="6456" y="2924"/>
                    </a:lnTo>
                    <a:lnTo>
                      <a:pt x="6464" y="2927"/>
                    </a:lnTo>
                    <a:lnTo>
                      <a:pt x="6475" y="2925"/>
                    </a:lnTo>
                    <a:lnTo>
                      <a:pt x="6488" y="2929"/>
                    </a:lnTo>
                    <a:lnTo>
                      <a:pt x="6495" y="2929"/>
                    </a:lnTo>
                    <a:lnTo>
                      <a:pt x="6495" y="2941"/>
                    </a:lnTo>
                    <a:lnTo>
                      <a:pt x="6500" y="2950"/>
                    </a:lnTo>
                    <a:lnTo>
                      <a:pt x="6507" y="2951"/>
                    </a:lnTo>
                    <a:lnTo>
                      <a:pt x="6518" y="2949"/>
                    </a:lnTo>
                    <a:lnTo>
                      <a:pt x="6521" y="2944"/>
                    </a:lnTo>
                    <a:lnTo>
                      <a:pt x="6522" y="2923"/>
                    </a:lnTo>
                    <a:lnTo>
                      <a:pt x="6527" y="2919"/>
                    </a:lnTo>
                    <a:lnTo>
                      <a:pt x="6585" y="2943"/>
                    </a:lnTo>
                    <a:lnTo>
                      <a:pt x="6602" y="2940"/>
                    </a:lnTo>
                    <a:lnTo>
                      <a:pt x="6602" y="2932"/>
                    </a:lnTo>
                    <a:lnTo>
                      <a:pt x="6610" y="2927"/>
                    </a:lnTo>
                    <a:lnTo>
                      <a:pt x="6630" y="2928"/>
                    </a:lnTo>
                    <a:lnTo>
                      <a:pt x="6638" y="2937"/>
                    </a:lnTo>
                    <a:lnTo>
                      <a:pt x="6641" y="2944"/>
                    </a:lnTo>
                    <a:lnTo>
                      <a:pt x="6646" y="2945"/>
                    </a:lnTo>
                    <a:lnTo>
                      <a:pt x="6660" y="2941"/>
                    </a:lnTo>
                    <a:lnTo>
                      <a:pt x="6660" y="2932"/>
                    </a:lnTo>
                    <a:lnTo>
                      <a:pt x="6656" y="2932"/>
                    </a:lnTo>
                    <a:lnTo>
                      <a:pt x="6651" y="2923"/>
                    </a:lnTo>
                    <a:lnTo>
                      <a:pt x="6660" y="2918"/>
                    </a:lnTo>
                    <a:lnTo>
                      <a:pt x="6673" y="2918"/>
                    </a:lnTo>
                    <a:lnTo>
                      <a:pt x="6672" y="2912"/>
                    </a:lnTo>
                    <a:lnTo>
                      <a:pt x="6667" y="2905"/>
                    </a:lnTo>
                    <a:lnTo>
                      <a:pt x="6668" y="2898"/>
                    </a:lnTo>
                    <a:lnTo>
                      <a:pt x="6679" y="2891"/>
                    </a:lnTo>
                    <a:lnTo>
                      <a:pt x="6692" y="2890"/>
                    </a:lnTo>
                    <a:lnTo>
                      <a:pt x="6705" y="2892"/>
                    </a:lnTo>
                    <a:lnTo>
                      <a:pt x="6737" y="2905"/>
                    </a:lnTo>
                    <a:lnTo>
                      <a:pt x="6747" y="2905"/>
                    </a:lnTo>
                    <a:lnTo>
                      <a:pt x="6760" y="2913"/>
                    </a:lnTo>
                    <a:lnTo>
                      <a:pt x="6762" y="2918"/>
                    </a:lnTo>
                    <a:lnTo>
                      <a:pt x="6770" y="2921"/>
                    </a:lnTo>
                    <a:lnTo>
                      <a:pt x="6775" y="2908"/>
                    </a:lnTo>
                    <a:lnTo>
                      <a:pt x="6785" y="2906"/>
                    </a:lnTo>
                    <a:lnTo>
                      <a:pt x="6798" y="2910"/>
                    </a:lnTo>
                    <a:lnTo>
                      <a:pt x="6808" y="2916"/>
                    </a:lnTo>
                    <a:lnTo>
                      <a:pt x="6817" y="2927"/>
                    </a:lnTo>
                    <a:lnTo>
                      <a:pt x="6822" y="2937"/>
                    </a:lnTo>
                    <a:lnTo>
                      <a:pt x="6841" y="2940"/>
                    </a:lnTo>
                    <a:lnTo>
                      <a:pt x="6845" y="2948"/>
                    </a:lnTo>
                    <a:lnTo>
                      <a:pt x="6833" y="2953"/>
                    </a:lnTo>
                    <a:lnTo>
                      <a:pt x="6817" y="2954"/>
                    </a:lnTo>
                    <a:lnTo>
                      <a:pt x="6795" y="2954"/>
                    </a:lnTo>
                    <a:lnTo>
                      <a:pt x="6784" y="2959"/>
                    </a:lnTo>
                    <a:lnTo>
                      <a:pt x="6785" y="2965"/>
                    </a:lnTo>
                    <a:lnTo>
                      <a:pt x="6800" y="2984"/>
                    </a:lnTo>
                    <a:lnTo>
                      <a:pt x="6816" y="2986"/>
                    </a:lnTo>
                    <a:lnTo>
                      <a:pt x="6829" y="2984"/>
                    </a:lnTo>
                    <a:lnTo>
                      <a:pt x="6843" y="2981"/>
                    </a:lnTo>
                    <a:lnTo>
                      <a:pt x="6849" y="2971"/>
                    </a:lnTo>
                    <a:lnTo>
                      <a:pt x="6859" y="2966"/>
                    </a:lnTo>
                    <a:lnTo>
                      <a:pt x="6866" y="2973"/>
                    </a:lnTo>
                    <a:lnTo>
                      <a:pt x="6878" y="2978"/>
                    </a:lnTo>
                    <a:lnTo>
                      <a:pt x="6886" y="2972"/>
                    </a:lnTo>
                    <a:lnTo>
                      <a:pt x="6892" y="2962"/>
                    </a:lnTo>
                    <a:lnTo>
                      <a:pt x="6905" y="2960"/>
                    </a:lnTo>
                    <a:lnTo>
                      <a:pt x="6907" y="2953"/>
                    </a:lnTo>
                    <a:lnTo>
                      <a:pt x="6919" y="2946"/>
                    </a:lnTo>
                    <a:lnTo>
                      <a:pt x="6935" y="2951"/>
                    </a:lnTo>
                    <a:lnTo>
                      <a:pt x="6942" y="2962"/>
                    </a:lnTo>
                    <a:lnTo>
                      <a:pt x="6951" y="2962"/>
                    </a:lnTo>
                    <a:lnTo>
                      <a:pt x="6963" y="2959"/>
                    </a:lnTo>
                    <a:lnTo>
                      <a:pt x="6967" y="2950"/>
                    </a:lnTo>
                    <a:lnTo>
                      <a:pt x="6981" y="2951"/>
                    </a:lnTo>
                    <a:lnTo>
                      <a:pt x="6988" y="2956"/>
                    </a:lnTo>
                    <a:lnTo>
                      <a:pt x="6991" y="2950"/>
                    </a:lnTo>
                    <a:lnTo>
                      <a:pt x="7001" y="2950"/>
                    </a:lnTo>
                    <a:lnTo>
                      <a:pt x="7002" y="2943"/>
                    </a:lnTo>
                    <a:lnTo>
                      <a:pt x="7000" y="2933"/>
                    </a:lnTo>
                    <a:lnTo>
                      <a:pt x="6993" y="2922"/>
                    </a:lnTo>
                    <a:lnTo>
                      <a:pt x="6972" y="2913"/>
                    </a:lnTo>
                    <a:lnTo>
                      <a:pt x="6951" y="2917"/>
                    </a:lnTo>
                    <a:lnTo>
                      <a:pt x="6952" y="2910"/>
                    </a:lnTo>
                    <a:lnTo>
                      <a:pt x="6958" y="2902"/>
                    </a:lnTo>
                    <a:lnTo>
                      <a:pt x="6950" y="2879"/>
                    </a:lnTo>
                    <a:lnTo>
                      <a:pt x="6953" y="2875"/>
                    </a:lnTo>
                    <a:lnTo>
                      <a:pt x="6959" y="2879"/>
                    </a:lnTo>
                    <a:lnTo>
                      <a:pt x="6962" y="2879"/>
                    </a:lnTo>
                    <a:lnTo>
                      <a:pt x="6975" y="2849"/>
                    </a:lnTo>
                    <a:lnTo>
                      <a:pt x="6983" y="2837"/>
                    </a:lnTo>
                    <a:lnTo>
                      <a:pt x="6986" y="2827"/>
                    </a:lnTo>
                    <a:lnTo>
                      <a:pt x="6999" y="2815"/>
                    </a:lnTo>
                    <a:lnTo>
                      <a:pt x="7011" y="2809"/>
                    </a:lnTo>
                    <a:lnTo>
                      <a:pt x="7047" y="2776"/>
                    </a:lnTo>
                    <a:lnTo>
                      <a:pt x="7047" y="2767"/>
                    </a:lnTo>
                    <a:lnTo>
                      <a:pt x="7051" y="2757"/>
                    </a:lnTo>
                    <a:lnTo>
                      <a:pt x="7074" y="2731"/>
                    </a:lnTo>
                    <a:lnTo>
                      <a:pt x="7083" y="2723"/>
                    </a:lnTo>
                    <a:lnTo>
                      <a:pt x="7088" y="2697"/>
                    </a:lnTo>
                    <a:lnTo>
                      <a:pt x="7099" y="2690"/>
                    </a:lnTo>
                    <a:lnTo>
                      <a:pt x="7118" y="2670"/>
                    </a:lnTo>
                    <a:lnTo>
                      <a:pt x="7128" y="2666"/>
                    </a:lnTo>
                    <a:lnTo>
                      <a:pt x="7137" y="2659"/>
                    </a:lnTo>
                    <a:lnTo>
                      <a:pt x="7165" y="2661"/>
                    </a:lnTo>
                    <a:lnTo>
                      <a:pt x="7205" y="2653"/>
                    </a:lnTo>
                    <a:lnTo>
                      <a:pt x="7211" y="2648"/>
                    </a:lnTo>
                    <a:lnTo>
                      <a:pt x="7215" y="2642"/>
                    </a:lnTo>
                    <a:lnTo>
                      <a:pt x="7221" y="2643"/>
                    </a:lnTo>
                    <a:lnTo>
                      <a:pt x="7235" y="2652"/>
                    </a:lnTo>
                    <a:lnTo>
                      <a:pt x="7241" y="2659"/>
                    </a:lnTo>
                    <a:lnTo>
                      <a:pt x="7244" y="2670"/>
                    </a:lnTo>
                    <a:lnTo>
                      <a:pt x="7260" y="2669"/>
                    </a:lnTo>
                    <a:lnTo>
                      <a:pt x="7270" y="2658"/>
                    </a:lnTo>
                    <a:lnTo>
                      <a:pt x="7290" y="2638"/>
                    </a:lnTo>
                    <a:lnTo>
                      <a:pt x="7281" y="2685"/>
                    </a:lnTo>
                    <a:lnTo>
                      <a:pt x="7273" y="2693"/>
                    </a:lnTo>
                    <a:lnTo>
                      <a:pt x="7269" y="2703"/>
                    </a:lnTo>
                    <a:lnTo>
                      <a:pt x="7263" y="2712"/>
                    </a:lnTo>
                    <a:lnTo>
                      <a:pt x="7263" y="2725"/>
                    </a:lnTo>
                    <a:lnTo>
                      <a:pt x="7269" y="2733"/>
                    </a:lnTo>
                    <a:lnTo>
                      <a:pt x="7268" y="2741"/>
                    </a:lnTo>
                    <a:lnTo>
                      <a:pt x="7263" y="2745"/>
                    </a:lnTo>
                    <a:lnTo>
                      <a:pt x="7260" y="2752"/>
                    </a:lnTo>
                    <a:lnTo>
                      <a:pt x="7265" y="2756"/>
                    </a:lnTo>
                    <a:lnTo>
                      <a:pt x="7280" y="2749"/>
                    </a:lnTo>
                    <a:lnTo>
                      <a:pt x="7292" y="2746"/>
                    </a:lnTo>
                    <a:lnTo>
                      <a:pt x="7281" y="2771"/>
                    </a:lnTo>
                    <a:lnTo>
                      <a:pt x="7278" y="2787"/>
                    </a:lnTo>
                    <a:lnTo>
                      <a:pt x="7279" y="2797"/>
                    </a:lnTo>
                    <a:lnTo>
                      <a:pt x="7286" y="2793"/>
                    </a:lnTo>
                    <a:lnTo>
                      <a:pt x="7300" y="2781"/>
                    </a:lnTo>
                    <a:lnTo>
                      <a:pt x="7309" y="2781"/>
                    </a:lnTo>
                    <a:lnTo>
                      <a:pt x="7345" y="2734"/>
                    </a:lnTo>
                    <a:lnTo>
                      <a:pt x="7355" y="2728"/>
                    </a:lnTo>
                    <a:lnTo>
                      <a:pt x="7367" y="2713"/>
                    </a:lnTo>
                    <a:lnTo>
                      <a:pt x="7378" y="2704"/>
                    </a:lnTo>
                    <a:lnTo>
                      <a:pt x="7399" y="2680"/>
                    </a:lnTo>
                    <a:lnTo>
                      <a:pt x="7414" y="2679"/>
                    </a:lnTo>
                    <a:lnTo>
                      <a:pt x="7420" y="2675"/>
                    </a:lnTo>
                    <a:lnTo>
                      <a:pt x="7422" y="2666"/>
                    </a:lnTo>
                    <a:lnTo>
                      <a:pt x="7430" y="2671"/>
                    </a:lnTo>
                    <a:lnTo>
                      <a:pt x="7429" y="2680"/>
                    </a:lnTo>
                    <a:lnTo>
                      <a:pt x="7431" y="2688"/>
                    </a:lnTo>
                    <a:lnTo>
                      <a:pt x="7438" y="2687"/>
                    </a:lnTo>
                    <a:lnTo>
                      <a:pt x="7447" y="2669"/>
                    </a:lnTo>
                    <a:lnTo>
                      <a:pt x="7437" y="2666"/>
                    </a:lnTo>
                    <a:lnTo>
                      <a:pt x="7434" y="2656"/>
                    </a:lnTo>
                    <a:lnTo>
                      <a:pt x="7437" y="2642"/>
                    </a:lnTo>
                    <a:lnTo>
                      <a:pt x="7438" y="2627"/>
                    </a:lnTo>
                    <a:lnTo>
                      <a:pt x="7438" y="2618"/>
                    </a:lnTo>
                    <a:lnTo>
                      <a:pt x="7448" y="2601"/>
                    </a:lnTo>
                    <a:lnTo>
                      <a:pt x="7448" y="2593"/>
                    </a:lnTo>
                    <a:lnTo>
                      <a:pt x="7452" y="2583"/>
                    </a:lnTo>
                    <a:lnTo>
                      <a:pt x="7467" y="2569"/>
                    </a:lnTo>
                    <a:lnTo>
                      <a:pt x="7511" y="2553"/>
                    </a:lnTo>
                    <a:lnTo>
                      <a:pt x="7526" y="2557"/>
                    </a:lnTo>
                    <a:lnTo>
                      <a:pt x="7542" y="2572"/>
                    </a:lnTo>
                    <a:lnTo>
                      <a:pt x="7535" y="2585"/>
                    </a:lnTo>
                    <a:lnTo>
                      <a:pt x="7524" y="2582"/>
                    </a:lnTo>
                    <a:lnTo>
                      <a:pt x="7506" y="2596"/>
                    </a:lnTo>
                    <a:lnTo>
                      <a:pt x="7496" y="2607"/>
                    </a:lnTo>
                    <a:lnTo>
                      <a:pt x="7494" y="2623"/>
                    </a:lnTo>
                    <a:lnTo>
                      <a:pt x="7490" y="2631"/>
                    </a:lnTo>
                    <a:lnTo>
                      <a:pt x="7489" y="2644"/>
                    </a:lnTo>
                    <a:lnTo>
                      <a:pt x="7489" y="2670"/>
                    </a:lnTo>
                    <a:lnTo>
                      <a:pt x="7478" y="2681"/>
                    </a:lnTo>
                    <a:lnTo>
                      <a:pt x="7477" y="2688"/>
                    </a:lnTo>
                    <a:lnTo>
                      <a:pt x="7478" y="2699"/>
                    </a:lnTo>
                    <a:lnTo>
                      <a:pt x="7480" y="2706"/>
                    </a:lnTo>
                    <a:lnTo>
                      <a:pt x="7479" y="2718"/>
                    </a:lnTo>
                    <a:lnTo>
                      <a:pt x="7472" y="2728"/>
                    </a:lnTo>
                    <a:lnTo>
                      <a:pt x="7465" y="2731"/>
                    </a:lnTo>
                    <a:lnTo>
                      <a:pt x="7464" y="2738"/>
                    </a:lnTo>
                    <a:lnTo>
                      <a:pt x="7463" y="2749"/>
                    </a:lnTo>
                    <a:lnTo>
                      <a:pt x="7472" y="2755"/>
                    </a:lnTo>
                    <a:lnTo>
                      <a:pt x="7472" y="2762"/>
                    </a:lnTo>
                    <a:lnTo>
                      <a:pt x="7462" y="2771"/>
                    </a:lnTo>
                    <a:lnTo>
                      <a:pt x="7451" y="2777"/>
                    </a:lnTo>
                    <a:lnTo>
                      <a:pt x="7440" y="2774"/>
                    </a:lnTo>
                    <a:lnTo>
                      <a:pt x="7427" y="2779"/>
                    </a:lnTo>
                    <a:lnTo>
                      <a:pt x="7415" y="2797"/>
                    </a:lnTo>
                    <a:lnTo>
                      <a:pt x="7402" y="2798"/>
                    </a:lnTo>
                    <a:lnTo>
                      <a:pt x="7376" y="2809"/>
                    </a:lnTo>
                    <a:lnTo>
                      <a:pt x="7372" y="2814"/>
                    </a:lnTo>
                    <a:lnTo>
                      <a:pt x="7372" y="2826"/>
                    </a:lnTo>
                    <a:lnTo>
                      <a:pt x="7367" y="2838"/>
                    </a:lnTo>
                    <a:lnTo>
                      <a:pt x="7356" y="2848"/>
                    </a:lnTo>
                    <a:lnTo>
                      <a:pt x="7343" y="2864"/>
                    </a:lnTo>
                    <a:lnTo>
                      <a:pt x="7318" y="2897"/>
                    </a:lnTo>
                    <a:lnTo>
                      <a:pt x="7293" y="2911"/>
                    </a:lnTo>
                    <a:lnTo>
                      <a:pt x="7286" y="2929"/>
                    </a:lnTo>
                    <a:lnTo>
                      <a:pt x="7276" y="2934"/>
                    </a:lnTo>
                    <a:lnTo>
                      <a:pt x="7258" y="2960"/>
                    </a:lnTo>
                    <a:lnTo>
                      <a:pt x="7255" y="2978"/>
                    </a:lnTo>
                    <a:lnTo>
                      <a:pt x="7236" y="3002"/>
                    </a:lnTo>
                    <a:lnTo>
                      <a:pt x="7225" y="3019"/>
                    </a:lnTo>
                    <a:lnTo>
                      <a:pt x="7210" y="3031"/>
                    </a:lnTo>
                    <a:lnTo>
                      <a:pt x="7195" y="3047"/>
                    </a:lnTo>
                    <a:lnTo>
                      <a:pt x="7182" y="3066"/>
                    </a:lnTo>
                    <a:lnTo>
                      <a:pt x="7162" y="3075"/>
                    </a:lnTo>
                    <a:lnTo>
                      <a:pt x="7144" y="3075"/>
                    </a:lnTo>
                    <a:lnTo>
                      <a:pt x="7137" y="3085"/>
                    </a:lnTo>
                    <a:lnTo>
                      <a:pt x="7128" y="3096"/>
                    </a:lnTo>
                    <a:lnTo>
                      <a:pt x="7108" y="3091"/>
                    </a:lnTo>
                    <a:lnTo>
                      <a:pt x="7098" y="3093"/>
                    </a:lnTo>
                    <a:lnTo>
                      <a:pt x="7103" y="3105"/>
                    </a:lnTo>
                    <a:lnTo>
                      <a:pt x="7106" y="3124"/>
                    </a:lnTo>
                    <a:lnTo>
                      <a:pt x="7093" y="3164"/>
                    </a:lnTo>
                    <a:lnTo>
                      <a:pt x="7077" y="3174"/>
                    </a:lnTo>
                    <a:lnTo>
                      <a:pt x="7065" y="3186"/>
                    </a:lnTo>
                    <a:lnTo>
                      <a:pt x="7051" y="3193"/>
                    </a:lnTo>
                    <a:lnTo>
                      <a:pt x="7045" y="3206"/>
                    </a:lnTo>
                    <a:lnTo>
                      <a:pt x="7040" y="3229"/>
                    </a:lnTo>
                    <a:lnTo>
                      <a:pt x="7028" y="3279"/>
                    </a:lnTo>
                    <a:lnTo>
                      <a:pt x="7027" y="3328"/>
                    </a:lnTo>
                    <a:lnTo>
                      <a:pt x="7028" y="3352"/>
                    </a:lnTo>
                    <a:lnTo>
                      <a:pt x="7031" y="3374"/>
                    </a:lnTo>
                    <a:lnTo>
                      <a:pt x="7032" y="3403"/>
                    </a:lnTo>
                    <a:lnTo>
                      <a:pt x="7036" y="3418"/>
                    </a:lnTo>
                    <a:lnTo>
                      <a:pt x="7040" y="3459"/>
                    </a:lnTo>
                    <a:lnTo>
                      <a:pt x="7042" y="3463"/>
                    </a:lnTo>
                    <a:lnTo>
                      <a:pt x="7044" y="3467"/>
                    </a:lnTo>
                    <a:lnTo>
                      <a:pt x="7051" y="3503"/>
                    </a:lnTo>
                    <a:lnTo>
                      <a:pt x="7056" y="3524"/>
                    </a:lnTo>
                    <a:lnTo>
                      <a:pt x="7058" y="3551"/>
                    </a:lnTo>
                    <a:lnTo>
                      <a:pt x="7061" y="3573"/>
                    </a:lnTo>
                    <a:lnTo>
                      <a:pt x="7066" y="3596"/>
                    </a:lnTo>
                    <a:lnTo>
                      <a:pt x="7075" y="3617"/>
                    </a:lnTo>
                    <a:lnTo>
                      <a:pt x="7081" y="3640"/>
                    </a:lnTo>
                    <a:lnTo>
                      <a:pt x="7081" y="3685"/>
                    </a:lnTo>
                    <a:lnTo>
                      <a:pt x="7082" y="3705"/>
                    </a:lnTo>
                    <a:lnTo>
                      <a:pt x="7092" y="3729"/>
                    </a:lnTo>
                    <a:lnTo>
                      <a:pt x="7094" y="3742"/>
                    </a:lnTo>
                    <a:lnTo>
                      <a:pt x="7108" y="3728"/>
                    </a:lnTo>
                    <a:lnTo>
                      <a:pt x="7120" y="3718"/>
                    </a:lnTo>
                    <a:lnTo>
                      <a:pt x="7131" y="3704"/>
                    </a:lnTo>
                    <a:lnTo>
                      <a:pt x="7139" y="3691"/>
                    </a:lnTo>
                    <a:lnTo>
                      <a:pt x="7150" y="3682"/>
                    </a:lnTo>
                    <a:lnTo>
                      <a:pt x="7172" y="3656"/>
                    </a:lnTo>
                    <a:lnTo>
                      <a:pt x="7184" y="3626"/>
                    </a:lnTo>
                    <a:lnTo>
                      <a:pt x="7185" y="3613"/>
                    </a:lnTo>
                    <a:lnTo>
                      <a:pt x="7184" y="3595"/>
                    </a:lnTo>
                    <a:lnTo>
                      <a:pt x="7188" y="3589"/>
                    </a:lnTo>
                    <a:lnTo>
                      <a:pt x="7192" y="3573"/>
                    </a:lnTo>
                    <a:lnTo>
                      <a:pt x="7187" y="3569"/>
                    </a:lnTo>
                    <a:lnTo>
                      <a:pt x="7192" y="3561"/>
                    </a:lnTo>
                    <a:lnTo>
                      <a:pt x="7198" y="3562"/>
                    </a:lnTo>
                    <a:lnTo>
                      <a:pt x="7203" y="3567"/>
                    </a:lnTo>
                    <a:lnTo>
                      <a:pt x="7212" y="3556"/>
                    </a:lnTo>
                    <a:lnTo>
                      <a:pt x="7228" y="3545"/>
                    </a:lnTo>
                    <a:lnTo>
                      <a:pt x="7252" y="3536"/>
                    </a:lnTo>
                    <a:lnTo>
                      <a:pt x="7269" y="3542"/>
                    </a:lnTo>
                    <a:lnTo>
                      <a:pt x="7268" y="3536"/>
                    </a:lnTo>
                    <a:lnTo>
                      <a:pt x="7264" y="3529"/>
                    </a:lnTo>
                    <a:lnTo>
                      <a:pt x="7262" y="3516"/>
                    </a:lnTo>
                    <a:lnTo>
                      <a:pt x="7262" y="3479"/>
                    </a:lnTo>
                    <a:lnTo>
                      <a:pt x="7263" y="3463"/>
                    </a:lnTo>
                    <a:lnTo>
                      <a:pt x="7273" y="3450"/>
                    </a:lnTo>
                    <a:lnTo>
                      <a:pt x="7301" y="3423"/>
                    </a:lnTo>
                    <a:lnTo>
                      <a:pt x="7319" y="3413"/>
                    </a:lnTo>
                    <a:lnTo>
                      <a:pt x="7335" y="3409"/>
                    </a:lnTo>
                    <a:lnTo>
                      <a:pt x="7341" y="3418"/>
                    </a:lnTo>
                    <a:lnTo>
                      <a:pt x="7354" y="3418"/>
                    </a:lnTo>
                    <a:lnTo>
                      <a:pt x="7366" y="3414"/>
                    </a:lnTo>
                    <a:lnTo>
                      <a:pt x="7382" y="3398"/>
                    </a:lnTo>
                    <a:lnTo>
                      <a:pt x="7384" y="3390"/>
                    </a:lnTo>
                    <a:lnTo>
                      <a:pt x="7365" y="3362"/>
                    </a:lnTo>
                    <a:lnTo>
                      <a:pt x="7360" y="3347"/>
                    </a:lnTo>
                    <a:lnTo>
                      <a:pt x="7357" y="3335"/>
                    </a:lnTo>
                    <a:lnTo>
                      <a:pt x="7359" y="3322"/>
                    </a:lnTo>
                    <a:lnTo>
                      <a:pt x="7362" y="3305"/>
                    </a:lnTo>
                    <a:lnTo>
                      <a:pt x="7368" y="3293"/>
                    </a:lnTo>
                    <a:lnTo>
                      <a:pt x="7372" y="3279"/>
                    </a:lnTo>
                    <a:lnTo>
                      <a:pt x="7381" y="3267"/>
                    </a:lnTo>
                    <a:lnTo>
                      <a:pt x="7397" y="3256"/>
                    </a:lnTo>
                    <a:lnTo>
                      <a:pt x="7394" y="3247"/>
                    </a:lnTo>
                    <a:lnTo>
                      <a:pt x="7391" y="3242"/>
                    </a:lnTo>
                    <a:lnTo>
                      <a:pt x="7389" y="3237"/>
                    </a:lnTo>
                    <a:lnTo>
                      <a:pt x="7405" y="3231"/>
                    </a:lnTo>
                    <a:lnTo>
                      <a:pt x="7422" y="3229"/>
                    </a:lnTo>
                    <a:lnTo>
                      <a:pt x="7429" y="3222"/>
                    </a:lnTo>
                    <a:lnTo>
                      <a:pt x="7431" y="3226"/>
                    </a:lnTo>
                    <a:lnTo>
                      <a:pt x="7424" y="3237"/>
                    </a:lnTo>
                    <a:lnTo>
                      <a:pt x="7416" y="3242"/>
                    </a:lnTo>
                    <a:lnTo>
                      <a:pt x="7413" y="3251"/>
                    </a:lnTo>
                    <a:lnTo>
                      <a:pt x="7422" y="3271"/>
                    </a:lnTo>
                    <a:lnTo>
                      <a:pt x="7431" y="3274"/>
                    </a:lnTo>
                    <a:lnTo>
                      <a:pt x="7435" y="3274"/>
                    </a:lnTo>
                    <a:lnTo>
                      <a:pt x="7445" y="3258"/>
                    </a:lnTo>
                    <a:lnTo>
                      <a:pt x="7447" y="3247"/>
                    </a:lnTo>
                    <a:lnTo>
                      <a:pt x="7442" y="3212"/>
                    </a:lnTo>
                    <a:lnTo>
                      <a:pt x="7437" y="3203"/>
                    </a:lnTo>
                    <a:lnTo>
                      <a:pt x="7421" y="3206"/>
                    </a:lnTo>
                    <a:lnTo>
                      <a:pt x="7419" y="3202"/>
                    </a:lnTo>
                    <a:lnTo>
                      <a:pt x="7419" y="3180"/>
                    </a:lnTo>
                    <a:lnTo>
                      <a:pt x="7416" y="3159"/>
                    </a:lnTo>
                    <a:lnTo>
                      <a:pt x="7418" y="3147"/>
                    </a:lnTo>
                    <a:lnTo>
                      <a:pt x="7421" y="3137"/>
                    </a:lnTo>
                    <a:lnTo>
                      <a:pt x="7434" y="3126"/>
                    </a:lnTo>
                    <a:lnTo>
                      <a:pt x="7445" y="3106"/>
                    </a:lnTo>
                    <a:lnTo>
                      <a:pt x="7443" y="3097"/>
                    </a:lnTo>
                    <a:lnTo>
                      <a:pt x="7413" y="3079"/>
                    </a:lnTo>
                    <a:lnTo>
                      <a:pt x="7400" y="3083"/>
                    </a:lnTo>
                    <a:lnTo>
                      <a:pt x="7397" y="3096"/>
                    </a:lnTo>
                    <a:lnTo>
                      <a:pt x="7394" y="3100"/>
                    </a:lnTo>
                    <a:lnTo>
                      <a:pt x="7387" y="3097"/>
                    </a:lnTo>
                    <a:lnTo>
                      <a:pt x="7381" y="3093"/>
                    </a:lnTo>
                    <a:lnTo>
                      <a:pt x="7377" y="3081"/>
                    </a:lnTo>
                    <a:lnTo>
                      <a:pt x="7377" y="3063"/>
                    </a:lnTo>
                    <a:lnTo>
                      <a:pt x="7381" y="3051"/>
                    </a:lnTo>
                    <a:lnTo>
                      <a:pt x="7386" y="3032"/>
                    </a:lnTo>
                    <a:lnTo>
                      <a:pt x="7393" y="3019"/>
                    </a:lnTo>
                    <a:lnTo>
                      <a:pt x="7407" y="2999"/>
                    </a:lnTo>
                    <a:lnTo>
                      <a:pt x="7420" y="2983"/>
                    </a:lnTo>
                    <a:lnTo>
                      <a:pt x="7427" y="2970"/>
                    </a:lnTo>
                    <a:lnTo>
                      <a:pt x="7426" y="2960"/>
                    </a:lnTo>
                    <a:lnTo>
                      <a:pt x="7430" y="2954"/>
                    </a:lnTo>
                    <a:lnTo>
                      <a:pt x="7440" y="2957"/>
                    </a:lnTo>
                    <a:lnTo>
                      <a:pt x="7437" y="2950"/>
                    </a:lnTo>
                    <a:lnTo>
                      <a:pt x="7437" y="2943"/>
                    </a:lnTo>
                    <a:lnTo>
                      <a:pt x="7446" y="2938"/>
                    </a:lnTo>
                    <a:lnTo>
                      <a:pt x="7450" y="2932"/>
                    </a:lnTo>
                    <a:lnTo>
                      <a:pt x="7446" y="2918"/>
                    </a:lnTo>
                    <a:lnTo>
                      <a:pt x="7447" y="2905"/>
                    </a:lnTo>
                    <a:lnTo>
                      <a:pt x="7454" y="2892"/>
                    </a:lnTo>
                    <a:lnTo>
                      <a:pt x="7456" y="2881"/>
                    </a:lnTo>
                    <a:lnTo>
                      <a:pt x="7462" y="2875"/>
                    </a:lnTo>
                    <a:lnTo>
                      <a:pt x="7472" y="2871"/>
                    </a:lnTo>
                    <a:lnTo>
                      <a:pt x="7485" y="2862"/>
                    </a:lnTo>
                    <a:lnTo>
                      <a:pt x="7492" y="2867"/>
                    </a:lnTo>
                    <a:lnTo>
                      <a:pt x="7496" y="2876"/>
                    </a:lnTo>
                    <a:lnTo>
                      <a:pt x="7505" y="2864"/>
                    </a:lnTo>
                    <a:lnTo>
                      <a:pt x="7517" y="2855"/>
                    </a:lnTo>
                    <a:lnTo>
                      <a:pt x="7527" y="2865"/>
                    </a:lnTo>
                    <a:lnTo>
                      <a:pt x="7532" y="2879"/>
                    </a:lnTo>
                    <a:lnTo>
                      <a:pt x="7542" y="2881"/>
                    </a:lnTo>
                    <a:lnTo>
                      <a:pt x="7547" y="2864"/>
                    </a:lnTo>
                    <a:lnTo>
                      <a:pt x="7547" y="2852"/>
                    </a:lnTo>
                    <a:lnTo>
                      <a:pt x="7556" y="2840"/>
                    </a:lnTo>
                    <a:lnTo>
                      <a:pt x="7563" y="2836"/>
                    </a:lnTo>
                    <a:lnTo>
                      <a:pt x="7581" y="2830"/>
                    </a:lnTo>
                    <a:lnTo>
                      <a:pt x="7588" y="2824"/>
                    </a:lnTo>
                    <a:lnTo>
                      <a:pt x="7598" y="2809"/>
                    </a:lnTo>
                    <a:lnTo>
                      <a:pt x="7604" y="2803"/>
                    </a:lnTo>
                    <a:lnTo>
                      <a:pt x="7609" y="2806"/>
                    </a:lnTo>
                    <a:lnTo>
                      <a:pt x="7612" y="2814"/>
                    </a:lnTo>
                    <a:lnTo>
                      <a:pt x="7607" y="2821"/>
                    </a:lnTo>
                    <a:lnTo>
                      <a:pt x="7610" y="2841"/>
                    </a:lnTo>
                    <a:lnTo>
                      <a:pt x="7606" y="2855"/>
                    </a:lnTo>
                    <a:lnTo>
                      <a:pt x="7606" y="2864"/>
                    </a:lnTo>
                    <a:lnTo>
                      <a:pt x="7604" y="2870"/>
                    </a:lnTo>
                    <a:lnTo>
                      <a:pt x="7602" y="2875"/>
                    </a:lnTo>
                    <a:lnTo>
                      <a:pt x="7602" y="2880"/>
                    </a:lnTo>
                    <a:lnTo>
                      <a:pt x="7606" y="2880"/>
                    </a:lnTo>
                    <a:lnTo>
                      <a:pt x="7618" y="2863"/>
                    </a:lnTo>
                    <a:lnTo>
                      <a:pt x="7647" y="2835"/>
                    </a:lnTo>
                    <a:lnTo>
                      <a:pt x="7649" y="2828"/>
                    </a:lnTo>
                    <a:lnTo>
                      <a:pt x="7647" y="2819"/>
                    </a:lnTo>
                    <a:lnTo>
                      <a:pt x="7650" y="2815"/>
                    </a:lnTo>
                    <a:lnTo>
                      <a:pt x="7658" y="2822"/>
                    </a:lnTo>
                    <a:lnTo>
                      <a:pt x="7667" y="2814"/>
                    </a:lnTo>
                    <a:lnTo>
                      <a:pt x="7678" y="2812"/>
                    </a:lnTo>
                    <a:lnTo>
                      <a:pt x="7694" y="2800"/>
                    </a:lnTo>
                    <a:lnTo>
                      <a:pt x="7706" y="2799"/>
                    </a:lnTo>
                    <a:lnTo>
                      <a:pt x="7714" y="2790"/>
                    </a:lnTo>
                    <a:lnTo>
                      <a:pt x="7720" y="2795"/>
                    </a:lnTo>
                    <a:lnTo>
                      <a:pt x="7726" y="2794"/>
                    </a:lnTo>
                    <a:lnTo>
                      <a:pt x="7755" y="2795"/>
                    </a:lnTo>
                    <a:lnTo>
                      <a:pt x="7770" y="2799"/>
                    </a:lnTo>
                    <a:lnTo>
                      <a:pt x="7781" y="2804"/>
                    </a:lnTo>
                    <a:lnTo>
                      <a:pt x="7795" y="2815"/>
                    </a:lnTo>
                    <a:lnTo>
                      <a:pt x="7800" y="2827"/>
                    </a:lnTo>
                    <a:lnTo>
                      <a:pt x="7819" y="2857"/>
                    </a:lnTo>
                    <a:lnTo>
                      <a:pt x="7820" y="2863"/>
                    </a:lnTo>
                    <a:lnTo>
                      <a:pt x="7833" y="2865"/>
                    </a:lnTo>
                    <a:lnTo>
                      <a:pt x="7836" y="2863"/>
                    </a:lnTo>
                    <a:lnTo>
                      <a:pt x="7836" y="2846"/>
                    </a:lnTo>
                    <a:lnTo>
                      <a:pt x="7848" y="2820"/>
                    </a:lnTo>
                    <a:lnTo>
                      <a:pt x="7848" y="2814"/>
                    </a:lnTo>
                    <a:lnTo>
                      <a:pt x="7845" y="2811"/>
                    </a:lnTo>
                    <a:lnTo>
                      <a:pt x="7852" y="2809"/>
                    </a:lnTo>
                    <a:lnTo>
                      <a:pt x="7865" y="2800"/>
                    </a:lnTo>
                    <a:lnTo>
                      <a:pt x="7871" y="2799"/>
                    </a:lnTo>
                    <a:lnTo>
                      <a:pt x="7875" y="2792"/>
                    </a:lnTo>
                    <a:lnTo>
                      <a:pt x="7879" y="2795"/>
                    </a:lnTo>
                    <a:lnTo>
                      <a:pt x="7886" y="2795"/>
                    </a:lnTo>
                    <a:lnTo>
                      <a:pt x="7899" y="2778"/>
                    </a:lnTo>
                    <a:lnTo>
                      <a:pt x="7903" y="2777"/>
                    </a:lnTo>
                    <a:lnTo>
                      <a:pt x="7903" y="2772"/>
                    </a:lnTo>
                    <a:lnTo>
                      <a:pt x="7913" y="2765"/>
                    </a:lnTo>
                    <a:lnTo>
                      <a:pt x="7921" y="2763"/>
                    </a:lnTo>
                    <a:lnTo>
                      <a:pt x="7925" y="2760"/>
                    </a:lnTo>
                    <a:lnTo>
                      <a:pt x="7931" y="2758"/>
                    </a:lnTo>
                    <a:lnTo>
                      <a:pt x="7932" y="2754"/>
                    </a:lnTo>
                    <a:lnTo>
                      <a:pt x="7931" y="2749"/>
                    </a:lnTo>
                    <a:lnTo>
                      <a:pt x="7926" y="2744"/>
                    </a:lnTo>
                    <a:lnTo>
                      <a:pt x="7927" y="2739"/>
                    </a:lnTo>
                    <a:lnTo>
                      <a:pt x="7936" y="2746"/>
                    </a:lnTo>
                    <a:lnTo>
                      <a:pt x="7941" y="2749"/>
                    </a:lnTo>
                    <a:lnTo>
                      <a:pt x="7946" y="2745"/>
                    </a:lnTo>
                    <a:lnTo>
                      <a:pt x="7948" y="2733"/>
                    </a:lnTo>
                    <a:lnTo>
                      <a:pt x="7946" y="2727"/>
                    </a:lnTo>
                    <a:lnTo>
                      <a:pt x="7957" y="2727"/>
                    </a:lnTo>
                    <a:lnTo>
                      <a:pt x="7968" y="2719"/>
                    </a:lnTo>
                    <a:lnTo>
                      <a:pt x="7970" y="2719"/>
                    </a:lnTo>
                    <a:lnTo>
                      <a:pt x="7973" y="2714"/>
                    </a:lnTo>
                    <a:lnTo>
                      <a:pt x="7968" y="2703"/>
                    </a:lnTo>
                    <a:lnTo>
                      <a:pt x="7972" y="2701"/>
                    </a:lnTo>
                    <a:lnTo>
                      <a:pt x="7978" y="2706"/>
                    </a:lnTo>
                    <a:lnTo>
                      <a:pt x="7981" y="2706"/>
                    </a:lnTo>
                    <a:lnTo>
                      <a:pt x="7988" y="2702"/>
                    </a:lnTo>
                    <a:lnTo>
                      <a:pt x="7992" y="2696"/>
                    </a:lnTo>
                    <a:lnTo>
                      <a:pt x="7996" y="2688"/>
                    </a:lnTo>
                    <a:lnTo>
                      <a:pt x="8000" y="2688"/>
                    </a:lnTo>
                    <a:lnTo>
                      <a:pt x="8002" y="2684"/>
                    </a:lnTo>
                    <a:lnTo>
                      <a:pt x="8004" y="2671"/>
                    </a:lnTo>
                    <a:lnTo>
                      <a:pt x="8006" y="2664"/>
                    </a:lnTo>
                    <a:lnTo>
                      <a:pt x="8012" y="2665"/>
                    </a:lnTo>
                    <a:lnTo>
                      <a:pt x="8017" y="2674"/>
                    </a:lnTo>
                    <a:lnTo>
                      <a:pt x="8022" y="2675"/>
                    </a:lnTo>
                    <a:lnTo>
                      <a:pt x="8027" y="2672"/>
                    </a:lnTo>
                    <a:lnTo>
                      <a:pt x="8040" y="2660"/>
                    </a:lnTo>
                    <a:lnTo>
                      <a:pt x="8067" y="2652"/>
                    </a:lnTo>
                    <a:lnTo>
                      <a:pt x="8075" y="2644"/>
                    </a:lnTo>
                    <a:lnTo>
                      <a:pt x="8090" y="2637"/>
                    </a:lnTo>
                    <a:lnTo>
                      <a:pt x="8093" y="2629"/>
                    </a:lnTo>
                    <a:lnTo>
                      <a:pt x="8094" y="2623"/>
                    </a:lnTo>
                    <a:lnTo>
                      <a:pt x="8094" y="2616"/>
                    </a:lnTo>
                    <a:lnTo>
                      <a:pt x="8103" y="2614"/>
                    </a:lnTo>
                    <a:lnTo>
                      <a:pt x="8102" y="2618"/>
                    </a:lnTo>
                    <a:lnTo>
                      <a:pt x="8099" y="2625"/>
                    </a:lnTo>
                    <a:lnTo>
                      <a:pt x="8103" y="2625"/>
                    </a:lnTo>
                    <a:lnTo>
                      <a:pt x="8126" y="2612"/>
                    </a:lnTo>
                    <a:lnTo>
                      <a:pt x="8133" y="2612"/>
                    </a:lnTo>
                    <a:lnTo>
                      <a:pt x="8146" y="2605"/>
                    </a:lnTo>
                    <a:lnTo>
                      <a:pt x="8182" y="2579"/>
                    </a:lnTo>
                    <a:lnTo>
                      <a:pt x="8209" y="2569"/>
                    </a:lnTo>
                    <a:lnTo>
                      <a:pt x="8212" y="2566"/>
                    </a:lnTo>
                    <a:lnTo>
                      <a:pt x="8210" y="2563"/>
                    </a:lnTo>
                    <a:lnTo>
                      <a:pt x="8205" y="2559"/>
                    </a:lnTo>
                    <a:lnTo>
                      <a:pt x="8199" y="2543"/>
                    </a:lnTo>
                    <a:lnTo>
                      <a:pt x="8196" y="2534"/>
                    </a:lnTo>
                    <a:lnTo>
                      <a:pt x="8200" y="2530"/>
                    </a:lnTo>
                    <a:lnTo>
                      <a:pt x="8204" y="2536"/>
                    </a:lnTo>
                    <a:lnTo>
                      <a:pt x="8209" y="2548"/>
                    </a:lnTo>
                    <a:lnTo>
                      <a:pt x="8215" y="2557"/>
                    </a:lnTo>
                    <a:lnTo>
                      <a:pt x="8219" y="2557"/>
                    </a:lnTo>
                    <a:lnTo>
                      <a:pt x="8219" y="2563"/>
                    </a:lnTo>
                    <a:lnTo>
                      <a:pt x="8221" y="2566"/>
                    </a:lnTo>
                    <a:lnTo>
                      <a:pt x="8232" y="2567"/>
                    </a:lnTo>
                    <a:lnTo>
                      <a:pt x="8231" y="2559"/>
                    </a:lnTo>
                    <a:lnTo>
                      <a:pt x="8227" y="2553"/>
                    </a:lnTo>
                    <a:lnTo>
                      <a:pt x="8233" y="2553"/>
                    </a:lnTo>
                    <a:lnTo>
                      <a:pt x="8237" y="2561"/>
                    </a:lnTo>
                    <a:lnTo>
                      <a:pt x="8243" y="2568"/>
                    </a:lnTo>
                    <a:lnTo>
                      <a:pt x="8253" y="2568"/>
                    </a:lnTo>
                    <a:lnTo>
                      <a:pt x="8266" y="2573"/>
                    </a:lnTo>
                    <a:lnTo>
                      <a:pt x="8275" y="2582"/>
                    </a:lnTo>
                    <a:lnTo>
                      <a:pt x="8290" y="2591"/>
                    </a:lnTo>
                    <a:lnTo>
                      <a:pt x="8306" y="2596"/>
                    </a:lnTo>
                    <a:lnTo>
                      <a:pt x="8309" y="2594"/>
                    </a:lnTo>
                    <a:lnTo>
                      <a:pt x="8313" y="2582"/>
                    </a:lnTo>
                    <a:lnTo>
                      <a:pt x="8320" y="2580"/>
                    </a:lnTo>
                    <a:lnTo>
                      <a:pt x="8334" y="2558"/>
                    </a:lnTo>
                    <a:lnTo>
                      <a:pt x="8338" y="2545"/>
                    </a:lnTo>
                    <a:lnTo>
                      <a:pt x="8334" y="2535"/>
                    </a:lnTo>
                    <a:lnTo>
                      <a:pt x="8324" y="2526"/>
                    </a:lnTo>
                    <a:lnTo>
                      <a:pt x="8311" y="2521"/>
                    </a:lnTo>
                    <a:lnTo>
                      <a:pt x="8308" y="2518"/>
                    </a:lnTo>
                    <a:lnTo>
                      <a:pt x="8307" y="2512"/>
                    </a:lnTo>
                    <a:lnTo>
                      <a:pt x="8309" y="2512"/>
                    </a:lnTo>
                    <a:lnTo>
                      <a:pt x="8316" y="2509"/>
                    </a:lnTo>
                    <a:lnTo>
                      <a:pt x="8327" y="2510"/>
                    </a:lnTo>
                    <a:lnTo>
                      <a:pt x="8332" y="2507"/>
                    </a:lnTo>
                    <a:lnTo>
                      <a:pt x="8324" y="2491"/>
                    </a:lnTo>
                    <a:lnTo>
                      <a:pt x="8317" y="2491"/>
                    </a:lnTo>
                    <a:lnTo>
                      <a:pt x="8308" y="2478"/>
                    </a:lnTo>
                    <a:lnTo>
                      <a:pt x="8301" y="2464"/>
                    </a:lnTo>
                    <a:lnTo>
                      <a:pt x="8297" y="2443"/>
                    </a:lnTo>
                    <a:lnTo>
                      <a:pt x="8295" y="2435"/>
                    </a:lnTo>
                    <a:lnTo>
                      <a:pt x="8291" y="2396"/>
                    </a:lnTo>
                    <a:lnTo>
                      <a:pt x="8280" y="2402"/>
                    </a:lnTo>
                    <a:lnTo>
                      <a:pt x="8271" y="2390"/>
                    </a:lnTo>
                    <a:lnTo>
                      <a:pt x="8270" y="2384"/>
                    </a:lnTo>
                    <a:lnTo>
                      <a:pt x="8280" y="2381"/>
                    </a:lnTo>
                    <a:lnTo>
                      <a:pt x="8284" y="2384"/>
                    </a:lnTo>
                    <a:lnTo>
                      <a:pt x="8280" y="2369"/>
                    </a:lnTo>
                    <a:lnTo>
                      <a:pt x="8273" y="2347"/>
                    </a:lnTo>
                    <a:lnTo>
                      <a:pt x="8266" y="2359"/>
                    </a:lnTo>
                    <a:lnTo>
                      <a:pt x="8260" y="2363"/>
                    </a:lnTo>
                    <a:lnTo>
                      <a:pt x="8249" y="2358"/>
                    </a:lnTo>
                    <a:lnTo>
                      <a:pt x="8242" y="2349"/>
                    </a:lnTo>
                    <a:lnTo>
                      <a:pt x="8231" y="2346"/>
                    </a:lnTo>
                    <a:lnTo>
                      <a:pt x="8222" y="2335"/>
                    </a:lnTo>
                    <a:lnTo>
                      <a:pt x="8221" y="2321"/>
                    </a:lnTo>
                    <a:lnTo>
                      <a:pt x="8221" y="2311"/>
                    </a:lnTo>
                    <a:lnTo>
                      <a:pt x="8222" y="2300"/>
                    </a:lnTo>
                    <a:lnTo>
                      <a:pt x="8230" y="2292"/>
                    </a:lnTo>
                    <a:lnTo>
                      <a:pt x="8239" y="2300"/>
                    </a:lnTo>
                    <a:lnTo>
                      <a:pt x="8258" y="2305"/>
                    </a:lnTo>
                    <a:lnTo>
                      <a:pt x="8268" y="2298"/>
                    </a:lnTo>
                    <a:lnTo>
                      <a:pt x="8266" y="2302"/>
                    </a:lnTo>
                    <a:lnTo>
                      <a:pt x="8271" y="2309"/>
                    </a:lnTo>
                    <a:lnTo>
                      <a:pt x="8289" y="2305"/>
                    </a:lnTo>
                    <a:lnTo>
                      <a:pt x="8285" y="2314"/>
                    </a:lnTo>
                    <a:lnTo>
                      <a:pt x="8286" y="2319"/>
                    </a:lnTo>
                    <a:lnTo>
                      <a:pt x="8298" y="2310"/>
                    </a:lnTo>
                    <a:lnTo>
                      <a:pt x="8306" y="2299"/>
                    </a:lnTo>
                    <a:lnTo>
                      <a:pt x="8320" y="2292"/>
                    </a:lnTo>
                    <a:lnTo>
                      <a:pt x="8335" y="2288"/>
                    </a:lnTo>
                    <a:lnTo>
                      <a:pt x="8355" y="2263"/>
                    </a:lnTo>
                    <a:lnTo>
                      <a:pt x="8363" y="2256"/>
                    </a:lnTo>
                    <a:lnTo>
                      <a:pt x="8363" y="2254"/>
                    </a:lnTo>
                    <a:lnTo>
                      <a:pt x="8377" y="2243"/>
                    </a:lnTo>
                    <a:lnTo>
                      <a:pt x="8393" y="2219"/>
                    </a:lnTo>
                    <a:lnTo>
                      <a:pt x="8395" y="2204"/>
                    </a:lnTo>
                    <a:lnTo>
                      <a:pt x="8404" y="2193"/>
                    </a:lnTo>
                    <a:lnTo>
                      <a:pt x="8403" y="2179"/>
                    </a:lnTo>
                    <a:lnTo>
                      <a:pt x="8390" y="2170"/>
                    </a:lnTo>
                    <a:lnTo>
                      <a:pt x="8373" y="2149"/>
                    </a:lnTo>
                    <a:lnTo>
                      <a:pt x="8372" y="2130"/>
                    </a:lnTo>
                    <a:lnTo>
                      <a:pt x="8370" y="2115"/>
                    </a:lnTo>
                    <a:lnTo>
                      <a:pt x="8378" y="2115"/>
                    </a:lnTo>
                    <a:lnTo>
                      <a:pt x="8384" y="2111"/>
                    </a:lnTo>
                    <a:lnTo>
                      <a:pt x="8389" y="2119"/>
                    </a:lnTo>
                    <a:lnTo>
                      <a:pt x="8402" y="2112"/>
                    </a:lnTo>
                    <a:lnTo>
                      <a:pt x="8400" y="2088"/>
                    </a:lnTo>
                    <a:lnTo>
                      <a:pt x="8408" y="2095"/>
                    </a:lnTo>
                    <a:lnTo>
                      <a:pt x="8410" y="2085"/>
                    </a:lnTo>
                    <a:lnTo>
                      <a:pt x="8413" y="2096"/>
                    </a:lnTo>
                    <a:lnTo>
                      <a:pt x="8424" y="2110"/>
                    </a:lnTo>
                    <a:lnTo>
                      <a:pt x="8431" y="2107"/>
                    </a:lnTo>
                    <a:lnTo>
                      <a:pt x="8437" y="2095"/>
                    </a:lnTo>
                    <a:lnTo>
                      <a:pt x="8440" y="2085"/>
                    </a:lnTo>
                    <a:lnTo>
                      <a:pt x="8446" y="2084"/>
                    </a:lnTo>
                    <a:lnTo>
                      <a:pt x="8447" y="2087"/>
                    </a:lnTo>
                    <a:lnTo>
                      <a:pt x="8443" y="2106"/>
                    </a:lnTo>
                    <a:lnTo>
                      <a:pt x="8445" y="2120"/>
                    </a:lnTo>
                    <a:lnTo>
                      <a:pt x="8436" y="2126"/>
                    </a:lnTo>
                    <a:lnTo>
                      <a:pt x="8430" y="2126"/>
                    </a:lnTo>
                    <a:lnTo>
                      <a:pt x="8422" y="2123"/>
                    </a:lnTo>
                    <a:lnTo>
                      <a:pt x="8427" y="2137"/>
                    </a:lnTo>
                    <a:lnTo>
                      <a:pt x="8432" y="2147"/>
                    </a:lnTo>
                    <a:lnTo>
                      <a:pt x="8437" y="2158"/>
                    </a:lnTo>
                    <a:lnTo>
                      <a:pt x="8443" y="2159"/>
                    </a:lnTo>
                    <a:lnTo>
                      <a:pt x="8448" y="2173"/>
                    </a:lnTo>
                    <a:lnTo>
                      <a:pt x="8448" y="2190"/>
                    </a:lnTo>
                    <a:lnTo>
                      <a:pt x="8459" y="2195"/>
                    </a:lnTo>
                    <a:lnTo>
                      <a:pt x="8473" y="2195"/>
                    </a:lnTo>
                    <a:lnTo>
                      <a:pt x="8491" y="2200"/>
                    </a:lnTo>
                    <a:lnTo>
                      <a:pt x="8511" y="2193"/>
                    </a:lnTo>
                    <a:lnTo>
                      <a:pt x="8516" y="2185"/>
                    </a:lnTo>
                    <a:lnTo>
                      <a:pt x="8526" y="2184"/>
                    </a:lnTo>
                    <a:lnTo>
                      <a:pt x="8546" y="2187"/>
                    </a:lnTo>
                    <a:lnTo>
                      <a:pt x="8556" y="2185"/>
                    </a:lnTo>
                    <a:lnTo>
                      <a:pt x="8564" y="2192"/>
                    </a:lnTo>
                    <a:lnTo>
                      <a:pt x="8569" y="2200"/>
                    </a:lnTo>
                    <a:lnTo>
                      <a:pt x="8578" y="2200"/>
                    </a:lnTo>
                    <a:lnTo>
                      <a:pt x="8589" y="2204"/>
                    </a:lnTo>
                    <a:lnTo>
                      <a:pt x="8588" y="2222"/>
                    </a:lnTo>
                    <a:lnTo>
                      <a:pt x="8593" y="2233"/>
                    </a:lnTo>
                    <a:lnTo>
                      <a:pt x="8593" y="2247"/>
                    </a:lnTo>
                    <a:lnTo>
                      <a:pt x="8591" y="2259"/>
                    </a:lnTo>
                    <a:lnTo>
                      <a:pt x="8613" y="2278"/>
                    </a:lnTo>
                    <a:lnTo>
                      <a:pt x="8618" y="2286"/>
                    </a:lnTo>
                    <a:lnTo>
                      <a:pt x="8619" y="2293"/>
                    </a:lnTo>
                    <a:lnTo>
                      <a:pt x="8630" y="2294"/>
                    </a:lnTo>
                    <a:lnTo>
                      <a:pt x="8640" y="2299"/>
                    </a:lnTo>
                    <a:lnTo>
                      <a:pt x="8645" y="2298"/>
                    </a:lnTo>
                    <a:lnTo>
                      <a:pt x="8637" y="2292"/>
                    </a:lnTo>
                    <a:lnTo>
                      <a:pt x="8644" y="2281"/>
                    </a:lnTo>
                    <a:lnTo>
                      <a:pt x="8646" y="2287"/>
                    </a:lnTo>
                    <a:lnTo>
                      <a:pt x="8656" y="2288"/>
                    </a:lnTo>
                    <a:lnTo>
                      <a:pt x="8656" y="2272"/>
                    </a:lnTo>
                    <a:lnTo>
                      <a:pt x="8660" y="2266"/>
                    </a:lnTo>
                    <a:lnTo>
                      <a:pt x="8661" y="2270"/>
                    </a:lnTo>
                    <a:lnTo>
                      <a:pt x="8660" y="2286"/>
                    </a:lnTo>
                    <a:lnTo>
                      <a:pt x="8652" y="2295"/>
                    </a:lnTo>
                    <a:lnTo>
                      <a:pt x="8668" y="2309"/>
                    </a:lnTo>
                    <a:lnTo>
                      <a:pt x="8678" y="2309"/>
                    </a:lnTo>
                    <a:lnTo>
                      <a:pt x="8684" y="2313"/>
                    </a:lnTo>
                    <a:lnTo>
                      <a:pt x="8682" y="2319"/>
                    </a:lnTo>
                    <a:lnTo>
                      <a:pt x="8693" y="2329"/>
                    </a:lnTo>
                    <a:lnTo>
                      <a:pt x="8693" y="2340"/>
                    </a:lnTo>
                    <a:lnTo>
                      <a:pt x="8705" y="2340"/>
                    </a:lnTo>
                    <a:lnTo>
                      <a:pt x="8709" y="2330"/>
                    </a:lnTo>
                    <a:lnTo>
                      <a:pt x="8707" y="2345"/>
                    </a:lnTo>
                    <a:lnTo>
                      <a:pt x="8718" y="2348"/>
                    </a:lnTo>
                    <a:lnTo>
                      <a:pt x="8727" y="2343"/>
                    </a:lnTo>
                    <a:lnTo>
                      <a:pt x="8731" y="2331"/>
                    </a:lnTo>
                    <a:lnTo>
                      <a:pt x="8732" y="2317"/>
                    </a:lnTo>
                    <a:lnTo>
                      <a:pt x="8737" y="2324"/>
                    </a:lnTo>
                    <a:lnTo>
                      <a:pt x="8736" y="2332"/>
                    </a:lnTo>
                    <a:lnTo>
                      <a:pt x="8728" y="2351"/>
                    </a:lnTo>
                    <a:lnTo>
                      <a:pt x="8736" y="2358"/>
                    </a:lnTo>
                    <a:lnTo>
                      <a:pt x="8744" y="2360"/>
                    </a:lnTo>
                    <a:lnTo>
                      <a:pt x="8749" y="2359"/>
                    </a:lnTo>
                    <a:lnTo>
                      <a:pt x="8757" y="2352"/>
                    </a:lnTo>
                    <a:lnTo>
                      <a:pt x="8757" y="2335"/>
                    </a:lnTo>
                    <a:lnTo>
                      <a:pt x="8747" y="2333"/>
                    </a:lnTo>
                    <a:lnTo>
                      <a:pt x="8746" y="2329"/>
                    </a:lnTo>
                    <a:lnTo>
                      <a:pt x="8755" y="2326"/>
                    </a:lnTo>
                    <a:lnTo>
                      <a:pt x="8764" y="2331"/>
                    </a:lnTo>
                    <a:lnTo>
                      <a:pt x="8773" y="2341"/>
                    </a:lnTo>
                    <a:lnTo>
                      <a:pt x="8785" y="2337"/>
                    </a:lnTo>
                    <a:lnTo>
                      <a:pt x="8776" y="2319"/>
                    </a:lnTo>
                    <a:lnTo>
                      <a:pt x="8776" y="2315"/>
                    </a:lnTo>
                    <a:lnTo>
                      <a:pt x="8770" y="2309"/>
                    </a:lnTo>
                    <a:lnTo>
                      <a:pt x="8758" y="2311"/>
                    </a:lnTo>
                    <a:lnTo>
                      <a:pt x="8758" y="2309"/>
                    </a:lnTo>
                    <a:lnTo>
                      <a:pt x="8752" y="2305"/>
                    </a:lnTo>
                    <a:lnTo>
                      <a:pt x="8750" y="2300"/>
                    </a:lnTo>
                    <a:lnTo>
                      <a:pt x="8761" y="2299"/>
                    </a:lnTo>
                    <a:lnTo>
                      <a:pt x="8764" y="2293"/>
                    </a:lnTo>
                    <a:lnTo>
                      <a:pt x="8758" y="2287"/>
                    </a:lnTo>
                    <a:lnTo>
                      <a:pt x="8744" y="2290"/>
                    </a:lnTo>
                    <a:lnTo>
                      <a:pt x="8753" y="2283"/>
                    </a:lnTo>
                    <a:lnTo>
                      <a:pt x="8765" y="2283"/>
                    </a:lnTo>
                    <a:lnTo>
                      <a:pt x="8770" y="2278"/>
                    </a:lnTo>
                    <a:lnTo>
                      <a:pt x="8769" y="2270"/>
                    </a:lnTo>
                    <a:lnTo>
                      <a:pt x="8779" y="2276"/>
                    </a:lnTo>
                    <a:lnTo>
                      <a:pt x="8801" y="2256"/>
                    </a:lnTo>
                    <a:lnTo>
                      <a:pt x="8796" y="2249"/>
                    </a:lnTo>
                    <a:lnTo>
                      <a:pt x="8790" y="2236"/>
                    </a:lnTo>
                    <a:lnTo>
                      <a:pt x="8780" y="2238"/>
                    </a:lnTo>
                    <a:lnTo>
                      <a:pt x="8769" y="2233"/>
                    </a:lnTo>
                    <a:lnTo>
                      <a:pt x="8795" y="2232"/>
                    </a:lnTo>
                    <a:lnTo>
                      <a:pt x="8792" y="2220"/>
                    </a:lnTo>
                    <a:lnTo>
                      <a:pt x="8796" y="2209"/>
                    </a:lnTo>
                    <a:lnTo>
                      <a:pt x="8811" y="2197"/>
                    </a:lnTo>
                    <a:lnTo>
                      <a:pt x="8824" y="2195"/>
                    </a:lnTo>
                    <a:lnTo>
                      <a:pt x="8841" y="2201"/>
                    </a:lnTo>
                    <a:lnTo>
                      <a:pt x="8852" y="2201"/>
                    </a:lnTo>
                    <a:lnTo>
                      <a:pt x="8857" y="2195"/>
                    </a:lnTo>
                    <a:lnTo>
                      <a:pt x="8854" y="2186"/>
                    </a:lnTo>
                    <a:lnTo>
                      <a:pt x="8839" y="2176"/>
                    </a:lnTo>
                    <a:lnTo>
                      <a:pt x="8835" y="2160"/>
                    </a:lnTo>
                    <a:lnTo>
                      <a:pt x="8840" y="2153"/>
                    </a:lnTo>
                    <a:lnTo>
                      <a:pt x="8850" y="2166"/>
                    </a:lnTo>
                    <a:lnTo>
                      <a:pt x="8861" y="2173"/>
                    </a:lnTo>
                    <a:lnTo>
                      <a:pt x="8867" y="2182"/>
                    </a:lnTo>
                    <a:lnTo>
                      <a:pt x="8881" y="2184"/>
                    </a:lnTo>
                    <a:lnTo>
                      <a:pt x="8883" y="2174"/>
                    </a:lnTo>
                    <a:lnTo>
                      <a:pt x="8882" y="2164"/>
                    </a:lnTo>
                    <a:lnTo>
                      <a:pt x="8886" y="2142"/>
                    </a:lnTo>
                    <a:lnTo>
                      <a:pt x="8898" y="2137"/>
                    </a:lnTo>
                    <a:lnTo>
                      <a:pt x="8906" y="2126"/>
                    </a:lnTo>
                    <a:lnTo>
                      <a:pt x="8916" y="2125"/>
                    </a:lnTo>
                    <a:lnTo>
                      <a:pt x="8926" y="2127"/>
                    </a:lnTo>
                    <a:lnTo>
                      <a:pt x="8931" y="2116"/>
                    </a:lnTo>
                    <a:lnTo>
                      <a:pt x="8921" y="2114"/>
                    </a:lnTo>
                    <a:lnTo>
                      <a:pt x="8917" y="2116"/>
                    </a:lnTo>
                    <a:lnTo>
                      <a:pt x="8909" y="2110"/>
                    </a:lnTo>
                    <a:lnTo>
                      <a:pt x="8902" y="2109"/>
                    </a:lnTo>
                    <a:lnTo>
                      <a:pt x="8904" y="2101"/>
                    </a:lnTo>
                    <a:lnTo>
                      <a:pt x="8895" y="2091"/>
                    </a:lnTo>
                    <a:lnTo>
                      <a:pt x="8883" y="2104"/>
                    </a:lnTo>
                    <a:lnTo>
                      <a:pt x="8878" y="2098"/>
                    </a:lnTo>
                    <a:lnTo>
                      <a:pt x="8886" y="2093"/>
                    </a:lnTo>
                    <a:lnTo>
                      <a:pt x="8886" y="2089"/>
                    </a:lnTo>
                    <a:lnTo>
                      <a:pt x="8874" y="2078"/>
                    </a:lnTo>
                    <a:lnTo>
                      <a:pt x="8862" y="2071"/>
                    </a:lnTo>
                    <a:lnTo>
                      <a:pt x="8856" y="2058"/>
                    </a:lnTo>
                    <a:lnTo>
                      <a:pt x="8841" y="2046"/>
                    </a:lnTo>
                    <a:lnTo>
                      <a:pt x="8834" y="2035"/>
                    </a:lnTo>
                    <a:lnTo>
                      <a:pt x="8834" y="2026"/>
                    </a:lnTo>
                    <a:lnTo>
                      <a:pt x="8823" y="2020"/>
                    </a:lnTo>
                    <a:lnTo>
                      <a:pt x="8819" y="2013"/>
                    </a:lnTo>
                    <a:lnTo>
                      <a:pt x="8817" y="2002"/>
                    </a:lnTo>
                    <a:lnTo>
                      <a:pt x="8769" y="1992"/>
                    </a:lnTo>
                    <a:lnTo>
                      <a:pt x="8759" y="1996"/>
                    </a:lnTo>
                    <a:lnTo>
                      <a:pt x="8781" y="2002"/>
                    </a:lnTo>
                    <a:lnTo>
                      <a:pt x="8777" y="2009"/>
                    </a:lnTo>
                    <a:lnTo>
                      <a:pt x="8766" y="2010"/>
                    </a:lnTo>
                    <a:lnTo>
                      <a:pt x="8755" y="2008"/>
                    </a:lnTo>
                    <a:lnTo>
                      <a:pt x="8737" y="1997"/>
                    </a:lnTo>
                    <a:lnTo>
                      <a:pt x="8741" y="2010"/>
                    </a:lnTo>
                    <a:lnTo>
                      <a:pt x="8737" y="2019"/>
                    </a:lnTo>
                    <a:lnTo>
                      <a:pt x="8732" y="2019"/>
                    </a:lnTo>
                    <a:lnTo>
                      <a:pt x="8728" y="2009"/>
                    </a:lnTo>
                    <a:lnTo>
                      <a:pt x="8723" y="2002"/>
                    </a:lnTo>
                    <a:lnTo>
                      <a:pt x="8726" y="1992"/>
                    </a:lnTo>
                    <a:lnTo>
                      <a:pt x="8734" y="1990"/>
                    </a:lnTo>
                    <a:lnTo>
                      <a:pt x="8723" y="1983"/>
                    </a:lnTo>
                    <a:lnTo>
                      <a:pt x="8717" y="1983"/>
                    </a:lnTo>
                    <a:lnTo>
                      <a:pt x="8715" y="1977"/>
                    </a:lnTo>
                    <a:lnTo>
                      <a:pt x="8707" y="1975"/>
                    </a:lnTo>
                    <a:lnTo>
                      <a:pt x="8709" y="1982"/>
                    </a:lnTo>
                    <a:lnTo>
                      <a:pt x="8704" y="1993"/>
                    </a:lnTo>
                    <a:lnTo>
                      <a:pt x="8700" y="1991"/>
                    </a:lnTo>
                    <a:lnTo>
                      <a:pt x="8698" y="1985"/>
                    </a:lnTo>
                    <a:lnTo>
                      <a:pt x="8685" y="1981"/>
                    </a:lnTo>
                    <a:lnTo>
                      <a:pt x="8674" y="1982"/>
                    </a:lnTo>
                    <a:lnTo>
                      <a:pt x="8663" y="1987"/>
                    </a:lnTo>
                    <a:lnTo>
                      <a:pt x="8668" y="1994"/>
                    </a:lnTo>
                    <a:lnTo>
                      <a:pt x="8671" y="1987"/>
                    </a:lnTo>
                    <a:lnTo>
                      <a:pt x="8683" y="1983"/>
                    </a:lnTo>
                    <a:lnTo>
                      <a:pt x="8684" y="1988"/>
                    </a:lnTo>
                    <a:lnTo>
                      <a:pt x="8677" y="1992"/>
                    </a:lnTo>
                    <a:lnTo>
                      <a:pt x="8690" y="1997"/>
                    </a:lnTo>
                    <a:lnTo>
                      <a:pt x="8690" y="2023"/>
                    </a:lnTo>
                    <a:lnTo>
                      <a:pt x="8685" y="2046"/>
                    </a:lnTo>
                    <a:lnTo>
                      <a:pt x="8693" y="2048"/>
                    </a:lnTo>
                    <a:lnTo>
                      <a:pt x="8696" y="2044"/>
                    </a:lnTo>
                    <a:lnTo>
                      <a:pt x="8700" y="2047"/>
                    </a:lnTo>
                    <a:lnTo>
                      <a:pt x="8706" y="2060"/>
                    </a:lnTo>
                    <a:lnTo>
                      <a:pt x="8706" y="2069"/>
                    </a:lnTo>
                    <a:lnTo>
                      <a:pt x="8704" y="2079"/>
                    </a:lnTo>
                    <a:lnTo>
                      <a:pt x="8696" y="2080"/>
                    </a:lnTo>
                    <a:lnTo>
                      <a:pt x="8693" y="2088"/>
                    </a:lnTo>
                    <a:lnTo>
                      <a:pt x="8693" y="2080"/>
                    </a:lnTo>
                    <a:lnTo>
                      <a:pt x="8695" y="2076"/>
                    </a:lnTo>
                    <a:lnTo>
                      <a:pt x="8695" y="2061"/>
                    </a:lnTo>
                    <a:lnTo>
                      <a:pt x="8683" y="2056"/>
                    </a:lnTo>
                    <a:lnTo>
                      <a:pt x="8673" y="2057"/>
                    </a:lnTo>
                    <a:lnTo>
                      <a:pt x="8671" y="2047"/>
                    </a:lnTo>
                    <a:lnTo>
                      <a:pt x="8672" y="2041"/>
                    </a:lnTo>
                    <a:lnTo>
                      <a:pt x="8660" y="2034"/>
                    </a:lnTo>
                    <a:lnTo>
                      <a:pt x="8655" y="2025"/>
                    </a:lnTo>
                    <a:lnTo>
                      <a:pt x="8657" y="2013"/>
                    </a:lnTo>
                    <a:lnTo>
                      <a:pt x="8656" y="2002"/>
                    </a:lnTo>
                    <a:lnTo>
                      <a:pt x="8650" y="1987"/>
                    </a:lnTo>
                    <a:lnTo>
                      <a:pt x="8647" y="1971"/>
                    </a:lnTo>
                    <a:lnTo>
                      <a:pt x="8642" y="1949"/>
                    </a:lnTo>
                    <a:lnTo>
                      <a:pt x="8637" y="1940"/>
                    </a:lnTo>
                    <a:lnTo>
                      <a:pt x="8640" y="1932"/>
                    </a:lnTo>
                    <a:lnTo>
                      <a:pt x="8647" y="1940"/>
                    </a:lnTo>
                    <a:lnTo>
                      <a:pt x="8648" y="1951"/>
                    </a:lnTo>
                    <a:lnTo>
                      <a:pt x="8651" y="1947"/>
                    </a:lnTo>
                    <a:lnTo>
                      <a:pt x="8647" y="1938"/>
                    </a:lnTo>
                    <a:lnTo>
                      <a:pt x="8623" y="1920"/>
                    </a:lnTo>
                    <a:lnTo>
                      <a:pt x="8619" y="1906"/>
                    </a:lnTo>
                    <a:lnTo>
                      <a:pt x="8618" y="1897"/>
                    </a:lnTo>
                    <a:lnTo>
                      <a:pt x="8592" y="1884"/>
                    </a:lnTo>
                    <a:lnTo>
                      <a:pt x="8588" y="1886"/>
                    </a:lnTo>
                    <a:lnTo>
                      <a:pt x="8592" y="1897"/>
                    </a:lnTo>
                    <a:lnTo>
                      <a:pt x="8599" y="1910"/>
                    </a:lnTo>
                    <a:lnTo>
                      <a:pt x="8605" y="1916"/>
                    </a:lnTo>
                    <a:lnTo>
                      <a:pt x="8610" y="1916"/>
                    </a:lnTo>
                    <a:lnTo>
                      <a:pt x="8615" y="1923"/>
                    </a:lnTo>
                    <a:lnTo>
                      <a:pt x="8617" y="1932"/>
                    </a:lnTo>
                    <a:lnTo>
                      <a:pt x="8608" y="1928"/>
                    </a:lnTo>
                    <a:lnTo>
                      <a:pt x="8578" y="1906"/>
                    </a:lnTo>
                    <a:lnTo>
                      <a:pt x="8569" y="1904"/>
                    </a:lnTo>
                    <a:lnTo>
                      <a:pt x="8559" y="1897"/>
                    </a:lnTo>
                    <a:lnTo>
                      <a:pt x="8564" y="1891"/>
                    </a:lnTo>
                    <a:lnTo>
                      <a:pt x="8574" y="1889"/>
                    </a:lnTo>
                    <a:lnTo>
                      <a:pt x="8575" y="1879"/>
                    </a:lnTo>
                    <a:lnTo>
                      <a:pt x="8577" y="1874"/>
                    </a:lnTo>
                    <a:lnTo>
                      <a:pt x="8556" y="1869"/>
                    </a:lnTo>
                    <a:lnTo>
                      <a:pt x="8545" y="1869"/>
                    </a:lnTo>
                    <a:lnTo>
                      <a:pt x="8538" y="1863"/>
                    </a:lnTo>
                    <a:lnTo>
                      <a:pt x="8527" y="1859"/>
                    </a:lnTo>
                    <a:lnTo>
                      <a:pt x="8532" y="1852"/>
                    </a:lnTo>
                    <a:lnTo>
                      <a:pt x="8537" y="1851"/>
                    </a:lnTo>
                    <a:lnTo>
                      <a:pt x="8534" y="1845"/>
                    </a:lnTo>
                    <a:lnTo>
                      <a:pt x="8532" y="1836"/>
                    </a:lnTo>
                    <a:lnTo>
                      <a:pt x="8515" y="1836"/>
                    </a:lnTo>
                    <a:lnTo>
                      <a:pt x="8517" y="1829"/>
                    </a:lnTo>
                    <a:lnTo>
                      <a:pt x="8510" y="1818"/>
                    </a:lnTo>
                    <a:lnTo>
                      <a:pt x="8501" y="1820"/>
                    </a:lnTo>
                    <a:lnTo>
                      <a:pt x="8501" y="1816"/>
                    </a:lnTo>
                    <a:lnTo>
                      <a:pt x="8489" y="1808"/>
                    </a:lnTo>
                    <a:lnTo>
                      <a:pt x="8470" y="1816"/>
                    </a:lnTo>
                    <a:lnTo>
                      <a:pt x="8469" y="1810"/>
                    </a:lnTo>
                    <a:lnTo>
                      <a:pt x="8472" y="1802"/>
                    </a:lnTo>
                    <a:lnTo>
                      <a:pt x="8470" y="1795"/>
                    </a:lnTo>
                    <a:lnTo>
                      <a:pt x="8465" y="1787"/>
                    </a:lnTo>
                    <a:lnTo>
                      <a:pt x="8453" y="1776"/>
                    </a:lnTo>
                    <a:lnTo>
                      <a:pt x="8463" y="1789"/>
                    </a:lnTo>
                    <a:lnTo>
                      <a:pt x="8448" y="1782"/>
                    </a:lnTo>
                    <a:lnTo>
                      <a:pt x="8442" y="1782"/>
                    </a:lnTo>
                    <a:lnTo>
                      <a:pt x="8433" y="1773"/>
                    </a:lnTo>
                    <a:lnTo>
                      <a:pt x="8431" y="1752"/>
                    </a:lnTo>
                    <a:lnTo>
                      <a:pt x="8425" y="1740"/>
                    </a:lnTo>
                    <a:lnTo>
                      <a:pt x="8419" y="1740"/>
                    </a:lnTo>
                    <a:lnTo>
                      <a:pt x="8394" y="1729"/>
                    </a:lnTo>
                    <a:lnTo>
                      <a:pt x="8387" y="1721"/>
                    </a:lnTo>
                    <a:lnTo>
                      <a:pt x="8375" y="1722"/>
                    </a:lnTo>
                    <a:lnTo>
                      <a:pt x="8363" y="1716"/>
                    </a:lnTo>
                    <a:lnTo>
                      <a:pt x="8363" y="1716"/>
                    </a:lnTo>
                    <a:lnTo>
                      <a:pt x="8317" y="1666"/>
                    </a:lnTo>
                    <a:lnTo>
                      <a:pt x="8295" y="1652"/>
                    </a:lnTo>
                    <a:lnTo>
                      <a:pt x="8282" y="1648"/>
                    </a:lnTo>
                    <a:lnTo>
                      <a:pt x="8276" y="1637"/>
                    </a:lnTo>
                    <a:lnTo>
                      <a:pt x="8271" y="1641"/>
                    </a:lnTo>
                    <a:lnTo>
                      <a:pt x="8234" y="1622"/>
                    </a:lnTo>
                    <a:lnTo>
                      <a:pt x="8220" y="1606"/>
                    </a:lnTo>
                    <a:lnTo>
                      <a:pt x="8212" y="1609"/>
                    </a:lnTo>
                    <a:lnTo>
                      <a:pt x="8191" y="1599"/>
                    </a:lnTo>
                    <a:lnTo>
                      <a:pt x="8179" y="1598"/>
                    </a:lnTo>
                    <a:lnTo>
                      <a:pt x="8150" y="1569"/>
                    </a:lnTo>
                    <a:lnTo>
                      <a:pt x="8137" y="1567"/>
                    </a:lnTo>
                    <a:lnTo>
                      <a:pt x="8086" y="1566"/>
                    </a:lnTo>
                    <a:lnTo>
                      <a:pt x="8081" y="1571"/>
                    </a:lnTo>
                    <a:lnTo>
                      <a:pt x="8066" y="1574"/>
                    </a:lnTo>
                    <a:lnTo>
                      <a:pt x="8056" y="1568"/>
                    </a:lnTo>
                    <a:lnTo>
                      <a:pt x="8042" y="1563"/>
                    </a:lnTo>
                    <a:lnTo>
                      <a:pt x="8028" y="1567"/>
                    </a:lnTo>
                    <a:lnTo>
                      <a:pt x="8005" y="1565"/>
                    </a:lnTo>
                    <a:lnTo>
                      <a:pt x="7992" y="1571"/>
                    </a:lnTo>
                    <a:lnTo>
                      <a:pt x="7978" y="1568"/>
                    </a:lnTo>
                    <a:lnTo>
                      <a:pt x="7952" y="1553"/>
                    </a:lnTo>
                    <a:lnTo>
                      <a:pt x="7945" y="1556"/>
                    </a:lnTo>
                    <a:lnTo>
                      <a:pt x="7877" y="1539"/>
                    </a:lnTo>
                    <a:lnTo>
                      <a:pt x="7850" y="1539"/>
                    </a:lnTo>
                    <a:lnTo>
                      <a:pt x="7840" y="1545"/>
                    </a:lnTo>
                    <a:lnTo>
                      <a:pt x="7839" y="1557"/>
                    </a:lnTo>
                    <a:lnTo>
                      <a:pt x="7843" y="1567"/>
                    </a:lnTo>
                    <a:lnTo>
                      <a:pt x="7841" y="1589"/>
                    </a:lnTo>
                    <a:lnTo>
                      <a:pt x="7824" y="1595"/>
                    </a:lnTo>
                    <a:lnTo>
                      <a:pt x="7819" y="1608"/>
                    </a:lnTo>
                    <a:lnTo>
                      <a:pt x="7849" y="1615"/>
                    </a:lnTo>
                    <a:lnTo>
                      <a:pt x="7860" y="1651"/>
                    </a:lnTo>
                    <a:lnTo>
                      <a:pt x="7866" y="1657"/>
                    </a:lnTo>
                    <a:lnTo>
                      <a:pt x="7866" y="1666"/>
                    </a:lnTo>
                    <a:lnTo>
                      <a:pt x="7871" y="1689"/>
                    </a:lnTo>
                    <a:lnTo>
                      <a:pt x="7840" y="1725"/>
                    </a:lnTo>
                    <a:lnTo>
                      <a:pt x="7820" y="1739"/>
                    </a:lnTo>
                    <a:lnTo>
                      <a:pt x="7797" y="1738"/>
                    </a:lnTo>
                    <a:lnTo>
                      <a:pt x="7790" y="1733"/>
                    </a:lnTo>
                    <a:lnTo>
                      <a:pt x="7782" y="1711"/>
                    </a:lnTo>
                    <a:lnTo>
                      <a:pt x="7777" y="1700"/>
                    </a:lnTo>
                    <a:lnTo>
                      <a:pt x="7762" y="1690"/>
                    </a:lnTo>
                    <a:lnTo>
                      <a:pt x="7760" y="1684"/>
                    </a:lnTo>
                    <a:lnTo>
                      <a:pt x="7750" y="1678"/>
                    </a:lnTo>
                    <a:lnTo>
                      <a:pt x="7727" y="1675"/>
                    </a:lnTo>
                    <a:lnTo>
                      <a:pt x="7721" y="1670"/>
                    </a:lnTo>
                    <a:lnTo>
                      <a:pt x="7719" y="1663"/>
                    </a:lnTo>
                    <a:lnTo>
                      <a:pt x="7717" y="1655"/>
                    </a:lnTo>
                    <a:lnTo>
                      <a:pt x="7720" y="1625"/>
                    </a:lnTo>
                    <a:lnTo>
                      <a:pt x="7716" y="1614"/>
                    </a:lnTo>
                    <a:lnTo>
                      <a:pt x="7698" y="1608"/>
                    </a:lnTo>
                    <a:lnTo>
                      <a:pt x="7700" y="1598"/>
                    </a:lnTo>
                    <a:lnTo>
                      <a:pt x="7707" y="1595"/>
                    </a:lnTo>
                    <a:lnTo>
                      <a:pt x="7706" y="1590"/>
                    </a:lnTo>
                    <a:lnTo>
                      <a:pt x="7693" y="1582"/>
                    </a:lnTo>
                    <a:lnTo>
                      <a:pt x="7685" y="1584"/>
                    </a:lnTo>
                    <a:lnTo>
                      <a:pt x="7679" y="1590"/>
                    </a:lnTo>
                    <a:lnTo>
                      <a:pt x="7650" y="1627"/>
                    </a:lnTo>
                    <a:lnTo>
                      <a:pt x="7641" y="1628"/>
                    </a:lnTo>
                    <a:lnTo>
                      <a:pt x="7635" y="1626"/>
                    </a:lnTo>
                    <a:lnTo>
                      <a:pt x="7613" y="1626"/>
                    </a:lnTo>
                    <a:lnTo>
                      <a:pt x="7591" y="1614"/>
                    </a:lnTo>
                    <a:lnTo>
                      <a:pt x="7559" y="1610"/>
                    </a:lnTo>
                    <a:lnTo>
                      <a:pt x="7547" y="1614"/>
                    </a:lnTo>
                    <a:lnTo>
                      <a:pt x="7544" y="1617"/>
                    </a:lnTo>
                    <a:lnTo>
                      <a:pt x="7542" y="1614"/>
                    </a:lnTo>
                    <a:lnTo>
                      <a:pt x="7518" y="1616"/>
                    </a:lnTo>
                    <a:lnTo>
                      <a:pt x="7504" y="1606"/>
                    </a:lnTo>
                    <a:lnTo>
                      <a:pt x="7489" y="1582"/>
                    </a:lnTo>
                    <a:lnTo>
                      <a:pt x="7469" y="1594"/>
                    </a:lnTo>
                    <a:lnTo>
                      <a:pt x="7438" y="1590"/>
                    </a:lnTo>
                    <a:lnTo>
                      <a:pt x="7420" y="1600"/>
                    </a:lnTo>
                    <a:lnTo>
                      <a:pt x="7405" y="1594"/>
                    </a:lnTo>
                    <a:lnTo>
                      <a:pt x="7398" y="1594"/>
                    </a:lnTo>
                    <a:lnTo>
                      <a:pt x="7393" y="1599"/>
                    </a:lnTo>
                    <a:lnTo>
                      <a:pt x="7389" y="1606"/>
                    </a:lnTo>
                    <a:lnTo>
                      <a:pt x="7382" y="1606"/>
                    </a:lnTo>
                    <a:lnTo>
                      <a:pt x="7378" y="1623"/>
                    </a:lnTo>
                    <a:lnTo>
                      <a:pt x="7362" y="1622"/>
                    </a:lnTo>
                    <a:lnTo>
                      <a:pt x="7356" y="1635"/>
                    </a:lnTo>
                    <a:lnTo>
                      <a:pt x="7346" y="1646"/>
                    </a:lnTo>
                    <a:lnTo>
                      <a:pt x="7338" y="1643"/>
                    </a:lnTo>
                    <a:lnTo>
                      <a:pt x="7339" y="1626"/>
                    </a:lnTo>
                    <a:lnTo>
                      <a:pt x="7336" y="1616"/>
                    </a:lnTo>
                    <a:lnTo>
                      <a:pt x="7327" y="1620"/>
                    </a:lnTo>
                    <a:lnTo>
                      <a:pt x="7322" y="1617"/>
                    </a:lnTo>
                    <a:lnTo>
                      <a:pt x="7314" y="1605"/>
                    </a:lnTo>
                    <a:lnTo>
                      <a:pt x="7306" y="1596"/>
                    </a:lnTo>
                    <a:lnTo>
                      <a:pt x="7293" y="1590"/>
                    </a:lnTo>
                    <a:lnTo>
                      <a:pt x="7284" y="1590"/>
                    </a:lnTo>
                    <a:lnTo>
                      <a:pt x="7273" y="1590"/>
                    </a:lnTo>
                    <a:lnTo>
                      <a:pt x="7268" y="1582"/>
                    </a:lnTo>
                    <a:lnTo>
                      <a:pt x="7250" y="1578"/>
                    </a:lnTo>
                    <a:lnTo>
                      <a:pt x="7250" y="1569"/>
                    </a:lnTo>
                    <a:lnTo>
                      <a:pt x="7270" y="1509"/>
                    </a:lnTo>
                    <a:lnTo>
                      <a:pt x="7270" y="1497"/>
                    </a:lnTo>
                    <a:lnTo>
                      <a:pt x="7268" y="1486"/>
                    </a:lnTo>
                    <a:lnTo>
                      <a:pt x="7268" y="1480"/>
                    </a:lnTo>
                    <a:lnTo>
                      <a:pt x="7258" y="1459"/>
                    </a:lnTo>
                    <a:lnTo>
                      <a:pt x="7258" y="1455"/>
                    </a:lnTo>
                    <a:lnTo>
                      <a:pt x="7247" y="1444"/>
                    </a:lnTo>
                    <a:lnTo>
                      <a:pt x="7238" y="1431"/>
                    </a:lnTo>
                    <a:lnTo>
                      <a:pt x="7232" y="1426"/>
                    </a:lnTo>
                    <a:lnTo>
                      <a:pt x="7222" y="1409"/>
                    </a:lnTo>
                    <a:lnTo>
                      <a:pt x="7212" y="1402"/>
                    </a:lnTo>
                    <a:lnTo>
                      <a:pt x="7204" y="1393"/>
                    </a:lnTo>
                    <a:lnTo>
                      <a:pt x="7192" y="1388"/>
                    </a:lnTo>
                    <a:lnTo>
                      <a:pt x="7152" y="1384"/>
                    </a:lnTo>
                    <a:lnTo>
                      <a:pt x="7139" y="1379"/>
                    </a:lnTo>
                    <a:lnTo>
                      <a:pt x="7112" y="1378"/>
                    </a:lnTo>
                    <a:lnTo>
                      <a:pt x="7090" y="1382"/>
                    </a:lnTo>
                    <a:lnTo>
                      <a:pt x="7064" y="1380"/>
                    </a:lnTo>
                    <a:lnTo>
                      <a:pt x="7051" y="1383"/>
                    </a:lnTo>
                    <a:lnTo>
                      <a:pt x="7047" y="1388"/>
                    </a:lnTo>
                    <a:lnTo>
                      <a:pt x="7024" y="1385"/>
                    </a:lnTo>
                    <a:lnTo>
                      <a:pt x="7017" y="1393"/>
                    </a:lnTo>
                    <a:lnTo>
                      <a:pt x="7006" y="1393"/>
                    </a:lnTo>
                    <a:lnTo>
                      <a:pt x="6979" y="1386"/>
                    </a:lnTo>
                    <a:lnTo>
                      <a:pt x="6973" y="1388"/>
                    </a:lnTo>
                    <a:lnTo>
                      <a:pt x="6964" y="1396"/>
                    </a:lnTo>
                    <a:lnTo>
                      <a:pt x="6951" y="1400"/>
                    </a:lnTo>
                    <a:lnTo>
                      <a:pt x="6941" y="1395"/>
                    </a:lnTo>
                    <a:lnTo>
                      <a:pt x="6920" y="1396"/>
                    </a:lnTo>
                    <a:lnTo>
                      <a:pt x="6913" y="1400"/>
                    </a:lnTo>
                    <a:lnTo>
                      <a:pt x="6905" y="1397"/>
                    </a:lnTo>
                    <a:lnTo>
                      <a:pt x="6881" y="1410"/>
                    </a:lnTo>
                    <a:lnTo>
                      <a:pt x="6870" y="1410"/>
                    </a:lnTo>
                    <a:lnTo>
                      <a:pt x="6861" y="1417"/>
                    </a:lnTo>
                    <a:lnTo>
                      <a:pt x="6855" y="1409"/>
                    </a:lnTo>
                    <a:lnTo>
                      <a:pt x="6837" y="1393"/>
                    </a:lnTo>
                    <a:lnTo>
                      <a:pt x="6823" y="1391"/>
                    </a:lnTo>
                    <a:lnTo>
                      <a:pt x="6817" y="1386"/>
                    </a:lnTo>
                    <a:lnTo>
                      <a:pt x="6840" y="1379"/>
                    </a:lnTo>
                    <a:lnTo>
                      <a:pt x="6848" y="1368"/>
                    </a:lnTo>
                    <a:lnTo>
                      <a:pt x="6850" y="1354"/>
                    </a:lnTo>
                    <a:lnTo>
                      <a:pt x="6814" y="1323"/>
                    </a:lnTo>
                    <a:lnTo>
                      <a:pt x="6811" y="1315"/>
                    </a:lnTo>
                    <a:lnTo>
                      <a:pt x="6808" y="1307"/>
                    </a:lnTo>
                    <a:lnTo>
                      <a:pt x="6786" y="1310"/>
                    </a:lnTo>
                    <a:lnTo>
                      <a:pt x="6769" y="1316"/>
                    </a:lnTo>
                    <a:lnTo>
                      <a:pt x="6759" y="1316"/>
                    </a:lnTo>
                    <a:lnTo>
                      <a:pt x="6755" y="1307"/>
                    </a:lnTo>
                    <a:lnTo>
                      <a:pt x="6755" y="1299"/>
                    </a:lnTo>
                    <a:lnTo>
                      <a:pt x="6737" y="1288"/>
                    </a:lnTo>
                    <a:lnTo>
                      <a:pt x="6732" y="1276"/>
                    </a:lnTo>
                    <a:lnTo>
                      <a:pt x="6725" y="1275"/>
                    </a:lnTo>
                    <a:lnTo>
                      <a:pt x="6706" y="1264"/>
                    </a:lnTo>
                    <a:lnTo>
                      <a:pt x="6701" y="1271"/>
                    </a:lnTo>
                    <a:lnTo>
                      <a:pt x="6692" y="1272"/>
                    </a:lnTo>
                    <a:lnTo>
                      <a:pt x="6685" y="1267"/>
                    </a:lnTo>
                    <a:lnTo>
                      <a:pt x="6671" y="1264"/>
                    </a:lnTo>
                    <a:lnTo>
                      <a:pt x="6665" y="1266"/>
                    </a:lnTo>
                    <a:lnTo>
                      <a:pt x="6665" y="1260"/>
                    </a:lnTo>
                    <a:lnTo>
                      <a:pt x="6684" y="1232"/>
                    </a:lnTo>
                    <a:lnTo>
                      <a:pt x="6690" y="1227"/>
                    </a:lnTo>
                    <a:lnTo>
                      <a:pt x="6703" y="1237"/>
                    </a:lnTo>
                    <a:lnTo>
                      <a:pt x="6709" y="1245"/>
                    </a:lnTo>
                    <a:lnTo>
                      <a:pt x="6722" y="1237"/>
                    </a:lnTo>
                    <a:lnTo>
                      <a:pt x="6722" y="1226"/>
                    </a:lnTo>
                    <a:lnTo>
                      <a:pt x="6721" y="1217"/>
                    </a:lnTo>
                    <a:lnTo>
                      <a:pt x="6708" y="1181"/>
                    </a:lnTo>
                    <a:lnTo>
                      <a:pt x="6689" y="1169"/>
                    </a:lnTo>
                    <a:lnTo>
                      <a:pt x="6678" y="1162"/>
                    </a:lnTo>
                    <a:lnTo>
                      <a:pt x="6662" y="1159"/>
                    </a:lnTo>
                    <a:lnTo>
                      <a:pt x="6656" y="1153"/>
                    </a:lnTo>
                    <a:lnTo>
                      <a:pt x="6636" y="1143"/>
                    </a:lnTo>
                    <a:lnTo>
                      <a:pt x="6617" y="1147"/>
                    </a:lnTo>
                    <a:lnTo>
                      <a:pt x="6615" y="1151"/>
                    </a:lnTo>
                    <a:lnTo>
                      <a:pt x="6612" y="1144"/>
                    </a:lnTo>
                    <a:lnTo>
                      <a:pt x="6603" y="1143"/>
                    </a:lnTo>
                    <a:lnTo>
                      <a:pt x="6575" y="1143"/>
                    </a:lnTo>
                    <a:lnTo>
                      <a:pt x="6565" y="1148"/>
                    </a:lnTo>
                    <a:lnTo>
                      <a:pt x="6540" y="1142"/>
                    </a:lnTo>
                    <a:lnTo>
                      <a:pt x="6528" y="1131"/>
                    </a:lnTo>
                    <a:lnTo>
                      <a:pt x="6512" y="1131"/>
                    </a:lnTo>
                    <a:lnTo>
                      <a:pt x="6490" y="1109"/>
                    </a:lnTo>
                    <a:lnTo>
                      <a:pt x="6484" y="1111"/>
                    </a:lnTo>
                    <a:lnTo>
                      <a:pt x="6443" y="1106"/>
                    </a:lnTo>
                    <a:lnTo>
                      <a:pt x="6419" y="1092"/>
                    </a:lnTo>
                    <a:lnTo>
                      <a:pt x="6378" y="1089"/>
                    </a:lnTo>
                    <a:lnTo>
                      <a:pt x="6365" y="1084"/>
                    </a:lnTo>
                    <a:lnTo>
                      <a:pt x="6319" y="1086"/>
                    </a:lnTo>
                    <a:lnTo>
                      <a:pt x="6264" y="1079"/>
                    </a:lnTo>
                    <a:lnTo>
                      <a:pt x="6257" y="1073"/>
                    </a:lnTo>
                    <a:lnTo>
                      <a:pt x="6252" y="1066"/>
                    </a:lnTo>
                    <a:lnTo>
                      <a:pt x="6242" y="1060"/>
                    </a:lnTo>
                    <a:lnTo>
                      <a:pt x="6232" y="1058"/>
                    </a:lnTo>
                    <a:lnTo>
                      <a:pt x="6225" y="1057"/>
                    </a:lnTo>
                    <a:lnTo>
                      <a:pt x="6217" y="1068"/>
                    </a:lnTo>
                    <a:lnTo>
                      <a:pt x="6216" y="1074"/>
                    </a:lnTo>
                    <a:lnTo>
                      <a:pt x="6226" y="1084"/>
                    </a:lnTo>
                    <a:lnTo>
                      <a:pt x="6227" y="1093"/>
                    </a:lnTo>
                    <a:lnTo>
                      <a:pt x="6235" y="1105"/>
                    </a:lnTo>
                    <a:lnTo>
                      <a:pt x="6227" y="1109"/>
                    </a:lnTo>
                    <a:lnTo>
                      <a:pt x="6216" y="1119"/>
                    </a:lnTo>
                    <a:lnTo>
                      <a:pt x="6211" y="1127"/>
                    </a:lnTo>
                    <a:lnTo>
                      <a:pt x="6206" y="1152"/>
                    </a:lnTo>
                    <a:lnTo>
                      <a:pt x="6199" y="1167"/>
                    </a:lnTo>
                    <a:lnTo>
                      <a:pt x="6192" y="1176"/>
                    </a:lnTo>
                    <a:lnTo>
                      <a:pt x="6179" y="1179"/>
                    </a:lnTo>
                    <a:lnTo>
                      <a:pt x="6166" y="1191"/>
                    </a:lnTo>
                    <a:lnTo>
                      <a:pt x="6158" y="1205"/>
                    </a:lnTo>
                    <a:lnTo>
                      <a:pt x="6157" y="1212"/>
                    </a:lnTo>
                    <a:lnTo>
                      <a:pt x="6163" y="1226"/>
                    </a:lnTo>
                    <a:lnTo>
                      <a:pt x="6165" y="1234"/>
                    </a:lnTo>
                    <a:lnTo>
                      <a:pt x="6155" y="1235"/>
                    </a:lnTo>
                    <a:lnTo>
                      <a:pt x="6156" y="1255"/>
                    </a:lnTo>
                    <a:lnTo>
                      <a:pt x="6161" y="1269"/>
                    </a:lnTo>
                    <a:lnTo>
                      <a:pt x="6171" y="1280"/>
                    </a:lnTo>
                    <a:lnTo>
                      <a:pt x="6173" y="1286"/>
                    </a:lnTo>
                    <a:lnTo>
                      <a:pt x="6173" y="1298"/>
                    </a:lnTo>
                    <a:lnTo>
                      <a:pt x="6171" y="1307"/>
                    </a:lnTo>
                    <a:lnTo>
                      <a:pt x="6161" y="1307"/>
                    </a:lnTo>
                    <a:lnTo>
                      <a:pt x="6141" y="1294"/>
                    </a:lnTo>
                    <a:lnTo>
                      <a:pt x="6135" y="1313"/>
                    </a:lnTo>
                    <a:lnTo>
                      <a:pt x="6120" y="1307"/>
                    </a:lnTo>
                    <a:lnTo>
                      <a:pt x="6115" y="1314"/>
                    </a:lnTo>
                    <a:lnTo>
                      <a:pt x="6113" y="1309"/>
                    </a:lnTo>
                    <a:lnTo>
                      <a:pt x="6093" y="1325"/>
                    </a:lnTo>
                    <a:lnTo>
                      <a:pt x="6088" y="1334"/>
                    </a:lnTo>
                    <a:lnTo>
                      <a:pt x="6080" y="1340"/>
                    </a:lnTo>
                    <a:lnTo>
                      <a:pt x="6076" y="1352"/>
                    </a:lnTo>
                    <a:lnTo>
                      <a:pt x="6065" y="1351"/>
                    </a:lnTo>
                    <a:lnTo>
                      <a:pt x="6060" y="1357"/>
                    </a:lnTo>
                    <a:lnTo>
                      <a:pt x="6054" y="1350"/>
                    </a:lnTo>
                    <a:lnTo>
                      <a:pt x="6047" y="1348"/>
                    </a:lnTo>
                    <a:lnTo>
                      <a:pt x="6042" y="1343"/>
                    </a:lnTo>
                    <a:lnTo>
                      <a:pt x="6042" y="1334"/>
                    </a:lnTo>
                    <a:lnTo>
                      <a:pt x="6033" y="1331"/>
                    </a:lnTo>
                    <a:lnTo>
                      <a:pt x="6029" y="1320"/>
                    </a:lnTo>
                    <a:lnTo>
                      <a:pt x="6021" y="1314"/>
                    </a:lnTo>
                    <a:lnTo>
                      <a:pt x="6013" y="1314"/>
                    </a:lnTo>
                    <a:lnTo>
                      <a:pt x="5985" y="1293"/>
                    </a:lnTo>
                    <a:lnTo>
                      <a:pt x="5972" y="1294"/>
                    </a:lnTo>
                    <a:lnTo>
                      <a:pt x="5956" y="1288"/>
                    </a:lnTo>
                    <a:lnTo>
                      <a:pt x="5950" y="1281"/>
                    </a:lnTo>
                    <a:lnTo>
                      <a:pt x="5941" y="1280"/>
                    </a:lnTo>
                    <a:lnTo>
                      <a:pt x="5929" y="1272"/>
                    </a:lnTo>
                    <a:lnTo>
                      <a:pt x="5898" y="1276"/>
                    </a:lnTo>
                    <a:lnTo>
                      <a:pt x="5887" y="1294"/>
                    </a:lnTo>
                    <a:lnTo>
                      <a:pt x="5886" y="1304"/>
                    </a:lnTo>
                    <a:lnTo>
                      <a:pt x="5888" y="1318"/>
                    </a:lnTo>
                    <a:lnTo>
                      <a:pt x="5887" y="1324"/>
                    </a:lnTo>
                    <a:lnTo>
                      <a:pt x="5877" y="1309"/>
                    </a:lnTo>
                    <a:lnTo>
                      <a:pt x="5872" y="1314"/>
                    </a:lnTo>
                    <a:lnTo>
                      <a:pt x="5845" y="1309"/>
                    </a:lnTo>
                    <a:lnTo>
                      <a:pt x="5834" y="1314"/>
                    </a:lnTo>
                    <a:lnTo>
                      <a:pt x="5824" y="1312"/>
                    </a:lnTo>
                    <a:lnTo>
                      <a:pt x="5811" y="1292"/>
                    </a:lnTo>
                    <a:lnTo>
                      <a:pt x="5802" y="1287"/>
                    </a:lnTo>
                    <a:lnTo>
                      <a:pt x="5792" y="1264"/>
                    </a:lnTo>
                    <a:lnTo>
                      <a:pt x="5783" y="1254"/>
                    </a:lnTo>
                    <a:lnTo>
                      <a:pt x="5775" y="1232"/>
                    </a:lnTo>
                    <a:lnTo>
                      <a:pt x="5774" y="1217"/>
                    </a:lnTo>
                    <a:lnTo>
                      <a:pt x="5773" y="1214"/>
                    </a:lnTo>
                    <a:lnTo>
                      <a:pt x="5767" y="1218"/>
                    </a:lnTo>
                    <a:lnTo>
                      <a:pt x="5762" y="1232"/>
                    </a:lnTo>
                    <a:lnTo>
                      <a:pt x="5744" y="1275"/>
                    </a:lnTo>
                    <a:lnTo>
                      <a:pt x="5737" y="1289"/>
                    </a:lnTo>
                    <a:lnTo>
                      <a:pt x="5736" y="1307"/>
                    </a:lnTo>
                    <a:lnTo>
                      <a:pt x="5733" y="1319"/>
                    </a:lnTo>
                    <a:lnTo>
                      <a:pt x="5735" y="1353"/>
                    </a:lnTo>
                    <a:lnTo>
                      <a:pt x="5727" y="1358"/>
                    </a:lnTo>
                    <a:lnTo>
                      <a:pt x="5719" y="1380"/>
                    </a:lnTo>
                    <a:lnTo>
                      <a:pt x="5712" y="1388"/>
                    </a:lnTo>
                    <a:lnTo>
                      <a:pt x="5710" y="1406"/>
                    </a:lnTo>
                    <a:lnTo>
                      <a:pt x="5700" y="1418"/>
                    </a:lnTo>
                    <a:lnTo>
                      <a:pt x="5697" y="1433"/>
                    </a:lnTo>
                    <a:lnTo>
                      <a:pt x="5684" y="1427"/>
                    </a:lnTo>
                    <a:lnTo>
                      <a:pt x="5674" y="1395"/>
                    </a:lnTo>
                    <a:lnTo>
                      <a:pt x="5671" y="1393"/>
                    </a:lnTo>
                    <a:lnTo>
                      <a:pt x="5669" y="1405"/>
                    </a:lnTo>
                    <a:lnTo>
                      <a:pt x="5662" y="1406"/>
                    </a:lnTo>
                    <a:lnTo>
                      <a:pt x="5656" y="1397"/>
                    </a:lnTo>
                    <a:lnTo>
                      <a:pt x="5649" y="1399"/>
                    </a:lnTo>
                    <a:lnTo>
                      <a:pt x="5641" y="1394"/>
                    </a:lnTo>
                    <a:lnTo>
                      <a:pt x="5636" y="1386"/>
                    </a:lnTo>
                    <a:lnTo>
                      <a:pt x="5636" y="1379"/>
                    </a:lnTo>
                    <a:lnTo>
                      <a:pt x="5627" y="1368"/>
                    </a:lnTo>
                    <a:lnTo>
                      <a:pt x="5620" y="1375"/>
                    </a:lnTo>
                    <a:lnTo>
                      <a:pt x="5618" y="1369"/>
                    </a:lnTo>
                    <a:lnTo>
                      <a:pt x="5613" y="1364"/>
                    </a:lnTo>
                    <a:lnTo>
                      <a:pt x="5609" y="1354"/>
                    </a:lnTo>
                    <a:lnTo>
                      <a:pt x="5607" y="1340"/>
                    </a:lnTo>
                    <a:lnTo>
                      <a:pt x="5599" y="1336"/>
                    </a:lnTo>
                    <a:lnTo>
                      <a:pt x="5596" y="1340"/>
                    </a:lnTo>
                    <a:lnTo>
                      <a:pt x="5596" y="1332"/>
                    </a:lnTo>
                    <a:lnTo>
                      <a:pt x="5588" y="1318"/>
                    </a:lnTo>
                    <a:lnTo>
                      <a:pt x="5586" y="1303"/>
                    </a:lnTo>
                    <a:lnTo>
                      <a:pt x="5582" y="1299"/>
                    </a:lnTo>
                    <a:lnTo>
                      <a:pt x="5582" y="1288"/>
                    </a:lnTo>
                    <a:lnTo>
                      <a:pt x="5579" y="1282"/>
                    </a:lnTo>
                    <a:lnTo>
                      <a:pt x="5576" y="1270"/>
                    </a:lnTo>
                    <a:lnTo>
                      <a:pt x="5575" y="1273"/>
                    </a:lnTo>
                    <a:lnTo>
                      <a:pt x="5565" y="1280"/>
                    </a:lnTo>
                    <a:lnTo>
                      <a:pt x="5559" y="1272"/>
                    </a:lnTo>
                    <a:lnTo>
                      <a:pt x="5561" y="1264"/>
                    </a:lnTo>
                    <a:lnTo>
                      <a:pt x="5559" y="1255"/>
                    </a:lnTo>
                    <a:lnTo>
                      <a:pt x="5555" y="1251"/>
                    </a:lnTo>
                    <a:lnTo>
                      <a:pt x="5554" y="1245"/>
                    </a:lnTo>
                    <a:lnTo>
                      <a:pt x="5553" y="1229"/>
                    </a:lnTo>
                    <a:lnTo>
                      <a:pt x="5572" y="1200"/>
                    </a:lnTo>
                    <a:lnTo>
                      <a:pt x="5577" y="1205"/>
                    </a:lnTo>
                    <a:lnTo>
                      <a:pt x="5582" y="1203"/>
                    </a:lnTo>
                    <a:lnTo>
                      <a:pt x="5579" y="1199"/>
                    </a:lnTo>
                    <a:lnTo>
                      <a:pt x="5580" y="1192"/>
                    </a:lnTo>
                    <a:lnTo>
                      <a:pt x="5591" y="1187"/>
                    </a:lnTo>
                    <a:lnTo>
                      <a:pt x="5597" y="1180"/>
                    </a:lnTo>
                    <a:lnTo>
                      <a:pt x="5591" y="1181"/>
                    </a:lnTo>
                    <a:lnTo>
                      <a:pt x="5591" y="1178"/>
                    </a:lnTo>
                    <a:lnTo>
                      <a:pt x="5596" y="1173"/>
                    </a:lnTo>
                    <a:lnTo>
                      <a:pt x="5593" y="1169"/>
                    </a:lnTo>
                    <a:lnTo>
                      <a:pt x="5593" y="1159"/>
                    </a:lnTo>
                    <a:lnTo>
                      <a:pt x="5603" y="1141"/>
                    </a:lnTo>
                    <a:lnTo>
                      <a:pt x="5581" y="1125"/>
                    </a:lnTo>
                    <a:lnTo>
                      <a:pt x="5582" y="1120"/>
                    </a:lnTo>
                    <a:lnTo>
                      <a:pt x="5590" y="1111"/>
                    </a:lnTo>
                    <a:lnTo>
                      <a:pt x="5580" y="1104"/>
                    </a:lnTo>
                    <a:lnTo>
                      <a:pt x="5582" y="1094"/>
                    </a:lnTo>
                    <a:lnTo>
                      <a:pt x="5588" y="1090"/>
                    </a:lnTo>
                    <a:lnTo>
                      <a:pt x="5588" y="1077"/>
                    </a:lnTo>
                    <a:lnTo>
                      <a:pt x="5591" y="1074"/>
                    </a:lnTo>
                    <a:lnTo>
                      <a:pt x="5587" y="1072"/>
                    </a:lnTo>
                    <a:lnTo>
                      <a:pt x="5586" y="1066"/>
                    </a:lnTo>
                    <a:lnTo>
                      <a:pt x="5587" y="1058"/>
                    </a:lnTo>
                    <a:lnTo>
                      <a:pt x="5585" y="1050"/>
                    </a:lnTo>
                    <a:lnTo>
                      <a:pt x="5592" y="1049"/>
                    </a:lnTo>
                    <a:lnTo>
                      <a:pt x="5593" y="1045"/>
                    </a:lnTo>
                    <a:lnTo>
                      <a:pt x="5595" y="1038"/>
                    </a:lnTo>
                    <a:lnTo>
                      <a:pt x="5597" y="1031"/>
                    </a:lnTo>
                    <a:lnTo>
                      <a:pt x="5593" y="1028"/>
                    </a:lnTo>
                    <a:lnTo>
                      <a:pt x="5593" y="1022"/>
                    </a:lnTo>
                    <a:lnTo>
                      <a:pt x="5577" y="1012"/>
                    </a:lnTo>
                    <a:lnTo>
                      <a:pt x="5572" y="1001"/>
                    </a:lnTo>
                    <a:lnTo>
                      <a:pt x="5565" y="992"/>
                    </a:lnTo>
                    <a:lnTo>
                      <a:pt x="5565" y="985"/>
                    </a:lnTo>
                    <a:lnTo>
                      <a:pt x="5541" y="971"/>
                    </a:lnTo>
                    <a:lnTo>
                      <a:pt x="5542" y="964"/>
                    </a:lnTo>
                    <a:lnTo>
                      <a:pt x="5541" y="957"/>
                    </a:lnTo>
                    <a:lnTo>
                      <a:pt x="5528" y="955"/>
                    </a:lnTo>
                    <a:lnTo>
                      <a:pt x="5523" y="952"/>
                    </a:lnTo>
                    <a:lnTo>
                      <a:pt x="5527" y="948"/>
                    </a:lnTo>
                    <a:lnTo>
                      <a:pt x="5521" y="939"/>
                    </a:lnTo>
                    <a:lnTo>
                      <a:pt x="5504" y="932"/>
                    </a:lnTo>
                    <a:lnTo>
                      <a:pt x="5494" y="936"/>
                    </a:lnTo>
                    <a:lnTo>
                      <a:pt x="5478" y="933"/>
                    </a:lnTo>
                    <a:lnTo>
                      <a:pt x="5461" y="925"/>
                    </a:lnTo>
                    <a:lnTo>
                      <a:pt x="5457" y="930"/>
                    </a:lnTo>
                    <a:lnTo>
                      <a:pt x="5455" y="938"/>
                    </a:lnTo>
                    <a:lnTo>
                      <a:pt x="5447" y="938"/>
                    </a:lnTo>
                    <a:lnTo>
                      <a:pt x="5437" y="950"/>
                    </a:lnTo>
                    <a:lnTo>
                      <a:pt x="5435" y="947"/>
                    </a:lnTo>
                    <a:lnTo>
                      <a:pt x="5434" y="941"/>
                    </a:lnTo>
                    <a:lnTo>
                      <a:pt x="5415" y="918"/>
                    </a:lnTo>
                    <a:lnTo>
                      <a:pt x="5408" y="925"/>
                    </a:lnTo>
                    <a:lnTo>
                      <a:pt x="5399" y="920"/>
                    </a:lnTo>
                    <a:lnTo>
                      <a:pt x="5392" y="922"/>
                    </a:lnTo>
                    <a:lnTo>
                      <a:pt x="5385" y="912"/>
                    </a:lnTo>
                    <a:lnTo>
                      <a:pt x="5380" y="916"/>
                    </a:lnTo>
                    <a:lnTo>
                      <a:pt x="5373" y="910"/>
                    </a:lnTo>
                    <a:lnTo>
                      <a:pt x="5370" y="918"/>
                    </a:lnTo>
                    <a:lnTo>
                      <a:pt x="5361" y="910"/>
                    </a:lnTo>
                    <a:lnTo>
                      <a:pt x="5361" y="904"/>
                    </a:lnTo>
                    <a:lnTo>
                      <a:pt x="5359" y="895"/>
                    </a:lnTo>
                    <a:lnTo>
                      <a:pt x="5354" y="891"/>
                    </a:lnTo>
                    <a:lnTo>
                      <a:pt x="5350" y="896"/>
                    </a:lnTo>
                    <a:lnTo>
                      <a:pt x="5339" y="883"/>
                    </a:lnTo>
                    <a:lnTo>
                      <a:pt x="5333" y="885"/>
                    </a:lnTo>
                    <a:lnTo>
                      <a:pt x="5323" y="879"/>
                    </a:lnTo>
                    <a:lnTo>
                      <a:pt x="5305" y="875"/>
                    </a:lnTo>
                    <a:lnTo>
                      <a:pt x="5292" y="866"/>
                    </a:lnTo>
                    <a:lnTo>
                      <a:pt x="5286" y="866"/>
                    </a:lnTo>
                    <a:lnTo>
                      <a:pt x="5285" y="873"/>
                    </a:lnTo>
                    <a:lnTo>
                      <a:pt x="5285" y="880"/>
                    </a:lnTo>
                    <a:lnTo>
                      <a:pt x="5286" y="890"/>
                    </a:lnTo>
                    <a:lnTo>
                      <a:pt x="5284" y="895"/>
                    </a:lnTo>
                    <a:lnTo>
                      <a:pt x="5268" y="893"/>
                    </a:lnTo>
                    <a:lnTo>
                      <a:pt x="5258" y="877"/>
                    </a:lnTo>
                    <a:lnTo>
                      <a:pt x="5257" y="883"/>
                    </a:lnTo>
                    <a:lnTo>
                      <a:pt x="5256" y="900"/>
                    </a:lnTo>
                    <a:lnTo>
                      <a:pt x="5247" y="942"/>
                    </a:lnTo>
                    <a:lnTo>
                      <a:pt x="5252" y="944"/>
                    </a:lnTo>
                    <a:lnTo>
                      <a:pt x="5249" y="950"/>
                    </a:lnTo>
                    <a:lnTo>
                      <a:pt x="5248" y="955"/>
                    </a:lnTo>
                    <a:lnTo>
                      <a:pt x="5251" y="970"/>
                    </a:lnTo>
                    <a:lnTo>
                      <a:pt x="5264" y="1003"/>
                    </a:lnTo>
                    <a:lnTo>
                      <a:pt x="5260" y="1011"/>
                    </a:lnTo>
                    <a:lnTo>
                      <a:pt x="5252" y="1019"/>
                    </a:lnTo>
                    <a:lnTo>
                      <a:pt x="5225" y="1024"/>
                    </a:lnTo>
                    <a:lnTo>
                      <a:pt x="5210" y="1036"/>
                    </a:lnTo>
                    <a:lnTo>
                      <a:pt x="5204" y="1031"/>
                    </a:lnTo>
                    <a:lnTo>
                      <a:pt x="5200" y="1038"/>
                    </a:lnTo>
                    <a:lnTo>
                      <a:pt x="5195" y="1034"/>
                    </a:lnTo>
                    <a:lnTo>
                      <a:pt x="5179" y="1038"/>
                    </a:lnTo>
                    <a:lnTo>
                      <a:pt x="5168" y="1033"/>
                    </a:lnTo>
                    <a:lnTo>
                      <a:pt x="5161" y="1033"/>
                    </a:lnTo>
                    <a:lnTo>
                      <a:pt x="5136" y="1038"/>
                    </a:lnTo>
                    <a:lnTo>
                      <a:pt x="5131" y="1041"/>
                    </a:lnTo>
                    <a:lnTo>
                      <a:pt x="5112" y="1030"/>
                    </a:lnTo>
                    <a:lnTo>
                      <a:pt x="5082" y="1023"/>
                    </a:lnTo>
                    <a:lnTo>
                      <a:pt x="5074" y="1022"/>
                    </a:lnTo>
                    <a:lnTo>
                      <a:pt x="5074" y="1030"/>
                    </a:lnTo>
                    <a:lnTo>
                      <a:pt x="5071" y="1035"/>
                    </a:lnTo>
                    <a:lnTo>
                      <a:pt x="5042" y="1015"/>
                    </a:lnTo>
                    <a:lnTo>
                      <a:pt x="5023" y="1011"/>
                    </a:lnTo>
                    <a:lnTo>
                      <a:pt x="4994" y="995"/>
                    </a:lnTo>
                    <a:lnTo>
                      <a:pt x="4989" y="987"/>
                    </a:lnTo>
                    <a:lnTo>
                      <a:pt x="4989" y="980"/>
                    </a:lnTo>
                    <a:lnTo>
                      <a:pt x="4989" y="974"/>
                    </a:lnTo>
                    <a:lnTo>
                      <a:pt x="4990" y="969"/>
                    </a:lnTo>
                    <a:lnTo>
                      <a:pt x="4988" y="955"/>
                    </a:lnTo>
                    <a:lnTo>
                      <a:pt x="4990" y="948"/>
                    </a:lnTo>
                    <a:lnTo>
                      <a:pt x="4996" y="944"/>
                    </a:lnTo>
                    <a:lnTo>
                      <a:pt x="5007" y="944"/>
                    </a:lnTo>
                    <a:lnTo>
                      <a:pt x="5009" y="938"/>
                    </a:lnTo>
                    <a:lnTo>
                      <a:pt x="5015" y="938"/>
                    </a:lnTo>
                    <a:lnTo>
                      <a:pt x="5012" y="931"/>
                    </a:lnTo>
                    <a:lnTo>
                      <a:pt x="5005" y="925"/>
                    </a:lnTo>
                    <a:lnTo>
                      <a:pt x="4978" y="926"/>
                    </a:lnTo>
                    <a:lnTo>
                      <a:pt x="4967" y="920"/>
                    </a:lnTo>
                    <a:lnTo>
                      <a:pt x="4948" y="925"/>
                    </a:lnTo>
                    <a:lnTo>
                      <a:pt x="4924" y="920"/>
                    </a:lnTo>
                    <a:lnTo>
                      <a:pt x="4912" y="912"/>
                    </a:lnTo>
                    <a:lnTo>
                      <a:pt x="4900" y="912"/>
                    </a:lnTo>
                    <a:lnTo>
                      <a:pt x="4888" y="907"/>
                    </a:lnTo>
                    <a:lnTo>
                      <a:pt x="4875" y="907"/>
                    </a:lnTo>
                    <a:lnTo>
                      <a:pt x="4858" y="899"/>
                    </a:lnTo>
                    <a:lnTo>
                      <a:pt x="4837" y="895"/>
                    </a:lnTo>
                    <a:lnTo>
                      <a:pt x="4818" y="900"/>
                    </a:lnTo>
                    <a:lnTo>
                      <a:pt x="4818" y="909"/>
                    </a:lnTo>
                    <a:lnTo>
                      <a:pt x="4792" y="918"/>
                    </a:lnTo>
                    <a:lnTo>
                      <a:pt x="4779" y="921"/>
                    </a:lnTo>
                    <a:lnTo>
                      <a:pt x="4756" y="918"/>
                    </a:lnTo>
                    <a:lnTo>
                      <a:pt x="4721" y="932"/>
                    </a:lnTo>
                    <a:lnTo>
                      <a:pt x="4736" y="957"/>
                    </a:lnTo>
                    <a:lnTo>
                      <a:pt x="4738" y="969"/>
                    </a:lnTo>
                    <a:lnTo>
                      <a:pt x="4735" y="974"/>
                    </a:lnTo>
                    <a:lnTo>
                      <a:pt x="4713" y="990"/>
                    </a:lnTo>
                    <a:lnTo>
                      <a:pt x="4698" y="984"/>
                    </a:lnTo>
                    <a:lnTo>
                      <a:pt x="4700" y="976"/>
                    </a:lnTo>
                    <a:lnTo>
                      <a:pt x="4715" y="979"/>
                    </a:lnTo>
                    <a:lnTo>
                      <a:pt x="4719" y="969"/>
                    </a:lnTo>
                    <a:lnTo>
                      <a:pt x="4703" y="964"/>
                    </a:lnTo>
                    <a:lnTo>
                      <a:pt x="4705" y="955"/>
                    </a:lnTo>
                    <a:lnTo>
                      <a:pt x="4700" y="947"/>
                    </a:lnTo>
                    <a:lnTo>
                      <a:pt x="4711" y="922"/>
                    </a:lnTo>
                    <a:lnTo>
                      <a:pt x="4710" y="907"/>
                    </a:lnTo>
                    <a:lnTo>
                      <a:pt x="4705" y="894"/>
                    </a:lnTo>
                    <a:lnTo>
                      <a:pt x="4700" y="889"/>
                    </a:lnTo>
                    <a:lnTo>
                      <a:pt x="4698" y="872"/>
                    </a:lnTo>
                    <a:lnTo>
                      <a:pt x="4690" y="858"/>
                    </a:lnTo>
                    <a:lnTo>
                      <a:pt x="4678" y="832"/>
                    </a:lnTo>
                    <a:lnTo>
                      <a:pt x="4684" y="861"/>
                    </a:lnTo>
                    <a:lnTo>
                      <a:pt x="4682" y="878"/>
                    </a:lnTo>
                    <a:lnTo>
                      <a:pt x="4674" y="891"/>
                    </a:lnTo>
                    <a:lnTo>
                      <a:pt x="4658" y="896"/>
                    </a:lnTo>
                    <a:lnTo>
                      <a:pt x="4628" y="894"/>
                    </a:lnTo>
                    <a:lnTo>
                      <a:pt x="4619" y="896"/>
                    </a:lnTo>
                    <a:lnTo>
                      <a:pt x="4617" y="891"/>
                    </a:lnTo>
                    <a:lnTo>
                      <a:pt x="4596" y="874"/>
                    </a:lnTo>
                    <a:lnTo>
                      <a:pt x="4592" y="862"/>
                    </a:lnTo>
                    <a:lnTo>
                      <a:pt x="4591" y="848"/>
                    </a:lnTo>
                    <a:lnTo>
                      <a:pt x="4596" y="837"/>
                    </a:lnTo>
                    <a:lnTo>
                      <a:pt x="4598" y="847"/>
                    </a:lnTo>
                    <a:lnTo>
                      <a:pt x="4607" y="832"/>
                    </a:lnTo>
                    <a:lnTo>
                      <a:pt x="4608" y="826"/>
                    </a:lnTo>
                    <a:lnTo>
                      <a:pt x="4584" y="834"/>
                    </a:lnTo>
                    <a:lnTo>
                      <a:pt x="4576" y="842"/>
                    </a:lnTo>
                    <a:lnTo>
                      <a:pt x="4574" y="851"/>
                    </a:lnTo>
                    <a:lnTo>
                      <a:pt x="4570" y="855"/>
                    </a:lnTo>
                    <a:lnTo>
                      <a:pt x="4565" y="845"/>
                    </a:lnTo>
                    <a:lnTo>
                      <a:pt x="4553" y="840"/>
                    </a:lnTo>
                    <a:lnTo>
                      <a:pt x="4542" y="831"/>
                    </a:lnTo>
                    <a:lnTo>
                      <a:pt x="4527" y="834"/>
                    </a:lnTo>
                    <a:lnTo>
                      <a:pt x="4515" y="839"/>
                    </a:lnTo>
                    <a:lnTo>
                      <a:pt x="4512" y="852"/>
                    </a:lnTo>
                    <a:lnTo>
                      <a:pt x="4496" y="875"/>
                    </a:lnTo>
                    <a:lnTo>
                      <a:pt x="4495" y="884"/>
                    </a:lnTo>
                    <a:lnTo>
                      <a:pt x="4500" y="899"/>
                    </a:lnTo>
                    <a:lnTo>
                      <a:pt x="4507" y="911"/>
                    </a:lnTo>
                    <a:lnTo>
                      <a:pt x="4514" y="907"/>
                    </a:lnTo>
                    <a:lnTo>
                      <a:pt x="4509" y="905"/>
                    </a:lnTo>
                    <a:lnTo>
                      <a:pt x="4509" y="896"/>
                    </a:lnTo>
                    <a:lnTo>
                      <a:pt x="4515" y="902"/>
                    </a:lnTo>
                    <a:lnTo>
                      <a:pt x="4534" y="902"/>
                    </a:lnTo>
                    <a:lnTo>
                      <a:pt x="4542" y="893"/>
                    </a:lnTo>
                    <a:lnTo>
                      <a:pt x="4552" y="888"/>
                    </a:lnTo>
                    <a:lnTo>
                      <a:pt x="4557" y="879"/>
                    </a:lnTo>
                    <a:lnTo>
                      <a:pt x="4565" y="884"/>
                    </a:lnTo>
                    <a:lnTo>
                      <a:pt x="4573" y="901"/>
                    </a:lnTo>
                    <a:lnTo>
                      <a:pt x="4542" y="916"/>
                    </a:lnTo>
                    <a:lnTo>
                      <a:pt x="4536" y="930"/>
                    </a:lnTo>
                    <a:lnTo>
                      <a:pt x="4531" y="927"/>
                    </a:lnTo>
                    <a:lnTo>
                      <a:pt x="4506" y="948"/>
                    </a:lnTo>
                    <a:lnTo>
                      <a:pt x="4495" y="948"/>
                    </a:lnTo>
                    <a:lnTo>
                      <a:pt x="4478" y="926"/>
                    </a:lnTo>
                    <a:lnTo>
                      <a:pt x="4490" y="949"/>
                    </a:lnTo>
                    <a:lnTo>
                      <a:pt x="4487" y="952"/>
                    </a:lnTo>
                    <a:lnTo>
                      <a:pt x="4480" y="945"/>
                    </a:lnTo>
                    <a:lnTo>
                      <a:pt x="4482" y="953"/>
                    </a:lnTo>
                    <a:lnTo>
                      <a:pt x="4479" y="960"/>
                    </a:lnTo>
                    <a:lnTo>
                      <a:pt x="4444" y="971"/>
                    </a:lnTo>
                    <a:lnTo>
                      <a:pt x="4432" y="970"/>
                    </a:lnTo>
                    <a:lnTo>
                      <a:pt x="4430" y="979"/>
                    </a:lnTo>
                    <a:lnTo>
                      <a:pt x="4432" y="986"/>
                    </a:lnTo>
                    <a:lnTo>
                      <a:pt x="4414" y="982"/>
                    </a:lnTo>
                    <a:lnTo>
                      <a:pt x="4394" y="1001"/>
                    </a:lnTo>
                    <a:lnTo>
                      <a:pt x="4389" y="998"/>
                    </a:lnTo>
                    <a:lnTo>
                      <a:pt x="4361" y="996"/>
                    </a:lnTo>
                    <a:lnTo>
                      <a:pt x="4354" y="1003"/>
                    </a:lnTo>
                    <a:lnTo>
                      <a:pt x="4326" y="996"/>
                    </a:lnTo>
                    <a:lnTo>
                      <a:pt x="4315" y="1004"/>
                    </a:lnTo>
                    <a:lnTo>
                      <a:pt x="4316" y="1018"/>
                    </a:lnTo>
                    <a:lnTo>
                      <a:pt x="4323" y="1036"/>
                    </a:lnTo>
                    <a:lnTo>
                      <a:pt x="4358" y="1054"/>
                    </a:lnTo>
                    <a:lnTo>
                      <a:pt x="4350" y="1056"/>
                    </a:lnTo>
                    <a:lnTo>
                      <a:pt x="4340" y="1054"/>
                    </a:lnTo>
                    <a:lnTo>
                      <a:pt x="4317" y="1044"/>
                    </a:lnTo>
                    <a:lnTo>
                      <a:pt x="4308" y="1038"/>
                    </a:lnTo>
                    <a:lnTo>
                      <a:pt x="4301" y="1047"/>
                    </a:lnTo>
                    <a:lnTo>
                      <a:pt x="4294" y="1052"/>
                    </a:lnTo>
                    <a:lnTo>
                      <a:pt x="4288" y="1065"/>
                    </a:lnTo>
                    <a:lnTo>
                      <a:pt x="4278" y="1071"/>
                    </a:lnTo>
                    <a:lnTo>
                      <a:pt x="4267" y="1072"/>
                    </a:lnTo>
                    <a:lnTo>
                      <a:pt x="4253" y="1082"/>
                    </a:lnTo>
                    <a:lnTo>
                      <a:pt x="4242" y="1090"/>
                    </a:lnTo>
                    <a:lnTo>
                      <a:pt x="4229" y="1109"/>
                    </a:lnTo>
                    <a:lnTo>
                      <a:pt x="4232" y="1104"/>
                    </a:lnTo>
                    <a:lnTo>
                      <a:pt x="4229" y="1101"/>
                    </a:lnTo>
                    <a:lnTo>
                      <a:pt x="4215" y="1105"/>
                    </a:lnTo>
                    <a:lnTo>
                      <a:pt x="4213" y="1111"/>
                    </a:lnTo>
                    <a:lnTo>
                      <a:pt x="4206" y="1110"/>
                    </a:lnTo>
                    <a:lnTo>
                      <a:pt x="4205" y="1103"/>
                    </a:lnTo>
                    <a:lnTo>
                      <a:pt x="4227" y="1083"/>
                    </a:lnTo>
                    <a:lnTo>
                      <a:pt x="4236" y="1078"/>
                    </a:lnTo>
                    <a:lnTo>
                      <a:pt x="4240" y="1072"/>
                    </a:lnTo>
                    <a:lnTo>
                      <a:pt x="4252" y="1063"/>
                    </a:lnTo>
                    <a:lnTo>
                      <a:pt x="4263" y="1067"/>
                    </a:lnTo>
                    <a:lnTo>
                      <a:pt x="4276" y="1055"/>
                    </a:lnTo>
                    <a:lnTo>
                      <a:pt x="4285" y="1044"/>
                    </a:lnTo>
                    <a:lnTo>
                      <a:pt x="4301" y="1008"/>
                    </a:lnTo>
                    <a:lnTo>
                      <a:pt x="4306" y="1002"/>
                    </a:lnTo>
                    <a:lnTo>
                      <a:pt x="4306" y="997"/>
                    </a:lnTo>
                    <a:lnTo>
                      <a:pt x="4310" y="987"/>
                    </a:lnTo>
                    <a:lnTo>
                      <a:pt x="4316" y="972"/>
                    </a:lnTo>
                    <a:lnTo>
                      <a:pt x="4326" y="974"/>
                    </a:lnTo>
                    <a:lnTo>
                      <a:pt x="4349" y="965"/>
                    </a:lnTo>
                    <a:lnTo>
                      <a:pt x="4351" y="952"/>
                    </a:lnTo>
                    <a:lnTo>
                      <a:pt x="4365" y="928"/>
                    </a:lnTo>
                    <a:lnTo>
                      <a:pt x="4369" y="911"/>
                    </a:lnTo>
                    <a:lnTo>
                      <a:pt x="4409" y="910"/>
                    </a:lnTo>
                    <a:lnTo>
                      <a:pt x="4419" y="907"/>
                    </a:lnTo>
                    <a:lnTo>
                      <a:pt x="4425" y="915"/>
                    </a:lnTo>
                    <a:lnTo>
                      <a:pt x="4445" y="875"/>
                    </a:lnTo>
                    <a:lnTo>
                      <a:pt x="4452" y="864"/>
                    </a:lnTo>
                    <a:lnTo>
                      <a:pt x="4456" y="848"/>
                    </a:lnTo>
                    <a:lnTo>
                      <a:pt x="4484" y="820"/>
                    </a:lnTo>
                    <a:lnTo>
                      <a:pt x="4500" y="813"/>
                    </a:lnTo>
                    <a:lnTo>
                      <a:pt x="4511" y="802"/>
                    </a:lnTo>
                    <a:lnTo>
                      <a:pt x="4520" y="788"/>
                    </a:lnTo>
                    <a:lnTo>
                      <a:pt x="4526" y="767"/>
                    </a:lnTo>
                    <a:lnTo>
                      <a:pt x="4547" y="748"/>
                    </a:lnTo>
                    <a:lnTo>
                      <a:pt x="4545" y="743"/>
                    </a:lnTo>
                    <a:lnTo>
                      <a:pt x="4548" y="735"/>
                    </a:lnTo>
                    <a:lnTo>
                      <a:pt x="4559" y="733"/>
                    </a:lnTo>
                    <a:lnTo>
                      <a:pt x="4566" y="727"/>
                    </a:lnTo>
                    <a:lnTo>
                      <a:pt x="4563" y="724"/>
                    </a:lnTo>
                    <a:lnTo>
                      <a:pt x="4569" y="722"/>
                    </a:lnTo>
                    <a:lnTo>
                      <a:pt x="4573" y="726"/>
                    </a:lnTo>
                    <a:lnTo>
                      <a:pt x="4584" y="721"/>
                    </a:lnTo>
                    <a:lnTo>
                      <a:pt x="4587" y="707"/>
                    </a:lnTo>
                    <a:lnTo>
                      <a:pt x="4592" y="708"/>
                    </a:lnTo>
                    <a:lnTo>
                      <a:pt x="4607" y="692"/>
                    </a:lnTo>
                    <a:lnTo>
                      <a:pt x="4625" y="703"/>
                    </a:lnTo>
                    <a:lnTo>
                      <a:pt x="4627" y="695"/>
                    </a:lnTo>
                    <a:lnTo>
                      <a:pt x="4630" y="686"/>
                    </a:lnTo>
                    <a:lnTo>
                      <a:pt x="4625" y="678"/>
                    </a:lnTo>
                    <a:lnTo>
                      <a:pt x="4657" y="665"/>
                    </a:lnTo>
                    <a:lnTo>
                      <a:pt x="4643" y="662"/>
                    </a:lnTo>
                    <a:lnTo>
                      <a:pt x="4645" y="656"/>
                    </a:lnTo>
                    <a:lnTo>
                      <a:pt x="4667" y="645"/>
                    </a:lnTo>
                    <a:lnTo>
                      <a:pt x="4665" y="656"/>
                    </a:lnTo>
                    <a:lnTo>
                      <a:pt x="4672" y="645"/>
                    </a:lnTo>
                    <a:lnTo>
                      <a:pt x="4678" y="643"/>
                    </a:lnTo>
                    <a:lnTo>
                      <a:pt x="4684" y="636"/>
                    </a:lnTo>
                    <a:lnTo>
                      <a:pt x="4679" y="631"/>
                    </a:lnTo>
                    <a:lnTo>
                      <a:pt x="4688" y="622"/>
                    </a:lnTo>
                    <a:lnTo>
                      <a:pt x="4698" y="624"/>
                    </a:lnTo>
                    <a:lnTo>
                      <a:pt x="4704" y="611"/>
                    </a:lnTo>
                    <a:lnTo>
                      <a:pt x="4708" y="599"/>
                    </a:lnTo>
                    <a:lnTo>
                      <a:pt x="4708" y="595"/>
                    </a:lnTo>
                    <a:lnTo>
                      <a:pt x="4719" y="582"/>
                    </a:lnTo>
                    <a:lnTo>
                      <a:pt x="4722" y="573"/>
                    </a:lnTo>
                    <a:lnTo>
                      <a:pt x="4729" y="567"/>
                    </a:lnTo>
                    <a:lnTo>
                      <a:pt x="4729" y="549"/>
                    </a:lnTo>
                    <a:lnTo>
                      <a:pt x="4726" y="548"/>
                    </a:lnTo>
                    <a:lnTo>
                      <a:pt x="4722" y="534"/>
                    </a:lnTo>
                    <a:lnTo>
                      <a:pt x="4731" y="538"/>
                    </a:lnTo>
                    <a:lnTo>
                      <a:pt x="4730" y="518"/>
                    </a:lnTo>
                    <a:lnTo>
                      <a:pt x="4716" y="518"/>
                    </a:lnTo>
                    <a:lnTo>
                      <a:pt x="4703" y="506"/>
                    </a:lnTo>
                    <a:lnTo>
                      <a:pt x="4701" y="491"/>
                    </a:lnTo>
                    <a:lnTo>
                      <a:pt x="4692" y="492"/>
                    </a:lnTo>
                    <a:lnTo>
                      <a:pt x="4689" y="502"/>
                    </a:lnTo>
                    <a:lnTo>
                      <a:pt x="4686" y="507"/>
                    </a:lnTo>
                    <a:lnTo>
                      <a:pt x="4681" y="497"/>
                    </a:lnTo>
                    <a:lnTo>
                      <a:pt x="4681" y="493"/>
                    </a:lnTo>
                    <a:lnTo>
                      <a:pt x="4676" y="481"/>
                    </a:lnTo>
                    <a:lnTo>
                      <a:pt x="4679" y="475"/>
                    </a:lnTo>
                    <a:lnTo>
                      <a:pt x="4666" y="464"/>
                    </a:lnTo>
                    <a:lnTo>
                      <a:pt x="4660" y="454"/>
                    </a:lnTo>
                    <a:lnTo>
                      <a:pt x="4662" y="447"/>
                    </a:lnTo>
                    <a:lnTo>
                      <a:pt x="4670" y="449"/>
                    </a:lnTo>
                    <a:lnTo>
                      <a:pt x="4687" y="470"/>
                    </a:lnTo>
                    <a:lnTo>
                      <a:pt x="4717" y="490"/>
                    </a:lnTo>
                    <a:lnTo>
                      <a:pt x="4711" y="507"/>
                    </a:lnTo>
                    <a:lnTo>
                      <a:pt x="4717" y="505"/>
                    </a:lnTo>
                    <a:lnTo>
                      <a:pt x="4724" y="493"/>
                    </a:lnTo>
                    <a:lnTo>
                      <a:pt x="4736" y="455"/>
                    </a:lnTo>
                    <a:lnTo>
                      <a:pt x="4736" y="441"/>
                    </a:lnTo>
                    <a:lnTo>
                      <a:pt x="4732" y="428"/>
                    </a:lnTo>
                    <a:lnTo>
                      <a:pt x="4726" y="432"/>
                    </a:lnTo>
                    <a:lnTo>
                      <a:pt x="4717" y="428"/>
                    </a:lnTo>
                    <a:lnTo>
                      <a:pt x="4713" y="400"/>
                    </a:lnTo>
                    <a:lnTo>
                      <a:pt x="4714" y="389"/>
                    </a:lnTo>
                    <a:lnTo>
                      <a:pt x="4698" y="360"/>
                    </a:lnTo>
                    <a:lnTo>
                      <a:pt x="4689" y="364"/>
                    </a:lnTo>
                    <a:lnTo>
                      <a:pt x="4695" y="378"/>
                    </a:lnTo>
                    <a:lnTo>
                      <a:pt x="4686" y="387"/>
                    </a:lnTo>
                    <a:lnTo>
                      <a:pt x="4684" y="394"/>
                    </a:lnTo>
                    <a:lnTo>
                      <a:pt x="4679" y="394"/>
                    </a:lnTo>
                    <a:lnTo>
                      <a:pt x="4672" y="374"/>
                    </a:lnTo>
                    <a:lnTo>
                      <a:pt x="4662" y="362"/>
                    </a:lnTo>
                    <a:lnTo>
                      <a:pt x="4670" y="358"/>
                    </a:lnTo>
                    <a:lnTo>
                      <a:pt x="4671" y="349"/>
                    </a:lnTo>
                    <a:lnTo>
                      <a:pt x="4673" y="341"/>
                    </a:lnTo>
                    <a:lnTo>
                      <a:pt x="4647" y="315"/>
                    </a:lnTo>
                    <a:lnTo>
                      <a:pt x="4640" y="318"/>
                    </a:lnTo>
                    <a:lnTo>
                      <a:pt x="4639" y="306"/>
                    </a:lnTo>
                    <a:lnTo>
                      <a:pt x="4624" y="283"/>
                    </a:lnTo>
                    <a:lnTo>
                      <a:pt x="4603" y="271"/>
                    </a:lnTo>
                    <a:lnTo>
                      <a:pt x="4607" y="266"/>
                    </a:lnTo>
                    <a:lnTo>
                      <a:pt x="4603" y="258"/>
                    </a:lnTo>
                    <a:lnTo>
                      <a:pt x="4593" y="255"/>
                    </a:lnTo>
                    <a:lnTo>
                      <a:pt x="4588" y="261"/>
                    </a:lnTo>
                    <a:lnTo>
                      <a:pt x="4585" y="255"/>
                    </a:lnTo>
                    <a:lnTo>
                      <a:pt x="4586" y="244"/>
                    </a:lnTo>
                    <a:lnTo>
                      <a:pt x="4569" y="248"/>
                    </a:lnTo>
                    <a:lnTo>
                      <a:pt x="4539" y="242"/>
                    </a:lnTo>
                    <a:lnTo>
                      <a:pt x="4523" y="255"/>
                    </a:lnTo>
                    <a:lnTo>
                      <a:pt x="4518" y="253"/>
                    </a:lnTo>
                    <a:lnTo>
                      <a:pt x="4509" y="255"/>
                    </a:lnTo>
                    <a:lnTo>
                      <a:pt x="4489" y="238"/>
                    </a:lnTo>
                    <a:lnTo>
                      <a:pt x="4477" y="248"/>
                    </a:lnTo>
                    <a:lnTo>
                      <a:pt x="4469" y="247"/>
                    </a:lnTo>
                    <a:lnTo>
                      <a:pt x="4441" y="253"/>
                    </a:lnTo>
                    <a:lnTo>
                      <a:pt x="4435" y="247"/>
                    </a:lnTo>
                    <a:lnTo>
                      <a:pt x="4426" y="255"/>
                    </a:lnTo>
                    <a:lnTo>
                      <a:pt x="4428" y="248"/>
                    </a:lnTo>
                    <a:lnTo>
                      <a:pt x="4432" y="242"/>
                    </a:lnTo>
                    <a:lnTo>
                      <a:pt x="4430" y="238"/>
                    </a:lnTo>
                    <a:lnTo>
                      <a:pt x="4424" y="237"/>
                    </a:lnTo>
                    <a:lnTo>
                      <a:pt x="4421" y="244"/>
                    </a:lnTo>
                    <a:lnTo>
                      <a:pt x="4410" y="247"/>
                    </a:lnTo>
                    <a:lnTo>
                      <a:pt x="4409" y="258"/>
                    </a:lnTo>
                    <a:lnTo>
                      <a:pt x="4405" y="264"/>
                    </a:lnTo>
                    <a:lnTo>
                      <a:pt x="4416" y="261"/>
                    </a:lnTo>
                    <a:lnTo>
                      <a:pt x="4409" y="272"/>
                    </a:lnTo>
                    <a:lnTo>
                      <a:pt x="4403" y="272"/>
                    </a:lnTo>
                    <a:lnTo>
                      <a:pt x="4402" y="283"/>
                    </a:lnTo>
                    <a:lnTo>
                      <a:pt x="4397" y="294"/>
                    </a:lnTo>
                    <a:lnTo>
                      <a:pt x="4386" y="299"/>
                    </a:lnTo>
                    <a:lnTo>
                      <a:pt x="4382" y="296"/>
                    </a:lnTo>
                    <a:lnTo>
                      <a:pt x="4380" y="307"/>
                    </a:lnTo>
                    <a:lnTo>
                      <a:pt x="4356" y="306"/>
                    </a:lnTo>
                    <a:lnTo>
                      <a:pt x="4349" y="312"/>
                    </a:lnTo>
                    <a:lnTo>
                      <a:pt x="4334" y="306"/>
                    </a:lnTo>
                    <a:lnTo>
                      <a:pt x="4313" y="306"/>
                    </a:lnTo>
                    <a:lnTo>
                      <a:pt x="4313" y="301"/>
                    </a:lnTo>
                    <a:lnTo>
                      <a:pt x="4311" y="299"/>
                    </a:lnTo>
                    <a:lnTo>
                      <a:pt x="4329" y="288"/>
                    </a:lnTo>
                    <a:lnTo>
                      <a:pt x="4333" y="292"/>
                    </a:lnTo>
                    <a:lnTo>
                      <a:pt x="4343" y="264"/>
                    </a:lnTo>
                    <a:lnTo>
                      <a:pt x="4349" y="253"/>
                    </a:lnTo>
                    <a:lnTo>
                      <a:pt x="4353" y="242"/>
                    </a:lnTo>
                    <a:lnTo>
                      <a:pt x="4367" y="238"/>
                    </a:lnTo>
                    <a:lnTo>
                      <a:pt x="4377" y="216"/>
                    </a:lnTo>
                    <a:lnTo>
                      <a:pt x="4373" y="213"/>
                    </a:lnTo>
                    <a:lnTo>
                      <a:pt x="4370" y="207"/>
                    </a:lnTo>
                    <a:lnTo>
                      <a:pt x="4372" y="204"/>
                    </a:lnTo>
                    <a:lnTo>
                      <a:pt x="4380" y="204"/>
                    </a:lnTo>
                    <a:lnTo>
                      <a:pt x="4380" y="197"/>
                    </a:lnTo>
                    <a:lnTo>
                      <a:pt x="4373" y="195"/>
                    </a:lnTo>
                    <a:lnTo>
                      <a:pt x="4373" y="188"/>
                    </a:lnTo>
                    <a:lnTo>
                      <a:pt x="4375" y="183"/>
                    </a:lnTo>
                    <a:lnTo>
                      <a:pt x="4349" y="175"/>
                    </a:lnTo>
                    <a:lnTo>
                      <a:pt x="4344" y="178"/>
                    </a:lnTo>
                    <a:lnTo>
                      <a:pt x="4338" y="168"/>
                    </a:lnTo>
                    <a:lnTo>
                      <a:pt x="4329" y="166"/>
                    </a:lnTo>
                    <a:lnTo>
                      <a:pt x="4321" y="166"/>
                    </a:lnTo>
                    <a:lnTo>
                      <a:pt x="4312" y="173"/>
                    </a:lnTo>
                    <a:lnTo>
                      <a:pt x="4306" y="164"/>
                    </a:lnTo>
                    <a:lnTo>
                      <a:pt x="4289" y="173"/>
                    </a:lnTo>
                    <a:lnTo>
                      <a:pt x="4294" y="157"/>
                    </a:lnTo>
                    <a:lnTo>
                      <a:pt x="4292" y="143"/>
                    </a:lnTo>
                    <a:lnTo>
                      <a:pt x="4286" y="162"/>
                    </a:lnTo>
                    <a:lnTo>
                      <a:pt x="4268" y="161"/>
                    </a:lnTo>
                    <a:lnTo>
                      <a:pt x="4211" y="189"/>
                    </a:lnTo>
                    <a:lnTo>
                      <a:pt x="4224" y="169"/>
                    </a:lnTo>
                    <a:lnTo>
                      <a:pt x="4231" y="166"/>
                    </a:lnTo>
                    <a:lnTo>
                      <a:pt x="4256" y="126"/>
                    </a:lnTo>
                    <a:lnTo>
                      <a:pt x="4268" y="116"/>
                    </a:lnTo>
                    <a:lnTo>
                      <a:pt x="4276" y="115"/>
                    </a:lnTo>
                    <a:lnTo>
                      <a:pt x="4286" y="98"/>
                    </a:lnTo>
                    <a:lnTo>
                      <a:pt x="4286" y="91"/>
                    </a:lnTo>
                    <a:lnTo>
                      <a:pt x="4301" y="88"/>
                    </a:lnTo>
                    <a:lnTo>
                      <a:pt x="4310" y="95"/>
                    </a:lnTo>
                    <a:lnTo>
                      <a:pt x="4301" y="82"/>
                    </a:lnTo>
                    <a:lnTo>
                      <a:pt x="4290" y="43"/>
                    </a:lnTo>
                    <a:lnTo>
                      <a:pt x="4281" y="39"/>
                    </a:lnTo>
                    <a:lnTo>
                      <a:pt x="4276" y="48"/>
                    </a:lnTo>
                    <a:lnTo>
                      <a:pt x="4259" y="45"/>
                    </a:lnTo>
                    <a:lnTo>
                      <a:pt x="4242" y="34"/>
                    </a:lnTo>
                    <a:lnTo>
                      <a:pt x="4226" y="7"/>
                    </a:lnTo>
                    <a:lnTo>
                      <a:pt x="4219" y="17"/>
                    </a:lnTo>
                    <a:lnTo>
                      <a:pt x="4213" y="14"/>
                    </a:lnTo>
                    <a:lnTo>
                      <a:pt x="4211" y="12"/>
                    </a:lnTo>
                    <a:lnTo>
                      <a:pt x="4211" y="5"/>
                    </a:lnTo>
                    <a:lnTo>
                      <a:pt x="4203" y="0"/>
                    </a:lnTo>
                    <a:lnTo>
                      <a:pt x="4193" y="2"/>
                    </a:lnTo>
                    <a:lnTo>
                      <a:pt x="4178" y="14"/>
                    </a:lnTo>
                    <a:lnTo>
                      <a:pt x="4172" y="24"/>
                    </a:lnTo>
                    <a:lnTo>
                      <a:pt x="4166" y="27"/>
                    </a:lnTo>
                    <a:lnTo>
                      <a:pt x="4143" y="22"/>
                    </a:lnTo>
                    <a:lnTo>
                      <a:pt x="4139" y="35"/>
                    </a:lnTo>
                    <a:lnTo>
                      <a:pt x="4122" y="51"/>
                    </a:lnTo>
                    <a:lnTo>
                      <a:pt x="4098" y="88"/>
                    </a:lnTo>
                    <a:lnTo>
                      <a:pt x="4093" y="102"/>
                    </a:lnTo>
                    <a:lnTo>
                      <a:pt x="4073" y="120"/>
                    </a:lnTo>
                    <a:lnTo>
                      <a:pt x="4070" y="126"/>
                    </a:lnTo>
                    <a:lnTo>
                      <a:pt x="4049" y="157"/>
                    </a:lnTo>
                    <a:lnTo>
                      <a:pt x="4043" y="168"/>
                    </a:lnTo>
                    <a:lnTo>
                      <a:pt x="4042" y="178"/>
                    </a:lnTo>
                    <a:lnTo>
                      <a:pt x="4042" y="185"/>
                    </a:lnTo>
                    <a:lnTo>
                      <a:pt x="4039" y="194"/>
                    </a:lnTo>
                    <a:lnTo>
                      <a:pt x="4033" y="194"/>
                    </a:lnTo>
                    <a:lnTo>
                      <a:pt x="4032" y="201"/>
                    </a:lnTo>
                    <a:lnTo>
                      <a:pt x="4023" y="220"/>
                    </a:lnTo>
                    <a:lnTo>
                      <a:pt x="4025" y="222"/>
                    </a:lnTo>
                    <a:lnTo>
                      <a:pt x="4025" y="232"/>
                    </a:lnTo>
                    <a:lnTo>
                      <a:pt x="4030" y="238"/>
                    </a:lnTo>
                    <a:lnTo>
                      <a:pt x="4043" y="244"/>
                    </a:lnTo>
                    <a:lnTo>
                      <a:pt x="4046" y="258"/>
                    </a:lnTo>
                    <a:lnTo>
                      <a:pt x="4052" y="263"/>
                    </a:lnTo>
                    <a:lnTo>
                      <a:pt x="4050" y="267"/>
                    </a:lnTo>
                    <a:lnTo>
                      <a:pt x="4039" y="265"/>
                    </a:lnTo>
                    <a:lnTo>
                      <a:pt x="4037" y="258"/>
                    </a:lnTo>
                    <a:lnTo>
                      <a:pt x="4037" y="282"/>
                    </a:lnTo>
                    <a:lnTo>
                      <a:pt x="4041" y="285"/>
                    </a:lnTo>
                    <a:lnTo>
                      <a:pt x="4039" y="286"/>
                    </a:lnTo>
                    <a:lnTo>
                      <a:pt x="4010" y="303"/>
                    </a:lnTo>
                    <a:lnTo>
                      <a:pt x="3995" y="307"/>
                    </a:lnTo>
                    <a:lnTo>
                      <a:pt x="3975" y="306"/>
                    </a:lnTo>
                    <a:lnTo>
                      <a:pt x="3962" y="312"/>
                    </a:lnTo>
                    <a:lnTo>
                      <a:pt x="3913" y="302"/>
                    </a:lnTo>
                    <a:lnTo>
                      <a:pt x="3915" y="310"/>
                    </a:lnTo>
                    <a:lnTo>
                      <a:pt x="3915" y="315"/>
                    </a:lnTo>
                    <a:lnTo>
                      <a:pt x="3921" y="321"/>
                    </a:lnTo>
                    <a:lnTo>
                      <a:pt x="3923" y="334"/>
                    </a:lnTo>
                    <a:lnTo>
                      <a:pt x="3934" y="335"/>
                    </a:lnTo>
                    <a:lnTo>
                      <a:pt x="3941" y="344"/>
                    </a:lnTo>
                    <a:lnTo>
                      <a:pt x="3941" y="351"/>
                    </a:lnTo>
                    <a:lnTo>
                      <a:pt x="3960" y="351"/>
                    </a:lnTo>
                    <a:lnTo>
                      <a:pt x="3967" y="356"/>
                    </a:lnTo>
                    <a:lnTo>
                      <a:pt x="3968" y="364"/>
                    </a:lnTo>
                    <a:lnTo>
                      <a:pt x="3963" y="377"/>
                    </a:lnTo>
                    <a:lnTo>
                      <a:pt x="3963" y="396"/>
                    </a:lnTo>
                    <a:lnTo>
                      <a:pt x="3960" y="406"/>
                    </a:lnTo>
                    <a:lnTo>
                      <a:pt x="3947" y="401"/>
                    </a:lnTo>
                    <a:lnTo>
                      <a:pt x="3947" y="389"/>
                    </a:lnTo>
                    <a:lnTo>
                      <a:pt x="3944" y="384"/>
                    </a:lnTo>
                    <a:lnTo>
                      <a:pt x="3923" y="380"/>
                    </a:lnTo>
                    <a:lnTo>
                      <a:pt x="3923" y="377"/>
                    </a:lnTo>
                    <a:lnTo>
                      <a:pt x="3926" y="366"/>
                    </a:lnTo>
                    <a:lnTo>
                      <a:pt x="3924" y="361"/>
                    </a:lnTo>
                    <a:lnTo>
                      <a:pt x="3907" y="364"/>
                    </a:lnTo>
                    <a:lnTo>
                      <a:pt x="3908" y="353"/>
                    </a:lnTo>
                    <a:lnTo>
                      <a:pt x="3902" y="352"/>
                    </a:lnTo>
                    <a:lnTo>
                      <a:pt x="3865" y="379"/>
                    </a:lnTo>
                    <a:lnTo>
                      <a:pt x="3869" y="389"/>
                    </a:lnTo>
                    <a:lnTo>
                      <a:pt x="3869" y="396"/>
                    </a:lnTo>
                    <a:lnTo>
                      <a:pt x="3864" y="396"/>
                    </a:lnTo>
                    <a:lnTo>
                      <a:pt x="3860" y="390"/>
                    </a:lnTo>
                    <a:lnTo>
                      <a:pt x="3849" y="393"/>
                    </a:lnTo>
                    <a:lnTo>
                      <a:pt x="3844" y="404"/>
                    </a:lnTo>
                    <a:lnTo>
                      <a:pt x="3851" y="405"/>
                    </a:lnTo>
                    <a:lnTo>
                      <a:pt x="3854" y="409"/>
                    </a:lnTo>
                    <a:lnTo>
                      <a:pt x="3855" y="417"/>
                    </a:lnTo>
                    <a:lnTo>
                      <a:pt x="3850" y="419"/>
                    </a:lnTo>
                    <a:lnTo>
                      <a:pt x="3838" y="415"/>
                    </a:lnTo>
                    <a:lnTo>
                      <a:pt x="3821" y="428"/>
                    </a:lnTo>
                    <a:lnTo>
                      <a:pt x="3821" y="415"/>
                    </a:lnTo>
                    <a:lnTo>
                      <a:pt x="3819" y="411"/>
                    </a:lnTo>
                    <a:lnTo>
                      <a:pt x="3815" y="415"/>
                    </a:lnTo>
                    <a:lnTo>
                      <a:pt x="3805" y="431"/>
                    </a:lnTo>
                    <a:lnTo>
                      <a:pt x="3797" y="431"/>
                    </a:lnTo>
                    <a:lnTo>
                      <a:pt x="3784" y="442"/>
                    </a:lnTo>
                    <a:lnTo>
                      <a:pt x="3780" y="439"/>
                    </a:lnTo>
                    <a:lnTo>
                      <a:pt x="3790" y="427"/>
                    </a:lnTo>
                    <a:lnTo>
                      <a:pt x="3791" y="419"/>
                    </a:lnTo>
                    <a:lnTo>
                      <a:pt x="3780" y="417"/>
                    </a:lnTo>
                    <a:lnTo>
                      <a:pt x="3779" y="411"/>
                    </a:lnTo>
                    <a:lnTo>
                      <a:pt x="3774" y="419"/>
                    </a:lnTo>
                    <a:lnTo>
                      <a:pt x="3756" y="423"/>
                    </a:lnTo>
                    <a:lnTo>
                      <a:pt x="3748" y="438"/>
                    </a:lnTo>
                    <a:lnTo>
                      <a:pt x="3740" y="442"/>
                    </a:lnTo>
                    <a:lnTo>
                      <a:pt x="3736" y="436"/>
                    </a:lnTo>
                    <a:lnTo>
                      <a:pt x="3756" y="414"/>
                    </a:lnTo>
                    <a:lnTo>
                      <a:pt x="3761" y="393"/>
                    </a:lnTo>
                    <a:lnTo>
                      <a:pt x="3745" y="380"/>
                    </a:lnTo>
                    <a:lnTo>
                      <a:pt x="3716" y="382"/>
                    </a:lnTo>
                    <a:lnTo>
                      <a:pt x="3711" y="385"/>
                    </a:lnTo>
                    <a:lnTo>
                      <a:pt x="3710" y="393"/>
                    </a:lnTo>
                    <a:lnTo>
                      <a:pt x="3678" y="383"/>
                    </a:lnTo>
                    <a:lnTo>
                      <a:pt x="3676" y="390"/>
                    </a:lnTo>
                    <a:lnTo>
                      <a:pt x="3665" y="399"/>
                    </a:lnTo>
                    <a:lnTo>
                      <a:pt x="3657" y="389"/>
                    </a:lnTo>
                    <a:lnTo>
                      <a:pt x="3629" y="390"/>
                    </a:lnTo>
                    <a:lnTo>
                      <a:pt x="3628" y="394"/>
                    </a:lnTo>
                    <a:lnTo>
                      <a:pt x="3635" y="399"/>
                    </a:lnTo>
                    <a:lnTo>
                      <a:pt x="3635" y="403"/>
                    </a:lnTo>
                    <a:lnTo>
                      <a:pt x="3609" y="409"/>
                    </a:lnTo>
                    <a:lnTo>
                      <a:pt x="3608" y="405"/>
                    </a:lnTo>
                    <a:lnTo>
                      <a:pt x="3611" y="398"/>
                    </a:lnTo>
                    <a:lnTo>
                      <a:pt x="3604" y="399"/>
                    </a:lnTo>
                    <a:lnTo>
                      <a:pt x="3590" y="412"/>
                    </a:lnTo>
                    <a:lnTo>
                      <a:pt x="3586" y="401"/>
                    </a:lnTo>
                    <a:lnTo>
                      <a:pt x="3581" y="405"/>
                    </a:lnTo>
                    <a:lnTo>
                      <a:pt x="3581" y="423"/>
                    </a:lnTo>
                    <a:lnTo>
                      <a:pt x="3585" y="427"/>
                    </a:lnTo>
                    <a:lnTo>
                      <a:pt x="3604" y="417"/>
                    </a:lnTo>
                    <a:lnTo>
                      <a:pt x="3607" y="428"/>
                    </a:lnTo>
                    <a:lnTo>
                      <a:pt x="3611" y="435"/>
                    </a:lnTo>
                    <a:lnTo>
                      <a:pt x="3612" y="432"/>
                    </a:lnTo>
                    <a:lnTo>
                      <a:pt x="3612" y="426"/>
                    </a:lnTo>
                    <a:lnTo>
                      <a:pt x="3619" y="423"/>
                    </a:lnTo>
                    <a:lnTo>
                      <a:pt x="3618" y="428"/>
                    </a:lnTo>
                    <a:lnTo>
                      <a:pt x="3620" y="435"/>
                    </a:lnTo>
                    <a:lnTo>
                      <a:pt x="3614" y="446"/>
                    </a:lnTo>
                    <a:lnTo>
                      <a:pt x="3549" y="471"/>
                    </a:lnTo>
                    <a:lnTo>
                      <a:pt x="3520" y="475"/>
                    </a:lnTo>
                    <a:lnTo>
                      <a:pt x="3516" y="473"/>
                    </a:lnTo>
                    <a:lnTo>
                      <a:pt x="3514" y="481"/>
                    </a:lnTo>
                    <a:lnTo>
                      <a:pt x="3514" y="492"/>
                    </a:lnTo>
                    <a:lnTo>
                      <a:pt x="3514" y="489"/>
                    </a:lnTo>
                    <a:lnTo>
                      <a:pt x="3501" y="487"/>
                    </a:lnTo>
                    <a:lnTo>
                      <a:pt x="3488" y="496"/>
                    </a:lnTo>
                    <a:lnTo>
                      <a:pt x="3473" y="490"/>
                    </a:lnTo>
                    <a:lnTo>
                      <a:pt x="3455" y="502"/>
                    </a:lnTo>
                    <a:lnTo>
                      <a:pt x="3436" y="502"/>
                    </a:lnTo>
                    <a:lnTo>
                      <a:pt x="3420" y="516"/>
                    </a:lnTo>
                    <a:lnTo>
                      <a:pt x="3434" y="524"/>
                    </a:lnTo>
                    <a:lnTo>
                      <a:pt x="3415" y="529"/>
                    </a:lnTo>
                    <a:lnTo>
                      <a:pt x="3401" y="541"/>
                    </a:lnTo>
                    <a:lnTo>
                      <a:pt x="3385" y="528"/>
                    </a:lnTo>
                    <a:lnTo>
                      <a:pt x="3378" y="536"/>
                    </a:lnTo>
                    <a:lnTo>
                      <a:pt x="3366" y="539"/>
                    </a:lnTo>
                    <a:lnTo>
                      <a:pt x="3365" y="544"/>
                    </a:lnTo>
                    <a:lnTo>
                      <a:pt x="3371" y="544"/>
                    </a:lnTo>
                    <a:lnTo>
                      <a:pt x="3374" y="550"/>
                    </a:lnTo>
                    <a:lnTo>
                      <a:pt x="3355" y="555"/>
                    </a:lnTo>
                    <a:lnTo>
                      <a:pt x="3354" y="562"/>
                    </a:lnTo>
                    <a:lnTo>
                      <a:pt x="3344" y="566"/>
                    </a:lnTo>
                    <a:lnTo>
                      <a:pt x="3333" y="584"/>
                    </a:lnTo>
                    <a:lnTo>
                      <a:pt x="3322" y="593"/>
                    </a:lnTo>
                    <a:lnTo>
                      <a:pt x="3321" y="598"/>
                    </a:lnTo>
                    <a:lnTo>
                      <a:pt x="3322" y="604"/>
                    </a:lnTo>
                    <a:lnTo>
                      <a:pt x="3319" y="608"/>
                    </a:lnTo>
                    <a:lnTo>
                      <a:pt x="3305" y="614"/>
                    </a:lnTo>
                    <a:lnTo>
                      <a:pt x="3300" y="605"/>
                    </a:lnTo>
                    <a:lnTo>
                      <a:pt x="3292" y="604"/>
                    </a:lnTo>
                    <a:lnTo>
                      <a:pt x="3269" y="602"/>
                    </a:lnTo>
                    <a:lnTo>
                      <a:pt x="3261" y="606"/>
                    </a:lnTo>
                    <a:lnTo>
                      <a:pt x="3256" y="611"/>
                    </a:lnTo>
                    <a:lnTo>
                      <a:pt x="3262" y="618"/>
                    </a:lnTo>
                    <a:lnTo>
                      <a:pt x="3279" y="625"/>
                    </a:lnTo>
                    <a:lnTo>
                      <a:pt x="3301" y="626"/>
                    </a:lnTo>
                    <a:lnTo>
                      <a:pt x="3297" y="633"/>
                    </a:lnTo>
                    <a:lnTo>
                      <a:pt x="3288" y="642"/>
                    </a:lnTo>
                    <a:lnTo>
                      <a:pt x="3281" y="640"/>
                    </a:lnTo>
                    <a:lnTo>
                      <a:pt x="3279" y="633"/>
                    </a:lnTo>
                    <a:lnTo>
                      <a:pt x="3272" y="640"/>
                    </a:lnTo>
                    <a:lnTo>
                      <a:pt x="3274" y="645"/>
                    </a:lnTo>
                    <a:lnTo>
                      <a:pt x="3268" y="659"/>
                    </a:lnTo>
                    <a:lnTo>
                      <a:pt x="3262" y="667"/>
                    </a:lnTo>
                    <a:lnTo>
                      <a:pt x="3256" y="683"/>
                    </a:lnTo>
                    <a:lnTo>
                      <a:pt x="3249" y="683"/>
                    </a:lnTo>
                    <a:lnTo>
                      <a:pt x="3247" y="694"/>
                    </a:lnTo>
                    <a:lnTo>
                      <a:pt x="3253" y="702"/>
                    </a:lnTo>
                    <a:lnTo>
                      <a:pt x="3246" y="708"/>
                    </a:lnTo>
                    <a:lnTo>
                      <a:pt x="3236" y="691"/>
                    </a:lnTo>
                    <a:lnTo>
                      <a:pt x="3222" y="684"/>
                    </a:lnTo>
                    <a:lnTo>
                      <a:pt x="3221" y="674"/>
                    </a:lnTo>
                    <a:lnTo>
                      <a:pt x="3204" y="667"/>
                    </a:lnTo>
                    <a:lnTo>
                      <a:pt x="3203" y="668"/>
                    </a:lnTo>
                    <a:lnTo>
                      <a:pt x="3209" y="681"/>
                    </a:lnTo>
                    <a:lnTo>
                      <a:pt x="3194" y="690"/>
                    </a:lnTo>
                    <a:lnTo>
                      <a:pt x="3197" y="699"/>
                    </a:lnTo>
                    <a:lnTo>
                      <a:pt x="3192" y="701"/>
                    </a:lnTo>
                    <a:lnTo>
                      <a:pt x="3193" y="707"/>
                    </a:lnTo>
                    <a:lnTo>
                      <a:pt x="3222" y="711"/>
                    </a:lnTo>
                    <a:lnTo>
                      <a:pt x="3229" y="717"/>
                    </a:lnTo>
                    <a:lnTo>
                      <a:pt x="3242" y="724"/>
                    </a:lnTo>
                    <a:lnTo>
                      <a:pt x="3238" y="728"/>
                    </a:lnTo>
                    <a:lnTo>
                      <a:pt x="3238" y="735"/>
                    </a:lnTo>
                    <a:lnTo>
                      <a:pt x="3242" y="739"/>
                    </a:lnTo>
                    <a:lnTo>
                      <a:pt x="3240" y="743"/>
                    </a:lnTo>
                    <a:lnTo>
                      <a:pt x="3227" y="740"/>
                    </a:lnTo>
                    <a:lnTo>
                      <a:pt x="3224" y="744"/>
                    </a:lnTo>
                    <a:lnTo>
                      <a:pt x="3211" y="750"/>
                    </a:lnTo>
                    <a:lnTo>
                      <a:pt x="3215" y="756"/>
                    </a:lnTo>
                    <a:lnTo>
                      <a:pt x="3204" y="756"/>
                    </a:lnTo>
                    <a:lnTo>
                      <a:pt x="3202" y="761"/>
                    </a:lnTo>
                    <a:lnTo>
                      <a:pt x="3203" y="771"/>
                    </a:lnTo>
                    <a:lnTo>
                      <a:pt x="3209" y="777"/>
                    </a:lnTo>
                    <a:lnTo>
                      <a:pt x="3246" y="788"/>
                    </a:lnTo>
                    <a:lnTo>
                      <a:pt x="3249" y="814"/>
                    </a:lnTo>
                    <a:lnTo>
                      <a:pt x="3253" y="821"/>
                    </a:lnTo>
                    <a:lnTo>
                      <a:pt x="3259" y="826"/>
                    </a:lnTo>
                    <a:lnTo>
                      <a:pt x="3254" y="832"/>
                    </a:lnTo>
                    <a:lnTo>
                      <a:pt x="3242" y="828"/>
                    </a:lnTo>
                    <a:lnTo>
                      <a:pt x="3242" y="831"/>
                    </a:lnTo>
                    <a:lnTo>
                      <a:pt x="3245" y="839"/>
                    </a:lnTo>
                    <a:lnTo>
                      <a:pt x="3240" y="841"/>
                    </a:lnTo>
                    <a:lnTo>
                      <a:pt x="3242" y="847"/>
                    </a:lnTo>
                    <a:lnTo>
                      <a:pt x="3247" y="850"/>
                    </a:lnTo>
                    <a:lnTo>
                      <a:pt x="3247" y="856"/>
                    </a:lnTo>
                    <a:lnTo>
                      <a:pt x="3237" y="861"/>
                    </a:lnTo>
                    <a:lnTo>
                      <a:pt x="3215" y="863"/>
                    </a:lnTo>
                    <a:lnTo>
                      <a:pt x="3202" y="872"/>
                    </a:lnTo>
                    <a:lnTo>
                      <a:pt x="3189" y="871"/>
                    </a:lnTo>
                    <a:lnTo>
                      <a:pt x="3182" y="874"/>
                    </a:lnTo>
                    <a:lnTo>
                      <a:pt x="3179" y="883"/>
                    </a:lnTo>
                    <a:lnTo>
                      <a:pt x="3166" y="894"/>
                    </a:lnTo>
                    <a:lnTo>
                      <a:pt x="3148" y="889"/>
                    </a:lnTo>
                    <a:lnTo>
                      <a:pt x="3145" y="883"/>
                    </a:lnTo>
                    <a:lnTo>
                      <a:pt x="3143" y="883"/>
                    </a:lnTo>
                    <a:lnTo>
                      <a:pt x="3130" y="888"/>
                    </a:lnTo>
                    <a:lnTo>
                      <a:pt x="3105" y="893"/>
                    </a:lnTo>
                    <a:lnTo>
                      <a:pt x="3082" y="900"/>
                    </a:lnTo>
                    <a:lnTo>
                      <a:pt x="3035" y="906"/>
                    </a:lnTo>
                    <a:lnTo>
                      <a:pt x="3026" y="900"/>
                    </a:lnTo>
                    <a:lnTo>
                      <a:pt x="3007" y="904"/>
                    </a:lnTo>
                    <a:lnTo>
                      <a:pt x="2989" y="901"/>
                    </a:lnTo>
                    <a:lnTo>
                      <a:pt x="2952" y="912"/>
                    </a:lnTo>
                    <a:lnTo>
                      <a:pt x="2952" y="917"/>
                    </a:lnTo>
                    <a:lnTo>
                      <a:pt x="2950" y="920"/>
                    </a:lnTo>
                    <a:lnTo>
                      <a:pt x="2939" y="914"/>
                    </a:lnTo>
                    <a:lnTo>
                      <a:pt x="2929" y="918"/>
                    </a:lnTo>
                    <a:lnTo>
                      <a:pt x="2928" y="922"/>
                    </a:lnTo>
                    <a:lnTo>
                      <a:pt x="2912" y="926"/>
                    </a:lnTo>
                    <a:lnTo>
                      <a:pt x="2913" y="936"/>
                    </a:lnTo>
                    <a:lnTo>
                      <a:pt x="2917" y="944"/>
                    </a:lnTo>
                    <a:lnTo>
                      <a:pt x="2920" y="943"/>
                    </a:lnTo>
                    <a:lnTo>
                      <a:pt x="2921" y="938"/>
                    </a:lnTo>
                    <a:lnTo>
                      <a:pt x="2926" y="939"/>
                    </a:lnTo>
                    <a:lnTo>
                      <a:pt x="2924" y="947"/>
                    </a:lnTo>
                    <a:lnTo>
                      <a:pt x="2912" y="958"/>
                    </a:lnTo>
                    <a:lnTo>
                      <a:pt x="2912" y="964"/>
                    </a:lnTo>
                    <a:lnTo>
                      <a:pt x="2904" y="960"/>
                    </a:lnTo>
                    <a:lnTo>
                      <a:pt x="2901" y="966"/>
                    </a:lnTo>
                    <a:lnTo>
                      <a:pt x="2904" y="975"/>
                    </a:lnTo>
                    <a:lnTo>
                      <a:pt x="2913" y="977"/>
                    </a:lnTo>
                    <a:lnTo>
                      <a:pt x="2913" y="987"/>
                    </a:lnTo>
                    <a:lnTo>
                      <a:pt x="2901" y="996"/>
                    </a:lnTo>
                    <a:lnTo>
                      <a:pt x="2918" y="1009"/>
                    </a:lnTo>
                    <a:lnTo>
                      <a:pt x="2917" y="1014"/>
                    </a:lnTo>
                    <a:lnTo>
                      <a:pt x="2923" y="1019"/>
                    </a:lnTo>
                    <a:lnTo>
                      <a:pt x="2926" y="1018"/>
                    </a:lnTo>
                    <a:lnTo>
                      <a:pt x="2931" y="1040"/>
                    </a:lnTo>
                    <a:lnTo>
                      <a:pt x="2937" y="1046"/>
                    </a:lnTo>
                    <a:lnTo>
                      <a:pt x="2934" y="1052"/>
                    </a:lnTo>
                    <a:lnTo>
                      <a:pt x="2933" y="1058"/>
                    </a:lnTo>
                    <a:lnTo>
                      <a:pt x="2929" y="1066"/>
                    </a:lnTo>
                    <a:lnTo>
                      <a:pt x="2924" y="1082"/>
                    </a:lnTo>
                    <a:lnTo>
                      <a:pt x="2925" y="1097"/>
                    </a:lnTo>
                    <a:lnTo>
                      <a:pt x="2930" y="1105"/>
                    </a:lnTo>
                    <a:lnTo>
                      <a:pt x="2930" y="1122"/>
                    </a:lnTo>
                    <a:lnTo>
                      <a:pt x="2935" y="1133"/>
                    </a:lnTo>
                    <a:lnTo>
                      <a:pt x="2949" y="1149"/>
                    </a:lnTo>
                    <a:lnTo>
                      <a:pt x="2962" y="1153"/>
                    </a:lnTo>
                    <a:lnTo>
                      <a:pt x="2987" y="1157"/>
                    </a:lnTo>
                    <a:lnTo>
                      <a:pt x="3001" y="1168"/>
                    </a:lnTo>
                    <a:lnTo>
                      <a:pt x="3009" y="1168"/>
                    </a:lnTo>
                    <a:lnTo>
                      <a:pt x="3015" y="1184"/>
                    </a:lnTo>
                    <a:lnTo>
                      <a:pt x="3010" y="1196"/>
                    </a:lnTo>
                    <a:lnTo>
                      <a:pt x="3006" y="1200"/>
                    </a:lnTo>
                    <a:lnTo>
                      <a:pt x="3017" y="1203"/>
                    </a:lnTo>
                    <a:lnTo>
                      <a:pt x="3023" y="1211"/>
                    </a:lnTo>
                    <a:lnTo>
                      <a:pt x="3031" y="1227"/>
                    </a:lnTo>
                    <a:lnTo>
                      <a:pt x="3041" y="1233"/>
                    </a:lnTo>
                    <a:lnTo>
                      <a:pt x="3060" y="1239"/>
                    </a:lnTo>
                    <a:lnTo>
                      <a:pt x="3069" y="1246"/>
                    </a:lnTo>
                    <a:lnTo>
                      <a:pt x="3073" y="1239"/>
                    </a:lnTo>
                    <a:lnTo>
                      <a:pt x="3076" y="1254"/>
                    </a:lnTo>
                    <a:lnTo>
                      <a:pt x="3084" y="1272"/>
                    </a:lnTo>
                    <a:lnTo>
                      <a:pt x="3084" y="1282"/>
                    </a:lnTo>
                    <a:lnTo>
                      <a:pt x="3080" y="1302"/>
                    </a:lnTo>
                    <a:lnTo>
                      <a:pt x="3069" y="1312"/>
                    </a:lnTo>
                    <a:lnTo>
                      <a:pt x="3068" y="1329"/>
                    </a:lnTo>
                    <a:lnTo>
                      <a:pt x="3060" y="1343"/>
                    </a:lnTo>
                    <a:lnTo>
                      <a:pt x="3064" y="1358"/>
                    </a:lnTo>
                    <a:lnTo>
                      <a:pt x="3063" y="1372"/>
                    </a:lnTo>
                    <a:lnTo>
                      <a:pt x="3079" y="1394"/>
                    </a:lnTo>
                    <a:lnTo>
                      <a:pt x="3082" y="1426"/>
                    </a:lnTo>
                    <a:lnTo>
                      <a:pt x="3087" y="1440"/>
                    </a:lnTo>
                    <a:lnTo>
                      <a:pt x="3090" y="1459"/>
                    </a:lnTo>
                    <a:lnTo>
                      <a:pt x="3090" y="1474"/>
                    </a:lnTo>
                    <a:lnTo>
                      <a:pt x="3085" y="1487"/>
                    </a:lnTo>
                    <a:lnTo>
                      <a:pt x="3075" y="1501"/>
                    </a:lnTo>
                    <a:lnTo>
                      <a:pt x="3063" y="1504"/>
                    </a:lnTo>
                    <a:lnTo>
                      <a:pt x="3055" y="1501"/>
                    </a:lnTo>
                    <a:lnTo>
                      <a:pt x="3054" y="1509"/>
                    </a:lnTo>
                    <a:lnTo>
                      <a:pt x="3063" y="1530"/>
                    </a:lnTo>
                    <a:lnTo>
                      <a:pt x="3059" y="1539"/>
                    </a:lnTo>
                    <a:lnTo>
                      <a:pt x="3035" y="1529"/>
                    </a:lnTo>
                    <a:lnTo>
                      <a:pt x="3017" y="1528"/>
                    </a:lnTo>
                    <a:lnTo>
                      <a:pt x="3006" y="1517"/>
                    </a:lnTo>
                    <a:lnTo>
                      <a:pt x="3004" y="1504"/>
                    </a:lnTo>
                    <a:lnTo>
                      <a:pt x="3004" y="1458"/>
                    </a:lnTo>
                    <a:lnTo>
                      <a:pt x="3012" y="1428"/>
                    </a:lnTo>
                    <a:lnTo>
                      <a:pt x="3009" y="1422"/>
                    </a:lnTo>
                    <a:lnTo>
                      <a:pt x="3007" y="1393"/>
                    </a:lnTo>
                    <a:lnTo>
                      <a:pt x="3010" y="1379"/>
                    </a:lnTo>
                    <a:lnTo>
                      <a:pt x="3009" y="1362"/>
                    </a:lnTo>
                    <a:lnTo>
                      <a:pt x="3007" y="1352"/>
                    </a:lnTo>
                    <a:lnTo>
                      <a:pt x="3015" y="1340"/>
                    </a:lnTo>
                    <a:lnTo>
                      <a:pt x="3047" y="1319"/>
                    </a:lnTo>
                    <a:lnTo>
                      <a:pt x="3049" y="1313"/>
                    </a:lnTo>
                    <a:lnTo>
                      <a:pt x="3049" y="1300"/>
                    </a:lnTo>
                    <a:lnTo>
                      <a:pt x="3052" y="1288"/>
                    </a:lnTo>
                    <a:lnTo>
                      <a:pt x="3060" y="1287"/>
                    </a:lnTo>
                    <a:lnTo>
                      <a:pt x="3063" y="1270"/>
                    </a:lnTo>
                    <a:lnTo>
                      <a:pt x="3039" y="1254"/>
                    </a:lnTo>
                    <a:lnTo>
                      <a:pt x="3010" y="1264"/>
                    </a:lnTo>
                    <a:lnTo>
                      <a:pt x="2982" y="1267"/>
                    </a:lnTo>
                    <a:lnTo>
                      <a:pt x="2966" y="1260"/>
                    </a:lnTo>
                    <a:lnTo>
                      <a:pt x="2955" y="1248"/>
                    </a:lnTo>
                    <a:lnTo>
                      <a:pt x="2952" y="1250"/>
                    </a:lnTo>
                    <a:lnTo>
                      <a:pt x="2945" y="1235"/>
                    </a:lnTo>
                    <a:lnTo>
                      <a:pt x="2931" y="1219"/>
                    </a:lnTo>
                    <a:lnTo>
                      <a:pt x="2928" y="1212"/>
                    </a:lnTo>
                    <a:lnTo>
                      <a:pt x="2928" y="1203"/>
                    </a:lnTo>
                    <a:lnTo>
                      <a:pt x="2902" y="1191"/>
                    </a:lnTo>
                    <a:lnTo>
                      <a:pt x="2880" y="1174"/>
                    </a:lnTo>
                    <a:lnTo>
                      <a:pt x="2871" y="1163"/>
                    </a:lnTo>
                    <a:lnTo>
                      <a:pt x="2844" y="1149"/>
                    </a:lnTo>
                    <a:lnTo>
                      <a:pt x="2792" y="1148"/>
                    </a:lnTo>
                    <a:lnTo>
                      <a:pt x="2777" y="1151"/>
                    </a:lnTo>
                    <a:lnTo>
                      <a:pt x="2763" y="1171"/>
                    </a:lnTo>
                    <a:lnTo>
                      <a:pt x="2741" y="1181"/>
                    </a:lnTo>
                    <a:lnTo>
                      <a:pt x="2737" y="1201"/>
                    </a:lnTo>
                    <a:lnTo>
                      <a:pt x="2764" y="1202"/>
                    </a:lnTo>
                    <a:lnTo>
                      <a:pt x="2778" y="1213"/>
                    </a:lnTo>
                    <a:lnTo>
                      <a:pt x="2773" y="1227"/>
                    </a:lnTo>
                    <a:lnTo>
                      <a:pt x="2763" y="1240"/>
                    </a:lnTo>
                    <a:lnTo>
                      <a:pt x="2743" y="1246"/>
                    </a:lnTo>
                    <a:lnTo>
                      <a:pt x="2729" y="1259"/>
                    </a:lnTo>
                    <a:lnTo>
                      <a:pt x="2708" y="1265"/>
                    </a:lnTo>
                    <a:lnTo>
                      <a:pt x="2708" y="1249"/>
                    </a:lnTo>
                    <a:lnTo>
                      <a:pt x="2692" y="1233"/>
                    </a:lnTo>
                    <a:lnTo>
                      <a:pt x="2683" y="1217"/>
                    </a:lnTo>
                    <a:lnTo>
                      <a:pt x="2672" y="1218"/>
                    </a:lnTo>
                    <a:lnTo>
                      <a:pt x="2662" y="1232"/>
                    </a:lnTo>
                    <a:lnTo>
                      <a:pt x="2668" y="1239"/>
                    </a:lnTo>
                    <a:lnTo>
                      <a:pt x="2673" y="1260"/>
                    </a:lnTo>
                    <a:lnTo>
                      <a:pt x="2678" y="1275"/>
                    </a:lnTo>
                    <a:lnTo>
                      <a:pt x="2681" y="1287"/>
                    </a:lnTo>
                    <a:lnTo>
                      <a:pt x="2687" y="1289"/>
                    </a:lnTo>
                    <a:lnTo>
                      <a:pt x="2709" y="1308"/>
                    </a:lnTo>
                    <a:lnTo>
                      <a:pt x="2724" y="1314"/>
                    </a:lnTo>
                    <a:lnTo>
                      <a:pt x="2732" y="1326"/>
                    </a:lnTo>
                    <a:lnTo>
                      <a:pt x="2741" y="1327"/>
                    </a:lnTo>
                    <a:lnTo>
                      <a:pt x="2747" y="1335"/>
                    </a:lnTo>
                    <a:lnTo>
                      <a:pt x="2757" y="1329"/>
                    </a:lnTo>
                    <a:lnTo>
                      <a:pt x="2767" y="1319"/>
                    </a:lnTo>
                    <a:lnTo>
                      <a:pt x="2764" y="1334"/>
                    </a:lnTo>
                    <a:lnTo>
                      <a:pt x="2769" y="1341"/>
                    </a:lnTo>
                    <a:lnTo>
                      <a:pt x="2780" y="1337"/>
                    </a:lnTo>
                    <a:lnTo>
                      <a:pt x="2781" y="1367"/>
                    </a:lnTo>
                    <a:lnTo>
                      <a:pt x="2795" y="1383"/>
                    </a:lnTo>
                    <a:lnTo>
                      <a:pt x="2795" y="1393"/>
                    </a:lnTo>
                    <a:lnTo>
                      <a:pt x="2779" y="1390"/>
                    </a:lnTo>
                    <a:lnTo>
                      <a:pt x="2769" y="1384"/>
                    </a:lnTo>
                    <a:lnTo>
                      <a:pt x="2762" y="1377"/>
                    </a:lnTo>
                    <a:lnTo>
                      <a:pt x="2758" y="1367"/>
                    </a:lnTo>
                    <a:lnTo>
                      <a:pt x="2748" y="1358"/>
                    </a:lnTo>
                    <a:lnTo>
                      <a:pt x="2713" y="1354"/>
                    </a:lnTo>
                    <a:lnTo>
                      <a:pt x="2702" y="1348"/>
                    </a:lnTo>
                    <a:lnTo>
                      <a:pt x="2668" y="1345"/>
                    </a:lnTo>
                    <a:lnTo>
                      <a:pt x="2636" y="1332"/>
                    </a:lnTo>
                    <a:lnTo>
                      <a:pt x="2627" y="1325"/>
                    </a:lnTo>
                    <a:lnTo>
                      <a:pt x="2617" y="1310"/>
                    </a:lnTo>
                    <a:lnTo>
                      <a:pt x="2619" y="1307"/>
                    </a:lnTo>
                    <a:lnTo>
                      <a:pt x="2633" y="1304"/>
                    </a:lnTo>
                    <a:lnTo>
                      <a:pt x="2634" y="1299"/>
                    </a:lnTo>
                    <a:lnTo>
                      <a:pt x="2633" y="1278"/>
                    </a:lnTo>
                    <a:lnTo>
                      <a:pt x="2622" y="1256"/>
                    </a:lnTo>
                    <a:lnTo>
                      <a:pt x="2621" y="1246"/>
                    </a:lnTo>
                    <a:lnTo>
                      <a:pt x="2627" y="1222"/>
                    </a:lnTo>
                    <a:lnTo>
                      <a:pt x="2618" y="1211"/>
                    </a:lnTo>
                    <a:lnTo>
                      <a:pt x="2627" y="1202"/>
                    </a:lnTo>
                    <a:lnTo>
                      <a:pt x="2641" y="1163"/>
                    </a:lnTo>
                    <a:lnTo>
                      <a:pt x="2634" y="1137"/>
                    </a:lnTo>
                    <a:lnTo>
                      <a:pt x="2632" y="1120"/>
                    </a:lnTo>
                    <a:lnTo>
                      <a:pt x="2640" y="1115"/>
                    </a:lnTo>
                    <a:lnTo>
                      <a:pt x="2630" y="1100"/>
                    </a:lnTo>
                    <a:lnTo>
                      <a:pt x="2628" y="1090"/>
                    </a:lnTo>
                    <a:lnTo>
                      <a:pt x="2629" y="1082"/>
                    </a:lnTo>
                    <a:lnTo>
                      <a:pt x="2613" y="1066"/>
                    </a:lnTo>
                    <a:lnTo>
                      <a:pt x="2608" y="1055"/>
                    </a:lnTo>
                    <a:lnTo>
                      <a:pt x="2593" y="1063"/>
                    </a:lnTo>
                    <a:lnTo>
                      <a:pt x="2595" y="1074"/>
                    </a:lnTo>
                    <a:lnTo>
                      <a:pt x="2602" y="1094"/>
                    </a:lnTo>
                    <a:lnTo>
                      <a:pt x="2607" y="1115"/>
                    </a:lnTo>
                    <a:lnTo>
                      <a:pt x="2607" y="1160"/>
                    </a:lnTo>
                    <a:lnTo>
                      <a:pt x="2598" y="1176"/>
                    </a:lnTo>
                    <a:lnTo>
                      <a:pt x="2566" y="1207"/>
                    </a:lnTo>
                    <a:lnTo>
                      <a:pt x="2546" y="1217"/>
                    </a:lnTo>
                    <a:lnTo>
                      <a:pt x="2516" y="1239"/>
                    </a:lnTo>
                    <a:lnTo>
                      <a:pt x="2517" y="1253"/>
                    </a:lnTo>
                    <a:lnTo>
                      <a:pt x="2517" y="1261"/>
                    </a:lnTo>
                    <a:lnTo>
                      <a:pt x="2514" y="1272"/>
                    </a:lnTo>
                    <a:lnTo>
                      <a:pt x="2498" y="1289"/>
                    </a:lnTo>
                    <a:lnTo>
                      <a:pt x="2498" y="1298"/>
                    </a:lnTo>
                    <a:lnTo>
                      <a:pt x="2519" y="1321"/>
                    </a:lnTo>
                    <a:lnTo>
                      <a:pt x="2532" y="1343"/>
                    </a:lnTo>
                    <a:lnTo>
                      <a:pt x="2541" y="1362"/>
                    </a:lnTo>
                    <a:lnTo>
                      <a:pt x="2547" y="1395"/>
                    </a:lnTo>
                    <a:lnTo>
                      <a:pt x="2560" y="1417"/>
                    </a:lnTo>
                    <a:lnTo>
                      <a:pt x="2569" y="1438"/>
                    </a:lnTo>
                    <a:lnTo>
                      <a:pt x="2569" y="1448"/>
                    </a:lnTo>
                    <a:lnTo>
                      <a:pt x="2565" y="1468"/>
                    </a:lnTo>
                    <a:lnTo>
                      <a:pt x="2557" y="1488"/>
                    </a:lnTo>
                    <a:lnTo>
                      <a:pt x="2555" y="1496"/>
                    </a:lnTo>
                    <a:lnTo>
                      <a:pt x="2541" y="1514"/>
                    </a:lnTo>
                    <a:lnTo>
                      <a:pt x="2538" y="1528"/>
                    </a:lnTo>
                    <a:lnTo>
                      <a:pt x="2539" y="1545"/>
                    </a:lnTo>
                    <a:lnTo>
                      <a:pt x="2532" y="1555"/>
                    </a:lnTo>
                    <a:lnTo>
                      <a:pt x="2530" y="1568"/>
                    </a:lnTo>
                    <a:lnTo>
                      <a:pt x="2527" y="1588"/>
                    </a:lnTo>
                    <a:lnTo>
                      <a:pt x="2541" y="1611"/>
                    </a:lnTo>
                    <a:lnTo>
                      <a:pt x="2548" y="1632"/>
                    </a:lnTo>
                    <a:lnTo>
                      <a:pt x="2546" y="1647"/>
                    </a:lnTo>
                    <a:lnTo>
                      <a:pt x="2539" y="1664"/>
                    </a:lnTo>
                    <a:lnTo>
                      <a:pt x="2538" y="1673"/>
                    </a:lnTo>
                    <a:lnTo>
                      <a:pt x="2547" y="1689"/>
                    </a:lnTo>
                    <a:lnTo>
                      <a:pt x="2559" y="1691"/>
                    </a:lnTo>
                    <a:lnTo>
                      <a:pt x="2575" y="1686"/>
                    </a:lnTo>
                    <a:lnTo>
                      <a:pt x="2586" y="1686"/>
                    </a:lnTo>
                    <a:lnTo>
                      <a:pt x="2600" y="1691"/>
                    </a:lnTo>
                    <a:lnTo>
                      <a:pt x="2616" y="1694"/>
                    </a:lnTo>
                    <a:lnTo>
                      <a:pt x="2618" y="1685"/>
                    </a:lnTo>
                    <a:lnTo>
                      <a:pt x="2641" y="1670"/>
                    </a:lnTo>
                    <a:lnTo>
                      <a:pt x="2665" y="1670"/>
                    </a:lnTo>
                    <a:lnTo>
                      <a:pt x="2698" y="1690"/>
                    </a:lnTo>
                    <a:lnTo>
                      <a:pt x="2708" y="1700"/>
                    </a:lnTo>
                    <a:lnTo>
                      <a:pt x="2734" y="1716"/>
                    </a:lnTo>
                    <a:lnTo>
                      <a:pt x="2753" y="1724"/>
                    </a:lnTo>
                    <a:lnTo>
                      <a:pt x="2758" y="1734"/>
                    </a:lnTo>
                    <a:lnTo>
                      <a:pt x="2758" y="1750"/>
                    </a:lnTo>
                    <a:lnTo>
                      <a:pt x="2757" y="1761"/>
                    </a:lnTo>
                    <a:lnTo>
                      <a:pt x="2775" y="1802"/>
                    </a:lnTo>
                    <a:lnTo>
                      <a:pt x="2779" y="1802"/>
                    </a:lnTo>
                    <a:lnTo>
                      <a:pt x="2780" y="1814"/>
                    </a:lnTo>
                    <a:lnTo>
                      <a:pt x="2774" y="1822"/>
                    </a:lnTo>
                    <a:lnTo>
                      <a:pt x="2761" y="1824"/>
                    </a:lnTo>
                    <a:lnTo>
                      <a:pt x="2750" y="1832"/>
                    </a:lnTo>
                    <a:lnTo>
                      <a:pt x="2746" y="1845"/>
                    </a:lnTo>
                    <a:lnTo>
                      <a:pt x="2745" y="1868"/>
                    </a:lnTo>
                    <a:lnTo>
                      <a:pt x="2747" y="1886"/>
                    </a:lnTo>
                    <a:lnTo>
                      <a:pt x="2751" y="1896"/>
                    </a:lnTo>
                    <a:lnTo>
                      <a:pt x="2763" y="1894"/>
                    </a:lnTo>
                    <a:lnTo>
                      <a:pt x="2781" y="1904"/>
                    </a:lnTo>
                    <a:lnTo>
                      <a:pt x="2800" y="1902"/>
                    </a:lnTo>
                    <a:lnTo>
                      <a:pt x="2820" y="1915"/>
                    </a:lnTo>
                    <a:lnTo>
                      <a:pt x="2817" y="1918"/>
                    </a:lnTo>
                    <a:lnTo>
                      <a:pt x="2792" y="1923"/>
                    </a:lnTo>
                    <a:lnTo>
                      <a:pt x="2779" y="1920"/>
                    </a:lnTo>
                    <a:lnTo>
                      <a:pt x="2754" y="1921"/>
                    </a:lnTo>
                    <a:lnTo>
                      <a:pt x="2752" y="1912"/>
                    </a:lnTo>
                    <a:lnTo>
                      <a:pt x="2748" y="1905"/>
                    </a:lnTo>
                    <a:lnTo>
                      <a:pt x="2727" y="1894"/>
                    </a:lnTo>
                    <a:lnTo>
                      <a:pt x="2726" y="1883"/>
                    </a:lnTo>
                    <a:lnTo>
                      <a:pt x="2730" y="1878"/>
                    </a:lnTo>
                    <a:lnTo>
                      <a:pt x="2732" y="1868"/>
                    </a:lnTo>
                    <a:lnTo>
                      <a:pt x="2731" y="1857"/>
                    </a:lnTo>
                    <a:lnTo>
                      <a:pt x="2732" y="1842"/>
                    </a:lnTo>
                    <a:lnTo>
                      <a:pt x="2740" y="1825"/>
                    </a:lnTo>
                    <a:lnTo>
                      <a:pt x="2736" y="1821"/>
                    </a:lnTo>
                    <a:lnTo>
                      <a:pt x="2730" y="1824"/>
                    </a:lnTo>
                    <a:lnTo>
                      <a:pt x="2729" y="1814"/>
                    </a:lnTo>
                    <a:lnTo>
                      <a:pt x="2732" y="1800"/>
                    </a:lnTo>
                    <a:lnTo>
                      <a:pt x="2734" y="1798"/>
                    </a:lnTo>
                    <a:lnTo>
                      <a:pt x="2732" y="1791"/>
                    </a:lnTo>
                    <a:lnTo>
                      <a:pt x="2735" y="1783"/>
                    </a:lnTo>
                    <a:lnTo>
                      <a:pt x="2732" y="1776"/>
                    </a:lnTo>
                    <a:lnTo>
                      <a:pt x="2726" y="1767"/>
                    </a:lnTo>
                    <a:lnTo>
                      <a:pt x="2718" y="1762"/>
                    </a:lnTo>
                    <a:lnTo>
                      <a:pt x="2713" y="1754"/>
                    </a:lnTo>
                    <a:lnTo>
                      <a:pt x="2703" y="1749"/>
                    </a:lnTo>
                    <a:lnTo>
                      <a:pt x="2699" y="1739"/>
                    </a:lnTo>
                    <a:lnTo>
                      <a:pt x="2700" y="1727"/>
                    </a:lnTo>
                    <a:lnTo>
                      <a:pt x="2694" y="1708"/>
                    </a:lnTo>
                    <a:lnTo>
                      <a:pt x="2667" y="1712"/>
                    </a:lnTo>
                    <a:lnTo>
                      <a:pt x="2652" y="1718"/>
                    </a:lnTo>
                    <a:lnTo>
                      <a:pt x="2621" y="1724"/>
                    </a:lnTo>
                    <a:lnTo>
                      <a:pt x="2602" y="1737"/>
                    </a:lnTo>
                    <a:lnTo>
                      <a:pt x="2582" y="1744"/>
                    </a:lnTo>
                    <a:lnTo>
                      <a:pt x="2574" y="1750"/>
                    </a:lnTo>
                    <a:lnTo>
                      <a:pt x="2574" y="1760"/>
                    </a:lnTo>
                    <a:lnTo>
                      <a:pt x="2576" y="1772"/>
                    </a:lnTo>
                    <a:lnTo>
                      <a:pt x="2573" y="1786"/>
                    </a:lnTo>
                    <a:lnTo>
                      <a:pt x="2566" y="1794"/>
                    </a:lnTo>
                    <a:lnTo>
                      <a:pt x="2570" y="1805"/>
                    </a:lnTo>
                    <a:lnTo>
                      <a:pt x="2575" y="1808"/>
                    </a:lnTo>
                    <a:lnTo>
                      <a:pt x="2579" y="1818"/>
                    </a:lnTo>
                    <a:lnTo>
                      <a:pt x="2585" y="1825"/>
                    </a:lnTo>
                    <a:lnTo>
                      <a:pt x="2584" y="1835"/>
                    </a:lnTo>
                    <a:lnTo>
                      <a:pt x="2590" y="1842"/>
                    </a:lnTo>
                    <a:lnTo>
                      <a:pt x="2593" y="1854"/>
                    </a:lnTo>
                    <a:lnTo>
                      <a:pt x="2595" y="1873"/>
                    </a:lnTo>
                    <a:lnTo>
                      <a:pt x="2590" y="1900"/>
                    </a:lnTo>
                    <a:lnTo>
                      <a:pt x="2576" y="1911"/>
                    </a:lnTo>
                    <a:lnTo>
                      <a:pt x="2547" y="1948"/>
                    </a:lnTo>
                    <a:lnTo>
                      <a:pt x="2544" y="1954"/>
                    </a:lnTo>
                    <a:lnTo>
                      <a:pt x="2544" y="1969"/>
                    </a:lnTo>
                    <a:lnTo>
                      <a:pt x="2541" y="1988"/>
                    </a:lnTo>
                    <a:lnTo>
                      <a:pt x="2525" y="2013"/>
                    </a:lnTo>
                    <a:lnTo>
                      <a:pt x="2515" y="2023"/>
                    </a:lnTo>
                    <a:lnTo>
                      <a:pt x="2499" y="2031"/>
                    </a:lnTo>
                    <a:lnTo>
                      <a:pt x="2490" y="2042"/>
                    </a:lnTo>
                    <a:lnTo>
                      <a:pt x="2462" y="2053"/>
                    </a:lnTo>
                    <a:lnTo>
                      <a:pt x="2457" y="2061"/>
                    </a:lnTo>
                    <a:lnTo>
                      <a:pt x="2465" y="2078"/>
                    </a:lnTo>
                    <a:lnTo>
                      <a:pt x="2458" y="2098"/>
                    </a:lnTo>
                    <a:lnTo>
                      <a:pt x="2445" y="2103"/>
                    </a:lnTo>
                    <a:lnTo>
                      <a:pt x="2407" y="2085"/>
                    </a:lnTo>
                    <a:lnTo>
                      <a:pt x="2387" y="2083"/>
                    </a:lnTo>
                    <a:lnTo>
                      <a:pt x="2374" y="2087"/>
                    </a:lnTo>
                    <a:lnTo>
                      <a:pt x="2363" y="2088"/>
                    </a:lnTo>
                    <a:lnTo>
                      <a:pt x="2338" y="2083"/>
                    </a:lnTo>
                    <a:lnTo>
                      <a:pt x="2334" y="2080"/>
                    </a:lnTo>
                    <a:lnTo>
                      <a:pt x="2334" y="2071"/>
                    </a:lnTo>
                    <a:lnTo>
                      <a:pt x="2337" y="2064"/>
                    </a:lnTo>
                    <a:lnTo>
                      <a:pt x="2334" y="2040"/>
                    </a:lnTo>
                    <a:lnTo>
                      <a:pt x="2321" y="2037"/>
                    </a:lnTo>
                    <a:lnTo>
                      <a:pt x="2318" y="2030"/>
                    </a:lnTo>
                    <a:lnTo>
                      <a:pt x="2321" y="2026"/>
                    </a:lnTo>
                    <a:lnTo>
                      <a:pt x="2332" y="2021"/>
                    </a:lnTo>
                    <a:lnTo>
                      <a:pt x="2343" y="2030"/>
                    </a:lnTo>
                    <a:lnTo>
                      <a:pt x="2347" y="2037"/>
                    </a:lnTo>
                    <a:lnTo>
                      <a:pt x="2360" y="2037"/>
                    </a:lnTo>
                    <a:lnTo>
                      <a:pt x="2366" y="2028"/>
                    </a:lnTo>
                    <a:lnTo>
                      <a:pt x="2375" y="2028"/>
                    </a:lnTo>
                    <a:lnTo>
                      <a:pt x="2385" y="2012"/>
                    </a:lnTo>
                    <a:lnTo>
                      <a:pt x="2393" y="2018"/>
                    </a:lnTo>
                    <a:lnTo>
                      <a:pt x="2407" y="2012"/>
                    </a:lnTo>
                    <a:lnTo>
                      <a:pt x="2409" y="2005"/>
                    </a:lnTo>
                    <a:lnTo>
                      <a:pt x="2415" y="2003"/>
                    </a:lnTo>
                    <a:lnTo>
                      <a:pt x="2424" y="2004"/>
                    </a:lnTo>
                    <a:lnTo>
                      <a:pt x="2439" y="2001"/>
                    </a:lnTo>
                    <a:lnTo>
                      <a:pt x="2445" y="1992"/>
                    </a:lnTo>
                    <a:lnTo>
                      <a:pt x="2439" y="1983"/>
                    </a:lnTo>
                    <a:lnTo>
                      <a:pt x="2422" y="1983"/>
                    </a:lnTo>
                    <a:lnTo>
                      <a:pt x="2415" y="1988"/>
                    </a:lnTo>
                    <a:lnTo>
                      <a:pt x="2407" y="1982"/>
                    </a:lnTo>
                    <a:lnTo>
                      <a:pt x="2408" y="1969"/>
                    </a:lnTo>
                    <a:lnTo>
                      <a:pt x="2428" y="1981"/>
                    </a:lnTo>
                    <a:lnTo>
                      <a:pt x="2449" y="1977"/>
                    </a:lnTo>
                    <a:lnTo>
                      <a:pt x="2451" y="1974"/>
                    </a:lnTo>
                    <a:lnTo>
                      <a:pt x="2452" y="1956"/>
                    </a:lnTo>
                    <a:lnTo>
                      <a:pt x="2461" y="1956"/>
                    </a:lnTo>
                    <a:lnTo>
                      <a:pt x="2468" y="1947"/>
                    </a:lnTo>
                    <a:lnTo>
                      <a:pt x="2469" y="1937"/>
                    </a:lnTo>
                    <a:lnTo>
                      <a:pt x="2474" y="1924"/>
                    </a:lnTo>
                    <a:lnTo>
                      <a:pt x="2477" y="1915"/>
                    </a:lnTo>
                    <a:lnTo>
                      <a:pt x="2494" y="1906"/>
                    </a:lnTo>
                    <a:lnTo>
                      <a:pt x="2503" y="1895"/>
                    </a:lnTo>
                    <a:lnTo>
                      <a:pt x="2499" y="1888"/>
                    </a:lnTo>
                    <a:lnTo>
                      <a:pt x="2504" y="1878"/>
                    </a:lnTo>
                    <a:lnTo>
                      <a:pt x="2501" y="1843"/>
                    </a:lnTo>
                    <a:lnTo>
                      <a:pt x="2501" y="1832"/>
                    </a:lnTo>
                    <a:lnTo>
                      <a:pt x="2506" y="1815"/>
                    </a:lnTo>
                    <a:lnTo>
                      <a:pt x="2521" y="1792"/>
                    </a:lnTo>
                    <a:lnTo>
                      <a:pt x="2520" y="1762"/>
                    </a:lnTo>
                    <a:lnTo>
                      <a:pt x="2490" y="1735"/>
                    </a:lnTo>
                    <a:lnTo>
                      <a:pt x="2468" y="1701"/>
                    </a:lnTo>
                    <a:lnTo>
                      <a:pt x="2468" y="1684"/>
                    </a:lnTo>
                    <a:lnTo>
                      <a:pt x="2472" y="1670"/>
                    </a:lnTo>
                    <a:lnTo>
                      <a:pt x="2473" y="1657"/>
                    </a:lnTo>
                    <a:lnTo>
                      <a:pt x="2471" y="1643"/>
                    </a:lnTo>
                    <a:lnTo>
                      <a:pt x="2478" y="1630"/>
                    </a:lnTo>
                    <a:lnTo>
                      <a:pt x="2473" y="1606"/>
                    </a:lnTo>
                    <a:lnTo>
                      <a:pt x="2479" y="1592"/>
                    </a:lnTo>
                    <a:lnTo>
                      <a:pt x="2479" y="1571"/>
                    </a:lnTo>
                    <a:lnTo>
                      <a:pt x="2476" y="1565"/>
                    </a:lnTo>
                    <a:lnTo>
                      <a:pt x="2476" y="1558"/>
                    </a:lnTo>
                    <a:lnTo>
                      <a:pt x="2473" y="1555"/>
                    </a:lnTo>
                    <a:lnTo>
                      <a:pt x="2472" y="1545"/>
                    </a:lnTo>
                    <a:lnTo>
                      <a:pt x="2474" y="1530"/>
                    </a:lnTo>
                    <a:lnTo>
                      <a:pt x="2473" y="1524"/>
                    </a:lnTo>
                    <a:lnTo>
                      <a:pt x="2467" y="1518"/>
                    </a:lnTo>
                    <a:lnTo>
                      <a:pt x="2465" y="1504"/>
                    </a:lnTo>
                    <a:lnTo>
                      <a:pt x="2469" y="1492"/>
                    </a:lnTo>
                    <a:lnTo>
                      <a:pt x="2482" y="1482"/>
                    </a:lnTo>
                    <a:lnTo>
                      <a:pt x="2483" y="1475"/>
                    </a:lnTo>
                    <a:lnTo>
                      <a:pt x="2480" y="1442"/>
                    </a:lnTo>
                    <a:lnTo>
                      <a:pt x="2485" y="1427"/>
                    </a:lnTo>
                    <a:lnTo>
                      <a:pt x="2485" y="1406"/>
                    </a:lnTo>
                    <a:lnTo>
                      <a:pt x="2471" y="1373"/>
                    </a:lnTo>
                    <a:lnTo>
                      <a:pt x="2473" y="1350"/>
                    </a:lnTo>
                    <a:lnTo>
                      <a:pt x="2453" y="1334"/>
                    </a:lnTo>
                    <a:lnTo>
                      <a:pt x="2442" y="1321"/>
                    </a:lnTo>
                    <a:lnTo>
                      <a:pt x="2429" y="1297"/>
                    </a:lnTo>
                    <a:lnTo>
                      <a:pt x="2430" y="1283"/>
                    </a:lnTo>
                    <a:lnTo>
                      <a:pt x="2431" y="1281"/>
                    </a:lnTo>
                    <a:lnTo>
                      <a:pt x="2447" y="1271"/>
                    </a:lnTo>
                    <a:lnTo>
                      <a:pt x="2450" y="1260"/>
                    </a:lnTo>
                    <a:lnTo>
                      <a:pt x="2457" y="1250"/>
                    </a:lnTo>
                    <a:lnTo>
                      <a:pt x="2457" y="1243"/>
                    </a:lnTo>
                    <a:lnTo>
                      <a:pt x="2456" y="1233"/>
                    </a:lnTo>
                    <a:lnTo>
                      <a:pt x="2465" y="1217"/>
                    </a:lnTo>
                    <a:lnTo>
                      <a:pt x="2472" y="1187"/>
                    </a:lnTo>
                    <a:lnTo>
                      <a:pt x="2478" y="1173"/>
                    </a:lnTo>
                    <a:lnTo>
                      <a:pt x="2480" y="1147"/>
                    </a:lnTo>
                    <a:lnTo>
                      <a:pt x="2477" y="1132"/>
                    </a:lnTo>
                    <a:lnTo>
                      <a:pt x="2476" y="1114"/>
                    </a:lnTo>
                    <a:lnTo>
                      <a:pt x="2477" y="1092"/>
                    </a:lnTo>
                    <a:lnTo>
                      <a:pt x="2473" y="1084"/>
                    </a:lnTo>
                    <a:lnTo>
                      <a:pt x="2477" y="1079"/>
                    </a:lnTo>
                    <a:lnTo>
                      <a:pt x="2476" y="1078"/>
                    </a:lnTo>
                    <a:lnTo>
                      <a:pt x="2434" y="1058"/>
                    </a:lnTo>
                    <a:lnTo>
                      <a:pt x="2419" y="1046"/>
                    </a:lnTo>
                    <a:lnTo>
                      <a:pt x="2376" y="1052"/>
                    </a:lnTo>
                    <a:lnTo>
                      <a:pt x="2359" y="1050"/>
                    </a:lnTo>
                    <a:lnTo>
                      <a:pt x="2331" y="1051"/>
                    </a:lnTo>
                    <a:lnTo>
                      <a:pt x="2318" y="1045"/>
                    </a:lnTo>
                    <a:lnTo>
                      <a:pt x="2326" y="1038"/>
                    </a:lnTo>
                    <a:lnTo>
                      <a:pt x="2297" y="1040"/>
                    </a:lnTo>
                    <a:lnTo>
                      <a:pt x="2293" y="1050"/>
                    </a:lnTo>
                    <a:lnTo>
                      <a:pt x="2293" y="1056"/>
                    </a:lnTo>
                    <a:lnTo>
                      <a:pt x="2288" y="1071"/>
                    </a:lnTo>
                    <a:lnTo>
                      <a:pt x="2279" y="1084"/>
                    </a:lnTo>
                    <a:lnTo>
                      <a:pt x="2273" y="1103"/>
                    </a:lnTo>
                    <a:lnTo>
                      <a:pt x="2265" y="1143"/>
                    </a:lnTo>
                    <a:lnTo>
                      <a:pt x="2261" y="1164"/>
                    </a:lnTo>
                    <a:lnTo>
                      <a:pt x="2254" y="1176"/>
                    </a:lnTo>
                    <a:lnTo>
                      <a:pt x="2248" y="1228"/>
                    </a:lnTo>
                    <a:lnTo>
                      <a:pt x="2243" y="1246"/>
                    </a:lnTo>
                    <a:lnTo>
                      <a:pt x="2225" y="1282"/>
                    </a:lnTo>
                    <a:lnTo>
                      <a:pt x="2204" y="1305"/>
                    </a:lnTo>
                    <a:lnTo>
                      <a:pt x="2186" y="1323"/>
                    </a:lnTo>
                    <a:lnTo>
                      <a:pt x="2159" y="1336"/>
                    </a:lnTo>
                    <a:lnTo>
                      <a:pt x="2152" y="1369"/>
                    </a:lnTo>
                    <a:lnTo>
                      <a:pt x="2152" y="1374"/>
                    </a:lnTo>
                    <a:lnTo>
                      <a:pt x="2156" y="1375"/>
                    </a:lnTo>
                    <a:lnTo>
                      <a:pt x="2167" y="1358"/>
                    </a:lnTo>
                    <a:lnTo>
                      <a:pt x="2171" y="1361"/>
                    </a:lnTo>
                    <a:lnTo>
                      <a:pt x="2171" y="1375"/>
                    </a:lnTo>
                    <a:lnTo>
                      <a:pt x="2166" y="1385"/>
                    </a:lnTo>
                    <a:lnTo>
                      <a:pt x="2148" y="1397"/>
                    </a:lnTo>
                    <a:lnTo>
                      <a:pt x="2143" y="1415"/>
                    </a:lnTo>
                    <a:lnTo>
                      <a:pt x="2149" y="1428"/>
                    </a:lnTo>
                    <a:lnTo>
                      <a:pt x="2162" y="1422"/>
                    </a:lnTo>
                    <a:lnTo>
                      <a:pt x="2171" y="1415"/>
                    </a:lnTo>
                    <a:lnTo>
                      <a:pt x="2186" y="1416"/>
                    </a:lnTo>
                    <a:lnTo>
                      <a:pt x="2192" y="1432"/>
                    </a:lnTo>
                    <a:lnTo>
                      <a:pt x="2187" y="1445"/>
                    </a:lnTo>
                    <a:lnTo>
                      <a:pt x="2187" y="1487"/>
                    </a:lnTo>
                    <a:lnTo>
                      <a:pt x="2178" y="1499"/>
                    </a:lnTo>
                    <a:lnTo>
                      <a:pt x="2181" y="1522"/>
                    </a:lnTo>
                    <a:lnTo>
                      <a:pt x="2187" y="1534"/>
                    </a:lnTo>
                    <a:lnTo>
                      <a:pt x="2181" y="1550"/>
                    </a:lnTo>
                    <a:lnTo>
                      <a:pt x="2170" y="1550"/>
                    </a:lnTo>
                    <a:lnTo>
                      <a:pt x="2164" y="1540"/>
                    </a:lnTo>
                    <a:lnTo>
                      <a:pt x="2161" y="1563"/>
                    </a:lnTo>
                    <a:lnTo>
                      <a:pt x="2161" y="1606"/>
                    </a:lnTo>
                    <a:lnTo>
                      <a:pt x="2168" y="1621"/>
                    </a:lnTo>
                    <a:lnTo>
                      <a:pt x="2168" y="1606"/>
                    </a:lnTo>
                    <a:lnTo>
                      <a:pt x="2182" y="1601"/>
                    </a:lnTo>
                    <a:lnTo>
                      <a:pt x="2205" y="1616"/>
                    </a:lnTo>
                    <a:lnTo>
                      <a:pt x="2218" y="1628"/>
                    </a:lnTo>
                    <a:lnTo>
                      <a:pt x="2225" y="1625"/>
                    </a:lnTo>
                    <a:lnTo>
                      <a:pt x="2230" y="1625"/>
                    </a:lnTo>
                    <a:lnTo>
                      <a:pt x="2227" y="1647"/>
                    </a:lnTo>
                    <a:lnTo>
                      <a:pt x="2236" y="1671"/>
                    </a:lnTo>
                    <a:lnTo>
                      <a:pt x="2243" y="1686"/>
                    </a:lnTo>
                    <a:lnTo>
                      <a:pt x="2251" y="1706"/>
                    </a:lnTo>
                    <a:lnTo>
                      <a:pt x="2267" y="1717"/>
                    </a:lnTo>
                    <a:lnTo>
                      <a:pt x="2279" y="1713"/>
                    </a:lnTo>
                    <a:lnTo>
                      <a:pt x="2279" y="1719"/>
                    </a:lnTo>
                    <a:lnTo>
                      <a:pt x="2285" y="1727"/>
                    </a:lnTo>
                    <a:lnTo>
                      <a:pt x="2274" y="1743"/>
                    </a:lnTo>
                    <a:lnTo>
                      <a:pt x="2264" y="1776"/>
                    </a:lnTo>
                    <a:lnTo>
                      <a:pt x="2256" y="1799"/>
                    </a:lnTo>
                    <a:lnTo>
                      <a:pt x="2253" y="1811"/>
                    </a:lnTo>
                    <a:lnTo>
                      <a:pt x="2238" y="1822"/>
                    </a:lnTo>
                    <a:lnTo>
                      <a:pt x="2234" y="1814"/>
                    </a:lnTo>
                    <a:lnTo>
                      <a:pt x="2235" y="1800"/>
                    </a:lnTo>
                    <a:lnTo>
                      <a:pt x="2225" y="1787"/>
                    </a:lnTo>
                    <a:lnTo>
                      <a:pt x="2207" y="1776"/>
                    </a:lnTo>
                    <a:lnTo>
                      <a:pt x="2172" y="1733"/>
                    </a:lnTo>
                    <a:lnTo>
                      <a:pt x="2161" y="1724"/>
                    </a:lnTo>
                    <a:lnTo>
                      <a:pt x="2144" y="1721"/>
                    </a:lnTo>
                    <a:lnTo>
                      <a:pt x="2119" y="1701"/>
                    </a:lnTo>
                    <a:lnTo>
                      <a:pt x="2092" y="1691"/>
                    </a:lnTo>
                    <a:lnTo>
                      <a:pt x="2094" y="1682"/>
                    </a:lnTo>
                    <a:lnTo>
                      <a:pt x="2101" y="1682"/>
                    </a:lnTo>
                    <a:lnTo>
                      <a:pt x="2097" y="1679"/>
                    </a:lnTo>
                    <a:lnTo>
                      <a:pt x="2079" y="1675"/>
                    </a:lnTo>
                    <a:lnTo>
                      <a:pt x="2057" y="1658"/>
                    </a:lnTo>
                    <a:lnTo>
                      <a:pt x="2043" y="1652"/>
                    </a:lnTo>
                    <a:lnTo>
                      <a:pt x="2011" y="1622"/>
                    </a:lnTo>
                    <a:lnTo>
                      <a:pt x="1993" y="1617"/>
                    </a:lnTo>
                    <a:lnTo>
                      <a:pt x="1965" y="1603"/>
                    </a:lnTo>
                    <a:lnTo>
                      <a:pt x="1956" y="1603"/>
                    </a:lnTo>
                    <a:lnTo>
                      <a:pt x="1936" y="1589"/>
                    </a:lnTo>
                    <a:lnTo>
                      <a:pt x="1922" y="1590"/>
                    </a:lnTo>
                    <a:lnTo>
                      <a:pt x="1869" y="1587"/>
                    </a:lnTo>
                    <a:lnTo>
                      <a:pt x="1865" y="1581"/>
                    </a:lnTo>
                    <a:lnTo>
                      <a:pt x="1848" y="1573"/>
                    </a:lnTo>
                    <a:lnTo>
                      <a:pt x="1834" y="1573"/>
                    </a:lnTo>
                    <a:lnTo>
                      <a:pt x="1829" y="1577"/>
                    </a:lnTo>
                    <a:lnTo>
                      <a:pt x="1828" y="1587"/>
                    </a:lnTo>
                    <a:lnTo>
                      <a:pt x="1823" y="1595"/>
                    </a:lnTo>
                    <a:lnTo>
                      <a:pt x="1802" y="1609"/>
                    </a:lnTo>
                    <a:lnTo>
                      <a:pt x="1804" y="1617"/>
                    </a:lnTo>
                    <a:lnTo>
                      <a:pt x="1810" y="1635"/>
                    </a:lnTo>
                    <a:lnTo>
                      <a:pt x="1823" y="1655"/>
                    </a:lnTo>
                    <a:lnTo>
                      <a:pt x="1833" y="1690"/>
                    </a:lnTo>
                    <a:lnTo>
                      <a:pt x="1832" y="1682"/>
                    </a:lnTo>
                    <a:lnTo>
                      <a:pt x="1837" y="1684"/>
                    </a:lnTo>
                    <a:lnTo>
                      <a:pt x="1832" y="1718"/>
                    </a:lnTo>
                    <a:lnTo>
                      <a:pt x="1829" y="1724"/>
                    </a:lnTo>
                    <a:lnTo>
                      <a:pt x="1810" y="1746"/>
                    </a:lnTo>
                    <a:lnTo>
                      <a:pt x="1779" y="1750"/>
                    </a:lnTo>
                    <a:lnTo>
                      <a:pt x="1778" y="1765"/>
                    </a:lnTo>
                    <a:lnTo>
                      <a:pt x="1783" y="1773"/>
                    </a:lnTo>
                    <a:lnTo>
                      <a:pt x="1784" y="1783"/>
                    </a:lnTo>
                    <a:lnTo>
                      <a:pt x="1773" y="1799"/>
                    </a:lnTo>
                    <a:lnTo>
                      <a:pt x="1761" y="1805"/>
                    </a:lnTo>
                    <a:lnTo>
                      <a:pt x="1747" y="1798"/>
                    </a:lnTo>
                    <a:lnTo>
                      <a:pt x="1736" y="1787"/>
                    </a:lnTo>
                    <a:lnTo>
                      <a:pt x="1736" y="1770"/>
                    </a:lnTo>
                    <a:lnTo>
                      <a:pt x="1741" y="1759"/>
                    </a:lnTo>
                    <a:lnTo>
                      <a:pt x="1747" y="1750"/>
                    </a:lnTo>
                    <a:lnTo>
                      <a:pt x="1754" y="1745"/>
                    </a:lnTo>
                    <a:lnTo>
                      <a:pt x="1732" y="1713"/>
                    </a:lnTo>
                    <a:lnTo>
                      <a:pt x="1735" y="1705"/>
                    </a:lnTo>
                    <a:lnTo>
                      <a:pt x="1724" y="1703"/>
                    </a:lnTo>
                    <a:lnTo>
                      <a:pt x="1684" y="1721"/>
                    </a:lnTo>
                    <a:lnTo>
                      <a:pt x="1675" y="1737"/>
                    </a:lnTo>
                    <a:lnTo>
                      <a:pt x="1660" y="1743"/>
                    </a:lnTo>
                    <a:lnTo>
                      <a:pt x="1640" y="1773"/>
                    </a:lnTo>
                    <a:lnTo>
                      <a:pt x="1628" y="1775"/>
                    </a:lnTo>
                    <a:lnTo>
                      <a:pt x="1622" y="1766"/>
                    </a:lnTo>
                    <a:lnTo>
                      <a:pt x="1606" y="1762"/>
                    </a:lnTo>
                    <a:lnTo>
                      <a:pt x="1587" y="1767"/>
                    </a:lnTo>
                    <a:lnTo>
                      <a:pt x="1570" y="1757"/>
                    </a:lnTo>
                    <a:lnTo>
                      <a:pt x="1547" y="1772"/>
                    </a:lnTo>
                    <a:lnTo>
                      <a:pt x="1536" y="1771"/>
                    </a:lnTo>
                    <a:lnTo>
                      <a:pt x="1512" y="1792"/>
                    </a:lnTo>
                    <a:lnTo>
                      <a:pt x="1508" y="1802"/>
                    </a:lnTo>
                    <a:lnTo>
                      <a:pt x="1506" y="1822"/>
                    </a:lnTo>
                    <a:lnTo>
                      <a:pt x="1504" y="1831"/>
                    </a:lnTo>
                    <a:lnTo>
                      <a:pt x="1495" y="1831"/>
                    </a:lnTo>
                    <a:lnTo>
                      <a:pt x="1487" y="1824"/>
                    </a:lnTo>
                    <a:lnTo>
                      <a:pt x="1478" y="1813"/>
                    </a:lnTo>
                    <a:lnTo>
                      <a:pt x="1474" y="1816"/>
                    </a:lnTo>
                    <a:lnTo>
                      <a:pt x="1467" y="1821"/>
                    </a:lnTo>
                    <a:lnTo>
                      <a:pt x="1456" y="1807"/>
                    </a:lnTo>
                    <a:lnTo>
                      <a:pt x="1456" y="1779"/>
                    </a:lnTo>
                    <a:lnTo>
                      <a:pt x="1450" y="1773"/>
                    </a:lnTo>
                    <a:lnTo>
                      <a:pt x="1450" y="1766"/>
                    </a:lnTo>
                    <a:lnTo>
                      <a:pt x="1457" y="1751"/>
                    </a:lnTo>
                    <a:lnTo>
                      <a:pt x="1458" y="1737"/>
                    </a:lnTo>
                    <a:lnTo>
                      <a:pt x="1452" y="1724"/>
                    </a:lnTo>
                    <a:lnTo>
                      <a:pt x="1447" y="1722"/>
                    </a:lnTo>
                    <a:lnTo>
                      <a:pt x="1446" y="1730"/>
                    </a:lnTo>
                    <a:lnTo>
                      <a:pt x="1442" y="1730"/>
                    </a:lnTo>
                    <a:lnTo>
                      <a:pt x="1444" y="1721"/>
                    </a:lnTo>
                    <a:lnTo>
                      <a:pt x="1451" y="1716"/>
                    </a:lnTo>
                    <a:lnTo>
                      <a:pt x="1477" y="1713"/>
                    </a:lnTo>
                    <a:lnTo>
                      <a:pt x="1488" y="1707"/>
                    </a:lnTo>
                    <a:lnTo>
                      <a:pt x="1490" y="1705"/>
                    </a:lnTo>
                    <a:lnTo>
                      <a:pt x="1484" y="1707"/>
                    </a:lnTo>
                    <a:lnTo>
                      <a:pt x="1467" y="1712"/>
                    </a:lnTo>
                    <a:lnTo>
                      <a:pt x="1460" y="1711"/>
                    </a:lnTo>
                    <a:lnTo>
                      <a:pt x="1445" y="1712"/>
                    </a:lnTo>
                    <a:lnTo>
                      <a:pt x="1423" y="1723"/>
                    </a:lnTo>
                    <a:lnTo>
                      <a:pt x="1424" y="1730"/>
                    </a:lnTo>
                    <a:lnTo>
                      <a:pt x="1415" y="1734"/>
                    </a:lnTo>
                    <a:lnTo>
                      <a:pt x="1413" y="1738"/>
                    </a:lnTo>
                    <a:lnTo>
                      <a:pt x="1417" y="1751"/>
                    </a:lnTo>
                    <a:lnTo>
                      <a:pt x="1417" y="1759"/>
                    </a:lnTo>
                    <a:lnTo>
                      <a:pt x="1406" y="1765"/>
                    </a:lnTo>
                    <a:lnTo>
                      <a:pt x="1397" y="1760"/>
                    </a:lnTo>
                    <a:lnTo>
                      <a:pt x="1393" y="1751"/>
                    </a:lnTo>
                    <a:lnTo>
                      <a:pt x="1398" y="1743"/>
                    </a:lnTo>
                    <a:lnTo>
                      <a:pt x="1391" y="1743"/>
                    </a:lnTo>
                    <a:lnTo>
                      <a:pt x="1369" y="1767"/>
                    </a:lnTo>
                    <a:lnTo>
                      <a:pt x="1377" y="1766"/>
                    </a:lnTo>
                    <a:lnTo>
                      <a:pt x="1381" y="1775"/>
                    </a:lnTo>
                    <a:lnTo>
                      <a:pt x="1381" y="1783"/>
                    </a:lnTo>
                    <a:lnTo>
                      <a:pt x="1380" y="1793"/>
                    </a:lnTo>
                    <a:lnTo>
                      <a:pt x="1371" y="1800"/>
                    </a:lnTo>
                    <a:lnTo>
                      <a:pt x="1366" y="1803"/>
                    </a:lnTo>
                    <a:lnTo>
                      <a:pt x="1361" y="1789"/>
                    </a:lnTo>
                    <a:lnTo>
                      <a:pt x="1354" y="1777"/>
                    </a:lnTo>
                    <a:lnTo>
                      <a:pt x="1326" y="1786"/>
                    </a:lnTo>
                    <a:lnTo>
                      <a:pt x="1328" y="1789"/>
                    </a:lnTo>
                    <a:lnTo>
                      <a:pt x="1291" y="1807"/>
                    </a:lnTo>
                    <a:lnTo>
                      <a:pt x="1288" y="1804"/>
                    </a:lnTo>
                    <a:lnTo>
                      <a:pt x="1282" y="1807"/>
                    </a:lnTo>
                    <a:lnTo>
                      <a:pt x="1254" y="1832"/>
                    </a:lnTo>
                    <a:lnTo>
                      <a:pt x="1181" y="1880"/>
                    </a:lnTo>
                    <a:lnTo>
                      <a:pt x="1172" y="1880"/>
                    </a:lnTo>
                    <a:lnTo>
                      <a:pt x="1171" y="1895"/>
                    </a:lnTo>
                    <a:lnTo>
                      <a:pt x="1175" y="1897"/>
                    </a:lnTo>
                    <a:lnTo>
                      <a:pt x="1166" y="1905"/>
                    </a:lnTo>
                    <a:lnTo>
                      <a:pt x="1144" y="1908"/>
                    </a:lnTo>
                    <a:lnTo>
                      <a:pt x="1135" y="1916"/>
                    </a:lnTo>
                    <a:lnTo>
                      <a:pt x="1129" y="1913"/>
                    </a:lnTo>
                    <a:lnTo>
                      <a:pt x="1123" y="1927"/>
                    </a:lnTo>
                    <a:lnTo>
                      <a:pt x="1114" y="1958"/>
                    </a:lnTo>
                    <a:lnTo>
                      <a:pt x="1111" y="1970"/>
                    </a:lnTo>
                    <a:lnTo>
                      <a:pt x="1113" y="1996"/>
                    </a:lnTo>
                    <a:lnTo>
                      <a:pt x="1106" y="2008"/>
                    </a:lnTo>
                    <a:lnTo>
                      <a:pt x="1090" y="2017"/>
                    </a:lnTo>
                    <a:lnTo>
                      <a:pt x="1079" y="2015"/>
                    </a:lnTo>
                    <a:lnTo>
                      <a:pt x="1058" y="2024"/>
                    </a:lnTo>
                    <a:lnTo>
                      <a:pt x="1053" y="2044"/>
                    </a:lnTo>
                    <a:lnTo>
                      <a:pt x="1048" y="2030"/>
                    </a:lnTo>
                    <a:lnTo>
                      <a:pt x="1047" y="2015"/>
                    </a:lnTo>
                    <a:lnTo>
                      <a:pt x="1033" y="2023"/>
                    </a:lnTo>
                    <a:lnTo>
                      <a:pt x="1024" y="2023"/>
                    </a:lnTo>
                    <a:lnTo>
                      <a:pt x="1015" y="2017"/>
                    </a:lnTo>
                    <a:lnTo>
                      <a:pt x="1004" y="1997"/>
                    </a:lnTo>
                    <a:lnTo>
                      <a:pt x="1000" y="1985"/>
                    </a:lnTo>
                    <a:lnTo>
                      <a:pt x="978" y="1960"/>
                    </a:lnTo>
                    <a:lnTo>
                      <a:pt x="968" y="1950"/>
                    </a:lnTo>
                    <a:lnTo>
                      <a:pt x="963" y="1935"/>
                    </a:lnTo>
                    <a:lnTo>
                      <a:pt x="962" y="1921"/>
                    </a:lnTo>
                    <a:lnTo>
                      <a:pt x="973" y="1920"/>
                    </a:lnTo>
                    <a:lnTo>
                      <a:pt x="981" y="1910"/>
                    </a:lnTo>
                    <a:lnTo>
                      <a:pt x="984" y="1896"/>
                    </a:lnTo>
                    <a:lnTo>
                      <a:pt x="999" y="1891"/>
                    </a:lnTo>
                    <a:lnTo>
                      <a:pt x="1054" y="1880"/>
                    </a:lnTo>
                    <a:lnTo>
                      <a:pt x="1046" y="1863"/>
                    </a:lnTo>
                    <a:lnTo>
                      <a:pt x="1044" y="1845"/>
                    </a:lnTo>
                    <a:lnTo>
                      <a:pt x="1041" y="1826"/>
                    </a:lnTo>
                    <a:lnTo>
                      <a:pt x="1031" y="1832"/>
                    </a:lnTo>
                    <a:lnTo>
                      <a:pt x="1021" y="1814"/>
                    </a:lnTo>
                    <a:lnTo>
                      <a:pt x="1015" y="1809"/>
                    </a:lnTo>
                    <a:lnTo>
                      <a:pt x="1015" y="1792"/>
                    </a:lnTo>
                    <a:lnTo>
                      <a:pt x="1004" y="1783"/>
                    </a:lnTo>
                    <a:lnTo>
                      <a:pt x="978" y="1776"/>
                    </a:lnTo>
                    <a:lnTo>
                      <a:pt x="955" y="1776"/>
                    </a:lnTo>
                    <a:lnTo>
                      <a:pt x="930" y="1773"/>
                    </a:lnTo>
                    <a:lnTo>
                      <a:pt x="919" y="1777"/>
                    </a:lnTo>
                    <a:lnTo>
                      <a:pt x="909" y="1775"/>
                    </a:lnTo>
                    <a:lnTo>
                      <a:pt x="868" y="1754"/>
                    </a:lnTo>
                    <a:lnTo>
                      <a:pt x="870" y="1764"/>
                    </a:lnTo>
                    <a:lnTo>
                      <a:pt x="917" y="1805"/>
                    </a:lnTo>
                    <a:lnTo>
                      <a:pt x="917" y="1838"/>
                    </a:lnTo>
                    <a:lnTo>
                      <a:pt x="919" y="1853"/>
                    </a:lnTo>
                    <a:lnTo>
                      <a:pt x="914" y="1873"/>
                    </a:lnTo>
                    <a:lnTo>
                      <a:pt x="915" y="1890"/>
                    </a:lnTo>
                    <a:lnTo>
                      <a:pt x="901" y="1939"/>
                    </a:lnTo>
                    <a:lnTo>
                      <a:pt x="901" y="1953"/>
                    </a:lnTo>
                    <a:lnTo>
                      <a:pt x="902" y="1970"/>
                    </a:lnTo>
                    <a:lnTo>
                      <a:pt x="907" y="1975"/>
                    </a:lnTo>
                    <a:lnTo>
                      <a:pt x="919" y="1975"/>
                    </a:lnTo>
                    <a:lnTo>
                      <a:pt x="929" y="1982"/>
                    </a:lnTo>
                    <a:lnTo>
                      <a:pt x="938" y="2002"/>
                    </a:lnTo>
                    <a:lnTo>
                      <a:pt x="938" y="2013"/>
                    </a:lnTo>
                    <a:lnTo>
                      <a:pt x="933" y="2026"/>
                    </a:lnTo>
                    <a:lnTo>
                      <a:pt x="936" y="2037"/>
                    </a:lnTo>
                    <a:lnTo>
                      <a:pt x="933" y="2056"/>
                    </a:lnTo>
                    <a:lnTo>
                      <a:pt x="922" y="2072"/>
                    </a:lnTo>
                    <a:lnTo>
                      <a:pt x="915" y="2096"/>
                    </a:lnTo>
                    <a:lnTo>
                      <a:pt x="922" y="2114"/>
                    </a:lnTo>
                    <a:lnTo>
                      <a:pt x="918" y="2149"/>
                    </a:lnTo>
                    <a:lnTo>
                      <a:pt x="908" y="2134"/>
                    </a:lnTo>
                    <a:lnTo>
                      <a:pt x="906" y="2123"/>
                    </a:lnTo>
                    <a:lnTo>
                      <a:pt x="898" y="2114"/>
                    </a:lnTo>
                    <a:lnTo>
                      <a:pt x="890" y="2115"/>
                    </a:lnTo>
                    <a:lnTo>
                      <a:pt x="877" y="2126"/>
                    </a:lnTo>
                    <a:lnTo>
                      <a:pt x="885" y="2111"/>
                    </a:lnTo>
                    <a:lnTo>
                      <a:pt x="886" y="2099"/>
                    </a:lnTo>
                    <a:lnTo>
                      <a:pt x="869" y="2085"/>
                    </a:lnTo>
                    <a:lnTo>
                      <a:pt x="860" y="2080"/>
                    </a:lnTo>
                    <a:lnTo>
                      <a:pt x="837" y="2080"/>
                    </a:lnTo>
                    <a:lnTo>
                      <a:pt x="816" y="2062"/>
                    </a:lnTo>
                    <a:lnTo>
                      <a:pt x="807" y="2072"/>
                    </a:lnTo>
                    <a:lnTo>
                      <a:pt x="804" y="2083"/>
                    </a:lnTo>
                    <a:lnTo>
                      <a:pt x="788" y="2099"/>
                    </a:lnTo>
                    <a:lnTo>
                      <a:pt x="779" y="2114"/>
                    </a:lnTo>
                    <a:lnTo>
                      <a:pt x="768" y="2126"/>
                    </a:lnTo>
                    <a:lnTo>
                      <a:pt x="743" y="2136"/>
                    </a:lnTo>
                    <a:lnTo>
                      <a:pt x="735" y="2136"/>
                    </a:lnTo>
                    <a:lnTo>
                      <a:pt x="723" y="2144"/>
                    </a:lnTo>
                    <a:lnTo>
                      <a:pt x="716" y="2159"/>
                    </a:lnTo>
                    <a:lnTo>
                      <a:pt x="704" y="2170"/>
                    </a:lnTo>
                    <a:lnTo>
                      <a:pt x="693" y="2180"/>
                    </a:lnTo>
                    <a:lnTo>
                      <a:pt x="681" y="2184"/>
                    </a:lnTo>
                    <a:lnTo>
                      <a:pt x="681" y="2197"/>
                    </a:lnTo>
                    <a:lnTo>
                      <a:pt x="683" y="2223"/>
                    </a:lnTo>
                    <a:lnTo>
                      <a:pt x="696" y="2246"/>
                    </a:lnTo>
                    <a:lnTo>
                      <a:pt x="707" y="2261"/>
                    </a:lnTo>
                    <a:lnTo>
                      <a:pt x="714" y="2276"/>
                    </a:lnTo>
                    <a:lnTo>
                      <a:pt x="727" y="2308"/>
                    </a:lnTo>
                    <a:lnTo>
                      <a:pt x="730" y="2316"/>
                    </a:lnTo>
                    <a:lnTo>
                      <a:pt x="739" y="2330"/>
                    </a:lnTo>
                    <a:lnTo>
                      <a:pt x="739" y="2336"/>
                    </a:lnTo>
                    <a:lnTo>
                      <a:pt x="720" y="2324"/>
                    </a:lnTo>
                    <a:lnTo>
                      <a:pt x="714" y="2326"/>
                    </a:lnTo>
                    <a:lnTo>
                      <a:pt x="686" y="2315"/>
                    </a:lnTo>
                    <a:lnTo>
                      <a:pt x="687" y="2321"/>
                    </a:lnTo>
                    <a:lnTo>
                      <a:pt x="684" y="2325"/>
                    </a:lnTo>
                    <a:lnTo>
                      <a:pt x="671" y="2322"/>
                    </a:lnTo>
                    <a:lnTo>
                      <a:pt x="653" y="2314"/>
                    </a:lnTo>
                    <a:lnTo>
                      <a:pt x="634" y="2300"/>
                    </a:lnTo>
                    <a:lnTo>
                      <a:pt x="619" y="2298"/>
                    </a:lnTo>
                    <a:lnTo>
                      <a:pt x="610" y="2290"/>
                    </a:lnTo>
                    <a:lnTo>
                      <a:pt x="595" y="2304"/>
                    </a:lnTo>
                    <a:lnTo>
                      <a:pt x="587" y="2317"/>
                    </a:lnTo>
                    <a:lnTo>
                      <a:pt x="584" y="2297"/>
                    </a:lnTo>
                    <a:lnTo>
                      <a:pt x="599" y="2288"/>
                    </a:lnTo>
                    <a:lnTo>
                      <a:pt x="586" y="2283"/>
                    </a:lnTo>
                    <a:lnTo>
                      <a:pt x="570" y="2279"/>
                    </a:lnTo>
                    <a:lnTo>
                      <a:pt x="567" y="2266"/>
                    </a:lnTo>
                    <a:lnTo>
                      <a:pt x="549" y="2255"/>
                    </a:lnTo>
                    <a:lnTo>
                      <a:pt x="531" y="2246"/>
                    </a:lnTo>
                    <a:lnTo>
                      <a:pt x="520" y="2244"/>
                    </a:lnTo>
                    <a:lnTo>
                      <a:pt x="517" y="2265"/>
                    </a:lnTo>
                    <a:lnTo>
                      <a:pt x="509" y="2276"/>
                    </a:lnTo>
                    <a:lnTo>
                      <a:pt x="499" y="2279"/>
                    </a:lnTo>
                    <a:lnTo>
                      <a:pt x="501" y="2289"/>
                    </a:lnTo>
                    <a:lnTo>
                      <a:pt x="508" y="2304"/>
                    </a:lnTo>
                    <a:lnTo>
                      <a:pt x="516" y="2309"/>
                    </a:lnTo>
                    <a:lnTo>
                      <a:pt x="527" y="2332"/>
                    </a:lnTo>
                    <a:lnTo>
                      <a:pt x="543" y="2349"/>
                    </a:lnTo>
                    <a:lnTo>
                      <a:pt x="574" y="2336"/>
                    </a:lnTo>
                    <a:lnTo>
                      <a:pt x="580" y="2352"/>
                    </a:lnTo>
                    <a:lnTo>
                      <a:pt x="587" y="2399"/>
                    </a:lnTo>
                    <a:lnTo>
                      <a:pt x="592" y="2407"/>
                    </a:lnTo>
                    <a:lnTo>
                      <a:pt x="575" y="2400"/>
                    </a:lnTo>
                    <a:lnTo>
                      <a:pt x="560" y="2410"/>
                    </a:lnTo>
                    <a:lnTo>
                      <a:pt x="557" y="2417"/>
                    </a:lnTo>
                    <a:lnTo>
                      <a:pt x="557" y="2421"/>
                    </a:lnTo>
                    <a:lnTo>
                      <a:pt x="543" y="2413"/>
                    </a:lnTo>
                    <a:lnTo>
                      <a:pt x="533" y="2411"/>
                    </a:lnTo>
                    <a:lnTo>
                      <a:pt x="501" y="2395"/>
                    </a:lnTo>
                    <a:lnTo>
                      <a:pt x="484" y="2390"/>
                    </a:lnTo>
                    <a:lnTo>
                      <a:pt x="482" y="2383"/>
                    </a:lnTo>
                    <a:lnTo>
                      <a:pt x="474" y="2372"/>
                    </a:lnTo>
                    <a:lnTo>
                      <a:pt x="466" y="2364"/>
                    </a:lnTo>
                    <a:lnTo>
                      <a:pt x="460" y="2354"/>
                    </a:lnTo>
                    <a:lnTo>
                      <a:pt x="450" y="2348"/>
                    </a:lnTo>
                    <a:lnTo>
                      <a:pt x="444" y="2354"/>
                    </a:lnTo>
                    <a:lnTo>
                      <a:pt x="433" y="2356"/>
                    </a:lnTo>
                    <a:lnTo>
                      <a:pt x="415" y="2342"/>
                    </a:lnTo>
                    <a:lnTo>
                      <a:pt x="409" y="2330"/>
                    </a:lnTo>
                    <a:lnTo>
                      <a:pt x="396" y="2337"/>
                    </a:lnTo>
                    <a:lnTo>
                      <a:pt x="398" y="2329"/>
                    </a:lnTo>
                    <a:lnTo>
                      <a:pt x="408" y="2319"/>
                    </a:lnTo>
                    <a:lnTo>
                      <a:pt x="406" y="2299"/>
                    </a:lnTo>
                    <a:lnTo>
                      <a:pt x="408" y="2282"/>
                    </a:lnTo>
                    <a:lnTo>
                      <a:pt x="397" y="2272"/>
                    </a:lnTo>
                    <a:lnTo>
                      <a:pt x="398" y="2257"/>
                    </a:lnTo>
                    <a:lnTo>
                      <a:pt x="380" y="2222"/>
                    </a:lnTo>
                    <a:lnTo>
                      <a:pt x="385" y="2213"/>
                    </a:lnTo>
                    <a:lnTo>
                      <a:pt x="398" y="2209"/>
                    </a:lnTo>
                    <a:lnTo>
                      <a:pt x="402" y="2187"/>
                    </a:lnTo>
                    <a:lnTo>
                      <a:pt x="404" y="2161"/>
                    </a:lnTo>
                    <a:lnTo>
                      <a:pt x="402" y="2150"/>
                    </a:lnTo>
                    <a:lnTo>
                      <a:pt x="395" y="2142"/>
                    </a:lnTo>
                    <a:lnTo>
                      <a:pt x="388" y="2122"/>
                    </a:lnTo>
                    <a:lnTo>
                      <a:pt x="384" y="2116"/>
                    </a:lnTo>
                    <a:lnTo>
                      <a:pt x="368" y="2114"/>
                    </a:lnTo>
                    <a:lnTo>
                      <a:pt x="363" y="2101"/>
                    </a:lnTo>
                    <a:lnTo>
                      <a:pt x="353" y="2100"/>
                    </a:lnTo>
                    <a:lnTo>
                      <a:pt x="336" y="2094"/>
                    </a:lnTo>
                    <a:lnTo>
                      <a:pt x="336" y="2087"/>
                    </a:lnTo>
                    <a:lnTo>
                      <a:pt x="338" y="2078"/>
                    </a:lnTo>
                    <a:lnTo>
                      <a:pt x="336" y="2073"/>
                    </a:lnTo>
                    <a:lnTo>
                      <a:pt x="318" y="2071"/>
                    </a:lnTo>
                    <a:lnTo>
                      <a:pt x="285" y="2041"/>
                    </a:lnTo>
                    <a:lnTo>
                      <a:pt x="291" y="2035"/>
                    </a:lnTo>
                    <a:lnTo>
                      <a:pt x="275" y="2020"/>
                    </a:lnTo>
                    <a:lnTo>
                      <a:pt x="272" y="2004"/>
                    </a:lnTo>
                    <a:lnTo>
                      <a:pt x="264" y="1992"/>
                    </a:lnTo>
                    <a:lnTo>
                      <a:pt x="248" y="1987"/>
                    </a:lnTo>
                    <a:lnTo>
                      <a:pt x="256" y="1980"/>
                    </a:lnTo>
                    <a:lnTo>
                      <a:pt x="275" y="1976"/>
                    </a:lnTo>
                    <a:lnTo>
                      <a:pt x="295" y="1987"/>
                    </a:lnTo>
                    <a:lnTo>
                      <a:pt x="296" y="1999"/>
                    </a:lnTo>
                    <a:lnTo>
                      <a:pt x="306" y="2013"/>
                    </a:lnTo>
                    <a:lnTo>
                      <a:pt x="334" y="2033"/>
                    </a:lnTo>
                    <a:lnTo>
                      <a:pt x="338" y="2030"/>
                    </a:lnTo>
                    <a:lnTo>
                      <a:pt x="342" y="2020"/>
                    </a:lnTo>
                    <a:lnTo>
                      <a:pt x="350" y="2035"/>
                    </a:lnTo>
                    <a:lnTo>
                      <a:pt x="359" y="2042"/>
                    </a:lnTo>
                    <a:lnTo>
                      <a:pt x="365" y="2036"/>
                    </a:lnTo>
                    <a:lnTo>
                      <a:pt x="370" y="2039"/>
                    </a:lnTo>
                    <a:lnTo>
                      <a:pt x="375" y="2033"/>
                    </a:lnTo>
                    <a:lnTo>
                      <a:pt x="381" y="2034"/>
                    </a:lnTo>
                    <a:lnTo>
                      <a:pt x="384" y="2047"/>
                    </a:lnTo>
                    <a:lnTo>
                      <a:pt x="387" y="2060"/>
                    </a:lnTo>
                    <a:lnTo>
                      <a:pt x="402" y="2053"/>
                    </a:lnTo>
                    <a:lnTo>
                      <a:pt x="420" y="2058"/>
                    </a:lnTo>
                    <a:lnTo>
                      <a:pt x="427" y="2068"/>
                    </a:lnTo>
                    <a:lnTo>
                      <a:pt x="439" y="2068"/>
                    </a:lnTo>
                    <a:lnTo>
                      <a:pt x="447" y="2078"/>
                    </a:lnTo>
                    <a:lnTo>
                      <a:pt x="479" y="2087"/>
                    </a:lnTo>
                    <a:lnTo>
                      <a:pt x="494" y="2094"/>
                    </a:lnTo>
                    <a:lnTo>
                      <a:pt x="522" y="2096"/>
                    </a:lnTo>
                    <a:lnTo>
                      <a:pt x="548" y="2106"/>
                    </a:lnTo>
                    <a:lnTo>
                      <a:pt x="557" y="2116"/>
                    </a:lnTo>
                    <a:lnTo>
                      <a:pt x="576" y="2120"/>
                    </a:lnTo>
                    <a:lnTo>
                      <a:pt x="624" y="2123"/>
                    </a:lnTo>
                    <a:lnTo>
                      <a:pt x="637" y="2117"/>
                    </a:lnTo>
                    <a:lnTo>
                      <a:pt x="649" y="2115"/>
                    </a:lnTo>
                    <a:lnTo>
                      <a:pt x="693" y="2095"/>
                    </a:lnTo>
                    <a:lnTo>
                      <a:pt x="703" y="2085"/>
                    </a:lnTo>
                    <a:lnTo>
                      <a:pt x="712" y="2079"/>
                    </a:lnTo>
                    <a:lnTo>
                      <a:pt x="731" y="2057"/>
                    </a:lnTo>
                    <a:lnTo>
                      <a:pt x="752" y="2023"/>
                    </a:lnTo>
                    <a:lnTo>
                      <a:pt x="761" y="1998"/>
                    </a:lnTo>
                    <a:lnTo>
                      <a:pt x="764" y="1975"/>
                    </a:lnTo>
                    <a:lnTo>
                      <a:pt x="755" y="1970"/>
                    </a:lnTo>
                    <a:lnTo>
                      <a:pt x="752" y="1966"/>
                    </a:lnTo>
                    <a:lnTo>
                      <a:pt x="751" y="1944"/>
                    </a:lnTo>
                    <a:lnTo>
                      <a:pt x="746" y="1929"/>
                    </a:lnTo>
                    <a:lnTo>
                      <a:pt x="746" y="1907"/>
                    </a:lnTo>
                    <a:lnTo>
                      <a:pt x="735" y="1892"/>
                    </a:lnTo>
                    <a:lnTo>
                      <a:pt x="724" y="1886"/>
                    </a:lnTo>
                    <a:lnTo>
                      <a:pt x="718" y="1890"/>
                    </a:lnTo>
                    <a:lnTo>
                      <a:pt x="709" y="1883"/>
                    </a:lnTo>
                    <a:lnTo>
                      <a:pt x="710" y="1873"/>
                    </a:lnTo>
                    <a:lnTo>
                      <a:pt x="704" y="1869"/>
                    </a:lnTo>
                    <a:lnTo>
                      <a:pt x="693" y="1854"/>
                    </a:lnTo>
                    <a:lnTo>
                      <a:pt x="689" y="1845"/>
                    </a:lnTo>
                    <a:lnTo>
                      <a:pt x="683" y="1841"/>
                    </a:lnTo>
                    <a:lnTo>
                      <a:pt x="676" y="1835"/>
                    </a:lnTo>
                    <a:lnTo>
                      <a:pt x="681" y="1848"/>
                    </a:lnTo>
                    <a:lnTo>
                      <a:pt x="672" y="1851"/>
                    </a:lnTo>
                    <a:lnTo>
                      <a:pt x="650" y="1835"/>
                    </a:lnTo>
                    <a:lnTo>
                      <a:pt x="642" y="1825"/>
                    </a:lnTo>
                    <a:lnTo>
                      <a:pt x="639" y="1834"/>
                    </a:lnTo>
                    <a:lnTo>
                      <a:pt x="635" y="1827"/>
                    </a:lnTo>
                    <a:lnTo>
                      <a:pt x="632" y="1815"/>
                    </a:lnTo>
                    <a:lnTo>
                      <a:pt x="619" y="1800"/>
                    </a:lnTo>
                    <a:lnTo>
                      <a:pt x="627" y="1818"/>
                    </a:lnTo>
                    <a:lnTo>
                      <a:pt x="606" y="1811"/>
                    </a:lnTo>
                    <a:lnTo>
                      <a:pt x="599" y="1800"/>
                    </a:lnTo>
                    <a:lnTo>
                      <a:pt x="596" y="1793"/>
                    </a:lnTo>
                    <a:lnTo>
                      <a:pt x="589" y="1783"/>
                    </a:lnTo>
                    <a:lnTo>
                      <a:pt x="558" y="1751"/>
                    </a:lnTo>
                    <a:lnTo>
                      <a:pt x="542" y="1739"/>
                    </a:lnTo>
                    <a:lnTo>
                      <a:pt x="535" y="1730"/>
                    </a:lnTo>
                    <a:lnTo>
                      <a:pt x="509" y="1712"/>
                    </a:lnTo>
                    <a:lnTo>
                      <a:pt x="500" y="1701"/>
                    </a:lnTo>
                    <a:lnTo>
                      <a:pt x="466" y="1682"/>
                    </a:lnTo>
                    <a:lnTo>
                      <a:pt x="461" y="1678"/>
                    </a:lnTo>
                    <a:lnTo>
                      <a:pt x="427" y="1669"/>
                    </a:lnTo>
                    <a:lnTo>
                      <a:pt x="429" y="1675"/>
                    </a:lnTo>
                    <a:lnTo>
                      <a:pt x="427" y="1679"/>
                    </a:lnTo>
                    <a:lnTo>
                      <a:pt x="420" y="1679"/>
                    </a:lnTo>
                    <a:lnTo>
                      <a:pt x="403" y="1670"/>
                    </a:lnTo>
                    <a:lnTo>
                      <a:pt x="369" y="1662"/>
                    </a:lnTo>
                    <a:lnTo>
                      <a:pt x="354" y="1655"/>
                    </a:lnTo>
                    <a:lnTo>
                      <a:pt x="350" y="1662"/>
                    </a:lnTo>
                    <a:lnTo>
                      <a:pt x="333" y="1664"/>
                    </a:lnTo>
                    <a:lnTo>
                      <a:pt x="326" y="1670"/>
                    </a:lnTo>
                    <a:lnTo>
                      <a:pt x="322" y="1660"/>
                    </a:lnTo>
                    <a:lnTo>
                      <a:pt x="317" y="1657"/>
                    </a:lnTo>
                    <a:lnTo>
                      <a:pt x="320" y="1644"/>
                    </a:lnTo>
                    <a:lnTo>
                      <a:pt x="317" y="1641"/>
                    </a:lnTo>
                    <a:lnTo>
                      <a:pt x="299" y="1657"/>
                    </a:lnTo>
                    <a:lnTo>
                      <a:pt x="302" y="1637"/>
                    </a:lnTo>
                    <a:lnTo>
                      <a:pt x="293" y="1644"/>
                    </a:lnTo>
                    <a:lnTo>
                      <a:pt x="294" y="1633"/>
                    </a:lnTo>
                    <a:lnTo>
                      <a:pt x="291" y="1632"/>
                    </a:lnTo>
                    <a:lnTo>
                      <a:pt x="283" y="1632"/>
                    </a:lnTo>
                    <a:lnTo>
                      <a:pt x="268" y="1638"/>
                    </a:lnTo>
                    <a:lnTo>
                      <a:pt x="271" y="1631"/>
                    </a:lnTo>
                    <a:lnTo>
                      <a:pt x="269" y="1625"/>
                    </a:lnTo>
                    <a:lnTo>
                      <a:pt x="267" y="1617"/>
                    </a:lnTo>
                    <a:lnTo>
                      <a:pt x="251" y="1619"/>
                    </a:lnTo>
                    <a:lnTo>
                      <a:pt x="257" y="1589"/>
                    </a:lnTo>
                    <a:lnTo>
                      <a:pt x="261" y="1603"/>
                    </a:lnTo>
                    <a:lnTo>
                      <a:pt x="267" y="1606"/>
                    </a:lnTo>
                    <a:lnTo>
                      <a:pt x="273" y="1606"/>
                    </a:lnTo>
                    <a:lnTo>
                      <a:pt x="279" y="1614"/>
                    </a:lnTo>
                    <a:lnTo>
                      <a:pt x="290" y="1612"/>
                    </a:lnTo>
                    <a:lnTo>
                      <a:pt x="299" y="1616"/>
                    </a:lnTo>
                    <a:lnTo>
                      <a:pt x="307" y="1600"/>
                    </a:lnTo>
                    <a:lnTo>
                      <a:pt x="309" y="1589"/>
                    </a:lnTo>
                    <a:lnTo>
                      <a:pt x="290" y="1583"/>
                    </a:lnTo>
                    <a:lnTo>
                      <a:pt x="283" y="1585"/>
                    </a:lnTo>
                    <a:lnTo>
                      <a:pt x="275" y="1579"/>
                    </a:lnTo>
                    <a:lnTo>
                      <a:pt x="274" y="1573"/>
                    </a:lnTo>
                    <a:lnTo>
                      <a:pt x="259" y="1565"/>
                    </a:lnTo>
                    <a:lnTo>
                      <a:pt x="242" y="1558"/>
                    </a:lnTo>
                    <a:lnTo>
                      <a:pt x="248" y="1567"/>
                    </a:lnTo>
                    <a:lnTo>
                      <a:pt x="247" y="1582"/>
                    </a:lnTo>
                    <a:lnTo>
                      <a:pt x="239" y="1583"/>
                    </a:lnTo>
                    <a:lnTo>
                      <a:pt x="235" y="1579"/>
                    </a:lnTo>
                    <a:lnTo>
                      <a:pt x="232" y="1587"/>
                    </a:lnTo>
                    <a:lnTo>
                      <a:pt x="235" y="1598"/>
                    </a:lnTo>
                    <a:lnTo>
                      <a:pt x="231" y="1604"/>
                    </a:lnTo>
                    <a:lnTo>
                      <a:pt x="221" y="1604"/>
                    </a:lnTo>
                    <a:lnTo>
                      <a:pt x="210" y="1593"/>
                    </a:lnTo>
                    <a:lnTo>
                      <a:pt x="191" y="1583"/>
                    </a:lnTo>
                    <a:lnTo>
                      <a:pt x="189" y="1584"/>
                    </a:lnTo>
                    <a:lnTo>
                      <a:pt x="192" y="1589"/>
                    </a:lnTo>
                    <a:lnTo>
                      <a:pt x="191" y="1600"/>
                    </a:lnTo>
                    <a:lnTo>
                      <a:pt x="187" y="1612"/>
                    </a:lnTo>
                    <a:lnTo>
                      <a:pt x="185" y="1617"/>
                    </a:lnTo>
                    <a:lnTo>
                      <a:pt x="172" y="1621"/>
                    </a:lnTo>
                    <a:lnTo>
                      <a:pt x="150" y="1606"/>
                    </a:lnTo>
                    <a:lnTo>
                      <a:pt x="144" y="1637"/>
                    </a:lnTo>
                    <a:lnTo>
                      <a:pt x="138" y="1644"/>
                    </a:lnTo>
                    <a:lnTo>
                      <a:pt x="106" y="1664"/>
                    </a:lnTo>
                    <a:lnTo>
                      <a:pt x="103" y="1669"/>
                    </a:lnTo>
                    <a:lnTo>
                      <a:pt x="102" y="1680"/>
                    </a:lnTo>
                    <a:lnTo>
                      <a:pt x="101" y="1684"/>
                    </a:lnTo>
                    <a:lnTo>
                      <a:pt x="92" y="1692"/>
                    </a:lnTo>
                    <a:lnTo>
                      <a:pt x="90" y="1694"/>
                    </a:lnTo>
                    <a:lnTo>
                      <a:pt x="59" y="1721"/>
                    </a:lnTo>
                    <a:lnTo>
                      <a:pt x="69" y="1725"/>
                    </a:lnTo>
                    <a:lnTo>
                      <a:pt x="69" y="1730"/>
                    </a:lnTo>
                    <a:lnTo>
                      <a:pt x="58" y="1759"/>
                    </a:lnTo>
                    <a:lnTo>
                      <a:pt x="57" y="1768"/>
                    </a:lnTo>
                    <a:lnTo>
                      <a:pt x="59" y="1794"/>
                    </a:lnTo>
                    <a:lnTo>
                      <a:pt x="64" y="1814"/>
                    </a:lnTo>
                    <a:lnTo>
                      <a:pt x="69" y="1821"/>
                    </a:lnTo>
                    <a:lnTo>
                      <a:pt x="79" y="1827"/>
                    </a:lnTo>
                    <a:lnTo>
                      <a:pt x="92" y="1830"/>
                    </a:lnTo>
                    <a:lnTo>
                      <a:pt x="107" y="1837"/>
                    </a:lnTo>
                    <a:lnTo>
                      <a:pt x="127" y="1875"/>
                    </a:lnTo>
                    <a:lnTo>
                      <a:pt x="137" y="1890"/>
                    </a:lnTo>
                    <a:lnTo>
                      <a:pt x="140" y="1912"/>
                    </a:lnTo>
                    <a:lnTo>
                      <a:pt x="122" y="1949"/>
                    </a:lnTo>
                    <a:lnTo>
                      <a:pt x="103" y="1992"/>
                    </a:lnTo>
                    <a:lnTo>
                      <a:pt x="97" y="2005"/>
                    </a:lnTo>
                    <a:lnTo>
                      <a:pt x="99" y="2026"/>
                    </a:lnTo>
                    <a:lnTo>
                      <a:pt x="108" y="2046"/>
                    </a:lnTo>
                    <a:lnTo>
                      <a:pt x="116" y="2063"/>
                    </a:lnTo>
                    <a:lnTo>
                      <a:pt x="118" y="2082"/>
                    </a:lnTo>
                    <a:lnTo>
                      <a:pt x="133" y="2109"/>
                    </a:lnTo>
                    <a:lnTo>
                      <a:pt x="144" y="2143"/>
                    </a:lnTo>
                    <a:lnTo>
                      <a:pt x="146" y="2160"/>
                    </a:lnTo>
                    <a:lnTo>
                      <a:pt x="148" y="2175"/>
                    </a:lnTo>
                    <a:lnTo>
                      <a:pt x="134" y="2187"/>
                    </a:lnTo>
                    <a:lnTo>
                      <a:pt x="132" y="2209"/>
                    </a:lnTo>
                    <a:lnTo>
                      <a:pt x="127" y="2225"/>
                    </a:lnTo>
                    <a:lnTo>
                      <a:pt x="130" y="2235"/>
                    </a:lnTo>
                    <a:lnTo>
                      <a:pt x="132" y="2254"/>
                    </a:lnTo>
                    <a:lnTo>
                      <a:pt x="126" y="2265"/>
                    </a:lnTo>
                    <a:lnTo>
                      <a:pt x="127" y="2286"/>
                    </a:lnTo>
                    <a:lnTo>
                      <a:pt x="143" y="2289"/>
                    </a:lnTo>
                    <a:lnTo>
                      <a:pt x="151" y="2306"/>
                    </a:lnTo>
                    <a:lnTo>
                      <a:pt x="149" y="2327"/>
                    </a:lnTo>
                    <a:lnTo>
                      <a:pt x="156" y="2343"/>
                    </a:lnTo>
                    <a:lnTo>
                      <a:pt x="172" y="2358"/>
                    </a:lnTo>
                    <a:lnTo>
                      <a:pt x="173" y="2378"/>
                    </a:lnTo>
                    <a:lnTo>
                      <a:pt x="167" y="2396"/>
                    </a:lnTo>
                    <a:lnTo>
                      <a:pt x="157" y="2411"/>
                    </a:lnTo>
                    <a:lnTo>
                      <a:pt x="153" y="2427"/>
                    </a:lnTo>
                    <a:lnTo>
                      <a:pt x="159" y="2445"/>
                    </a:lnTo>
                    <a:lnTo>
                      <a:pt x="167" y="2458"/>
                    </a:lnTo>
                    <a:lnTo>
                      <a:pt x="197" y="2481"/>
                    </a:lnTo>
                    <a:lnTo>
                      <a:pt x="202" y="2498"/>
                    </a:lnTo>
                    <a:lnTo>
                      <a:pt x="212" y="2515"/>
                    </a:lnTo>
                    <a:lnTo>
                      <a:pt x="216" y="2509"/>
                    </a:lnTo>
                    <a:lnTo>
                      <a:pt x="215" y="2548"/>
                    </a:lnTo>
                    <a:lnTo>
                      <a:pt x="199" y="2586"/>
                    </a:lnTo>
                    <a:lnTo>
                      <a:pt x="186" y="2606"/>
                    </a:lnTo>
                    <a:lnTo>
                      <a:pt x="134" y="2675"/>
                    </a:lnTo>
                    <a:lnTo>
                      <a:pt x="96" y="2718"/>
                    </a:lnTo>
                    <a:lnTo>
                      <a:pt x="46" y="2767"/>
                    </a:lnTo>
                    <a:lnTo>
                      <a:pt x="10" y="2794"/>
                    </a:lnTo>
                    <a:lnTo>
                      <a:pt x="33" y="2798"/>
                    </a:lnTo>
                    <a:lnTo>
                      <a:pt x="44" y="2785"/>
                    </a:lnTo>
                    <a:lnTo>
                      <a:pt x="63" y="2776"/>
                    </a:lnTo>
                    <a:lnTo>
                      <a:pt x="64" y="2783"/>
                    </a:lnTo>
                    <a:lnTo>
                      <a:pt x="63" y="2788"/>
                    </a:lnTo>
                    <a:lnTo>
                      <a:pt x="63" y="2805"/>
                    </a:lnTo>
                    <a:lnTo>
                      <a:pt x="58" y="2798"/>
                    </a:lnTo>
                    <a:lnTo>
                      <a:pt x="54" y="2797"/>
                    </a:lnTo>
                    <a:lnTo>
                      <a:pt x="54" y="2811"/>
                    </a:lnTo>
                    <a:lnTo>
                      <a:pt x="59" y="2820"/>
                    </a:lnTo>
                    <a:lnTo>
                      <a:pt x="64" y="2821"/>
                    </a:lnTo>
                    <a:lnTo>
                      <a:pt x="70" y="2824"/>
                    </a:lnTo>
                    <a:lnTo>
                      <a:pt x="87" y="2838"/>
                    </a:lnTo>
                    <a:lnTo>
                      <a:pt x="99" y="2838"/>
                    </a:lnTo>
                    <a:lnTo>
                      <a:pt x="117" y="2833"/>
                    </a:lnTo>
                    <a:lnTo>
                      <a:pt x="128" y="2837"/>
                    </a:lnTo>
                    <a:lnTo>
                      <a:pt x="137" y="2844"/>
                    </a:lnTo>
                    <a:lnTo>
                      <a:pt x="137" y="2854"/>
                    </a:lnTo>
                    <a:lnTo>
                      <a:pt x="143" y="2858"/>
                    </a:lnTo>
                    <a:lnTo>
                      <a:pt x="150" y="2859"/>
                    </a:lnTo>
                    <a:lnTo>
                      <a:pt x="151" y="2863"/>
                    </a:lnTo>
                    <a:lnTo>
                      <a:pt x="145" y="2868"/>
                    </a:lnTo>
                    <a:lnTo>
                      <a:pt x="137" y="2868"/>
                    </a:lnTo>
                    <a:lnTo>
                      <a:pt x="110" y="2860"/>
                    </a:lnTo>
                    <a:lnTo>
                      <a:pt x="91" y="2859"/>
                    </a:lnTo>
                    <a:lnTo>
                      <a:pt x="85" y="2865"/>
                    </a:lnTo>
                    <a:lnTo>
                      <a:pt x="83" y="2873"/>
                    </a:lnTo>
                    <a:lnTo>
                      <a:pt x="68" y="2881"/>
                    </a:lnTo>
                    <a:lnTo>
                      <a:pt x="60" y="2876"/>
                    </a:lnTo>
                    <a:lnTo>
                      <a:pt x="54" y="2879"/>
                    </a:lnTo>
                    <a:lnTo>
                      <a:pt x="51" y="2889"/>
                    </a:lnTo>
                    <a:lnTo>
                      <a:pt x="44" y="2892"/>
                    </a:lnTo>
                    <a:lnTo>
                      <a:pt x="38" y="2886"/>
                    </a:lnTo>
                    <a:lnTo>
                      <a:pt x="31" y="2883"/>
                    </a:lnTo>
                    <a:lnTo>
                      <a:pt x="27" y="2891"/>
                    </a:lnTo>
                    <a:lnTo>
                      <a:pt x="30" y="2907"/>
                    </a:lnTo>
                    <a:lnTo>
                      <a:pt x="37" y="2908"/>
                    </a:lnTo>
                    <a:lnTo>
                      <a:pt x="42" y="2914"/>
                    </a:lnTo>
                    <a:lnTo>
                      <a:pt x="44" y="2922"/>
                    </a:lnTo>
                    <a:lnTo>
                      <a:pt x="41" y="2930"/>
                    </a:lnTo>
                    <a:lnTo>
                      <a:pt x="30" y="2941"/>
                    </a:lnTo>
                    <a:lnTo>
                      <a:pt x="21" y="2956"/>
                    </a:lnTo>
                    <a:lnTo>
                      <a:pt x="15" y="2970"/>
                    </a:lnTo>
                    <a:lnTo>
                      <a:pt x="19" y="2983"/>
                    </a:lnTo>
                    <a:lnTo>
                      <a:pt x="16" y="3002"/>
                    </a:lnTo>
                    <a:lnTo>
                      <a:pt x="17" y="3008"/>
                    </a:lnTo>
                    <a:lnTo>
                      <a:pt x="20" y="3013"/>
                    </a:lnTo>
                    <a:lnTo>
                      <a:pt x="20" y="3019"/>
                    </a:lnTo>
                    <a:lnTo>
                      <a:pt x="17" y="3026"/>
                    </a:lnTo>
                    <a:lnTo>
                      <a:pt x="9" y="3035"/>
                    </a:lnTo>
                    <a:lnTo>
                      <a:pt x="4" y="3038"/>
                    </a:lnTo>
                    <a:lnTo>
                      <a:pt x="1" y="3046"/>
                    </a:lnTo>
                    <a:lnTo>
                      <a:pt x="5" y="3053"/>
                    </a:lnTo>
                    <a:lnTo>
                      <a:pt x="14" y="3054"/>
                    </a:lnTo>
                    <a:lnTo>
                      <a:pt x="27" y="3053"/>
                    </a:lnTo>
                    <a:lnTo>
                      <a:pt x="38" y="3070"/>
                    </a:lnTo>
                    <a:lnTo>
                      <a:pt x="37" y="3086"/>
                    </a:lnTo>
                    <a:lnTo>
                      <a:pt x="27" y="3086"/>
                    </a:lnTo>
                    <a:lnTo>
                      <a:pt x="19" y="3075"/>
                    </a:lnTo>
                    <a:lnTo>
                      <a:pt x="10" y="3068"/>
                    </a:lnTo>
                    <a:lnTo>
                      <a:pt x="10" y="3083"/>
                    </a:lnTo>
                    <a:lnTo>
                      <a:pt x="6" y="3090"/>
                    </a:lnTo>
                    <a:lnTo>
                      <a:pt x="0" y="3105"/>
                    </a:lnTo>
                    <a:lnTo>
                      <a:pt x="1" y="3112"/>
                    </a:lnTo>
                    <a:lnTo>
                      <a:pt x="6" y="3118"/>
                    </a:lnTo>
                    <a:lnTo>
                      <a:pt x="10" y="3126"/>
                    </a:lnTo>
                    <a:lnTo>
                      <a:pt x="17" y="3129"/>
                    </a:lnTo>
                    <a:lnTo>
                      <a:pt x="21" y="3137"/>
                    </a:lnTo>
                    <a:lnTo>
                      <a:pt x="22" y="3145"/>
                    </a:lnTo>
                    <a:lnTo>
                      <a:pt x="17" y="3169"/>
                    </a:lnTo>
                    <a:lnTo>
                      <a:pt x="14" y="3176"/>
                    </a:lnTo>
                    <a:lnTo>
                      <a:pt x="22" y="3179"/>
                    </a:lnTo>
                    <a:lnTo>
                      <a:pt x="29" y="3183"/>
                    </a:lnTo>
                    <a:lnTo>
                      <a:pt x="29" y="3191"/>
                    </a:lnTo>
                    <a:lnTo>
                      <a:pt x="42" y="3213"/>
                    </a:lnTo>
                    <a:lnTo>
                      <a:pt x="44" y="3222"/>
                    </a:lnTo>
                    <a:lnTo>
                      <a:pt x="48" y="3229"/>
                    </a:lnTo>
                    <a:lnTo>
                      <a:pt x="48" y="3245"/>
                    </a:lnTo>
                    <a:lnTo>
                      <a:pt x="47" y="3252"/>
                    </a:lnTo>
                    <a:lnTo>
                      <a:pt x="49" y="3260"/>
                    </a:lnTo>
                    <a:lnTo>
                      <a:pt x="65" y="3257"/>
                    </a:lnTo>
                    <a:lnTo>
                      <a:pt x="73" y="3261"/>
                    </a:lnTo>
                    <a:lnTo>
                      <a:pt x="76" y="3268"/>
                    </a:lnTo>
                    <a:lnTo>
                      <a:pt x="92" y="3266"/>
                    </a:lnTo>
                    <a:lnTo>
                      <a:pt x="101" y="3267"/>
                    </a:lnTo>
                    <a:lnTo>
                      <a:pt x="113" y="3276"/>
                    </a:lnTo>
                    <a:lnTo>
                      <a:pt x="111" y="3296"/>
                    </a:lnTo>
                    <a:lnTo>
                      <a:pt x="126" y="3288"/>
                    </a:lnTo>
                    <a:lnTo>
                      <a:pt x="133" y="3287"/>
                    </a:lnTo>
                    <a:lnTo>
                      <a:pt x="139" y="3282"/>
                    </a:lnTo>
                    <a:lnTo>
                      <a:pt x="155" y="3280"/>
                    </a:lnTo>
                    <a:lnTo>
                      <a:pt x="162" y="3282"/>
                    </a:lnTo>
                    <a:lnTo>
                      <a:pt x="170" y="3287"/>
                    </a:lnTo>
                    <a:lnTo>
                      <a:pt x="176" y="3292"/>
                    </a:lnTo>
                    <a:lnTo>
                      <a:pt x="185" y="3305"/>
                    </a:lnTo>
                    <a:lnTo>
                      <a:pt x="193" y="3306"/>
                    </a:lnTo>
                    <a:lnTo>
                      <a:pt x="194" y="3317"/>
                    </a:lnTo>
                    <a:lnTo>
                      <a:pt x="192" y="3325"/>
                    </a:lnTo>
                    <a:lnTo>
                      <a:pt x="192" y="3333"/>
                    </a:lnTo>
                    <a:lnTo>
                      <a:pt x="197" y="3341"/>
                    </a:lnTo>
                    <a:lnTo>
                      <a:pt x="199" y="3348"/>
                    </a:lnTo>
                    <a:lnTo>
                      <a:pt x="198" y="3355"/>
                    </a:lnTo>
                    <a:lnTo>
                      <a:pt x="196" y="3363"/>
                    </a:lnTo>
                    <a:lnTo>
                      <a:pt x="189" y="3368"/>
                    </a:lnTo>
                    <a:lnTo>
                      <a:pt x="187" y="3376"/>
                    </a:lnTo>
                    <a:lnTo>
                      <a:pt x="189" y="3384"/>
                    </a:lnTo>
                    <a:lnTo>
                      <a:pt x="202" y="3395"/>
                    </a:lnTo>
                    <a:lnTo>
                      <a:pt x="205" y="3411"/>
                    </a:lnTo>
                    <a:lnTo>
                      <a:pt x="216" y="3433"/>
                    </a:lnTo>
                    <a:lnTo>
                      <a:pt x="221" y="3439"/>
                    </a:lnTo>
                    <a:lnTo>
                      <a:pt x="236" y="3448"/>
                    </a:lnTo>
                    <a:lnTo>
                      <a:pt x="241" y="3454"/>
                    </a:lnTo>
                    <a:lnTo>
                      <a:pt x="242" y="3462"/>
                    </a:lnTo>
                    <a:lnTo>
                      <a:pt x="241" y="3470"/>
                    </a:lnTo>
                    <a:lnTo>
                      <a:pt x="245" y="3477"/>
                    </a:lnTo>
                    <a:lnTo>
                      <a:pt x="268" y="3475"/>
                    </a:lnTo>
                    <a:lnTo>
                      <a:pt x="274" y="3479"/>
                    </a:lnTo>
                    <a:lnTo>
                      <a:pt x="282" y="3482"/>
                    </a:lnTo>
                    <a:lnTo>
                      <a:pt x="279" y="3489"/>
                    </a:lnTo>
                    <a:lnTo>
                      <a:pt x="284" y="3495"/>
                    </a:lnTo>
                    <a:lnTo>
                      <a:pt x="294" y="3497"/>
                    </a:lnTo>
                    <a:lnTo>
                      <a:pt x="295" y="3510"/>
                    </a:lnTo>
                    <a:lnTo>
                      <a:pt x="288" y="3515"/>
                    </a:lnTo>
                    <a:lnTo>
                      <a:pt x="284" y="3522"/>
                    </a:lnTo>
                    <a:lnTo>
                      <a:pt x="272" y="3532"/>
                    </a:lnTo>
                    <a:lnTo>
                      <a:pt x="264" y="3537"/>
                    </a:lnTo>
                    <a:lnTo>
                      <a:pt x="247" y="3535"/>
                    </a:lnTo>
                    <a:lnTo>
                      <a:pt x="235" y="3524"/>
                    </a:lnTo>
                    <a:lnTo>
                      <a:pt x="228" y="3524"/>
                    </a:lnTo>
                    <a:lnTo>
                      <a:pt x="220" y="3527"/>
                    </a:lnTo>
                    <a:lnTo>
                      <a:pt x="219" y="3535"/>
                    </a:lnTo>
                    <a:lnTo>
                      <a:pt x="212" y="3538"/>
                    </a:lnTo>
                    <a:lnTo>
                      <a:pt x="213" y="3546"/>
                    </a:lnTo>
                    <a:lnTo>
                      <a:pt x="224" y="3557"/>
                    </a:lnTo>
                    <a:lnTo>
                      <a:pt x="226" y="3564"/>
                    </a:lnTo>
                    <a:lnTo>
                      <a:pt x="224" y="3573"/>
                    </a:lnTo>
                    <a:lnTo>
                      <a:pt x="229" y="3578"/>
                    </a:lnTo>
                    <a:lnTo>
                      <a:pt x="228" y="3586"/>
                    </a:lnTo>
                    <a:lnTo>
                      <a:pt x="235" y="3590"/>
                    </a:lnTo>
                    <a:lnTo>
                      <a:pt x="237" y="3597"/>
                    </a:lnTo>
                    <a:lnTo>
                      <a:pt x="236" y="3606"/>
                    </a:lnTo>
                    <a:lnTo>
                      <a:pt x="241" y="3627"/>
                    </a:lnTo>
                    <a:lnTo>
                      <a:pt x="241" y="3627"/>
                    </a:lnTo>
                    <a:lnTo>
                      <a:pt x="247" y="3633"/>
                    </a:lnTo>
                    <a:lnTo>
                      <a:pt x="255" y="3635"/>
                    </a:lnTo>
                    <a:lnTo>
                      <a:pt x="262" y="3632"/>
                    </a:lnTo>
                    <a:lnTo>
                      <a:pt x="267" y="3626"/>
                    </a:lnTo>
                    <a:lnTo>
                      <a:pt x="269" y="3617"/>
                    </a:lnTo>
                    <a:lnTo>
                      <a:pt x="277" y="3612"/>
                    </a:lnTo>
                    <a:lnTo>
                      <a:pt x="293" y="3616"/>
                    </a:lnTo>
                    <a:lnTo>
                      <a:pt x="301" y="3616"/>
                    </a:lnTo>
                    <a:lnTo>
                      <a:pt x="317" y="3611"/>
                    </a:lnTo>
                    <a:lnTo>
                      <a:pt x="333" y="3613"/>
                    </a:lnTo>
                    <a:lnTo>
                      <a:pt x="349" y="3610"/>
                    </a:lnTo>
                    <a:lnTo>
                      <a:pt x="361" y="3619"/>
                    </a:lnTo>
                    <a:lnTo>
                      <a:pt x="366" y="3627"/>
                    </a:lnTo>
                    <a:lnTo>
                      <a:pt x="366" y="3635"/>
                    </a:lnTo>
                    <a:lnTo>
                      <a:pt x="379" y="3647"/>
                    </a:lnTo>
                    <a:lnTo>
                      <a:pt x="384" y="3653"/>
                    </a:lnTo>
                    <a:lnTo>
                      <a:pt x="384" y="3662"/>
                    </a:lnTo>
                    <a:lnTo>
                      <a:pt x="375" y="3666"/>
                    </a:lnTo>
                    <a:lnTo>
                      <a:pt x="368" y="3667"/>
                    </a:lnTo>
                    <a:lnTo>
                      <a:pt x="371" y="3675"/>
                    </a:lnTo>
                    <a:lnTo>
                      <a:pt x="371" y="3682"/>
                    </a:lnTo>
                    <a:lnTo>
                      <a:pt x="375" y="3698"/>
                    </a:lnTo>
                    <a:lnTo>
                      <a:pt x="382" y="3703"/>
                    </a:lnTo>
                    <a:lnTo>
                      <a:pt x="390" y="3705"/>
                    </a:lnTo>
                    <a:lnTo>
                      <a:pt x="406" y="3710"/>
                    </a:lnTo>
                    <a:lnTo>
                      <a:pt x="413" y="3707"/>
                    </a:lnTo>
                    <a:lnTo>
                      <a:pt x="422" y="3707"/>
                    </a:lnTo>
                    <a:lnTo>
                      <a:pt x="424" y="3715"/>
                    </a:lnTo>
                    <a:lnTo>
                      <a:pt x="435" y="3726"/>
                    </a:lnTo>
                    <a:lnTo>
                      <a:pt x="442" y="3753"/>
                    </a:lnTo>
                    <a:lnTo>
                      <a:pt x="440" y="3762"/>
                    </a:lnTo>
                    <a:lnTo>
                      <a:pt x="442" y="3769"/>
                    </a:lnTo>
                    <a:lnTo>
                      <a:pt x="449" y="3774"/>
                    </a:lnTo>
                    <a:lnTo>
                      <a:pt x="456" y="3779"/>
                    </a:lnTo>
                    <a:lnTo>
                      <a:pt x="463" y="3775"/>
                    </a:lnTo>
                    <a:lnTo>
                      <a:pt x="471" y="3774"/>
                    </a:lnTo>
                    <a:lnTo>
                      <a:pt x="479" y="3775"/>
                    </a:lnTo>
                    <a:lnTo>
                      <a:pt x="490" y="3787"/>
                    </a:lnTo>
                    <a:lnTo>
                      <a:pt x="499" y="3784"/>
                    </a:lnTo>
                    <a:lnTo>
                      <a:pt x="506" y="3788"/>
                    </a:lnTo>
                    <a:lnTo>
                      <a:pt x="531" y="3780"/>
                    </a:lnTo>
                    <a:lnTo>
                      <a:pt x="546" y="3773"/>
                    </a:lnTo>
                    <a:lnTo>
                      <a:pt x="553" y="3775"/>
                    </a:lnTo>
                    <a:lnTo>
                      <a:pt x="558" y="3782"/>
                    </a:lnTo>
                    <a:lnTo>
                      <a:pt x="569" y="3804"/>
                    </a:lnTo>
                    <a:lnTo>
                      <a:pt x="580" y="3816"/>
                    </a:lnTo>
                    <a:lnTo>
                      <a:pt x="587" y="3816"/>
                    </a:lnTo>
                    <a:lnTo>
                      <a:pt x="591" y="3809"/>
                    </a:lnTo>
                    <a:lnTo>
                      <a:pt x="600" y="3809"/>
                    </a:lnTo>
                    <a:lnTo>
                      <a:pt x="605" y="3815"/>
                    </a:lnTo>
                    <a:lnTo>
                      <a:pt x="612" y="3816"/>
                    </a:lnTo>
                    <a:lnTo>
                      <a:pt x="619" y="3820"/>
                    </a:lnTo>
                    <a:lnTo>
                      <a:pt x="626" y="3826"/>
                    </a:lnTo>
                    <a:lnTo>
                      <a:pt x="642" y="3825"/>
                    </a:lnTo>
                    <a:lnTo>
                      <a:pt x="655" y="3834"/>
                    </a:lnTo>
                    <a:lnTo>
                      <a:pt x="662" y="3833"/>
                    </a:lnTo>
                    <a:lnTo>
                      <a:pt x="675" y="3844"/>
                    </a:lnTo>
                    <a:lnTo>
                      <a:pt x="683" y="3845"/>
                    </a:lnTo>
                    <a:lnTo>
                      <a:pt x="692" y="3845"/>
                    </a:lnTo>
                    <a:lnTo>
                      <a:pt x="698" y="3850"/>
                    </a:lnTo>
                    <a:lnTo>
                      <a:pt x="691" y="3854"/>
                    </a:lnTo>
                    <a:lnTo>
                      <a:pt x="699" y="3877"/>
                    </a:lnTo>
                    <a:lnTo>
                      <a:pt x="691" y="3892"/>
                    </a:lnTo>
                    <a:lnTo>
                      <a:pt x="675" y="3896"/>
                    </a:lnTo>
                    <a:lnTo>
                      <a:pt x="680" y="3902"/>
                    </a:lnTo>
                    <a:lnTo>
                      <a:pt x="688" y="3904"/>
                    </a:lnTo>
                    <a:lnTo>
                      <a:pt x="693" y="3911"/>
                    </a:lnTo>
                    <a:lnTo>
                      <a:pt x="676" y="3916"/>
                    </a:lnTo>
                    <a:lnTo>
                      <a:pt x="673" y="3922"/>
                    </a:lnTo>
                    <a:lnTo>
                      <a:pt x="672" y="3930"/>
                    </a:lnTo>
                    <a:lnTo>
                      <a:pt x="677" y="3936"/>
                    </a:lnTo>
                    <a:lnTo>
                      <a:pt x="680" y="3944"/>
                    </a:lnTo>
                    <a:lnTo>
                      <a:pt x="678" y="3952"/>
                    </a:lnTo>
                    <a:lnTo>
                      <a:pt x="686" y="3956"/>
                    </a:lnTo>
                    <a:lnTo>
                      <a:pt x="682" y="3972"/>
                    </a:lnTo>
                    <a:lnTo>
                      <a:pt x="675" y="3995"/>
                    </a:lnTo>
                    <a:lnTo>
                      <a:pt x="667" y="3999"/>
                    </a:lnTo>
                    <a:lnTo>
                      <a:pt x="653" y="3995"/>
                    </a:lnTo>
                    <a:lnTo>
                      <a:pt x="644" y="3997"/>
                    </a:lnTo>
                    <a:lnTo>
                      <a:pt x="629" y="3989"/>
                    </a:lnTo>
                    <a:lnTo>
                      <a:pt x="623" y="3994"/>
                    </a:lnTo>
                    <a:lnTo>
                      <a:pt x="614" y="4008"/>
                    </a:lnTo>
                    <a:lnTo>
                      <a:pt x="600" y="4014"/>
                    </a:lnTo>
                    <a:lnTo>
                      <a:pt x="592" y="4029"/>
                    </a:lnTo>
                    <a:lnTo>
                      <a:pt x="594" y="4037"/>
                    </a:lnTo>
                    <a:lnTo>
                      <a:pt x="594" y="4052"/>
                    </a:lnTo>
                    <a:lnTo>
                      <a:pt x="607" y="4047"/>
                    </a:lnTo>
                    <a:lnTo>
                      <a:pt x="617" y="4048"/>
                    </a:lnTo>
                    <a:lnTo>
                      <a:pt x="623" y="4043"/>
                    </a:lnTo>
                    <a:lnTo>
                      <a:pt x="638" y="4041"/>
                    </a:lnTo>
                    <a:lnTo>
                      <a:pt x="644" y="4043"/>
                    </a:lnTo>
                    <a:lnTo>
                      <a:pt x="645" y="4049"/>
                    </a:lnTo>
                    <a:lnTo>
                      <a:pt x="653" y="4051"/>
                    </a:lnTo>
                    <a:lnTo>
                      <a:pt x="655" y="4053"/>
                    </a:lnTo>
                    <a:lnTo>
                      <a:pt x="654" y="4058"/>
                    </a:lnTo>
                    <a:lnTo>
                      <a:pt x="644" y="4058"/>
                    </a:lnTo>
                    <a:lnTo>
                      <a:pt x="632" y="4063"/>
                    </a:lnTo>
                    <a:lnTo>
                      <a:pt x="616" y="4073"/>
                    </a:lnTo>
                    <a:lnTo>
                      <a:pt x="605" y="4076"/>
                    </a:lnTo>
                    <a:lnTo>
                      <a:pt x="605" y="4081"/>
                    </a:lnTo>
                    <a:lnTo>
                      <a:pt x="610" y="4086"/>
                    </a:lnTo>
                    <a:lnTo>
                      <a:pt x="605" y="4089"/>
                    </a:lnTo>
                    <a:lnTo>
                      <a:pt x="594" y="4086"/>
                    </a:lnTo>
                    <a:lnTo>
                      <a:pt x="569" y="4090"/>
                    </a:lnTo>
                    <a:lnTo>
                      <a:pt x="567" y="4100"/>
                    </a:lnTo>
                    <a:lnTo>
                      <a:pt x="575" y="4107"/>
                    </a:lnTo>
                    <a:lnTo>
                      <a:pt x="587" y="4112"/>
                    </a:lnTo>
                    <a:lnTo>
                      <a:pt x="597" y="4126"/>
                    </a:lnTo>
                    <a:lnTo>
                      <a:pt x="607" y="4135"/>
                    </a:lnTo>
                    <a:lnTo>
                      <a:pt x="605" y="4137"/>
                    </a:lnTo>
                    <a:lnTo>
                      <a:pt x="591" y="4133"/>
                    </a:lnTo>
                    <a:lnTo>
                      <a:pt x="585" y="4143"/>
                    </a:lnTo>
                    <a:lnTo>
                      <a:pt x="579" y="4143"/>
                    </a:lnTo>
                    <a:lnTo>
                      <a:pt x="567" y="4160"/>
                    </a:lnTo>
                    <a:lnTo>
                      <a:pt x="557" y="4172"/>
                    </a:lnTo>
                    <a:lnTo>
                      <a:pt x="548" y="4191"/>
                    </a:lnTo>
                    <a:lnTo>
                      <a:pt x="535" y="4192"/>
                    </a:lnTo>
                    <a:lnTo>
                      <a:pt x="519" y="4189"/>
                    </a:lnTo>
                    <a:lnTo>
                      <a:pt x="516" y="4194"/>
                    </a:lnTo>
                    <a:lnTo>
                      <a:pt x="516" y="4200"/>
                    </a:lnTo>
                    <a:lnTo>
                      <a:pt x="506" y="4205"/>
                    </a:lnTo>
                    <a:lnTo>
                      <a:pt x="519" y="4210"/>
                    </a:lnTo>
                    <a:lnTo>
                      <a:pt x="531" y="4220"/>
                    </a:lnTo>
                    <a:lnTo>
                      <a:pt x="536" y="4235"/>
                    </a:lnTo>
                    <a:lnTo>
                      <a:pt x="546" y="4246"/>
                    </a:lnTo>
                    <a:lnTo>
                      <a:pt x="556" y="4247"/>
                    </a:lnTo>
                    <a:lnTo>
                      <a:pt x="560" y="4242"/>
                    </a:lnTo>
                    <a:lnTo>
                      <a:pt x="565" y="4250"/>
                    </a:lnTo>
                    <a:lnTo>
                      <a:pt x="580" y="4262"/>
                    </a:lnTo>
                    <a:lnTo>
                      <a:pt x="623" y="4280"/>
                    </a:lnTo>
                    <a:lnTo>
                      <a:pt x="649" y="4301"/>
                    </a:lnTo>
                    <a:lnTo>
                      <a:pt x="656" y="4313"/>
                    </a:lnTo>
                    <a:lnTo>
                      <a:pt x="662" y="4321"/>
                    </a:lnTo>
                    <a:lnTo>
                      <a:pt x="671" y="4323"/>
                    </a:lnTo>
                    <a:lnTo>
                      <a:pt x="683" y="4336"/>
                    </a:lnTo>
                    <a:lnTo>
                      <a:pt x="698" y="4331"/>
                    </a:lnTo>
                    <a:lnTo>
                      <a:pt x="707" y="4329"/>
                    </a:lnTo>
                    <a:lnTo>
                      <a:pt x="714" y="4332"/>
                    </a:lnTo>
                    <a:lnTo>
                      <a:pt x="723" y="4331"/>
                    </a:lnTo>
                    <a:lnTo>
                      <a:pt x="737" y="4336"/>
                    </a:lnTo>
                    <a:lnTo>
                      <a:pt x="743" y="4342"/>
                    </a:lnTo>
                    <a:lnTo>
                      <a:pt x="759" y="4344"/>
                    </a:lnTo>
                    <a:lnTo>
                      <a:pt x="782" y="4354"/>
                    </a:lnTo>
                    <a:lnTo>
                      <a:pt x="791" y="4355"/>
                    </a:lnTo>
                    <a:lnTo>
                      <a:pt x="815" y="4353"/>
                    </a:lnTo>
                    <a:lnTo>
                      <a:pt x="831" y="4358"/>
                    </a:lnTo>
                    <a:lnTo>
                      <a:pt x="847" y="4358"/>
                    </a:lnTo>
                    <a:lnTo>
                      <a:pt x="854" y="4363"/>
                    </a:lnTo>
                    <a:lnTo>
                      <a:pt x="858" y="4368"/>
                    </a:lnTo>
                    <a:lnTo>
                      <a:pt x="896" y="4390"/>
                    </a:lnTo>
                    <a:lnTo>
                      <a:pt x="898" y="4398"/>
                    </a:lnTo>
                    <a:lnTo>
                      <a:pt x="906" y="4402"/>
                    </a:lnTo>
                    <a:lnTo>
                      <a:pt x="914" y="4399"/>
                    </a:lnTo>
                    <a:lnTo>
                      <a:pt x="920" y="4395"/>
                    </a:lnTo>
                    <a:lnTo>
                      <a:pt x="935" y="4388"/>
                    </a:lnTo>
                    <a:lnTo>
                      <a:pt x="944" y="4388"/>
                    </a:lnTo>
                    <a:lnTo>
                      <a:pt x="950" y="4393"/>
                    </a:lnTo>
                    <a:lnTo>
                      <a:pt x="957" y="4392"/>
                    </a:lnTo>
                    <a:lnTo>
                      <a:pt x="973" y="4395"/>
                    </a:lnTo>
                    <a:lnTo>
                      <a:pt x="978" y="4401"/>
                    </a:lnTo>
                    <a:lnTo>
                      <a:pt x="985" y="4404"/>
                    </a:lnTo>
                    <a:lnTo>
                      <a:pt x="993" y="4404"/>
                    </a:lnTo>
                    <a:lnTo>
                      <a:pt x="1000" y="4408"/>
                    </a:lnTo>
                    <a:lnTo>
                      <a:pt x="1004" y="4415"/>
                    </a:lnTo>
                    <a:lnTo>
                      <a:pt x="1000" y="4430"/>
                    </a:lnTo>
                    <a:lnTo>
                      <a:pt x="1012" y="4440"/>
                    </a:lnTo>
                    <a:lnTo>
                      <a:pt x="1028" y="4445"/>
                    </a:lnTo>
                    <a:lnTo>
                      <a:pt x="1035" y="4450"/>
                    </a:lnTo>
                    <a:lnTo>
                      <a:pt x="1040" y="4453"/>
                    </a:lnTo>
                    <a:lnTo>
                      <a:pt x="1048" y="4458"/>
                    </a:lnTo>
                    <a:lnTo>
                      <a:pt x="1055" y="4458"/>
                    </a:lnTo>
                    <a:lnTo>
                      <a:pt x="1067" y="4469"/>
                    </a:lnTo>
                    <a:lnTo>
                      <a:pt x="1071" y="4477"/>
                    </a:lnTo>
                    <a:lnTo>
                      <a:pt x="1079" y="4477"/>
                    </a:lnTo>
                    <a:lnTo>
                      <a:pt x="1084" y="4493"/>
                    </a:lnTo>
                    <a:lnTo>
                      <a:pt x="1087" y="4500"/>
                    </a:lnTo>
                    <a:lnTo>
                      <a:pt x="1095" y="4500"/>
                    </a:lnTo>
                    <a:lnTo>
                      <a:pt x="1111" y="4504"/>
                    </a:lnTo>
                    <a:lnTo>
                      <a:pt x="1119" y="4501"/>
                    </a:lnTo>
                    <a:lnTo>
                      <a:pt x="1124" y="4496"/>
                    </a:lnTo>
                    <a:lnTo>
                      <a:pt x="1130" y="4481"/>
                    </a:lnTo>
                    <a:lnTo>
                      <a:pt x="1138" y="4477"/>
                    </a:lnTo>
                    <a:lnTo>
                      <a:pt x="1145" y="4473"/>
                    </a:lnTo>
                    <a:lnTo>
                      <a:pt x="1148" y="4466"/>
                    </a:lnTo>
                    <a:lnTo>
                      <a:pt x="1154" y="4456"/>
                    </a:lnTo>
                    <a:lnTo>
                      <a:pt x="1144" y="4451"/>
                    </a:lnTo>
                    <a:lnTo>
                      <a:pt x="1132" y="4423"/>
                    </a:lnTo>
                    <a:lnTo>
                      <a:pt x="1113" y="4391"/>
                    </a:lnTo>
                    <a:lnTo>
                      <a:pt x="1105" y="4380"/>
                    </a:lnTo>
                    <a:lnTo>
                      <a:pt x="1101" y="4366"/>
                    </a:lnTo>
                    <a:lnTo>
                      <a:pt x="1101" y="4344"/>
                    </a:lnTo>
                    <a:lnTo>
                      <a:pt x="1108" y="4317"/>
                    </a:lnTo>
                    <a:lnTo>
                      <a:pt x="1106" y="4305"/>
                    </a:lnTo>
                    <a:lnTo>
                      <a:pt x="1097" y="4326"/>
                    </a:lnTo>
                    <a:lnTo>
                      <a:pt x="1094" y="4320"/>
                    </a:lnTo>
                    <a:lnTo>
                      <a:pt x="1091" y="4302"/>
                    </a:lnTo>
                    <a:lnTo>
                      <a:pt x="1081" y="4285"/>
                    </a:lnTo>
                    <a:lnTo>
                      <a:pt x="1069" y="4268"/>
                    </a:lnTo>
                    <a:lnTo>
                      <a:pt x="1059" y="4268"/>
                    </a:lnTo>
                    <a:lnTo>
                      <a:pt x="1054" y="4253"/>
                    </a:lnTo>
                    <a:lnTo>
                      <a:pt x="1063" y="4240"/>
                    </a:lnTo>
                    <a:lnTo>
                      <a:pt x="1064" y="4229"/>
                    </a:lnTo>
                    <a:lnTo>
                      <a:pt x="1071" y="4218"/>
                    </a:lnTo>
                    <a:lnTo>
                      <a:pt x="1075" y="4218"/>
                    </a:lnTo>
                    <a:lnTo>
                      <a:pt x="1076" y="4215"/>
                    </a:lnTo>
                    <a:lnTo>
                      <a:pt x="1079" y="4207"/>
                    </a:lnTo>
                    <a:lnTo>
                      <a:pt x="1089" y="4198"/>
                    </a:lnTo>
                    <a:lnTo>
                      <a:pt x="1095" y="4162"/>
                    </a:lnTo>
                    <a:lnTo>
                      <a:pt x="1102" y="4165"/>
                    </a:lnTo>
                    <a:lnTo>
                      <a:pt x="1106" y="4144"/>
                    </a:lnTo>
                    <a:lnTo>
                      <a:pt x="1107" y="4133"/>
                    </a:lnTo>
                    <a:lnTo>
                      <a:pt x="1098" y="4117"/>
                    </a:lnTo>
                    <a:lnTo>
                      <a:pt x="1110" y="4121"/>
                    </a:lnTo>
                    <a:lnTo>
                      <a:pt x="1121" y="4121"/>
                    </a:lnTo>
                    <a:lnTo>
                      <a:pt x="1119" y="4128"/>
                    </a:lnTo>
                    <a:lnTo>
                      <a:pt x="1126" y="4139"/>
                    </a:lnTo>
                    <a:lnTo>
                      <a:pt x="1130" y="4154"/>
                    </a:lnTo>
                    <a:lnTo>
                      <a:pt x="1138" y="4154"/>
                    </a:lnTo>
                    <a:lnTo>
                      <a:pt x="1143" y="4151"/>
                    </a:lnTo>
                    <a:lnTo>
                      <a:pt x="1148" y="4151"/>
                    </a:lnTo>
                    <a:lnTo>
                      <a:pt x="1160" y="4123"/>
                    </a:lnTo>
                    <a:lnTo>
                      <a:pt x="1166" y="4119"/>
                    </a:lnTo>
                    <a:lnTo>
                      <a:pt x="1159" y="4117"/>
                    </a:lnTo>
                    <a:lnTo>
                      <a:pt x="1155" y="4111"/>
                    </a:lnTo>
                    <a:lnTo>
                      <a:pt x="1149" y="4107"/>
                    </a:lnTo>
                    <a:lnTo>
                      <a:pt x="1140" y="4107"/>
                    </a:lnTo>
                    <a:lnTo>
                      <a:pt x="1133" y="4105"/>
                    </a:lnTo>
                    <a:lnTo>
                      <a:pt x="1130" y="4099"/>
                    </a:lnTo>
                    <a:lnTo>
                      <a:pt x="1137" y="4091"/>
                    </a:lnTo>
                    <a:lnTo>
                      <a:pt x="1138" y="4084"/>
                    </a:lnTo>
                    <a:lnTo>
                      <a:pt x="1145" y="4081"/>
                    </a:lnTo>
                    <a:lnTo>
                      <a:pt x="1154" y="4087"/>
                    </a:lnTo>
                    <a:lnTo>
                      <a:pt x="1166" y="4084"/>
                    </a:lnTo>
                    <a:lnTo>
                      <a:pt x="1157" y="4027"/>
                    </a:lnTo>
                    <a:lnTo>
                      <a:pt x="1150" y="4025"/>
                    </a:lnTo>
                    <a:lnTo>
                      <a:pt x="1145" y="4019"/>
                    </a:lnTo>
                    <a:lnTo>
                      <a:pt x="1143" y="4010"/>
                    </a:lnTo>
                    <a:lnTo>
                      <a:pt x="1139" y="4004"/>
                    </a:lnTo>
                    <a:lnTo>
                      <a:pt x="1133" y="3998"/>
                    </a:lnTo>
                    <a:lnTo>
                      <a:pt x="1126" y="3998"/>
                    </a:lnTo>
                    <a:lnTo>
                      <a:pt x="1108" y="4000"/>
                    </a:lnTo>
                    <a:lnTo>
                      <a:pt x="1095" y="3997"/>
                    </a:lnTo>
                    <a:lnTo>
                      <a:pt x="1094" y="4005"/>
                    </a:lnTo>
                    <a:lnTo>
                      <a:pt x="1081" y="3993"/>
                    </a:lnTo>
                    <a:lnTo>
                      <a:pt x="1081" y="3986"/>
                    </a:lnTo>
                    <a:lnTo>
                      <a:pt x="1076" y="3978"/>
                    </a:lnTo>
                    <a:lnTo>
                      <a:pt x="1081" y="3971"/>
                    </a:lnTo>
                    <a:lnTo>
                      <a:pt x="1076" y="3965"/>
                    </a:lnTo>
                    <a:lnTo>
                      <a:pt x="1076" y="3957"/>
                    </a:lnTo>
                    <a:lnTo>
                      <a:pt x="1047" y="3947"/>
                    </a:lnTo>
                    <a:lnTo>
                      <a:pt x="1058" y="3903"/>
                    </a:lnTo>
                    <a:lnTo>
                      <a:pt x="1071" y="3896"/>
                    </a:lnTo>
                    <a:lnTo>
                      <a:pt x="1076" y="3888"/>
                    </a:lnTo>
                    <a:lnTo>
                      <a:pt x="1074" y="3881"/>
                    </a:lnTo>
                    <a:lnTo>
                      <a:pt x="1063" y="3870"/>
                    </a:lnTo>
                    <a:lnTo>
                      <a:pt x="1073" y="3825"/>
                    </a:lnTo>
                    <a:lnTo>
                      <a:pt x="1086" y="3816"/>
                    </a:lnTo>
                    <a:lnTo>
                      <a:pt x="1091" y="3810"/>
                    </a:lnTo>
                    <a:lnTo>
                      <a:pt x="1090" y="3801"/>
                    </a:lnTo>
                    <a:lnTo>
                      <a:pt x="1092" y="3794"/>
                    </a:lnTo>
                    <a:lnTo>
                      <a:pt x="1092" y="3787"/>
                    </a:lnTo>
                    <a:lnTo>
                      <a:pt x="1096" y="3778"/>
                    </a:lnTo>
                    <a:lnTo>
                      <a:pt x="1101" y="3772"/>
                    </a:lnTo>
                    <a:lnTo>
                      <a:pt x="1107" y="3777"/>
                    </a:lnTo>
                    <a:lnTo>
                      <a:pt x="1111" y="3784"/>
                    </a:lnTo>
                    <a:lnTo>
                      <a:pt x="1123" y="3794"/>
                    </a:lnTo>
                    <a:lnTo>
                      <a:pt x="1140" y="3831"/>
                    </a:lnTo>
                    <a:lnTo>
                      <a:pt x="1149" y="3833"/>
                    </a:lnTo>
                    <a:lnTo>
                      <a:pt x="1175" y="3816"/>
                    </a:lnTo>
                    <a:lnTo>
                      <a:pt x="1172" y="3807"/>
                    </a:lnTo>
                    <a:lnTo>
                      <a:pt x="1169" y="3800"/>
                    </a:lnTo>
                    <a:lnTo>
                      <a:pt x="1165" y="3775"/>
                    </a:lnTo>
                    <a:lnTo>
                      <a:pt x="1157" y="3762"/>
                    </a:lnTo>
                    <a:lnTo>
                      <a:pt x="1166" y="3763"/>
                    </a:lnTo>
                    <a:lnTo>
                      <a:pt x="1173" y="3760"/>
                    </a:lnTo>
                    <a:lnTo>
                      <a:pt x="1193" y="3746"/>
                    </a:lnTo>
                    <a:lnTo>
                      <a:pt x="1200" y="3742"/>
                    </a:lnTo>
                    <a:lnTo>
                      <a:pt x="1205" y="3736"/>
                    </a:lnTo>
                    <a:lnTo>
                      <a:pt x="1205" y="3728"/>
                    </a:lnTo>
                    <a:lnTo>
                      <a:pt x="1205" y="3719"/>
                    </a:lnTo>
                    <a:lnTo>
                      <a:pt x="1213" y="3718"/>
                    </a:lnTo>
                    <a:lnTo>
                      <a:pt x="1221" y="3719"/>
                    </a:lnTo>
                    <a:lnTo>
                      <a:pt x="1229" y="3715"/>
                    </a:lnTo>
                    <a:lnTo>
                      <a:pt x="1234" y="3709"/>
                    </a:lnTo>
                    <a:lnTo>
                      <a:pt x="1241" y="3705"/>
                    </a:lnTo>
                    <a:lnTo>
                      <a:pt x="1248" y="3703"/>
                    </a:lnTo>
                    <a:lnTo>
                      <a:pt x="1253" y="3697"/>
                    </a:lnTo>
                    <a:lnTo>
                      <a:pt x="1261" y="3692"/>
                    </a:lnTo>
                    <a:lnTo>
                      <a:pt x="1266" y="3686"/>
                    </a:lnTo>
                    <a:lnTo>
                      <a:pt x="1267" y="3678"/>
                    </a:lnTo>
                    <a:lnTo>
                      <a:pt x="1274" y="3672"/>
                    </a:lnTo>
                    <a:lnTo>
                      <a:pt x="1289" y="3669"/>
                    </a:lnTo>
                    <a:lnTo>
                      <a:pt x="1305" y="3669"/>
                    </a:lnTo>
                    <a:lnTo>
                      <a:pt x="1306" y="3677"/>
                    </a:lnTo>
                    <a:lnTo>
                      <a:pt x="1310" y="3685"/>
                    </a:lnTo>
                    <a:lnTo>
                      <a:pt x="1326" y="3681"/>
                    </a:lnTo>
                    <a:lnTo>
                      <a:pt x="1331" y="3687"/>
                    </a:lnTo>
                    <a:lnTo>
                      <a:pt x="1336" y="3680"/>
                    </a:lnTo>
                    <a:lnTo>
                      <a:pt x="1338" y="3671"/>
                    </a:lnTo>
                    <a:lnTo>
                      <a:pt x="1343" y="3665"/>
                    </a:lnTo>
                    <a:lnTo>
                      <a:pt x="1350" y="3665"/>
                    </a:lnTo>
                    <a:lnTo>
                      <a:pt x="1358" y="3662"/>
                    </a:lnTo>
                    <a:lnTo>
                      <a:pt x="1366" y="3662"/>
                    </a:lnTo>
                    <a:lnTo>
                      <a:pt x="1371" y="3678"/>
                    </a:lnTo>
                    <a:lnTo>
                      <a:pt x="1376" y="3685"/>
                    </a:lnTo>
                    <a:lnTo>
                      <a:pt x="1385" y="3681"/>
                    </a:lnTo>
                    <a:lnTo>
                      <a:pt x="1392" y="3681"/>
                    </a:lnTo>
                    <a:lnTo>
                      <a:pt x="1399" y="3683"/>
                    </a:lnTo>
                    <a:lnTo>
                      <a:pt x="1415" y="3680"/>
                    </a:lnTo>
                    <a:lnTo>
                      <a:pt x="1423" y="3681"/>
                    </a:lnTo>
                    <a:lnTo>
                      <a:pt x="1430" y="3685"/>
                    </a:lnTo>
                    <a:lnTo>
                      <a:pt x="1436" y="3691"/>
                    </a:lnTo>
                    <a:lnTo>
                      <a:pt x="1442" y="3705"/>
                    </a:lnTo>
                    <a:lnTo>
                      <a:pt x="1463" y="3718"/>
                    </a:lnTo>
                    <a:lnTo>
                      <a:pt x="1468" y="3724"/>
                    </a:lnTo>
                    <a:lnTo>
                      <a:pt x="1471" y="3732"/>
                    </a:lnTo>
                    <a:lnTo>
                      <a:pt x="1482" y="3745"/>
                    </a:lnTo>
                    <a:lnTo>
                      <a:pt x="1481" y="3752"/>
                    </a:lnTo>
                    <a:lnTo>
                      <a:pt x="1482" y="3761"/>
                    </a:lnTo>
                    <a:lnTo>
                      <a:pt x="1487" y="3767"/>
                    </a:lnTo>
                    <a:lnTo>
                      <a:pt x="1494" y="3764"/>
                    </a:lnTo>
                    <a:lnTo>
                      <a:pt x="1494" y="3757"/>
                    </a:lnTo>
                    <a:lnTo>
                      <a:pt x="1493" y="3748"/>
                    </a:lnTo>
                    <a:lnTo>
                      <a:pt x="1494" y="3741"/>
                    </a:lnTo>
                    <a:lnTo>
                      <a:pt x="1489" y="3734"/>
                    </a:lnTo>
                    <a:lnTo>
                      <a:pt x="1494" y="3728"/>
                    </a:lnTo>
                    <a:lnTo>
                      <a:pt x="1503" y="3726"/>
                    </a:lnTo>
                    <a:lnTo>
                      <a:pt x="1505" y="3734"/>
                    </a:lnTo>
                    <a:lnTo>
                      <a:pt x="1511" y="3739"/>
                    </a:lnTo>
                    <a:lnTo>
                      <a:pt x="1514" y="3747"/>
                    </a:lnTo>
                    <a:lnTo>
                      <a:pt x="1520" y="3752"/>
                    </a:lnTo>
                    <a:lnTo>
                      <a:pt x="1536" y="3757"/>
                    </a:lnTo>
                    <a:lnTo>
                      <a:pt x="1549" y="3766"/>
                    </a:lnTo>
                    <a:lnTo>
                      <a:pt x="1558" y="3763"/>
                    </a:lnTo>
                    <a:lnTo>
                      <a:pt x="1578" y="3750"/>
                    </a:lnTo>
                    <a:lnTo>
                      <a:pt x="1578" y="3741"/>
                    </a:lnTo>
                    <a:lnTo>
                      <a:pt x="1584" y="3737"/>
                    </a:lnTo>
                    <a:lnTo>
                      <a:pt x="1590" y="3732"/>
                    </a:lnTo>
                    <a:lnTo>
                      <a:pt x="1598" y="3731"/>
                    </a:lnTo>
                    <a:lnTo>
                      <a:pt x="1606" y="3734"/>
                    </a:lnTo>
                    <a:lnTo>
                      <a:pt x="1606" y="3725"/>
                    </a:lnTo>
                    <a:lnTo>
                      <a:pt x="1614" y="3725"/>
                    </a:lnTo>
                    <a:lnTo>
                      <a:pt x="1622" y="3728"/>
                    </a:lnTo>
                    <a:lnTo>
                      <a:pt x="1629" y="3723"/>
                    </a:lnTo>
                    <a:lnTo>
                      <a:pt x="1637" y="3728"/>
                    </a:lnTo>
                    <a:lnTo>
                      <a:pt x="1648" y="3739"/>
                    </a:lnTo>
                    <a:lnTo>
                      <a:pt x="1662" y="3730"/>
                    </a:lnTo>
                    <a:lnTo>
                      <a:pt x="1666" y="3723"/>
                    </a:lnTo>
                    <a:lnTo>
                      <a:pt x="1682" y="3723"/>
                    </a:lnTo>
                    <a:lnTo>
                      <a:pt x="1689" y="3719"/>
                    </a:lnTo>
                    <a:lnTo>
                      <a:pt x="1704" y="3725"/>
                    </a:lnTo>
                    <a:lnTo>
                      <a:pt x="1709" y="3731"/>
                    </a:lnTo>
                    <a:lnTo>
                      <a:pt x="1710" y="3747"/>
                    </a:lnTo>
                    <a:lnTo>
                      <a:pt x="1716" y="3753"/>
                    </a:lnTo>
                    <a:lnTo>
                      <a:pt x="1721" y="3760"/>
                    </a:lnTo>
                    <a:lnTo>
                      <a:pt x="1737" y="3757"/>
                    </a:lnTo>
                    <a:lnTo>
                      <a:pt x="1752" y="3761"/>
                    </a:lnTo>
                    <a:lnTo>
                      <a:pt x="1752" y="3761"/>
                    </a:lnTo>
                    <a:lnTo>
                      <a:pt x="1754" y="3772"/>
                    </a:lnTo>
                    <a:lnTo>
                      <a:pt x="1772" y="3771"/>
                    </a:lnTo>
                    <a:lnTo>
                      <a:pt x="1778" y="3766"/>
                    </a:lnTo>
                    <a:lnTo>
                      <a:pt x="1785" y="3751"/>
                    </a:lnTo>
                    <a:lnTo>
                      <a:pt x="1790" y="3745"/>
                    </a:lnTo>
                    <a:lnTo>
                      <a:pt x="1796" y="3747"/>
                    </a:lnTo>
                    <a:lnTo>
                      <a:pt x="1807" y="3760"/>
                    </a:lnTo>
                    <a:lnTo>
                      <a:pt x="1824" y="3761"/>
                    </a:lnTo>
                    <a:lnTo>
                      <a:pt x="1839" y="3757"/>
                    </a:lnTo>
                    <a:lnTo>
                      <a:pt x="1847" y="3752"/>
                    </a:lnTo>
                    <a:lnTo>
                      <a:pt x="1863" y="3747"/>
                    </a:lnTo>
                    <a:lnTo>
                      <a:pt x="1874" y="3709"/>
                    </a:lnTo>
                    <a:lnTo>
                      <a:pt x="1877" y="3702"/>
                    </a:lnTo>
                    <a:lnTo>
                      <a:pt x="1872" y="3696"/>
                    </a:lnTo>
                    <a:lnTo>
                      <a:pt x="1870" y="3692"/>
                    </a:lnTo>
                    <a:lnTo>
                      <a:pt x="1856" y="3691"/>
                    </a:lnTo>
                    <a:lnTo>
                      <a:pt x="1840" y="3689"/>
                    </a:lnTo>
                    <a:lnTo>
                      <a:pt x="1834" y="3682"/>
                    </a:lnTo>
                    <a:lnTo>
                      <a:pt x="1831" y="3677"/>
                    </a:lnTo>
                    <a:lnTo>
                      <a:pt x="1813" y="3674"/>
                    </a:lnTo>
                    <a:lnTo>
                      <a:pt x="1806" y="3671"/>
                    </a:lnTo>
                    <a:lnTo>
                      <a:pt x="1807" y="3662"/>
                    </a:lnTo>
                    <a:lnTo>
                      <a:pt x="1802" y="3655"/>
                    </a:lnTo>
                    <a:lnTo>
                      <a:pt x="1786" y="3653"/>
                    </a:lnTo>
                    <a:lnTo>
                      <a:pt x="1788" y="3644"/>
                    </a:lnTo>
                    <a:lnTo>
                      <a:pt x="1795" y="3642"/>
                    </a:lnTo>
                    <a:lnTo>
                      <a:pt x="1807" y="3632"/>
                    </a:lnTo>
                    <a:lnTo>
                      <a:pt x="1823" y="3626"/>
                    </a:lnTo>
                    <a:lnTo>
                      <a:pt x="1837" y="3617"/>
                    </a:lnTo>
                    <a:lnTo>
                      <a:pt x="1840" y="3611"/>
                    </a:lnTo>
                    <a:lnTo>
                      <a:pt x="1842" y="3602"/>
                    </a:lnTo>
                    <a:lnTo>
                      <a:pt x="1823" y="3575"/>
                    </a:lnTo>
                    <a:lnTo>
                      <a:pt x="1831" y="3572"/>
                    </a:lnTo>
                    <a:lnTo>
                      <a:pt x="1838" y="3565"/>
                    </a:lnTo>
                    <a:lnTo>
                      <a:pt x="1839" y="3558"/>
                    </a:lnTo>
                    <a:lnTo>
                      <a:pt x="1845" y="3553"/>
                    </a:lnTo>
                    <a:lnTo>
                      <a:pt x="1854" y="3552"/>
                    </a:lnTo>
                    <a:lnTo>
                      <a:pt x="1863" y="3553"/>
                    </a:lnTo>
                    <a:lnTo>
                      <a:pt x="1870" y="3552"/>
                    </a:lnTo>
                    <a:lnTo>
                      <a:pt x="1877" y="3554"/>
                    </a:lnTo>
                    <a:lnTo>
                      <a:pt x="1893" y="3554"/>
                    </a:lnTo>
                    <a:lnTo>
                      <a:pt x="1902" y="3551"/>
                    </a:lnTo>
                    <a:lnTo>
                      <a:pt x="1904" y="3543"/>
                    </a:lnTo>
                    <a:lnTo>
                      <a:pt x="1901" y="3537"/>
                    </a:lnTo>
                    <a:lnTo>
                      <a:pt x="1886" y="3529"/>
                    </a:lnTo>
                    <a:lnTo>
                      <a:pt x="1854" y="3524"/>
                    </a:lnTo>
                    <a:lnTo>
                      <a:pt x="1850" y="3518"/>
                    </a:lnTo>
                    <a:lnTo>
                      <a:pt x="1852" y="3509"/>
                    </a:lnTo>
                    <a:lnTo>
                      <a:pt x="1859" y="3509"/>
                    </a:lnTo>
                    <a:lnTo>
                      <a:pt x="1866" y="3506"/>
                    </a:lnTo>
                    <a:lnTo>
                      <a:pt x="1871" y="3499"/>
                    </a:lnTo>
                    <a:lnTo>
                      <a:pt x="1865" y="3494"/>
                    </a:lnTo>
                    <a:lnTo>
                      <a:pt x="1858" y="3498"/>
                    </a:lnTo>
                    <a:lnTo>
                      <a:pt x="1842" y="3498"/>
                    </a:lnTo>
                    <a:lnTo>
                      <a:pt x="1842" y="3489"/>
                    </a:lnTo>
                    <a:lnTo>
                      <a:pt x="1844" y="3482"/>
                    </a:lnTo>
                    <a:lnTo>
                      <a:pt x="1849" y="3476"/>
                    </a:lnTo>
                    <a:lnTo>
                      <a:pt x="1838" y="3463"/>
                    </a:lnTo>
                    <a:lnTo>
                      <a:pt x="1854" y="3463"/>
                    </a:lnTo>
                    <a:lnTo>
                      <a:pt x="1859" y="3457"/>
                    </a:lnTo>
                    <a:lnTo>
                      <a:pt x="1867" y="3457"/>
                    </a:lnTo>
                    <a:lnTo>
                      <a:pt x="1872" y="3463"/>
                    </a:lnTo>
                    <a:lnTo>
                      <a:pt x="1880" y="3462"/>
                    </a:lnTo>
                    <a:lnTo>
                      <a:pt x="1888" y="3463"/>
                    </a:lnTo>
                    <a:lnTo>
                      <a:pt x="1896" y="3461"/>
                    </a:lnTo>
                    <a:lnTo>
                      <a:pt x="1920" y="3461"/>
                    </a:lnTo>
                    <a:lnTo>
                      <a:pt x="1925" y="3468"/>
                    </a:lnTo>
                    <a:lnTo>
                      <a:pt x="1935" y="3456"/>
                    </a:lnTo>
                    <a:lnTo>
                      <a:pt x="1942" y="3452"/>
                    </a:lnTo>
                    <a:lnTo>
                      <a:pt x="1958" y="3454"/>
                    </a:lnTo>
                    <a:lnTo>
                      <a:pt x="1966" y="3449"/>
                    </a:lnTo>
                    <a:lnTo>
                      <a:pt x="1973" y="3446"/>
                    </a:lnTo>
                    <a:lnTo>
                      <a:pt x="1987" y="3436"/>
                    </a:lnTo>
                    <a:lnTo>
                      <a:pt x="1994" y="3439"/>
                    </a:lnTo>
                    <a:lnTo>
                      <a:pt x="2000" y="3444"/>
                    </a:lnTo>
                    <a:lnTo>
                      <a:pt x="2008" y="3444"/>
                    </a:lnTo>
                    <a:lnTo>
                      <a:pt x="2010" y="3436"/>
                    </a:lnTo>
                    <a:lnTo>
                      <a:pt x="2027" y="3432"/>
                    </a:lnTo>
                    <a:lnTo>
                      <a:pt x="2033" y="3428"/>
                    </a:lnTo>
                    <a:lnTo>
                      <a:pt x="2042" y="3427"/>
                    </a:lnTo>
                    <a:lnTo>
                      <a:pt x="2049" y="3424"/>
                    </a:lnTo>
                    <a:lnTo>
                      <a:pt x="2057" y="3424"/>
                    </a:lnTo>
                    <a:lnTo>
                      <a:pt x="2064" y="3427"/>
                    </a:lnTo>
                    <a:lnTo>
                      <a:pt x="2069" y="3419"/>
                    </a:lnTo>
                    <a:lnTo>
                      <a:pt x="2070" y="3412"/>
                    </a:lnTo>
                    <a:lnTo>
                      <a:pt x="2074" y="3403"/>
                    </a:lnTo>
                    <a:lnTo>
                      <a:pt x="2081" y="3400"/>
                    </a:lnTo>
                    <a:lnTo>
                      <a:pt x="2089" y="3398"/>
                    </a:lnTo>
                    <a:lnTo>
                      <a:pt x="2096" y="3402"/>
                    </a:lnTo>
                    <a:lnTo>
                      <a:pt x="2114" y="3396"/>
                    </a:lnTo>
                    <a:lnTo>
                      <a:pt x="2114" y="3397"/>
                    </a:lnTo>
                    <a:lnTo>
                      <a:pt x="2151" y="3387"/>
                    </a:lnTo>
                    <a:lnTo>
                      <a:pt x="2183" y="3384"/>
                    </a:lnTo>
                    <a:lnTo>
                      <a:pt x="2211" y="3375"/>
                    </a:lnTo>
                    <a:lnTo>
                      <a:pt x="2218" y="3369"/>
                    </a:lnTo>
                    <a:lnTo>
                      <a:pt x="2226" y="3370"/>
                    </a:lnTo>
                    <a:lnTo>
                      <a:pt x="2234" y="3368"/>
                    </a:lnTo>
                    <a:lnTo>
                      <a:pt x="2238" y="3362"/>
                    </a:lnTo>
                    <a:lnTo>
                      <a:pt x="2238" y="3353"/>
                    </a:lnTo>
                    <a:lnTo>
                      <a:pt x="2238" y="3346"/>
                    </a:lnTo>
                    <a:lnTo>
                      <a:pt x="2247" y="3347"/>
                    </a:lnTo>
                    <a:lnTo>
                      <a:pt x="2254" y="3344"/>
                    </a:lnTo>
                    <a:lnTo>
                      <a:pt x="2259" y="3338"/>
                    </a:lnTo>
                    <a:lnTo>
                      <a:pt x="2265" y="3333"/>
                    </a:lnTo>
                    <a:lnTo>
                      <a:pt x="2274" y="3333"/>
                    </a:lnTo>
                    <a:lnTo>
                      <a:pt x="2279" y="3326"/>
                    </a:lnTo>
                    <a:lnTo>
                      <a:pt x="2286" y="3326"/>
                    </a:lnTo>
                    <a:lnTo>
                      <a:pt x="2293" y="3332"/>
                    </a:lnTo>
                    <a:lnTo>
                      <a:pt x="2300" y="3330"/>
                    </a:lnTo>
                    <a:lnTo>
                      <a:pt x="2307" y="3333"/>
                    </a:lnTo>
                    <a:lnTo>
                      <a:pt x="2316" y="3331"/>
                    </a:lnTo>
                    <a:lnTo>
                      <a:pt x="2323" y="3335"/>
                    </a:lnTo>
                    <a:lnTo>
                      <a:pt x="2328" y="3341"/>
                    </a:lnTo>
                    <a:lnTo>
                      <a:pt x="2342" y="3349"/>
                    </a:lnTo>
                    <a:lnTo>
                      <a:pt x="2349" y="3346"/>
                    </a:lnTo>
                    <a:lnTo>
                      <a:pt x="2355" y="3341"/>
                    </a:lnTo>
                    <a:lnTo>
                      <a:pt x="2371" y="3338"/>
                    </a:lnTo>
                    <a:lnTo>
                      <a:pt x="2379" y="3341"/>
                    </a:lnTo>
                    <a:lnTo>
                      <a:pt x="2385" y="3347"/>
                    </a:lnTo>
                    <a:lnTo>
                      <a:pt x="2388" y="3354"/>
                    </a:lnTo>
                    <a:lnTo>
                      <a:pt x="2390" y="3370"/>
                    </a:lnTo>
                    <a:lnTo>
                      <a:pt x="2388" y="3379"/>
                    </a:lnTo>
                    <a:lnTo>
                      <a:pt x="2391" y="3386"/>
                    </a:lnTo>
                    <a:lnTo>
                      <a:pt x="2403" y="3397"/>
                    </a:lnTo>
                    <a:lnTo>
                      <a:pt x="2399" y="3403"/>
                    </a:lnTo>
                    <a:lnTo>
                      <a:pt x="2401" y="3420"/>
                    </a:lnTo>
                    <a:lnTo>
                      <a:pt x="2396" y="3427"/>
                    </a:lnTo>
                    <a:lnTo>
                      <a:pt x="2391" y="3433"/>
                    </a:lnTo>
                    <a:lnTo>
                      <a:pt x="2394" y="3440"/>
                    </a:lnTo>
                    <a:lnTo>
                      <a:pt x="2397" y="3448"/>
                    </a:lnTo>
                    <a:lnTo>
                      <a:pt x="2413" y="3444"/>
                    </a:lnTo>
                    <a:lnTo>
                      <a:pt x="2420" y="3449"/>
                    </a:lnTo>
                    <a:lnTo>
                      <a:pt x="2428" y="3448"/>
                    </a:lnTo>
                    <a:lnTo>
                      <a:pt x="2431" y="3439"/>
                    </a:lnTo>
                    <a:lnTo>
                      <a:pt x="2439" y="3439"/>
                    </a:lnTo>
                    <a:lnTo>
                      <a:pt x="2446" y="3441"/>
                    </a:lnTo>
                    <a:lnTo>
                      <a:pt x="2449" y="3433"/>
                    </a:lnTo>
                    <a:lnTo>
                      <a:pt x="2449" y="3425"/>
                    </a:lnTo>
                    <a:lnTo>
                      <a:pt x="2456" y="3427"/>
                    </a:lnTo>
                    <a:lnTo>
                      <a:pt x="2460" y="3434"/>
                    </a:lnTo>
                    <a:lnTo>
                      <a:pt x="2462" y="3443"/>
                    </a:lnTo>
                    <a:lnTo>
                      <a:pt x="2467" y="3448"/>
                    </a:lnTo>
                    <a:lnTo>
                      <a:pt x="2465" y="3455"/>
                    </a:lnTo>
                    <a:lnTo>
                      <a:pt x="2463" y="3463"/>
                    </a:lnTo>
                    <a:lnTo>
                      <a:pt x="2479" y="3465"/>
                    </a:lnTo>
                    <a:lnTo>
                      <a:pt x="2477" y="3457"/>
                    </a:lnTo>
                    <a:lnTo>
                      <a:pt x="2472" y="3451"/>
                    </a:lnTo>
                    <a:lnTo>
                      <a:pt x="2479" y="3448"/>
                    </a:lnTo>
                    <a:lnTo>
                      <a:pt x="2495" y="3451"/>
                    </a:lnTo>
                    <a:lnTo>
                      <a:pt x="2503" y="3456"/>
                    </a:lnTo>
                    <a:lnTo>
                      <a:pt x="2508" y="3462"/>
                    </a:lnTo>
                    <a:lnTo>
                      <a:pt x="2516" y="3466"/>
                    </a:lnTo>
                    <a:lnTo>
                      <a:pt x="2523" y="3466"/>
                    </a:lnTo>
                    <a:lnTo>
                      <a:pt x="2527" y="3459"/>
                    </a:lnTo>
                    <a:lnTo>
                      <a:pt x="2535" y="3455"/>
                    </a:lnTo>
                    <a:lnTo>
                      <a:pt x="2537" y="3463"/>
                    </a:lnTo>
                    <a:lnTo>
                      <a:pt x="2537" y="3471"/>
                    </a:lnTo>
                    <a:lnTo>
                      <a:pt x="2528" y="3473"/>
                    </a:lnTo>
                    <a:lnTo>
                      <a:pt x="2522" y="3478"/>
                    </a:lnTo>
                    <a:lnTo>
                      <a:pt x="2517" y="3486"/>
                    </a:lnTo>
                    <a:lnTo>
                      <a:pt x="2515" y="3493"/>
                    </a:lnTo>
                    <a:lnTo>
                      <a:pt x="2516" y="3502"/>
                    </a:lnTo>
                    <a:lnTo>
                      <a:pt x="2521" y="3508"/>
                    </a:lnTo>
                    <a:lnTo>
                      <a:pt x="2528" y="3508"/>
                    </a:lnTo>
                    <a:lnTo>
                      <a:pt x="2533" y="3502"/>
                    </a:lnTo>
                    <a:lnTo>
                      <a:pt x="2548" y="3495"/>
                    </a:lnTo>
                    <a:lnTo>
                      <a:pt x="2555" y="3498"/>
                    </a:lnTo>
                    <a:lnTo>
                      <a:pt x="2564" y="3498"/>
                    </a:lnTo>
                    <a:lnTo>
                      <a:pt x="2570" y="3503"/>
                    </a:lnTo>
                    <a:lnTo>
                      <a:pt x="2578" y="3503"/>
                    </a:lnTo>
                    <a:lnTo>
                      <a:pt x="2575" y="3495"/>
                    </a:lnTo>
                    <a:lnTo>
                      <a:pt x="2580" y="3489"/>
                    </a:lnTo>
                    <a:lnTo>
                      <a:pt x="2589" y="3488"/>
                    </a:lnTo>
                    <a:lnTo>
                      <a:pt x="2598" y="3477"/>
                    </a:lnTo>
                    <a:lnTo>
                      <a:pt x="2614" y="3475"/>
                    </a:lnTo>
                    <a:lnTo>
                      <a:pt x="2627" y="3463"/>
                    </a:lnTo>
                    <a:lnTo>
                      <a:pt x="2633" y="3449"/>
                    </a:lnTo>
                    <a:lnTo>
                      <a:pt x="2639" y="3444"/>
                    </a:lnTo>
                    <a:lnTo>
                      <a:pt x="2648" y="3445"/>
                    </a:lnTo>
                    <a:lnTo>
                      <a:pt x="2664" y="3441"/>
                    </a:lnTo>
                    <a:lnTo>
                      <a:pt x="2671" y="3439"/>
                    </a:lnTo>
                    <a:lnTo>
                      <a:pt x="2675" y="3432"/>
                    </a:lnTo>
                    <a:lnTo>
                      <a:pt x="2691" y="3430"/>
                    </a:lnTo>
                    <a:lnTo>
                      <a:pt x="2704" y="3422"/>
                    </a:lnTo>
                    <a:lnTo>
                      <a:pt x="2708" y="3429"/>
                    </a:lnTo>
                    <a:lnTo>
                      <a:pt x="2709" y="3436"/>
                    </a:lnTo>
                    <a:lnTo>
                      <a:pt x="2704" y="3444"/>
                    </a:lnTo>
                    <a:lnTo>
                      <a:pt x="2697" y="3446"/>
                    </a:lnTo>
                    <a:lnTo>
                      <a:pt x="2689" y="3446"/>
                    </a:lnTo>
                    <a:lnTo>
                      <a:pt x="2688" y="3454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403" name="Freeform 133"/>
              <p:cNvSpPr>
                <a:spLocks noChangeAspect="1"/>
              </p:cNvSpPr>
              <p:nvPr/>
            </p:nvSpPr>
            <p:spPr bwMode="gray">
              <a:xfrm>
                <a:off x="2730" y="1750"/>
                <a:ext cx="36" cy="27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2" y="114"/>
                  </a:cxn>
                  <a:cxn ang="0">
                    <a:pos x="12" y="107"/>
                  </a:cxn>
                  <a:cxn ang="0">
                    <a:pos x="14" y="102"/>
                  </a:cxn>
                  <a:cxn ang="0">
                    <a:pos x="19" y="87"/>
                  </a:cxn>
                  <a:cxn ang="0">
                    <a:pos x="21" y="76"/>
                  </a:cxn>
                  <a:cxn ang="0">
                    <a:pos x="25" y="70"/>
                  </a:cxn>
                  <a:cxn ang="0">
                    <a:pos x="46" y="69"/>
                  </a:cxn>
                  <a:cxn ang="0">
                    <a:pos x="55" y="63"/>
                  </a:cxn>
                  <a:cxn ang="0">
                    <a:pos x="67" y="48"/>
                  </a:cxn>
                  <a:cxn ang="0">
                    <a:pos x="77" y="32"/>
                  </a:cxn>
                  <a:cxn ang="0">
                    <a:pos x="82" y="15"/>
                  </a:cxn>
                  <a:cxn ang="0">
                    <a:pos x="83" y="0"/>
                  </a:cxn>
                  <a:cxn ang="0">
                    <a:pos x="79" y="27"/>
                  </a:cxn>
                  <a:cxn ang="0">
                    <a:pos x="71" y="46"/>
                  </a:cxn>
                  <a:cxn ang="0">
                    <a:pos x="65" y="55"/>
                  </a:cxn>
                  <a:cxn ang="0">
                    <a:pos x="57" y="64"/>
                  </a:cxn>
                  <a:cxn ang="0">
                    <a:pos x="61" y="71"/>
                  </a:cxn>
                  <a:cxn ang="0">
                    <a:pos x="67" y="70"/>
                  </a:cxn>
                  <a:cxn ang="0">
                    <a:pos x="76" y="75"/>
                  </a:cxn>
                  <a:cxn ang="0">
                    <a:pos x="87" y="75"/>
                  </a:cxn>
                  <a:cxn ang="0">
                    <a:pos x="89" y="66"/>
                  </a:cxn>
                  <a:cxn ang="0">
                    <a:pos x="89" y="49"/>
                  </a:cxn>
                  <a:cxn ang="0">
                    <a:pos x="93" y="44"/>
                  </a:cxn>
                  <a:cxn ang="0">
                    <a:pos x="93" y="41"/>
                  </a:cxn>
                  <a:cxn ang="0">
                    <a:pos x="103" y="38"/>
                  </a:cxn>
                  <a:cxn ang="0">
                    <a:pos x="109" y="43"/>
                  </a:cxn>
                  <a:cxn ang="0">
                    <a:pos x="116" y="46"/>
                  </a:cxn>
                  <a:cxn ang="0">
                    <a:pos x="122" y="50"/>
                  </a:cxn>
                  <a:cxn ang="0">
                    <a:pos x="130" y="54"/>
                  </a:cxn>
                  <a:cxn ang="0">
                    <a:pos x="147" y="57"/>
                  </a:cxn>
                  <a:cxn ang="0">
                    <a:pos x="163" y="55"/>
                  </a:cxn>
                  <a:cxn ang="0">
                    <a:pos x="169" y="59"/>
                  </a:cxn>
                  <a:cxn ang="0">
                    <a:pos x="180" y="82"/>
                  </a:cxn>
                  <a:cxn ang="0">
                    <a:pos x="174" y="97"/>
                  </a:cxn>
                  <a:cxn ang="0">
                    <a:pos x="174" y="114"/>
                  </a:cxn>
                  <a:cxn ang="0">
                    <a:pos x="177" y="124"/>
                  </a:cxn>
                  <a:cxn ang="0">
                    <a:pos x="153" y="127"/>
                  </a:cxn>
                  <a:cxn ang="0">
                    <a:pos x="126" y="133"/>
                  </a:cxn>
                  <a:cxn ang="0">
                    <a:pos x="78" y="134"/>
                  </a:cxn>
                  <a:cxn ang="0">
                    <a:pos x="14" y="123"/>
                  </a:cxn>
                  <a:cxn ang="0">
                    <a:pos x="0" y="118"/>
                  </a:cxn>
                </a:cxnLst>
                <a:rect l="0" t="0" r="r" b="b"/>
                <a:pathLst>
                  <a:path w="180" h="134">
                    <a:moveTo>
                      <a:pt x="0" y="118"/>
                    </a:moveTo>
                    <a:lnTo>
                      <a:pt x="2" y="114"/>
                    </a:lnTo>
                    <a:lnTo>
                      <a:pt x="12" y="107"/>
                    </a:lnTo>
                    <a:lnTo>
                      <a:pt x="14" y="102"/>
                    </a:lnTo>
                    <a:lnTo>
                      <a:pt x="19" y="87"/>
                    </a:lnTo>
                    <a:lnTo>
                      <a:pt x="21" y="76"/>
                    </a:lnTo>
                    <a:lnTo>
                      <a:pt x="25" y="70"/>
                    </a:lnTo>
                    <a:lnTo>
                      <a:pt x="46" y="69"/>
                    </a:lnTo>
                    <a:lnTo>
                      <a:pt x="55" y="63"/>
                    </a:lnTo>
                    <a:lnTo>
                      <a:pt x="67" y="48"/>
                    </a:lnTo>
                    <a:lnTo>
                      <a:pt x="77" y="32"/>
                    </a:lnTo>
                    <a:lnTo>
                      <a:pt x="82" y="15"/>
                    </a:lnTo>
                    <a:lnTo>
                      <a:pt x="83" y="0"/>
                    </a:lnTo>
                    <a:lnTo>
                      <a:pt x="79" y="27"/>
                    </a:lnTo>
                    <a:lnTo>
                      <a:pt x="71" y="46"/>
                    </a:lnTo>
                    <a:lnTo>
                      <a:pt x="65" y="55"/>
                    </a:lnTo>
                    <a:lnTo>
                      <a:pt x="57" y="64"/>
                    </a:lnTo>
                    <a:lnTo>
                      <a:pt x="61" y="71"/>
                    </a:lnTo>
                    <a:lnTo>
                      <a:pt x="67" y="70"/>
                    </a:lnTo>
                    <a:lnTo>
                      <a:pt x="76" y="75"/>
                    </a:lnTo>
                    <a:lnTo>
                      <a:pt x="87" y="75"/>
                    </a:lnTo>
                    <a:lnTo>
                      <a:pt x="89" y="66"/>
                    </a:lnTo>
                    <a:lnTo>
                      <a:pt x="89" y="49"/>
                    </a:lnTo>
                    <a:lnTo>
                      <a:pt x="93" y="44"/>
                    </a:lnTo>
                    <a:lnTo>
                      <a:pt x="93" y="41"/>
                    </a:lnTo>
                    <a:lnTo>
                      <a:pt x="103" y="38"/>
                    </a:lnTo>
                    <a:lnTo>
                      <a:pt x="109" y="43"/>
                    </a:lnTo>
                    <a:lnTo>
                      <a:pt x="116" y="46"/>
                    </a:lnTo>
                    <a:lnTo>
                      <a:pt x="122" y="50"/>
                    </a:lnTo>
                    <a:lnTo>
                      <a:pt x="130" y="54"/>
                    </a:lnTo>
                    <a:lnTo>
                      <a:pt x="147" y="57"/>
                    </a:lnTo>
                    <a:lnTo>
                      <a:pt x="163" y="55"/>
                    </a:lnTo>
                    <a:lnTo>
                      <a:pt x="169" y="59"/>
                    </a:lnTo>
                    <a:lnTo>
                      <a:pt x="180" y="82"/>
                    </a:lnTo>
                    <a:lnTo>
                      <a:pt x="174" y="97"/>
                    </a:lnTo>
                    <a:lnTo>
                      <a:pt x="174" y="114"/>
                    </a:lnTo>
                    <a:lnTo>
                      <a:pt x="177" y="124"/>
                    </a:lnTo>
                    <a:lnTo>
                      <a:pt x="153" y="127"/>
                    </a:lnTo>
                    <a:lnTo>
                      <a:pt x="126" y="133"/>
                    </a:lnTo>
                    <a:lnTo>
                      <a:pt x="78" y="134"/>
                    </a:lnTo>
                    <a:lnTo>
                      <a:pt x="14" y="123"/>
                    </a:lnTo>
                    <a:lnTo>
                      <a:pt x="0" y="118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</p:grpSp>
        <p:grpSp>
          <p:nvGrpSpPr>
            <p:cNvPr id="126" name="Group 135"/>
            <p:cNvGrpSpPr>
              <a:grpSpLocks noChangeAspect="1"/>
            </p:cNvGrpSpPr>
            <p:nvPr/>
          </p:nvGrpSpPr>
          <p:grpSpPr bwMode="gray">
            <a:xfrm>
              <a:off x="2791543" y="2751771"/>
              <a:ext cx="536166" cy="532486"/>
              <a:chOff x="2802" y="1979"/>
              <a:chExt cx="408" cy="369"/>
            </a:xfrm>
            <a:grpFill/>
          </p:grpSpPr>
          <p:sp>
            <p:nvSpPr>
              <p:cNvPr id="371" name="Freeform 136"/>
              <p:cNvSpPr>
                <a:spLocks noChangeAspect="1"/>
              </p:cNvSpPr>
              <p:nvPr/>
            </p:nvSpPr>
            <p:spPr bwMode="gray">
              <a:xfrm>
                <a:off x="2899" y="2082"/>
                <a:ext cx="19" cy="23"/>
              </a:xfrm>
              <a:custGeom>
                <a:avLst/>
                <a:gdLst/>
                <a:ahLst/>
                <a:cxnLst>
                  <a:cxn ang="0">
                    <a:pos x="39" y="96"/>
                  </a:cxn>
                  <a:cxn ang="0">
                    <a:pos x="45" y="93"/>
                  </a:cxn>
                  <a:cxn ang="0">
                    <a:pos x="55" y="83"/>
                  </a:cxn>
                  <a:cxn ang="0">
                    <a:pos x="58" y="78"/>
                  </a:cxn>
                  <a:cxn ang="0">
                    <a:pos x="53" y="75"/>
                  </a:cxn>
                  <a:cxn ang="0">
                    <a:pos x="58" y="68"/>
                  </a:cxn>
                  <a:cxn ang="0">
                    <a:pos x="72" y="62"/>
                  </a:cxn>
                  <a:cxn ang="0">
                    <a:pos x="79" y="62"/>
                  </a:cxn>
                  <a:cxn ang="0">
                    <a:pos x="77" y="59"/>
                  </a:cxn>
                  <a:cxn ang="0">
                    <a:pos x="74" y="53"/>
                  </a:cxn>
                  <a:cxn ang="0">
                    <a:pos x="77" y="48"/>
                  </a:cxn>
                  <a:cxn ang="0">
                    <a:pos x="87" y="42"/>
                  </a:cxn>
                  <a:cxn ang="0">
                    <a:pos x="91" y="38"/>
                  </a:cxn>
                  <a:cxn ang="0">
                    <a:pos x="91" y="34"/>
                  </a:cxn>
                  <a:cxn ang="0">
                    <a:pos x="88" y="25"/>
                  </a:cxn>
                  <a:cxn ang="0">
                    <a:pos x="85" y="19"/>
                  </a:cxn>
                  <a:cxn ang="0">
                    <a:pos x="77" y="15"/>
                  </a:cxn>
                  <a:cxn ang="0">
                    <a:pos x="81" y="10"/>
                  </a:cxn>
                  <a:cxn ang="0">
                    <a:pos x="85" y="9"/>
                  </a:cxn>
                  <a:cxn ang="0">
                    <a:pos x="84" y="4"/>
                  </a:cxn>
                  <a:cxn ang="0">
                    <a:pos x="77" y="0"/>
                  </a:cxn>
                  <a:cxn ang="0">
                    <a:pos x="72" y="4"/>
                  </a:cxn>
                  <a:cxn ang="0">
                    <a:pos x="58" y="14"/>
                  </a:cxn>
                  <a:cxn ang="0">
                    <a:pos x="41" y="29"/>
                  </a:cxn>
                  <a:cxn ang="0">
                    <a:pos x="27" y="54"/>
                  </a:cxn>
                  <a:cxn ang="0">
                    <a:pos x="25" y="58"/>
                  </a:cxn>
                  <a:cxn ang="0">
                    <a:pos x="17" y="73"/>
                  </a:cxn>
                  <a:cxn ang="0">
                    <a:pos x="11" y="85"/>
                  </a:cxn>
                  <a:cxn ang="0">
                    <a:pos x="1" y="106"/>
                  </a:cxn>
                  <a:cxn ang="0">
                    <a:pos x="2" y="113"/>
                  </a:cxn>
                  <a:cxn ang="0">
                    <a:pos x="16" y="116"/>
                  </a:cxn>
                  <a:cxn ang="0">
                    <a:pos x="21" y="113"/>
                  </a:cxn>
                  <a:cxn ang="0">
                    <a:pos x="27" y="101"/>
                  </a:cxn>
                  <a:cxn ang="0">
                    <a:pos x="31" y="100"/>
                  </a:cxn>
                </a:cxnLst>
                <a:rect l="0" t="0" r="r" b="b"/>
                <a:pathLst>
                  <a:path w="95" h="116">
                    <a:moveTo>
                      <a:pt x="32" y="102"/>
                    </a:moveTo>
                    <a:lnTo>
                      <a:pt x="39" y="96"/>
                    </a:lnTo>
                    <a:lnTo>
                      <a:pt x="44" y="95"/>
                    </a:lnTo>
                    <a:lnTo>
                      <a:pt x="45" y="93"/>
                    </a:lnTo>
                    <a:lnTo>
                      <a:pt x="52" y="88"/>
                    </a:lnTo>
                    <a:lnTo>
                      <a:pt x="55" y="83"/>
                    </a:lnTo>
                    <a:lnTo>
                      <a:pt x="58" y="83"/>
                    </a:lnTo>
                    <a:lnTo>
                      <a:pt x="58" y="78"/>
                    </a:lnTo>
                    <a:lnTo>
                      <a:pt x="53" y="75"/>
                    </a:lnTo>
                    <a:lnTo>
                      <a:pt x="53" y="75"/>
                    </a:lnTo>
                    <a:lnTo>
                      <a:pt x="55" y="69"/>
                    </a:lnTo>
                    <a:lnTo>
                      <a:pt x="58" y="68"/>
                    </a:lnTo>
                    <a:lnTo>
                      <a:pt x="59" y="63"/>
                    </a:lnTo>
                    <a:lnTo>
                      <a:pt x="72" y="62"/>
                    </a:lnTo>
                    <a:lnTo>
                      <a:pt x="77" y="63"/>
                    </a:lnTo>
                    <a:lnTo>
                      <a:pt x="79" y="62"/>
                    </a:lnTo>
                    <a:lnTo>
                      <a:pt x="80" y="62"/>
                    </a:lnTo>
                    <a:lnTo>
                      <a:pt x="77" y="59"/>
                    </a:lnTo>
                    <a:lnTo>
                      <a:pt x="72" y="56"/>
                    </a:lnTo>
                    <a:lnTo>
                      <a:pt x="74" y="53"/>
                    </a:lnTo>
                    <a:lnTo>
                      <a:pt x="77" y="52"/>
                    </a:lnTo>
                    <a:lnTo>
                      <a:pt x="77" y="48"/>
                    </a:lnTo>
                    <a:lnTo>
                      <a:pt x="82" y="47"/>
                    </a:lnTo>
                    <a:lnTo>
                      <a:pt x="87" y="42"/>
                    </a:lnTo>
                    <a:lnTo>
                      <a:pt x="90" y="42"/>
                    </a:lnTo>
                    <a:lnTo>
                      <a:pt x="91" y="38"/>
                    </a:lnTo>
                    <a:lnTo>
                      <a:pt x="95" y="36"/>
                    </a:lnTo>
                    <a:lnTo>
                      <a:pt x="91" y="34"/>
                    </a:lnTo>
                    <a:lnTo>
                      <a:pt x="92" y="30"/>
                    </a:lnTo>
                    <a:lnTo>
                      <a:pt x="88" y="25"/>
                    </a:lnTo>
                    <a:lnTo>
                      <a:pt x="90" y="21"/>
                    </a:lnTo>
                    <a:lnTo>
                      <a:pt x="85" y="19"/>
                    </a:lnTo>
                    <a:lnTo>
                      <a:pt x="84" y="15"/>
                    </a:lnTo>
                    <a:lnTo>
                      <a:pt x="77" y="15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9"/>
                    </a:lnTo>
                    <a:lnTo>
                      <a:pt x="85" y="9"/>
                    </a:lnTo>
                    <a:lnTo>
                      <a:pt x="85" y="7"/>
                    </a:lnTo>
                    <a:lnTo>
                      <a:pt x="84" y="4"/>
                    </a:lnTo>
                    <a:lnTo>
                      <a:pt x="79" y="4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2" y="4"/>
                    </a:lnTo>
                    <a:lnTo>
                      <a:pt x="55" y="4"/>
                    </a:lnTo>
                    <a:lnTo>
                      <a:pt x="58" y="14"/>
                    </a:lnTo>
                    <a:lnTo>
                      <a:pt x="48" y="21"/>
                    </a:lnTo>
                    <a:lnTo>
                      <a:pt x="41" y="29"/>
                    </a:lnTo>
                    <a:lnTo>
                      <a:pt x="33" y="53"/>
                    </a:lnTo>
                    <a:lnTo>
                      <a:pt x="27" y="54"/>
                    </a:lnTo>
                    <a:lnTo>
                      <a:pt x="27" y="58"/>
                    </a:lnTo>
                    <a:lnTo>
                      <a:pt x="25" y="58"/>
                    </a:lnTo>
                    <a:lnTo>
                      <a:pt x="22" y="63"/>
                    </a:lnTo>
                    <a:lnTo>
                      <a:pt x="17" y="73"/>
                    </a:lnTo>
                    <a:lnTo>
                      <a:pt x="16" y="77"/>
                    </a:lnTo>
                    <a:lnTo>
                      <a:pt x="11" y="85"/>
                    </a:lnTo>
                    <a:lnTo>
                      <a:pt x="6" y="99"/>
                    </a:lnTo>
                    <a:lnTo>
                      <a:pt x="1" y="106"/>
                    </a:lnTo>
                    <a:lnTo>
                      <a:pt x="0" y="111"/>
                    </a:lnTo>
                    <a:lnTo>
                      <a:pt x="2" y="113"/>
                    </a:lnTo>
                    <a:lnTo>
                      <a:pt x="14" y="112"/>
                    </a:lnTo>
                    <a:lnTo>
                      <a:pt x="16" y="116"/>
                    </a:lnTo>
                    <a:lnTo>
                      <a:pt x="18" y="116"/>
                    </a:lnTo>
                    <a:lnTo>
                      <a:pt x="21" y="113"/>
                    </a:lnTo>
                    <a:lnTo>
                      <a:pt x="26" y="115"/>
                    </a:lnTo>
                    <a:lnTo>
                      <a:pt x="27" y="101"/>
                    </a:lnTo>
                    <a:lnTo>
                      <a:pt x="29" y="99"/>
                    </a:lnTo>
                    <a:lnTo>
                      <a:pt x="31" y="100"/>
                    </a:lnTo>
                    <a:lnTo>
                      <a:pt x="32" y="102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grpSp>
            <p:nvGrpSpPr>
              <p:cNvPr id="372" name="Group 137"/>
              <p:cNvGrpSpPr>
                <a:grpSpLocks noChangeAspect="1"/>
              </p:cNvGrpSpPr>
              <p:nvPr/>
            </p:nvGrpSpPr>
            <p:grpSpPr bwMode="gray">
              <a:xfrm>
                <a:off x="2889" y="2101"/>
                <a:ext cx="17" cy="51"/>
                <a:chOff x="2889" y="2101"/>
                <a:chExt cx="17" cy="51"/>
              </a:xfrm>
              <a:grpFill/>
            </p:grpSpPr>
            <p:sp>
              <p:nvSpPr>
                <p:cNvPr id="397" name="Freeform 138"/>
                <p:cNvSpPr>
                  <a:spLocks noChangeAspect="1"/>
                </p:cNvSpPr>
                <p:nvPr/>
              </p:nvSpPr>
              <p:spPr bwMode="gray">
                <a:xfrm>
                  <a:off x="2897" y="2111"/>
                  <a:ext cx="8" cy="16"/>
                </a:xfrm>
                <a:custGeom>
                  <a:avLst/>
                  <a:gdLst/>
                  <a:ahLst/>
                  <a:cxnLst>
                    <a:cxn ang="0">
                      <a:pos x="30" y="66"/>
                    </a:cxn>
                    <a:cxn ang="0">
                      <a:pos x="32" y="64"/>
                    </a:cxn>
                    <a:cxn ang="0">
                      <a:pos x="33" y="55"/>
                    </a:cxn>
                    <a:cxn ang="0">
                      <a:pos x="36" y="49"/>
                    </a:cxn>
                    <a:cxn ang="0">
                      <a:pos x="33" y="40"/>
                    </a:cxn>
                    <a:cxn ang="0">
                      <a:pos x="35" y="29"/>
                    </a:cxn>
                    <a:cxn ang="0">
                      <a:pos x="36" y="21"/>
                    </a:cxn>
                    <a:cxn ang="0">
                      <a:pos x="37" y="12"/>
                    </a:cxn>
                    <a:cxn ang="0">
                      <a:pos x="37" y="10"/>
                    </a:cxn>
                    <a:cxn ang="0">
                      <a:pos x="37" y="10"/>
                    </a:cxn>
                    <a:cxn ang="0">
                      <a:pos x="33" y="10"/>
                    </a:cxn>
                    <a:cxn ang="0">
                      <a:pos x="30" y="7"/>
                    </a:cxn>
                    <a:cxn ang="0">
                      <a:pos x="28" y="0"/>
                    </a:cxn>
                    <a:cxn ang="0">
                      <a:pos x="24" y="1"/>
                    </a:cxn>
                    <a:cxn ang="0">
                      <a:pos x="16" y="0"/>
                    </a:cxn>
                    <a:cxn ang="0">
                      <a:pos x="12" y="1"/>
                    </a:cxn>
                    <a:cxn ang="0">
                      <a:pos x="10" y="3"/>
                    </a:cxn>
                    <a:cxn ang="0">
                      <a:pos x="10" y="13"/>
                    </a:cxn>
                    <a:cxn ang="0">
                      <a:pos x="4" y="19"/>
                    </a:cxn>
                    <a:cxn ang="0">
                      <a:pos x="4" y="34"/>
                    </a:cxn>
                    <a:cxn ang="0">
                      <a:pos x="6" y="39"/>
                    </a:cxn>
                    <a:cxn ang="0">
                      <a:pos x="5" y="45"/>
                    </a:cxn>
                    <a:cxn ang="0">
                      <a:pos x="15" y="44"/>
                    </a:cxn>
                    <a:cxn ang="0">
                      <a:pos x="19" y="45"/>
                    </a:cxn>
                    <a:cxn ang="0">
                      <a:pos x="19" y="48"/>
                    </a:cxn>
                    <a:cxn ang="0">
                      <a:pos x="17" y="49"/>
                    </a:cxn>
                    <a:cxn ang="0">
                      <a:pos x="11" y="50"/>
                    </a:cxn>
                    <a:cxn ang="0">
                      <a:pos x="8" y="53"/>
                    </a:cxn>
                    <a:cxn ang="0">
                      <a:pos x="6" y="56"/>
                    </a:cxn>
                    <a:cxn ang="0">
                      <a:pos x="4" y="65"/>
                    </a:cxn>
                    <a:cxn ang="0">
                      <a:pos x="0" y="69"/>
                    </a:cxn>
                    <a:cxn ang="0">
                      <a:pos x="0" y="75"/>
                    </a:cxn>
                    <a:cxn ang="0">
                      <a:pos x="4" y="80"/>
                    </a:cxn>
                    <a:cxn ang="0">
                      <a:pos x="4" y="76"/>
                    </a:cxn>
                    <a:cxn ang="0">
                      <a:pos x="16" y="75"/>
                    </a:cxn>
                    <a:cxn ang="0">
                      <a:pos x="26" y="66"/>
                    </a:cxn>
                    <a:cxn ang="0">
                      <a:pos x="30" y="66"/>
                    </a:cxn>
                  </a:cxnLst>
                  <a:rect l="0" t="0" r="r" b="b"/>
                  <a:pathLst>
                    <a:path w="37" h="80">
                      <a:moveTo>
                        <a:pt x="30" y="66"/>
                      </a:moveTo>
                      <a:lnTo>
                        <a:pt x="32" y="64"/>
                      </a:lnTo>
                      <a:lnTo>
                        <a:pt x="33" y="55"/>
                      </a:lnTo>
                      <a:lnTo>
                        <a:pt x="36" y="49"/>
                      </a:lnTo>
                      <a:lnTo>
                        <a:pt x="33" y="40"/>
                      </a:lnTo>
                      <a:lnTo>
                        <a:pt x="35" y="29"/>
                      </a:lnTo>
                      <a:lnTo>
                        <a:pt x="36" y="21"/>
                      </a:lnTo>
                      <a:lnTo>
                        <a:pt x="37" y="12"/>
                      </a:lnTo>
                      <a:lnTo>
                        <a:pt x="37" y="10"/>
                      </a:lnTo>
                      <a:lnTo>
                        <a:pt x="37" y="10"/>
                      </a:lnTo>
                      <a:lnTo>
                        <a:pt x="33" y="10"/>
                      </a:lnTo>
                      <a:lnTo>
                        <a:pt x="30" y="7"/>
                      </a:lnTo>
                      <a:lnTo>
                        <a:pt x="28" y="0"/>
                      </a:lnTo>
                      <a:lnTo>
                        <a:pt x="24" y="1"/>
                      </a:lnTo>
                      <a:lnTo>
                        <a:pt x="16" y="0"/>
                      </a:lnTo>
                      <a:lnTo>
                        <a:pt x="12" y="1"/>
                      </a:lnTo>
                      <a:lnTo>
                        <a:pt x="10" y="3"/>
                      </a:lnTo>
                      <a:lnTo>
                        <a:pt x="10" y="13"/>
                      </a:lnTo>
                      <a:lnTo>
                        <a:pt x="4" y="19"/>
                      </a:lnTo>
                      <a:lnTo>
                        <a:pt x="4" y="34"/>
                      </a:lnTo>
                      <a:lnTo>
                        <a:pt x="6" y="39"/>
                      </a:lnTo>
                      <a:lnTo>
                        <a:pt x="5" y="45"/>
                      </a:lnTo>
                      <a:lnTo>
                        <a:pt x="15" y="44"/>
                      </a:lnTo>
                      <a:lnTo>
                        <a:pt x="19" y="45"/>
                      </a:lnTo>
                      <a:lnTo>
                        <a:pt x="19" y="48"/>
                      </a:lnTo>
                      <a:lnTo>
                        <a:pt x="17" y="49"/>
                      </a:lnTo>
                      <a:lnTo>
                        <a:pt x="11" y="50"/>
                      </a:lnTo>
                      <a:lnTo>
                        <a:pt x="8" y="53"/>
                      </a:lnTo>
                      <a:lnTo>
                        <a:pt x="6" y="56"/>
                      </a:lnTo>
                      <a:lnTo>
                        <a:pt x="4" y="65"/>
                      </a:lnTo>
                      <a:lnTo>
                        <a:pt x="0" y="69"/>
                      </a:lnTo>
                      <a:lnTo>
                        <a:pt x="0" y="75"/>
                      </a:lnTo>
                      <a:lnTo>
                        <a:pt x="4" y="80"/>
                      </a:lnTo>
                      <a:lnTo>
                        <a:pt x="4" y="76"/>
                      </a:lnTo>
                      <a:lnTo>
                        <a:pt x="16" y="75"/>
                      </a:lnTo>
                      <a:lnTo>
                        <a:pt x="26" y="66"/>
                      </a:lnTo>
                      <a:lnTo>
                        <a:pt x="30" y="66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398" name="Freeform 139"/>
                <p:cNvSpPr>
                  <a:spLocks noChangeAspect="1"/>
                </p:cNvSpPr>
                <p:nvPr/>
              </p:nvSpPr>
              <p:spPr bwMode="gray">
                <a:xfrm>
                  <a:off x="2889" y="2124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1" y="24"/>
                    </a:cxn>
                    <a:cxn ang="0">
                      <a:pos x="8" y="21"/>
                    </a:cxn>
                    <a:cxn ang="0">
                      <a:pos x="7" y="16"/>
                    </a:cxn>
                    <a:cxn ang="0">
                      <a:pos x="18" y="5"/>
                    </a:cxn>
                    <a:cxn ang="0">
                      <a:pos x="14" y="0"/>
                    </a:cxn>
                    <a:cxn ang="0">
                      <a:pos x="0" y="14"/>
                    </a:cxn>
                    <a:cxn ang="0">
                      <a:pos x="1" y="24"/>
                    </a:cxn>
                  </a:cxnLst>
                  <a:rect l="0" t="0" r="r" b="b"/>
                  <a:pathLst>
                    <a:path w="18" h="24">
                      <a:moveTo>
                        <a:pt x="1" y="24"/>
                      </a:moveTo>
                      <a:lnTo>
                        <a:pt x="8" y="21"/>
                      </a:lnTo>
                      <a:lnTo>
                        <a:pt x="7" y="16"/>
                      </a:lnTo>
                      <a:lnTo>
                        <a:pt x="18" y="5"/>
                      </a:lnTo>
                      <a:lnTo>
                        <a:pt x="14" y="0"/>
                      </a:lnTo>
                      <a:lnTo>
                        <a:pt x="0" y="14"/>
                      </a:lnTo>
                      <a:lnTo>
                        <a:pt x="1" y="24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399" name="Freeform 140"/>
                <p:cNvSpPr>
                  <a:spLocks noChangeAspect="1"/>
                </p:cNvSpPr>
                <p:nvPr/>
              </p:nvSpPr>
              <p:spPr bwMode="gray">
                <a:xfrm>
                  <a:off x="2890" y="2101"/>
                  <a:ext cx="16" cy="51"/>
                </a:xfrm>
                <a:custGeom>
                  <a:avLst/>
                  <a:gdLst/>
                  <a:ahLst/>
                  <a:cxnLst>
                    <a:cxn ang="0">
                      <a:pos x="45" y="242"/>
                    </a:cxn>
                    <a:cxn ang="0">
                      <a:pos x="55" y="178"/>
                    </a:cxn>
                    <a:cxn ang="0">
                      <a:pos x="70" y="140"/>
                    </a:cxn>
                    <a:cxn ang="0">
                      <a:pos x="71" y="119"/>
                    </a:cxn>
                    <a:cxn ang="0">
                      <a:pos x="65" y="115"/>
                    </a:cxn>
                    <a:cxn ang="0">
                      <a:pos x="43" y="125"/>
                    </a:cxn>
                    <a:cxn ang="0">
                      <a:pos x="39" y="124"/>
                    </a:cxn>
                    <a:cxn ang="0">
                      <a:pos x="43" y="114"/>
                    </a:cxn>
                    <a:cxn ang="0">
                      <a:pos x="47" y="102"/>
                    </a:cxn>
                    <a:cxn ang="0">
                      <a:pos x="56" y="98"/>
                    </a:cxn>
                    <a:cxn ang="0">
                      <a:pos x="58" y="94"/>
                    </a:cxn>
                    <a:cxn ang="0">
                      <a:pos x="44" y="94"/>
                    </a:cxn>
                    <a:cxn ang="0">
                      <a:pos x="43" y="83"/>
                    </a:cxn>
                    <a:cxn ang="0">
                      <a:pos x="49" y="62"/>
                    </a:cxn>
                    <a:cxn ang="0">
                      <a:pos x="51" y="50"/>
                    </a:cxn>
                    <a:cxn ang="0">
                      <a:pos x="63" y="50"/>
                    </a:cxn>
                    <a:cxn ang="0">
                      <a:pos x="69" y="56"/>
                    </a:cxn>
                    <a:cxn ang="0">
                      <a:pos x="76" y="59"/>
                    </a:cxn>
                    <a:cxn ang="0">
                      <a:pos x="81" y="33"/>
                    </a:cxn>
                    <a:cxn ang="0">
                      <a:pos x="80" y="22"/>
                    </a:cxn>
                    <a:cxn ang="0">
                      <a:pos x="81" y="13"/>
                    </a:cxn>
                    <a:cxn ang="0">
                      <a:pos x="80" y="1"/>
                    </a:cxn>
                    <a:cxn ang="0">
                      <a:pos x="76" y="2"/>
                    </a:cxn>
                    <a:cxn ang="0">
                      <a:pos x="70" y="14"/>
                    </a:cxn>
                    <a:cxn ang="0">
                      <a:pos x="65" y="17"/>
                    </a:cxn>
                    <a:cxn ang="0">
                      <a:pos x="51" y="14"/>
                    </a:cxn>
                    <a:cxn ang="0">
                      <a:pos x="47" y="17"/>
                    </a:cxn>
                    <a:cxn ang="0">
                      <a:pos x="39" y="41"/>
                    </a:cxn>
                    <a:cxn ang="0">
                      <a:pos x="29" y="80"/>
                    </a:cxn>
                    <a:cxn ang="0">
                      <a:pos x="13" y="113"/>
                    </a:cxn>
                    <a:cxn ang="0">
                      <a:pos x="6" y="129"/>
                    </a:cxn>
                    <a:cxn ang="0">
                      <a:pos x="0" y="137"/>
                    </a:cxn>
                    <a:cxn ang="0">
                      <a:pos x="4" y="148"/>
                    </a:cxn>
                    <a:cxn ang="0">
                      <a:pos x="39" y="251"/>
                    </a:cxn>
                  </a:cxnLst>
                  <a:rect l="0" t="0" r="r" b="b"/>
                  <a:pathLst>
                    <a:path w="81" h="251">
                      <a:moveTo>
                        <a:pt x="44" y="248"/>
                      </a:moveTo>
                      <a:lnTo>
                        <a:pt x="45" y="242"/>
                      </a:lnTo>
                      <a:lnTo>
                        <a:pt x="49" y="232"/>
                      </a:lnTo>
                      <a:lnTo>
                        <a:pt x="55" y="178"/>
                      </a:lnTo>
                      <a:lnTo>
                        <a:pt x="61" y="158"/>
                      </a:lnTo>
                      <a:lnTo>
                        <a:pt x="70" y="140"/>
                      </a:lnTo>
                      <a:lnTo>
                        <a:pt x="67" y="132"/>
                      </a:lnTo>
                      <a:lnTo>
                        <a:pt x="71" y="119"/>
                      </a:lnTo>
                      <a:lnTo>
                        <a:pt x="69" y="115"/>
                      </a:lnTo>
                      <a:lnTo>
                        <a:pt x="65" y="115"/>
                      </a:lnTo>
                      <a:lnTo>
                        <a:pt x="55" y="124"/>
                      </a:lnTo>
                      <a:lnTo>
                        <a:pt x="43" y="125"/>
                      </a:lnTo>
                      <a:lnTo>
                        <a:pt x="43" y="129"/>
                      </a:lnTo>
                      <a:lnTo>
                        <a:pt x="39" y="124"/>
                      </a:lnTo>
                      <a:lnTo>
                        <a:pt x="39" y="118"/>
                      </a:lnTo>
                      <a:lnTo>
                        <a:pt x="43" y="114"/>
                      </a:lnTo>
                      <a:lnTo>
                        <a:pt x="45" y="105"/>
                      </a:lnTo>
                      <a:lnTo>
                        <a:pt x="47" y="102"/>
                      </a:lnTo>
                      <a:lnTo>
                        <a:pt x="50" y="99"/>
                      </a:lnTo>
                      <a:lnTo>
                        <a:pt x="56" y="98"/>
                      </a:lnTo>
                      <a:lnTo>
                        <a:pt x="58" y="97"/>
                      </a:lnTo>
                      <a:lnTo>
                        <a:pt x="58" y="94"/>
                      </a:lnTo>
                      <a:lnTo>
                        <a:pt x="54" y="93"/>
                      </a:lnTo>
                      <a:lnTo>
                        <a:pt x="44" y="94"/>
                      </a:lnTo>
                      <a:lnTo>
                        <a:pt x="45" y="88"/>
                      </a:lnTo>
                      <a:lnTo>
                        <a:pt x="43" y="83"/>
                      </a:lnTo>
                      <a:lnTo>
                        <a:pt x="43" y="68"/>
                      </a:lnTo>
                      <a:lnTo>
                        <a:pt x="49" y="62"/>
                      </a:lnTo>
                      <a:lnTo>
                        <a:pt x="49" y="52"/>
                      </a:lnTo>
                      <a:lnTo>
                        <a:pt x="51" y="50"/>
                      </a:lnTo>
                      <a:lnTo>
                        <a:pt x="55" y="49"/>
                      </a:lnTo>
                      <a:lnTo>
                        <a:pt x="63" y="50"/>
                      </a:lnTo>
                      <a:lnTo>
                        <a:pt x="67" y="49"/>
                      </a:lnTo>
                      <a:lnTo>
                        <a:pt x="69" y="56"/>
                      </a:lnTo>
                      <a:lnTo>
                        <a:pt x="72" y="59"/>
                      </a:lnTo>
                      <a:lnTo>
                        <a:pt x="76" y="59"/>
                      </a:lnTo>
                      <a:lnTo>
                        <a:pt x="76" y="39"/>
                      </a:lnTo>
                      <a:lnTo>
                        <a:pt x="81" y="33"/>
                      </a:lnTo>
                      <a:lnTo>
                        <a:pt x="78" y="27"/>
                      </a:lnTo>
                      <a:lnTo>
                        <a:pt x="80" y="22"/>
                      </a:lnTo>
                      <a:lnTo>
                        <a:pt x="78" y="17"/>
                      </a:lnTo>
                      <a:lnTo>
                        <a:pt x="81" y="13"/>
                      </a:lnTo>
                      <a:lnTo>
                        <a:pt x="81" y="3"/>
                      </a:lnTo>
                      <a:lnTo>
                        <a:pt x="80" y="1"/>
                      </a:lnTo>
                      <a:lnTo>
                        <a:pt x="78" y="0"/>
                      </a:lnTo>
                      <a:lnTo>
                        <a:pt x="76" y="2"/>
                      </a:lnTo>
                      <a:lnTo>
                        <a:pt x="75" y="16"/>
                      </a:lnTo>
                      <a:lnTo>
                        <a:pt x="70" y="14"/>
                      </a:lnTo>
                      <a:lnTo>
                        <a:pt x="67" y="17"/>
                      </a:lnTo>
                      <a:lnTo>
                        <a:pt x="65" y="17"/>
                      </a:lnTo>
                      <a:lnTo>
                        <a:pt x="63" y="13"/>
                      </a:lnTo>
                      <a:lnTo>
                        <a:pt x="51" y="14"/>
                      </a:lnTo>
                      <a:lnTo>
                        <a:pt x="49" y="12"/>
                      </a:lnTo>
                      <a:lnTo>
                        <a:pt x="47" y="17"/>
                      </a:lnTo>
                      <a:lnTo>
                        <a:pt x="47" y="27"/>
                      </a:lnTo>
                      <a:lnTo>
                        <a:pt x="39" y="41"/>
                      </a:lnTo>
                      <a:lnTo>
                        <a:pt x="38" y="49"/>
                      </a:lnTo>
                      <a:lnTo>
                        <a:pt x="29" y="80"/>
                      </a:lnTo>
                      <a:lnTo>
                        <a:pt x="22" y="104"/>
                      </a:lnTo>
                      <a:lnTo>
                        <a:pt x="13" y="113"/>
                      </a:lnTo>
                      <a:lnTo>
                        <a:pt x="17" y="118"/>
                      </a:lnTo>
                      <a:lnTo>
                        <a:pt x="6" y="129"/>
                      </a:lnTo>
                      <a:lnTo>
                        <a:pt x="7" y="134"/>
                      </a:lnTo>
                      <a:lnTo>
                        <a:pt x="0" y="137"/>
                      </a:lnTo>
                      <a:lnTo>
                        <a:pt x="1" y="142"/>
                      </a:lnTo>
                      <a:lnTo>
                        <a:pt x="4" y="148"/>
                      </a:lnTo>
                      <a:lnTo>
                        <a:pt x="23" y="206"/>
                      </a:lnTo>
                      <a:lnTo>
                        <a:pt x="39" y="251"/>
                      </a:lnTo>
                      <a:lnTo>
                        <a:pt x="44" y="24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</p:grpSp>
          <p:sp>
            <p:nvSpPr>
              <p:cNvPr id="373" name="Freeform 141"/>
              <p:cNvSpPr>
                <a:spLocks noChangeAspect="1"/>
              </p:cNvSpPr>
              <p:nvPr/>
            </p:nvSpPr>
            <p:spPr bwMode="gray">
              <a:xfrm>
                <a:off x="3027" y="2143"/>
                <a:ext cx="19" cy="19"/>
              </a:xfrm>
              <a:custGeom>
                <a:avLst/>
                <a:gdLst/>
                <a:ahLst/>
                <a:cxnLst>
                  <a:cxn ang="0">
                    <a:pos x="96" y="95"/>
                  </a:cxn>
                  <a:cxn ang="0">
                    <a:pos x="94" y="84"/>
                  </a:cxn>
                  <a:cxn ang="0">
                    <a:pos x="90" y="81"/>
                  </a:cxn>
                  <a:cxn ang="0">
                    <a:pos x="86" y="73"/>
                  </a:cxn>
                  <a:cxn ang="0">
                    <a:pos x="81" y="52"/>
                  </a:cxn>
                  <a:cxn ang="0">
                    <a:pos x="73" y="48"/>
                  </a:cxn>
                  <a:cxn ang="0">
                    <a:pos x="62" y="47"/>
                  </a:cxn>
                  <a:cxn ang="0">
                    <a:pos x="64" y="42"/>
                  </a:cxn>
                  <a:cxn ang="0">
                    <a:pos x="67" y="39"/>
                  </a:cxn>
                  <a:cxn ang="0">
                    <a:pos x="73" y="36"/>
                  </a:cxn>
                  <a:cxn ang="0">
                    <a:pos x="85" y="33"/>
                  </a:cxn>
                  <a:cxn ang="0">
                    <a:pos x="92" y="26"/>
                  </a:cxn>
                  <a:cxn ang="0">
                    <a:pos x="92" y="22"/>
                  </a:cxn>
                  <a:cxn ang="0">
                    <a:pos x="90" y="18"/>
                  </a:cxn>
                  <a:cxn ang="0">
                    <a:pos x="79" y="11"/>
                  </a:cxn>
                  <a:cxn ang="0">
                    <a:pos x="78" y="6"/>
                  </a:cxn>
                  <a:cxn ang="0">
                    <a:pos x="79" y="5"/>
                  </a:cxn>
                  <a:cxn ang="0">
                    <a:pos x="67" y="1"/>
                  </a:cxn>
                  <a:cxn ang="0">
                    <a:pos x="53" y="0"/>
                  </a:cxn>
                  <a:cxn ang="0">
                    <a:pos x="38" y="6"/>
                  </a:cxn>
                  <a:cxn ang="0">
                    <a:pos x="26" y="23"/>
                  </a:cxn>
                  <a:cxn ang="0">
                    <a:pos x="16" y="43"/>
                  </a:cxn>
                  <a:cxn ang="0">
                    <a:pos x="0" y="59"/>
                  </a:cxn>
                  <a:cxn ang="0">
                    <a:pos x="4" y="61"/>
                  </a:cxn>
                  <a:cxn ang="0">
                    <a:pos x="26" y="65"/>
                  </a:cxn>
                  <a:cxn ang="0">
                    <a:pos x="46" y="73"/>
                  </a:cxn>
                  <a:cxn ang="0">
                    <a:pos x="53" y="80"/>
                  </a:cxn>
                  <a:cxn ang="0">
                    <a:pos x="63" y="95"/>
                  </a:cxn>
                  <a:cxn ang="0">
                    <a:pos x="96" y="95"/>
                  </a:cxn>
                </a:cxnLst>
                <a:rect l="0" t="0" r="r" b="b"/>
                <a:pathLst>
                  <a:path w="96" h="95">
                    <a:moveTo>
                      <a:pt x="96" y="95"/>
                    </a:moveTo>
                    <a:lnTo>
                      <a:pt x="94" y="84"/>
                    </a:lnTo>
                    <a:lnTo>
                      <a:pt x="90" y="81"/>
                    </a:lnTo>
                    <a:lnTo>
                      <a:pt x="86" y="73"/>
                    </a:lnTo>
                    <a:lnTo>
                      <a:pt x="81" y="52"/>
                    </a:lnTo>
                    <a:lnTo>
                      <a:pt x="73" y="48"/>
                    </a:lnTo>
                    <a:lnTo>
                      <a:pt x="62" y="47"/>
                    </a:lnTo>
                    <a:lnTo>
                      <a:pt x="64" y="42"/>
                    </a:lnTo>
                    <a:lnTo>
                      <a:pt x="67" y="39"/>
                    </a:lnTo>
                    <a:lnTo>
                      <a:pt x="73" y="36"/>
                    </a:lnTo>
                    <a:lnTo>
                      <a:pt x="85" y="33"/>
                    </a:lnTo>
                    <a:lnTo>
                      <a:pt x="92" y="26"/>
                    </a:lnTo>
                    <a:lnTo>
                      <a:pt x="92" y="22"/>
                    </a:lnTo>
                    <a:lnTo>
                      <a:pt x="90" y="18"/>
                    </a:lnTo>
                    <a:lnTo>
                      <a:pt x="79" y="11"/>
                    </a:lnTo>
                    <a:lnTo>
                      <a:pt x="78" y="6"/>
                    </a:lnTo>
                    <a:lnTo>
                      <a:pt x="79" y="5"/>
                    </a:lnTo>
                    <a:lnTo>
                      <a:pt x="67" y="1"/>
                    </a:lnTo>
                    <a:lnTo>
                      <a:pt x="53" y="0"/>
                    </a:lnTo>
                    <a:lnTo>
                      <a:pt x="38" y="6"/>
                    </a:lnTo>
                    <a:lnTo>
                      <a:pt x="26" y="23"/>
                    </a:lnTo>
                    <a:lnTo>
                      <a:pt x="16" y="43"/>
                    </a:lnTo>
                    <a:lnTo>
                      <a:pt x="0" y="59"/>
                    </a:lnTo>
                    <a:lnTo>
                      <a:pt x="4" y="61"/>
                    </a:lnTo>
                    <a:lnTo>
                      <a:pt x="26" y="65"/>
                    </a:lnTo>
                    <a:lnTo>
                      <a:pt x="46" y="73"/>
                    </a:lnTo>
                    <a:lnTo>
                      <a:pt x="53" y="80"/>
                    </a:lnTo>
                    <a:lnTo>
                      <a:pt x="63" y="95"/>
                    </a:lnTo>
                    <a:lnTo>
                      <a:pt x="96" y="95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grpSp>
            <p:nvGrpSpPr>
              <p:cNvPr id="374" name="Group 142"/>
              <p:cNvGrpSpPr>
                <a:grpSpLocks noChangeAspect="1"/>
              </p:cNvGrpSpPr>
              <p:nvPr/>
            </p:nvGrpSpPr>
            <p:grpSpPr bwMode="gray">
              <a:xfrm>
                <a:off x="2896" y="2116"/>
                <a:ext cx="231" cy="189"/>
                <a:chOff x="2896" y="2116"/>
                <a:chExt cx="231" cy="189"/>
              </a:xfrm>
              <a:grpFill/>
            </p:grpSpPr>
            <p:sp>
              <p:nvSpPr>
                <p:cNvPr id="395" name="Freeform 143"/>
                <p:cNvSpPr>
                  <a:spLocks noChangeAspect="1"/>
                </p:cNvSpPr>
                <p:nvPr/>
              </p:nvSpPr>
              <p:spPr bwMode="gray">
                <a:xfrm>
                  <a:off x="2896" y="2116"/>
                  <a:ext cx="231" cy="189"/>
                </a:xfrm>
                <a:custGeom>
                  <a:avLst/>
                  <a:gdLst/>
                  <a:ahLst/>
                  <a:cxnLst>
                    <a:cxn ang="0">
                      <a:pos x="9706" y="2910"/>
                    </a:cxn>
                    <a:cxn ang="0">
                      <a:pos x="10455" y="3296"/>
                    </a:cxn>
                    <a:cxn ang="0">
                      <a:pos x="10697" y="3824"/>
                    </a:cxn>
                    <a:cxn ang="0">
                      <a:pos x="11100" y="4189"/>
                    </a:cxn>
                    <a:cxn ang="0">
                      <a:pos x="11258" y="4460"/>
                    </a:cxn>
                    <a:cxn ang="0">
                      <a:pos x="11663" y="4798"/>
                    </a:cxn>
                    <a:cxn ang="0">
                      <a:pos x="11788" y="5234"/>
                    </a:cxn>
                    <a:cxn ang="0">
                      <a:pos x="11824" y="5695"/>
                    </a:cxn>
                    <a:cxn ang="0">
                      <a:pos x="12147" y="6336"/>
                    </a:cxn>
                    <a:cxn ang="0">
                      <a:pos x="12348" y="6619"/>
                    </a:cxn>
                    <a:cxn ang="0">
                      <a:pos x="13158" y="7915"/>
                    </a:cxn>
                    <a:cxn ang="0">
                      <a:pos x="15424" y="10363"/>
                    </a:cxn>
                    <a:cxn ang="0">
                      <a:pos x="10244" y="11935"/>
                    </a:cxn>
                    <a:cxn ang="0">
                      <a:pos x="9104" y="12745"/>
                    </a:cxn>
                    <a:cxn ang="0">
                      <a:pos x="7168" y="12457"/>
                    </a:cxn>
                    <a:cxn ang="0">
                      <a:pos x="6570" y="12466"/>
                    </a:cxn>
                    <a:cxn ang="0">
                      <a:pos x="6524" y="12554"/>
                    </a:cxn>
                    <a:cxn ang="0">
                      <a:pos x="6474" y="12661"/>
                    </a:cxn>
                    <a:cxn ang="0">
                      <a:pos x="6461" y="12671"/>
                    </a:cxn>
                    <a:cxn ang="0">
                      <a:pos x="6442" y="12664"/>
                    </a:cxn>
                    <a:cxn ang="0">
                      <a:pos x="6434" y="12672"/>
                    </a:cxn>
                    <a:cxn ang="0">
                      <a:pos x="6449" y="12718"/>
                    </a:cxn>
                    <a:cxn ang="0">
                      <a:pos x="6493" y="12822"/>
                    </a:cxn>
                    <a:cxn ang="0">
                      <a:pos x="6493" y="12849"/>
                    </a:cxn>
                    <a:cxn ang="0">
                      <a:pos x="6127" y="13229"/>
                    </a:cxn>
                    <a:cxn ang="0">
                      <a:pos x="5877" y="12675"/>
                    </a:cxn>
                    <a:cxn ang="0">
                      <a:pos x="5396" y="12043"/>
                    </a:cxn>
                    <a:cxn ang="0">
                      <a:pos x="4967" y="11398"/>
                    </a:cxn>
                    <a:cxn ang="0">
                      <a:pos x="4842" y="10911"/>
                    </a:cxn>
                    <a:cxn ang="0">
                      <a:pos x="4559" y="10532"/>
                    </a:cxn>
                    <a:cxn ang="0">
                      <a:pos x="4050" y="10087"/>
                    </a:cxn>
                    <a:cxn ang="0">
                      <a:pos x="3642" y="9870"/>
                    </a:cxn>
                    <a:cxn ang="0">
                      <a:pos x="3359" y="8893"/>
                    </a:cxn>
                    <a:cxn ang="0">
                      <a:pos x="3366" y="8593"/>
                    </a:cxn>
                    <a:cxn ang="0">
                      <a:pos x="3225" y="8044"/>
                    </a:cxn>
                    <a:cxn ang="0">
                      <a:pos x="3034" y="7550"/>
                    </a:cxn>
                    <a:cxn ang="0">
                      <a:pos x="2492" y="6909"/>
                    </a:cxn>
                    <a:cxn ang="0">
                      <a:pos x="2243" y="6803"/>
                    </a:cxn>
                    <a:cxn ang="0">
                      <a:pos x="2042" y="6580"/>
                    </a:cxn>
                    <a:cxn ang="0">
                      <a:pos x="1833" y="5901"/>
                    </a:cxn>
                    <a:cxn ang="0">
                      <a:pos x="1507" y="5504"/>
                    </a:cxn>
                    <a:cxn ang="0">
                      <a:pos x="1117" y="4757"/>
                    </a:cxn>
                    <a:cxn ang="0">
                      <a:pos x="724" y="4245"/>
                    </a:cxn>
                    <a:cxn ang="0">
                      <a:pos x="242" y="3599"/>
                    </a:cxn>
                    <a:cxn ang="0">
                      <a:pos x="0" y="3649"/>
                    </a:cxn>
                    <a:cxn ang="0">
                      <a:pos x="249" y="2682"/>
                    </a:cxn>
                    <a:cxn ang="0">
                      <a:pos x="1352" y="2467"/>
                    </a:cxn>
                    <a:cxn ang="0">
                      <a:pos x="2171" y="1850"/>
                    </a:cxn>
                    <a:cxn ang="0">
                      <a:pos x="1840" y="685"/>
                    </a:cxn>
                    <a:cxn ang="0">
                      <a:pos x="3424" y="0"/>
                    </a:cxn>
                    <a:cxn ang="0">
                      <a:pos x="6284" y="1324"/>
                    </a:cxn>
                    <a:cxn ang="0">
                      <a:pos x="6826" y="2203"/>
                    </a:cxn>
                  </a:cxnLst>
                  <a:rect l="0" t="0" r="r" b="b"/>
                  <a:pathLst>
                    <a:path w="15957" h="13229">
                      <a:moveTo>
                        <a:pt x="9071" y="2723"/>
                      </a:moveTo>
                      <a:lnTo>
                        <a:pt x="9131" y="2757"/>
                      </a:lnTo>
                      <a:lnTo>
                        <a:pt x="9432" y="2810"/>
                      </a:lnTo>
                      <a:lnTo>
                        <a:pt x="9706" y="2910"/>
                      </a:lnTo>
                      <a:lnTo>
                        <a:pt x="9809" y="2999"/>
                      </a:lnTo>
                      <a:lnTo>
                        <a:pt x="9934" y="3216"/>
                      </a:lnTo>
                      <a:lnTo>
                        <a:pt x="10393" y="3219"/>
                      </a:lnTo>
                      <a:lnTo>
                        <a:pt x="10455" y="3296"/>
                      </a:lnTo>
                      <a:lnTo>
                        <a:pt x="10504" y="3434"/>
                      </a:lnTo>
                      <a:lnTo>
                        <a:pt x="10545" y="3497"/>
                      </a:lnTo>
                      <a:lnTo>
                        <a:pt x="10573" y="3599"/>
                      </a:lnTo>
                      <a:lnTo>
                        <a:pt x="10697" y="3824"/>
                      </a:lnTo>
                      <a:lnTo>
                        <a:pt x="10817" y="3869"/>
                      </a:lnTo>
                      <a:lnTo>
                        <a:pt x="10903" y="4039"/>
                      </a:lnTo>
                      <a:lnTo>
                        <a:pt x="11097" y="4175"/>
                      </a:lnTo>
                      <a:lnTo>
                        <a:pt x="11100" y="4189"/>
                      </a:lnTo>
                      <a:lnTo>
                        <a:pt x="11062" y="4232"/>
                      </a:lnTo>
                      <a:lnTo>
                        <a:pt x="11097" y="4290"/>
                      </a:lnTo>
                      <a:lnTo>
                        <a:pt x="11134" y="4426"/>
                      </a:lnTo>
                      <a:lnTo>
                        <a:pt x="11258" y="4460"/>
                      </a:lnTo>
                      <a:lnTo>
                        <a:pt x="11313" y="4512"/>
                      </a:lnTo>
                      <a:lnTo>
                        <a:pt x="11537" y="4658"/>
                      </a:lnTo>
                      <a:lnTo>
                        <a:pt x="11613" y="4723"/>
                      </a:lnTo>
                      <a:lnTo>
                        <a:pt x="11663" y="4798"/>
                      </a:lnTo>
                      <a:lnTo>
                        <a:pt x="11680" y="4839"/>
                      </a:lnTo>
                      <a:lnTo>
                        <a:pt x="11658" y="4977"/>
                      </a:lnTo>
                      <a:lnTo>
                        <a:pt x="11764" y="5127"/>
                      </a:lnTo>
                      <a:lnTo>
                        <a:pt x="11788" y="5234"/>
                      </a:lnTo>
                      <a:lnTo>
                        <a:pt x="11781" y="5294"/>
                      </a:lnTo>
                      <a:lnTo>
                        <a:pt x="11711" y="5381"/>
                      </a:lnTo>
                      <a:lnTo>
                        <a:pt x="11715" y="5546"/>
                      </a:lnTo>
                      <a:lnTo>
                        <a:pt x="11824" y="5695"/>
                      </a:lnTo>
                      <a:lnTo>
                        <a:pt x="12016" y="5908"/>
                      </a:lnTo>
                      <a:lnTo>
                        <a:pt x="12063" y="6177"/>
                      </a:lnTo>
                      <a:lnTo>
                        <a:pt x="12135" y="6264"/>
                      </a:lnTo>
                      <a:lnTo>
                        <a:pt x="12147" y="6336"/>
                      </a:lnTo>
                      <a:lnTo>
                        <a:pt x="12184" y="6371"/>
                      </a:lnTo>
                      <a:lnTo>
                        <a:pt x="12207" y="6448"/>
                      </a:lnTo>
                      <a:lnTo>
                        <a:pt x="12243" y="6448"/>
                      </a:lnTo>
                      <a:lnTo>
                        <a:pt x="12348" y="6619"/>
                      </a:lnTo>
                      <a:lnTo>
                        <a:pt x="12423" y="6638"/>
                      </a:lnTo>
                      <a:lnTo>
                        <a:pt x="12480" y="6842"/>
                      </a:lnTo>
                      <a:lnTo>
                        <a:pt x="12935" y="7241"/>
                      </a:lnTo>
                      <a:lnTo>
                        <a:pt x="13158" y="7915"/>
                      </a:lnTo>
                      <a:lnTo>
                        <a:pt x="15429" y="8331"/>
                      </a:lnTo>
                      <a:lnTo>
                        <a:pt x="15576" y="8167"/>
                      </a:lnTo>
                      <a:lnTo>
                        <a:pt x="15957" y="8740"/>
                      </a:lnTo>
                      <a:lnTo>
                        <a:pt x="15424" y="10363"/>
                      </a:lnTo>
                      <a:lnTo>
                        <a:pt x="13158" y="11166"/>
                      </a:lnTo>
                      <a:lnTo>
                        <a:pt x="11049" y="11512"/>
                      </a:lnTo>
                      <a:lnTo>
                        <a:pt x="10746" y="11729"/>
                      </a:lnTo>
                      <a:lnTo>
                        <a:pt x="10244" y="11935"/>
                      </a:lnTo>
                      <a:lnTo>
                        <a:pt x="9691" y="12918"/>
                      </a:lnTo>
                      <a:lnTo>
                        <a:pt x="9503" y="13060"/>
                      </a:lnTo>
                      <a:lnTo>
                        <a:pt x="9370" y="13076"/>
                      </a:lnTo>
                      <a:lnTo>
                        <a:pt x="9104" y="12745"/>
                      </a:lnTo>
                      <a:lnTo>
                        <a:pt x="8174" y="12657"/>
                      </a:lnTo>
                      <a:lnTo>
                        <a:pt x="8036" y="12551"/>
                      </a:lnTo>
                      <a:lnTo>
                        <a:pt x="7547" y="12502"/>
                      </a:lnTo>
                      <a:lnTo>
                        <a:pt x="7168" y="12457"/>
                      </a:lnTo>
                      <a:lnTo>
                        <a:pt x="6859" y="12543"/>
                      </a:lnTo>
                      <a:lnTo>
                        <a:pt x="6711" y="12286"/>
                      </a:lnTo>
                      <a:lnTo>
                        <a:pt x="6580" y="12452"/>
                      </a:lnTo>
                      <a:lnTo>
                        <a:pt x="6570" y="12466"/>
                      </a:lnTo>
                      <a:lnTo>
                        <a:pt x="6560" y="12481"/>
                      </a:lnTo>
                      <a:lnTo>
                        <a:pt x="6551" y="12499"/>
                      </a:lnTo>
                      <a:lnTo>
                        <a:pt x="6542" y="12517"/>
                      </a:lnTo>
                      <a:lnTo>
                        <a:pt x="6524" y="12554"/>
                      </a:lnTo>
                      <a:lnTo>
                        <a:pt x="6507" y="12592"/>
                      </a:lnTo>
                      <a:lnTo>
                        <a:pt x="6492" y="12625"/>
                      </a:lnTo>
                      <a:lnTo>
                        <a:pt x="6480" y="12652"/>
                      </a:lnTo>
                      <a:lnTo>
                        <a:pt x="6474" y="12661"/>
                      </a:lnTo>
                      <a:lnTo>
                        <a:pt x="6468" y="12668"/>
                      </a:lnTo>
                      <a:lnTo>
                        <a:pt x="6466" y="12670"/>
                      </a:lnTo>
                      <a:lnTo>
                        <a:pt x="6464" y="12671"/>
                      </a:lnTo>
                      <a:lnTo>
                        <a:pt x="6461" y="12671"/>
                      </a:lnTo>
                      <a:lnTo>
                        <a:pt x="6460" y="12670"/>
                      </a:lnTo>
                      <a:lnTo>
                        <a:pt x="6452" y="12667"/>
                      </a:lnTo>
                      <a:lnTo>
                        <a:pt x="6447" y="12665"/>
                      </a:lnTo>
                      <a:lnTo>
                        <a:pt x="6442" y="12664"/>
                      </a:lnTo>
                      <a:lnTo>
                        <a:pt x="6439" y="12665"/>
                      </a:lnTo>
                      <a:lnTo>
                        <a:pt x="6436" y="12666"/>
                      </a:lnTo>
                      <a:lnTo>
                        <a:pt x="6435" y="12669"/>
                      </a:lnTo>
                      <a:lnTo>
                        <a:pt x="6434" y="12672"/>
                      </a:lnTo>
                      <a:lnTo>
                        <a:pt x="6434" y="12676"/>
                      </a:lnTo>
                      <a:lnTo>
                        <a:pt x="6437" y="12688"/>
                      </a:lnTo>
                      <a:lnTo>
                        <a:pt x="6442" y="12702"/>
                      </a:lnTo>
                      <a:lnTo>
                        <a:pt x="6449" y="12718"/>
                      </a:lnTo>
                      <a:lnTo>
                        <a:pt x="6457" y="12735"/>
                      </a:lnTo>
                      <a:lnTo>
                        <a:pt x="6474" y="12773"/>
                      </a:lnTo>
                      <a:lnTo>
                        <a:pt x="6488" y="12807"/>
                      </a:lnTo>
                      <a:lnTo>
                        <a:pt x="6493" y="12822"/>
                      </a:lnTo>
                      <a:lnTo>
                        <a:pt x="6495" y="12835"/>
                      </a:lnTo>
                      <a:lnTo>
                        <a:pt x="6495" y="12841"/>
                      </a:lnTo>
                      <a:lnTo>
                        <a:pt x="6495" y="12845"/>
                      </a:lnTo>
                      <a:lnTo>
                        <a:pt x="6493" y="12849"/>
                      </a:lnTo>
                      <a:lnTo>
                        <a:pt x="6490" y="12851"/>
                      </a:lnTo>
                      <a:lnTo>
                        <a:pt x="6442" y="13138"/>
                      </a:lnTo>
                      <a:lnTo>
                        <a:pt x="6289" y="13180"/>
                      </a:lnTo>
                      <a:lnTo>
                        <a:pt x="6127" y="13229"/>
                      </a:lnTo>
                      <a:lnTo>
                        <a:pt x="6092" y="13137"/>
                      </a:lnTo>
                      <a:lnTo>
                        <a:pt x="6092" y="13002"/>
                      </a:lnTo>
                      <a:lnTo>
                        <a:pt x="5928" y="12707"/>
                      </a:lnTo>
                      <a:lnTo>
                        <a:pt x="5877" y="12675"/>
                      </a:lnTo>
                      <a:lnTo>
                        <a:pt x="5820" y="12590"/>
                      </a:lnTo>
                      <a:lnTo>
                        <a:pt x="5760" y="12346"/>
                      </a:lnTo>
                      <a:lnTo>
                        <a:pt x="5511" y="12104"/>
                      </a:lnTo>
                      <a:lnTo>
                        <a:pt x="5396" y="12043"/>
                      </a:lnTo>
                      <a:lnTo>
                        <a:pt x="5329" y="11966"/>
                      </a:lnTo>
                      <a:lnTo>
                        <a:pt x="5175" y="11749"/>
                      </a:lnTo>
                      <a:lnTo>
                        <a:pt x="5026" y="11439"/>
                      </a:lnTo>
                      <a:lnTo>
                        <a:pt x="4967" y="11398"/>
                      </a:lnTo>
                      <a:lnTo>
                        <a:pt x="4943" y="11357"/>
                      </a:lnTo>
                      <a:lnTo>
                        <a:pt x="4900" y="11197"/>
                      </a:lnTo>
                      <a:lnTo>
                        <a:pt x="4893" y="11035"/>
                      </a:lnTo>
                      <a:lnTo>
                        <a:pt x="4842" y="10911"/>
                      </a:lnTo>
                      <a:lnTo>
                        <a:pt x="4758" y="10766"/>
                      </a:lnTo>
                      <a:lnTo>
                        <a:pt x="4661" y="10672"/>
                      </a:lnTo>
                      <a:lnTo>
                        <a:pt x="4617" y="10581"/>
                      </a:lnTo>
                      <a:lnTo>
                        <a:pt x="4559" y="10532"/>
                      </a:lnTo>
                      <a:lnTo>
                        <a:pt x="4443" y="10363"/>
                      </a:lnTo>
                      <a:lnTo>
                        <a:pt x="4361" y="10288"/>
                      </a:lnTo>
                      <a:lnTo>
                        <a:pt x="4157" y="10146"/>
                      </a:lnTo>
                      <a:lnTo>
                        <a:pt x="4050" y="10087"/>
                      </a:lnTo>
                      <a:lnTo>
                        <a:pt x="4015" y="10102"/>
                      </a:lnTo>
                      <a:lnTo>
                        <a:pt x="3932" y="10071"/>
                      </a:lnTo>
                      <a:lnTo>
                        <a:pt x="3740" y="9952"/>
                      </a:lnTo>
                      <a:lnTo>
                        <a:pt x="3642" y="9870"/>
                      </a:lnTo>
                      <a:lnTo>
                        <a:pt x="3582" y="9793"/>
                      </a:lnTo>
                      <a:lnTo>
                        <a:pt x="3491" y="9608"/>
                      </a:lnTo>
                      <a:lnTo>
                        <a:pt x="3451" y="9466"/>
                      </a:lnTo>
                      <a:lnTo>
                        <a:pt x="3359" y="8893"/>
                      </a:lnTo>
                      <a:lnTo>
                        <a:pt x="3309" y="8803"/>
                      </a:lnTo>
                      <a:lnTo>
                        <a:pt x="3299" y="8728"/>
                      </a:lnTo>
                      <a:lnTo>
                        <a:pt x="3333" y="8694"/>
                      </a:lnTo>
                      <a:lnTo>
                        <a:pt x="3366" y="8593"/>
                      </a:lnTo>
                      <a:lnTo>
                        <a:pt x="3383" y="8406"/>
                      </a:lnTo>
                      <a:lnTo>
                        <a:pt x="3326" y="8203"/>
                      </a:lnTo>
                      <a:lnTo>
                        <a:pt x="3283" y="8114"/>
                      </a:lnTo>
                      <a:lnTo>
                        <a:pt x="3225" y="8044"/>
                      </a:lnTo>
                      <a:lnTo>
                        <a:pt x="3174" y="7927"/>
                      </a:lnTo>
                      <a:lnTo>
                        <a:pt x="3141" y="7785"/>
                      </a:lnTo>
                      <a:lnTo>
                        <a:pt x="3091" y="7700"/>
                      </a:lnTo>
                      <a:lnTo>
                        <a:pt x="3034" y="7550"/>
                      </a:lnTo>
                      <a:lnTo>
                        <a:pt x="2859" y="7241"/>
                      </a:lnTo>
                      <a:lnTo>
                        <a:pt x="2650" y="7038"/>
                      </a:lnTo>
                      <a:lnTo>
                        <a:pt x="2518" y="6946"/>
                      </a:lnTo>
                      <a:lnTo>
                        <a:pt x="2492" y="6909"/>
                      </a:lnTo>
                      <a:lnTo>
                        <a:pt x="2451" y="6902"/>
                      </a:lnTo>
                      <a:lnTo>
                        <a:pt x="2435" y="6861"/>
                      </a:lnTo>
                      <a:lnTo>
                        <a:pt x="2326" y="6803"/>
                      </a:lnTo>
                      <a:lnTo>
                        <a:pt x="2243" y="6803"/>
                      </a:lnTo>
                      <a:lnTo>
                        <a:pt x="2193" y="6818"/>
                      </a:lnTo>
                      <a:lnTo>
                        <a:pt x="2135" y="6791"/>
                      </a:lnTo>
                      <a:lnTo>
                        <a:pt x="2108" y="6692"/>
                      </a:lnTo>
                      <a:lnTo>
                        <a:pt x="2042" y="6580"/>
                      </a:lnTo>
                      <a:lnTo>
                        <a:pt x="1949" y="6472"/>
                      </a:lnTo>
                      <a:lnTo>
                        <a:pt x="1949" y="6336"/>
                      </a:lnTo>
                      <a:lnTo>
                        <a:pt x="1965" y="6312"/>
                      </a:lnTo>
                      <a:lnTo>
                        <a:pt x="1833" y="5901"/>
                      </a:lnTo>
                      <a:lnTo>
                        <a:pt x="1757" y="5789"/>
                      </a:lnTo>
                      <a:lnTo>
                        <a:pt x="1665" y="5616"/>
                      </a:lnTo>
                      <a:lnTo>
                        <a:pt x="1549" y="5562"/>
                      </a:lnTo>
                      <a:lnTo>
                        <a:pt x="1507" y="5504"/>
                      </a:lnTo>
                      <a:lnTo>
                        <a:pt x="1483" y="5405"/>
                      </a:lnTo>
                      <a:lnTo>
                        <a:pt x="1326" y="5202"/>
                      </a:lnTo>
                      <a:lnTo>
                        <a:pt x="1198" y="4866"/>
                      </a:lnTo>
                      <a:lnTo>
                        <a:pt x="1117" y="4757"/>
                      </a:lnTo>
                      <a:lnTo>
                        <a:pt x="1016" y="4682"/>
                      </a:lnTo>
                      <a:lnTo>
                        <a:pt x="841" y="4447"/>
                      </a:lnTo>
                      <a:lnTo>
                        <a:pt x="824" y="4372"/>
                      </a:lnTo>
                      <a:lnTo>
                        <a:pt x="724" y="4245"/>
                      </a:lnTo>
                      <a:lnTo>
                        <a:pt x="625" y="4019"/>
                      </a:lnTo>
                      <a:lnTo>
                        <a:pt x="434" y="3656"/>
                      </a:lnTo>
                      <a:lnTo>
                        <a:pt x="357" y="3599"/>
                      </a:lnTo>
                      <a:lnTo>
                        <a:pt x="242" y="3599"/>
                      </a:lnTo>
                      <a:lnTo>
                        <a:pt x="125" y="3581"/>
                      </a:lnTo>
                      <a:lnTo>
                        <a:pt x="101" y="3565"/>
                      </a:lnTo>
                      <a:lnTo>
                        <a:pt x="34" y="3581"/>
                      </a:lnTo>
                      <a:lnTo>
                        <a:pt x="0" y="3649"/>
                      </a:lnTo>
                      <a:lnTo>
                        <a:pt x="159" y="3246"/>
                      </a:lnTo>
                      <a:lnTo>
                        <a:pt x="168" y="2943"/>
                      </a:lnTo>
                      <a:lnTo>
                        <a:pt x="192" y="2825"/>
                      </a:lnTo>
                      <a:lnTo>
                        <a:pt x="249" y="2682"/>
                      </a:lnTo>
                      <a:lnTo>
                        <a:pt x="242" y="2477"/>
                      </a:lnTo>
                      <a:lnTo>
                        <a:pt x="276" y="2595"/>
                      </a:lnTo>
                      <a:lnTo>
                        <a:pt x="1117" y="2702"/>
                      </a:lnTo>
                      <a:lnTo>
                        <a:pt x="1352" y="2467"/>
                      </a:lnTo>
                      <a:lnTo>
                        <a:pt x="1366" y="2419"/>
                      </a:lnTo>
                      <a:lnTo>
                        <a:pt x="1567" y="2061"/>
                      </a:lnTo>
                      <a:lnTo>
                        <a:pt x="2145" y="1974"/>
                      </a:lnTo>
                      <a:lnTo>
                        <a:pt x="2171" y="1850"/>
                      </a:lnTo>
                      <a:lnTo>
                        <a:pt x="2255" y="1618"/>
                      </a:lnTo>
                      <a:lnTo>
                        <a:pt x="2560" y="1448"/>
                      </a:lnTo>
                      <a:lnTo>
                        <a:pt x="2569" y="1429"/>
                      </a:lnTo>
                      <a:lnTo>
                        <a:pt x="1840" y="685"/>
                      </a:lnTo>
                      <a:lnTo>
                        <a:pt x="1731" y="590"/>
                      </a:lnTo>
                      <a:lnTo>
                        <a:pt x="2281" y="464"/>
                      </a:lnTo>
                      <a:lnTo>
                        <a:pt x="3197" y="281"/>
                      </a:lnTo>
                      <a:lnTo>
                        <a:pt x="3424" y="0"/>
                      </a:lnTo>
                      <a:lnTo>
                        <a:pt x="4576" y="321"/>
                      </a:lnTo>
                      <a:lnTo>
                        <a:pt x="5434" y="970"/>
                      </a:lnTo>
                      <a:lnTo>
                        <a:pt x="6203" y="1265"/>
                      </a:lnTo>
                      <a:lnTo>
                        <a:pt x="6284" y="1324"/>
                      </a:lnTo>
                      <a:lnTo>
                        <a:pt x="6395" y="1591"/>
                      </a:lnTo>
                      <a:lnTo>
                        <a:pt x="6793" y="1625"/>
                      </a:lnTo>
                      <a:lnTo>
                        <a:pt x="6826" y="1659"/>
                      </a:lnTo>
                      <a:lnTo>
                        <a:pt x="6826" y="2203"/>
                      </a:lnTo>
                      <a:lnTo>
                        <a:pt x="6859" y="2247"/>
                      </a:lnTo>
                      <a:lnTo>
                        <a:pt x="7719" y="2641"/>
                      </a:lnTo>
                      <a:lnTo>
                        <a:pt x="9071" y="2723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396" name="Freeform 144"/>
                <p:cNvSpPr>
                  <a:spLocks noChangeAspect="1"/>
                </p:cNvSpPr>
                <p:nvPr/>
              </p:nvSpPr>
              <p:spPr bwMode="gray">
                <a:xfrm>
                  <a:off x="2896" y="2116"/>
                  <a:ext cx="231" cy="189"/>
                </a:xfrm>
                <a:custGeom>
                  <a:avLst/>
                  <a:gdLst/>
                  <a:ahLst/>
                  <a:cxnLst>
                    <a:cxn ang="0">
                      <a:pos x="9706" y="2910"/>
                    </a:cxn>
                    <a:cxn ang="0">
                      <a:pos x="10455" y="3296"/>
                    </a:cxn>
                    <a:cxn ang="0">
                      <a:pos x="10697" y="3824"/>
                    </a:cxn>
                    <a:cxn ang="0">
                      <a:pos x="11100" y="4189"/>
                    </a:cxn>
                    <a:cxn ang="0">
                      <a:pos x="11258" y="4460"/>
                    </a:cxn>
                    <a:cxn ang="0">
                      <a:pos x="11663" y="4798"/>
                    </a:cxn>
                    <a:cxn ang="0">
                      <a:pos x="11788" y="5234"/>
                    </a:cxn>
                    <a:cxn ang="0">
                      <a:pos x="11824" y="5695"/>
                    </a:cxn>
                    <a:cxn ang="0">
                      <a:pos x="12147" y="6336"/>
                    </a:cxn>
                    <a:cxn ang="0">
                      <a:pos x="12348" y="6619"/>
                    </a:cxn>
                    <a:cxn ang="0">
                      <a:pos x="13158" y="7915"/>
                    </a:cxn>
                    <a:cxn ang="0">
                      <a:pos x="15424" y="10363"/>
                    </a:cxn>
                    <a:cxn ang="0">
                      <a:pos x="10244" y="11935"/>
                    </a:cxn>
                    <a:cxn ang="0">
                      <a:pos x="9104" y="12745"/>
                    </a:cxn>
                    <a:cxn ang="0">
                      <a:pos x="7168" y="12457"/>
                    </a:cxn>
                    <a:cxn ang="0">
                      <a:pos x="6570" y="12466"/>
                    </a:cxn>
                    <a:cxn ang="0">
                      <a:pos x="6524" y="12554"/>
                    </a:cxn>
                    <a:cxn ang="0">
                      <a:pos x="6474" y="12661"/>
                    </a:cxn>
                    <a:cxn ang="0">
                      <a:pos x="6461" y="12671"/>
                    </a:cxn>
                    <a:cxn ang="0">
                      <a:pos x="6442" y="12664"/>
                    </a:cxn>
                    <a:cxn ang="0">
                      <a:pos x="6434" y="12672"/>
                    </a:cxn>
                    <a:cxn ang="0">
                      <a:pos x="6449" y="12718"/>
                    </a:cxn>
                    <a:cxn ang="0">
                      <a:pos x="6493" y="12822"/>
                    </a:cxn>
                    <a:cxn ang="0">
                      <a:pos x="6493" y="12849"/>
                    </a:cxn>
                    <a:cxn ang="0">
                      <a:pos x="6127" y="13229"/>
                    </a:cxn>
                    <a:cxn ang="0">
                      <a:pos x="5877" y="12675"/>
                    </a:cxn>
                    <a:cxn ang="0">
                      <a:pos x="5396" y="12043"/>
                    </a:cxn>
                    <a:cxn ang="0">
                      <a:pos x="4967" y="11398"/>
                    </a:cxn>
                    <a:cxn ang="0">
                      <a:pos x="4842" y="10911"/>
                    </a:cxn>
                    <a:cxn ang="0">
                      <a:pos x="4559" y="10532"/>
                    </a:cxn>
                    <a:cxn ang="0">
                      <a:pos x="4050" y="10087"/>
                    </a:cxn>
                    <a:cxn ang="0">
                      <a:pos x="3642" y="9870"/>
                    </a:cxn>
                    <a:cxn ang="0">
                      <a:pos x="3359" y="8893"/>
                    </a:cxn>
                    <a:cxn ang="0">
                      <a:pos x="3366" y="8593"/>
                    </a:cxn>
                    <a:cxn ang="0">
                      <a:pos x="3225" y="8044"/>
                    </a:cxn>
                    <a:cxn ang="0">
                      <a:pos x="3034" y="7550"/>
                    </a:cxn>
                    <a:cxn ang="0">
                      <a:pos x="2492" y="6909"/>
                    </a:cxn>
                    <a:cxn ang="0">
                      <a:pos x="2243" y="6803"/>
                    </a:cxn>
                    <a:cxn ang="0">
                      <a:pos x="2042" y="6580"/>
                    </a:cxn>
                    <a:cxn ang="0">
                      <a:pos x="1833" y="5901"/>
                    </a:cxn>
                    <a:cxn ang="0">
                      <a:pos x="1507" y="5504"/>
                    </a:cxn>
                    <a:cxn ang="0">
                      <a:pos x="1117" y="4757"/>
                    </a:cxn>
                    <a:cxn ang="0">
                      <a:pos x="724" y="4245"/>
                    </a:cxn>
                    <a:cxn ang="0">
                      <a:pos x="242" y="3599"/>
                    </a:cxn>
                    <a:cxn ang="0">
                      <a:pos x="0" y="3649"/>
                    </a:cxn>
                    <a:cxn ang="0">
                      <a:pos x="249" y="2682"/>
                    </a:cxn>
                    <a:cxn ang="0">
                      <a:pos x="1352" y="2467"/>
                    </a:cxn>
                    <a:cxn ang="0">
                      <a:pos x="2171" y="1850"/>
                    </a:cxn>
                    <a:cxn ang="0">
                      <a:pos x="1840" y="685"/>
                    </a:cxn>
                    <a:cxn ang="0">
                      <a:pos x="3424" y="0"/>
                    </a:cxn>
                    <a:cxn ang="0">
                      <a:pos x="6284" y="1324"/>
                    </a:cxn>
                    <a:cxn ang="0">
                      <a:pos x="6826" y="2203"/>
                    </a:cxn>
                  </a:cxnLst>
                  <a:rect l="0" t="0" r="r" b="b"/>
                  <a:pathLst>
                    <a:path w="15957" h="13229">
                      <a:moveTo>
                        <a:pt x="9071" y="2723"/>
                      </a:moveTo>
                      <a:lnTo>
                        <a:pt x="9131" y="2757"/>
                      </a:lnTo>
                      <a:lnTo>
                        <a:pt x="9432" y="2810"/>
                      </a:lnTo>
                      <a:lnTo>
                        <a:pt x="9706" y="2910"/>
                      </a:lnTo>
                      <a:lnTo>
                        <a:pt x="9809" y="2999"/>
                      </a:lnTo>
                      <a:lnTo>
                        <a:pt x="9934" y="3216"/>
                      </a:lnTo>
                      <a:lnTo>
                        <a:pt x="10393" y="3219"/>
                      </a:lnTo>
                      <a:lnTo>
                        <a:pt x="10455" y="3296"/>
                      </a:lnTo>
                      <a:lnTo>
                        <a:pt x="10504" y="3434"/>
                      </a:lnTo>
                      <a:lnTo>
                        <a:pt x="10545" y="3497"/>
                      </a:lnTo>
                      <a:lnTo>
                        <a:pt x="10573" y="3599"/>
                      </a:lnTo>
                      <a:lnTo>
                        <a:pt x="10697" y="3824"/>
                      </a:lnTo>
                      <a:lnTo>
                        <a:pt x="10817" y="3869"/>
                      </a:lnTo>
                      <a:lnTo>
                        <a:pt x="10903" y="4039"/>
                      </a:lnTo>
                      <a:lnTo>
                        <a:pt x="11097" y="4175"/>
                      </a:lnTo>
                      <a:lnTo>
                        <a:pt x="11100" y="4189"/>
                      </a:lnTo>
                      <a:lnTo>
                        <a:pt x="11062" y="4232"/>
                      </a:lnTo>
                      <a:lnTo>
                        <a:pt x="11097" y="4290"/>
                      </a:lnTo>
                      <a:lnTo>
                        <a:pt x="11134" y="4426"/>
                      </a:lnTo>
                      <a:lnTo>
                        <a:pt x="11258" y="4460"/>
                      </a:lnTo>
                      <a:lnTo>
                        <a:pt x="11313" y="4512"/>
                      </a:lnTo>
                      <a:lnTo>
                        <a:pt x="11537" y="4658"/>
                      </a:lnTo>
                      <a:lnTo>
                        <a:pt x="11613" y="4723"/>
                      </a:lnTo>
                      <a:lnTo>
                        <a:pt x="11663" y="4798"/>
                      </a:lnTo>
                      <a:lnTo>
                        <a:pt x="11680" y="4839"/>
                      </a:lnTo>
                      <a:lnTo>
                        <a:pt x="11658" y="4977"/>
                      </a:lnTo>
                      <a:lnTo>
                        <a:pt x="11764" y="5127"/>
                      </a:lnTo>
                      <a:lnTo>
                        <a:pt x="11788" y="5234"/>
                      </a:lnTo>
                      <a:lnTo>
                        <a:pt x="11781" y="5294"/>
                      </a:lnTo>
                      <a:lnTo>
                        <a:pt x="11711" y="5381"/>
                      </a:lnTo>
                      <a:lnTo>
                        <a:pt x="11715" y="5546"/>
                      </a:lnTo>
                      <a:lnTo>
                        <a:pt x="11824" y="5695"/>
                      </a:lnTo>
                      <a:lnTo>
                        <a:pt x="12016" y="5908"/>
                      </a:lnTo>
                      <a:lnTo>
                        <a:pt x="12063" y="6177"/>
                      </a:lnTo>
                      <a:lnTo>
                        <a:pt x="12135" y="6264"/>
                      </a:lnTo>
                      <a:lnTo>
                        <a:pt x="12147" y="6336"/>
                      </a:lnTo>
                      <a:lnTo>
                        <a:pt x="12184" y="6371"/>
                      </a:lnTo>
                      <a:lnTo>
                        <a:pt x="12207" y="6448"/>
                      </a:lnTo>
                      <a:lnTo>
                        <a:pt x="12243" y="6448"/>
                      </a:lnTo>
                      <a:lnTo>
                        <a:pt x="12348" y="6619"/>
                      </a:lnTo>
                      <a:lnTo>
                        <a:pt x="12423" y="6638"/>
                      </a:lnTo>
                      <a:lnTo>
                        <a:pt x="12480" y="6842"/>
                      </a:lnTo>
                      <a:lnTo>
                        <a:pt x="12935" y="7241"/>
                      </a:lnTo>
                      <a:lnTo>
                        <a:pt x="13158" y="7915"/>
                      </a:lnTo>
                      <a:lnTo>
                        <a:pt x="15429" y="8331"/>
                      </a:lnTo>
                      <a:lnTo>
                        <a:pt x="15576" y="8167"/>
                      </a:lnTo>
                      <a:lnTo>
                        <a:pt x="15957" y="8740"/>
                      </a:lnTo>
                      <a:lnTo>
                        <a:pt x="15424" y="10363"/>
                      </a:lnTo>
                      <a:lnTo>
                        <a:pt x="13158" y="11166"/>
                      </a:lnTo>
                      <a:lnTo>
                        <a:pt x="11049" y="11512"/>
                      </a:lnTo>
                      <a:lnTo>
                        <a:pt x="10746" y="11729"/>
                      </a:lnTo>
                      <a:lnTo>
                        <a:pt x="10244" y="11935"/>
                      </a:lnTo>
                      <a:lnTo>
                        <a:pt x="9691" y="12918"/>
                      </a:lnTo>
                      <a:lnTo>
                        <a:pt x="9503" y="13060"/>
                      </a:lnTo>
                      <a:lnTo>
                        <a:pt x="9370" y="13076"/>
                      </a:lnTo>
                      <a:lnTo>
                        <a:pt x="9104" y="12745"/>
                      </a:lnTo>
                      <a:lnTo>
                        <a:pt x="8174" y="12657"/>
                      </a:lnTo>
                      <a:lnTo>
                        <a:pt x="8036" y="12551"/>
                      </a:lnTo>
                      <a:lnTo>
                        <a:pt x="7547" y="12502"/>
                      </a:lnTo>
                      <a:lnTo>
                        <a:pt x="7168" y="12457"/>
                      </a:lnTo>
                      <a:lnTo>
                        <a:pt x="6859" y="12543"/>
                      </a:lnTo>
                      <a:lnTo>
                        <a:pt x="6711" y="12286"/>
                      </a:lnTo>
                      <a:lnTo>
                        <a:pt x="6580" y="12452"/>
                      </a:lnTo>
                      <a:lnTo>
                        <a:pt x="6570" y="12466"/>
                      </a:lnTo>
                      <a:lnTo>
                        <a:pt x="6560" y="12481"/>
                      </a:lnTo>
                      <a:lnTo>
                        <a:pt x="6551" y="12499"/>
                      </a:lnTo>
                      <a:lnTo>
                        <a:pt x="6542" y="12517"/>
                      </a:lnTo>
                      <a:lnTo>
                        <a:pt x="6524" y="12554"/>
                      </a:lnTo>
                      <a:lnTo>
                        <a:pt x="6507" y="12592"/>
                      </a:lnTo>
                      <a:lnTo>
                        <a:pt x="6492" y="12625"/>
                      </a:lnTo>
                      <a:lnTo>
                        <a:pt x="6480" y="12652"/>
                      </a:lnTo>
                      <a:lnTo>
                        <a:pt x="6474" y="12661"/>
                      </a:lnTo>
                      <a:lnTo>
                        <a:pt x="6468" y="12668"/>
                      </a:lnTo>
                      <a:lnTo>
                        <a:pt x="6466" y="12670"/>
                      </a:lnTo>
                      <a:lnTo>
                        <a:pt x="6464" y="12671"/>
                      </a:lnTo>
                      <a:lnTo>
                        <a:pt x="6461" y="12671"/>
                      </a:lnTo>
                      <a:lnTo>
                        <a:pt x="6460" y="12670"/>
                      </a:lnTo>
                      <a:lnTo>
                        <a:pt x="6452" y="12667"/>
                      </a:lnTo>
                      <a:lnTo>
                        <a:pt x="6447" y="12665"/>
                      </a:lnTo>
                      <a:lnTo>
                        <a:pt x="6442" y="12664"/>
                      </a:lnTo>
                      <a:lnTo>
                        <a:pt x="6439" y="12665"/>
                      </a:lnTo>
                      <a:lnTo>
                        <a:pt x="6436" y="12666"/>
                      </a:lnTo>
                      <a:lnTo>
                        <a:pt x="6435" y="12669"/>
                      </a:lnTo>
                      <a:lnTo>
                        <a:pt x="6434" y="12672"/>
                      </a:lnTo>
                      <a:lnTo>
                        <a:pt x="6434" y="12676"/>
                      </a:lnTo>
                      <a:lnTo>
                        <a:pt x="6437" y="12688"/>
                      </a:lnTo>
                      <a:lnTo>
                        <a:pt x="6442" y="12702"/>
                      </a:lnTo>
                      <a:lnTo>
                        <a:pt x="6449" y="12718"/>
                      </a:lnTo>
                      <a:lnTo>
                        <a:pt x="6457" y="12735"/>
                      </a:lnTo>
                      <a:lnTo>
                        <a:pt x="6474" y="12773"/>
                      </a:lnTo>
                      <a:lnTo>
                        <a:pt x="6488" y="12807"/>
                      </a:lnTo>
                      <a:lnTo>
                        <a:pt x="6493" y="12822"/>
                      </a:lnTo>
                      <a:lnTo>
                        <a:pt x="6495" y="12835"/>
                      </a:lnTo>
                      <a:lnTo>
                        <a:pt x="6495" y="12841"/>
                      </a:lnTo>
                      <a:lnTo>
                        <a:pt x="6495" y="12845"/>
                      </a:lnTo>
                      <a:lnTo>
                        <a:pt x="6493" y="12849"/>
                      </a:lnTo>
                      <a:lnTo>
                        <a:pt x="6490" y="12851"/>
                      </a:lnTo>
                      <a:lnTo>
                        <a:pt x="6442" y="13138"/>
                      </a:lnTo>
                      <a:lnTo>
                        <a:pt x="6289" y="13180"/>
                      </a:lnTo>
                      <a:lnTo>
                        <a:pt x="6127" y="13229"/>
                      </a:lnTo>
                      <a:lnTo>
                        <a:pt x="6092" y="13137"/>
                      </a:lnTo>
                      <a:lnTo>
                        <a:pt x="6092" y="13002"/>
                      </a:lnTo>
                      <a:lnTo>
                        <a:pt x="5928" y="12707"/>
                      </a:lnTo>
                      <a:lnTo>
                        <a:pt x="5877" y="12675"/>
                      </a:lnTo>
                      <a:lnTo>
                        <a:pt x="5820" y="12590"/>
                      </a:lnTo>
                      <a:lnTo>
                        <a:pt x="5760" y="12346"/>
                      </a:lnTo>
                      <a:lnTo>
                        <a:pt x="5511" y="12104"/>
                      </a:lnTo>
                      <a:lnTo>
                        <a:pt x="5396" y="12043"/>
                      </a:lnTo>
                      <a:lnTo>
                        <a:pt x="5329" y="11966"/>
                      </a:lnTo>
                      <a:lnTo>
                        <a:pt x="5175" y="11749"/>
                      </a:lnTo>
                      <a:lnTo>
                        <a:pt x="5026" y="11439"/>
                      </a:lnTo>
                      <a:lnTo>
                        <a:pt x="4967" y="11398"/>
                      </a:lnTo>
                      <a:lnTo>
                        <a:pt x="4943" y="11357"/>
                      </a:lnTo>
                      <a:lnTo>
                        <a:pt x="4900" y="11197"/>
                      </a:lnTo>
                      <a:lnTo>
                        <a:pt x="4893" y="11035"/>
                      </a:lnTo>
                      <a:lnTo>
                        <a:pt x="4842" y="10911"/>
                      </a:lnTo>
                      <a:lnTo>
                        <a:pt x="4758" y="10766"/>
                      </a:lnTo>
                      <a:lnTo>
                        <a:pt x="4661" y="10672"/>
                      </a:lnTo>
                      <a:lnTo>
                        <a:pt x="4617" y="10581"/>
                      </a:lnTo>
                      <a:lnTo>
                        <a:pt x="4559" y="10532"/>
                      </a:lnTo>
                      <a:lnTo>
                        <a:pt x="4443" y="10363"/>
                      </a:lnTo>
                      <a:lnTo>
                        <a:pt x="4361" y="10288"/>
                      </a:lnTo>
                      <a:lnTo>
                        <a:pt x="4157" y="10146"/>
                      </a:lnTo>
                      <a:lnTo>
                        <a:pt x="4050" y="10087"/>
                      </a:lnTo>
                      <a:lnTo>
                        <a:pt x="4015" y="10102"/>
                      </a:lnTo>
                      <a:lnTo>
                        <a:pt x="3932" y="10071"/>
                      </a:lnTo>
                      <a:lnTo>
                        <a:pt x="3740" y="9952"/>
                      </a:lnTo>
                      <a:lnTo>
                        <a:pt x="3642" y="9870"/>
                      </a:lnTo>
                      <a:lnTo>
                        <a:pt x="3582" y="9793"/>
                      </a:lnTo>
                      <a:lnTo>
                        <a:pt x="3491" y="9608"/>
                      </a:lnTo>
                      <a:lnTo>
                        <a:pt x="3451" y="9466"/>
                      </a:lnTo>
                      <a:lnTo>
                        <a:pt x="3359" y="8893"/>
                      </a:lnTo>
                      <a:lnTo>
                        <a:pt x="3309" y="8803"/>
                      </a:lnTo>
                      <a:lnTo>
                        <a:pt x="3299" y="8728"/>
                      </a:lnTo>
                      <a:lnTo>
                        <a:pt x="3333" y="8694"/>
                      </a:lnTo>
                      <a:lnTo>
                        <a:pt x="3366" y="8593"/>
                      </a:lnTo>
                      <a:lnTo>
                        <a:pt x="3383" y="8406"/>
                      </a:lnTo>
                      <a:lnTo>
                        <a:pt x="3326" y="8203"/>
                      </a:lnTo>
                      <a:lnTo>
                        <a:pt x="3283" y="8114"/>
                      </a:lnTo>
                      <a:lnTo>
                        <a:pt x="3225" y="8044"/>
                      </a:lnTo>
                      <a:lnTo>
                        <a:pt x="3174" y="7927"/>
                      </a:lnTo>
                      <a:lnTo>
                        <a:pt x="3141" y="7785"/>
                      </a:lnTo>
                      <a:lnTo>
                        <a:pt x="3091" y="7700"/>
                      </a:lnTo>
                      <a:lnTo>
                        <a:pt x="3034" y="7550"/>
                      </a:lnTo>
                      <a:lnTo>
                        <a:pt x="2859" y="7241"/>
                      </a:lnTo>
                      <a:lnTo>
                        <a:pt x="2650" y="7038"/>
                      </a:lnTo>
                      <a:lnTo>
                        <a:pt x="2518" y="6946"/>
                      </a:lnTo>
                      <a:lnTo>
                        <a:pt x="2492" y="6909"/>
                      </a:lnTo>
                      <a:lnTo>
                        <a:pt x="2451" y="6902"/>
                      </a:lnTo>
                      <a:lnTo>
                        <a:pt x="2435" y="6861"/>
                      </a:lnTo>
                      <a:lnTo>
                        <a:pt x="2326" y="6803"/>
                      </a:lnTo>
                      <a:lnTo>
                        <a:pt x="2243" y="6803"/>
                      </a:lnTo>
                      <a:lnTo>
                        <a:pt x="2193" y="6818"/>
                      </a:lnTo>
                      <a:lnTo>
                        <a:pt x="2135" y="6791"/>
                      </a:lnTo>
                      <a:lnTo>
                        <a:pt x="2108" y="6692"/>
                      </a:lnTo>
                      <a:lnTo>
                        <a:pt x="2042" y="6580"/>
                      </a:lnTo>
                      <a:lnTo>
                        <a:pt x="1949" y="6472"/>
                      </a:lnTo>
                      <a:lnTo>
                        <a:pt x="1949" y="6336"/>
                      </a:lnTo>
                      <a:lnTo>
                        <a:pt x="1965" y="6312"/>
                      </a:lnTo>
                      <a:lnTo>
                        <a:pt x="1833" y="5901"/>
                      </a:lnTo>
                      <a:lnTo>
                        <a:pt x="1757" y="5789"/>
                      </a:lnTo>
                      <a:lnTo>
                        <a:pt x="1665" y="5616"/>
                      </a:lnTo>
                      <a:lnTo>
                        <a:pt x="1549" y="5562"/>
                      </a:lnTo>
                      <a:lnTo>
                        <a:pt x="1507" y="5504"/>
                      </a:lnTo>
                      <a:lnTo>
                        <a:pt x="1483" y="5405"/>
                      </a:lnTo>
                      <a:lnTo>
                        <a:pt x="1326" y="5202"/>
                      </a:lnTo>
                      <a:lnTo>
                        <a:pt x="1198" y="4866"/>
                      </a:lnTo>
                      <a:lnTo>
                        <a:pt x="1117" y="4757"/>
                      </a:lnTo>
                      <a:lnTo>
                        <a:pt x="1016" y="4682"/>
                      </a:lnTo>
                      <a:lnTo>
                        <a:pt x="841" y="4447"/>
                      </a:lnTo>
                      <a:lnTo>
                        <a:pt x="824" y="4372"/>
                      </a:lnTo>
                      <a:lnTo>
                        <a:pt x="724" y="4245"/>
                      </a:lnTo>
                      <a:lnTo>
                        <a:pt x="625" y="4019"/>
                      </a:lnTo>
                      <a:lnTo>
                        <a:pt x="434" y="3656"/>
                      </a:lnTo>
                      <a:lnTo>
                        <a:pt x="357" y="3599"/>
                      </a:lnTo>
                      <a:lnTo>
                        <a:pt x="242" y="3599"/>
                      </a:lnTo>
                      <a:lnTo>
                        <a:pt x="125" y="3581"/>
                      </a:lnTo>
                      <a:lnTo>
                        <a:pt x="101" y="3565"/>
                      </a:lnTo>
                      <a:lnTo>
                        <a:pt x="34" y="3581"/>
                      </a:lnTo>
                      <a:lnTo>
                        <a:pt x="0" y="3649"/>
                      </a:lnTo>
                      <a:lnTo>
                        <a:pt x="159" y="3246"/>
                      </a:lnTo>
                      <a:lnTo>
                        <a:pt x="168" y="2943"/>
                      </a:lnTo>
                      <a:lnTo>
                        <a:pt x="192" y="2825"/>
                      </a:lnTo>
                      <a:lnTo>
                        <a:pt x="249" y="2682"/>
                      </a:lnTo>
                      <a:lnTo>
                        <a:pt x="242" y="2477"/>
                      </a:lnTo>
                      <a:lnTo>
                        <a:pt x="276" y="2595"/>
                      </a:lnTo>
                      <a:lnTo>
                        <a:pt x="1117" y="2702"/>
                      </a:lnTo>
                      <a:lnTo>
                        <a:pt x="1352" y="2467"/>
                      </a:lnTo>
                      <a:lnTo>
                        <a:pt x="1366" y="2419"/>
                      </a:lnTo>
                      <a:lnTo>
                        <a:pt x="1567" y="2061"/>
                      </a:lnTo>
                      <a:lnTo>
                        <a:pt x="2145" y="1974"/>
                      </a:lnTo>
                      <a:lnTo>
                        <a:pt x="2171" y="1850"/>
                      </a:lnTo>
                      <a:lnTo>
                        <a:pt x="2255" y="1618"/>
                      </a:lnTo>
                      <a:lnTo>
                        <a:pt x="2560" y="1448"/>
                      </a:lnTo>
                      <a:lnTo>
                        <a:pt x="2569" y="1429"/>
                      </a:lnTo>
                      <a:lnTo>
                        <a:pt x="1840" y="685"/>
                      </a:lnTo>
                      <a:lnTo>
                        <a:pt x="1731" y="590"/>
                      </a:lnTo>
                      <a:lnTo>
                        <a:pt x="2281" y="464"/>
                      </a:lnTo>
                      <a:lnTo>
                        <a:pt x="3197" y="281"/>
                      </a:lnTo>
                      <a:lnTo>
                        <a:pt x="3424" y="0"/>
                      </a:lnTo>
                      <a:lnTo>
                        <a:pt x="4576" y="321"/>
                      </a:lnTo>
                      <a:lnTo>
                        <a:pt x="5434" y="970"/>
                      </a:lnTo>
                      <a:lnTo>
                        <a:pt x="6203" y="1265"/>
                      </a:lnTo>
                      <a:lnTo>
                        <a:pt x="6284" y="1324"/>
                      </a:lnTo>
                      <a:lnTo>
                        <a:pt x="6395" y="1591"/>
                      </a:lnTo>
                      <a:lnTo>
                        <a:pt x="6793" y="1625"/>
                      </a:lnTo>
                      <a:lnTo>
                        <a:pt x="6826" y="1659"/>
                      </a:lnTo>
                      <a:lnTo>
                        <a:pt x="6826" y="2203"/>
                      </a:lnTo>
                      <a:lnTo>
                        <a:pt x="6859" y="2247"/>
                      </a:lnTo>
                      <a:lnTo>
                        <a:pt x="7719" y="2641"/>
                      </a:lnTo>
                      <a:lnTo>
                        <a:pt x="9071" y="2723"/>
                      </a:lnTo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</p:grpSp>
          <p:grpSp>
            <p:nvGrpSpPr>
              <p:cNvPr id="375" name="Group 145"/>
              <p:cNvGrpSpPr>
                <a:grpSpLocks noChangeAspect="1"/>
              </p:cNvGrpSpPr>
              <p:nvPr/>
            </p:nvGrpSpPr>
            <p:grpSpPr bwMode="gray">
              <a:xfrm>
                <a:off x="2984" y="2276"/>
                <a:ext cx="114" cy="72"/>
                <a:chOff x="2984" y="2276"/>
                <a:chExt cx="114" cy="72"/>
              </a:xfrm>
              <a:grpFill/>
            </p:grpSpPr>
            <p:sp>
              <p:nvSpPr>
                <p:cNvPr id="393" name="Freeform 146"/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avLst/>
                  <a:gdLst/>
                  <a:ahLst/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l="0" t="0" r="r" b="b"/>
                  <a:pathLst>
                    <a:path w="15675" h="9942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394" name="Freeform 147"/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avLst/>
                  <a:gdLst/>
                  <a:ahLst/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l="0" t="0" r="r" b="b"/>
                  <a:pathLst>
                    <a:path w="15675" h="9942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</p:grpSp>
          <p:sp>
            <p:nvSpPr>
              <p:cNvPr id="376" name="Freeform 148"/>
              <p:cNvSpPr>
                <a:spLocks noChangeAspect="1"/>
              </p:cNvSpPr>
              <p:nvPr/>
            </p:nvSpPr>
            <p:spPr bwMode="gray">
              <a:xfrm>
                <a:off x="3104" y="2214"/>
                <a:ext cx="3" cy="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" y="9"/>
                  </a:cxn>
                  <a:cxn ang="0">
                    <a:pos x="10" y="6"/>
                  </a:cxn>
                  <a:cxn ang="0">
                    <a:pos x="12" y="9"/>
                  </a:cxn>
                  <a:cxn ang="0">
                    <a:pos x="16" y="5"/>
                  </a:cxn>
                  <a:cxn ang="0">
                    <a:pos x="14" y="4"/>
                  </a:cxn>
                  <a:cxn ang="0">
                    <a:pos x="11" y="4"/>
                  </a:cxn>
                  <a:cxn ang="0">
                    <a:pos x="10" y="1"/>
                  </a:cxn>
                  <a:cxn ang="0">
                    <a:pos x="7" y="0"/>
                  </a:cxn>
                  <a:cxn ang="0">
                    <a:pos x="3" y="1"/>
                  </a:cxn>
                  <a:cxn ang="0">
                    <a:pos x="0" y="8"/>
                  </a:cxn>
                </a:cxnLst>
                <a:rect l="0" t="0" r="r" b="b"/>
                <a:pathLst>
                  <a:path w="16" h="9">
                    <a:moveTo>
                      <a:pt x="0" y="8"/>
                    </a:moveTo>
                    <a:lnTo>
                      <a:pt x="7" y="9"/>
                    </a:lnTo>
                    <a:lnTo>
                      <a:pt x="10" y="6"/>
                    </a:lnTo>
                    <a:lnTo>
                      <a:pt x="12" y="9"/>
                    </a:lnTo>
                    <a:lnTo>
                      <a:pt x="16" y="5"/>
                    </a:lnTo>
                    <a:lnTo>
                      <a:pt x="14" y="4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grpSp>
            <p:nvGrpSpPr>
              <p:cNvPr id="377" name="Group 149"/>
              <p:cNvGrpSpPr>
                <a:grpSpLocks noChangeAspect="1"/>
              </p:cNvGrpSpPr>
              <p:nvPr/>
            </p:nvGrpSpPr>
            <p:grpSpPr bwMode="gray">
              <a:xfrm>
                <a:off x="3086" y="2189"/>
                <a:ext cx="85" cy="114"/>
                <a:chOff x="3086" y="2189"/>
                <a:chExt cx="85" cy="114"/>
              </a:xfrm>
              <a:grpFill/>
            </p:grpSpPr>
            <p:sp>
              <p:nvSpPr>
                <p:cNvPr id="391" name="Freeform 150"/>
                <p:cNvSpPr>
                  <a:spLocks noChangeAspect="1"/>
                </p:cNvSpPr>
                <p:nvPr/>
              </p:nvSpPr>
              <p:spPr bwMode="gray">
                <a:xfrm>
                  <a:off x="3130" y="2189"/>
                  <a:ext cx="4" cy="8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" y="19"/>
                    </a:cxn>
                    <a:cxn ang="0">
                      <a:pos x="3" y="25"/>
                    </a:cxn>
                    <a:cxn ang="0">
                      <a:pos x="2" y="27"/>
                    </a:cxn>
                    <a:cxn ang="0">
                      <a:pos x="3" y="31"/>
                    </a:cxn>
                    <a:cxn ang="0">
                      <a:pos x="1" y="36"/>
                    </a:cxn>
                    <a:cxn ang="0">
                      <a:pos x="3" y="37"/>
                    </a:cxn>
                    <a:cxn ang="0">
                      <a:pos x="11" y="40"/>
                    </a:cxn>
                    <a:cxn ang="0">
                      <a:pos x="12" y="36"/>
                    </a:cxn>
                    <a:cxn ang="0">
                      <a:pos x="17" y="27"/>
                    </a:cxn>
                    <a:cxn ang="0">
                      <a:pos x="17" y="18"/>
                    </a:cxn>
                    <a:cxn ang="0">
                      <a:pos x="15" y="15"/>
                    </a:cxn>
                    <a:cxn ang="0">
                      <a:pos x="15" y="11"/>
                    </a:cxn>
                    <a:cxn ang="0">
                      <a:pos x="18" y="9"/>
                    </a:cxn>
                    <a:cxn ang="0">
                      <a:pos x="19" y="4"/>
                    </a:cxn>
                    <a:cxn ang="0">
                      <a:pos x="15" y="0"/>
                    </a:cxn>
                    <a:cxn ang="0">
                      <a:pos x="9" y="4"/>
                    </a:cxn>
                    <a:cxn ang="0">
                      <a:pos x="7" y="4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19" h="40">
                      <a:moveTo>
                        <a:pt x="0" y="15"/>
                      </a:moveTo>
                      <a:lnTo>
                        <a:pt x="1" y="19"/>
                      </a:lnTo>
                      <a:lnTo>
                        <a:pt x="3" y="25"/>
                      </a:lnTo>
                      <a:lnTo>
                        <a:pt x="2" y="27"/>
                      </a:lnTo>
                      <a:lnTo>
                        <a:pt x="3" y="31"/>
                      </a:lnTo>
                      <a:lnTo>
                        <a:pt x="1" y="36"/>
                      </a:lnTo>
                      <a:lnTo>
                        <a:pt x="3" y="37"/>
                      </a:lnTo>
                      <a:lnTo>
                        <a:pt x="11" y="40"/>
                      </a:lnTo>
                      <a:lnTo>
                        <a:pt x="12" y="36"/>
                      </a:lnTo>
                      <a:lnTo>
                        <a:pt x="17" y="27"/>
                      </a:lnTo>
                      <a:lnTo>
                        <a:pt x="17" y="18"/>
                      </a:lnTo>
                      <a:lnTo>
                        <a:pt x="15" y="15"/>
                      </a:lnTo>
                      <a:lnTo>
                        <a:pt x="15" y="11"/>
                      </a:lnTo>
                      <a:lnTo>
                        <a:pt x="18" y="9"/>
                      </a:lnTo>
                      <a:lnTo>
                        <a:pt x="19" y="4"/>
                      </a:lnTo>
                      <a:lnTo>
                        <a:pt x="15" y="0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392" name="Freeform 151"/>
                <p:cNvSpPr>
                  <a:spLocks noChangeAspect="1"/>
                </p:cNvSpPr>
                <p:nvPr/>
              </p:nvSpPr>
              <p:spPr bwMode="gray">
                <a:xfrm>
                  <a:off x="3086" y="2207"/>
                  <a:ext cx="85" cy="96"/>
                </a:xfrm>
                <a:custGeom>
                  <a:avLst/>
                  <a:gdLst/>
                  <a:ahLst/>
                  <a:cxnLst>
                    <a:cxn ang="0">
                      <a:pos x="203" y="0"/>
                    </a:cxn>
                    <a:cxn ang="0">
                      <a:pos x="187" y="59"/>
                    </a:cxn>
                    <a:cxn ang="0">
                      <a:pos x="203" y="170"/>
                    </a:cxn>
                    <a:cxn ang="0">
                      <a:pos x="0" y="345"/>
                    </a:cxn>
                    <a:cxn ang="0">
                      <a:pos x="83" y="474"/>
                    </a:cxn>
                    <a:cxn ang="0">
                      <a:pos x="107" y="466"/>
                    </a:cxn>
                    <a:cxn ang="0">
                      <a:pos x="137" y="459"/>
                    </a:cxn>
                    <a:cxn ang="0">
                      <a:pos x="154" y="464"/>
                    </a:cxn>
                    <a:cxn ang="0">
                      <a:pos x="165" y="460"/>
                    </a:cxn>
                    <a:cxn ang="0">
                      <a:pos x="179" y="447"/>
                    </a:cxn>
                    <a:cxn ang="0">
                      <a:pos x="180" y="436"/>
                    </a:cxn>
                    <a:cxn ang="0">
                      <a:pos x="186" y="425"/>
                    </a:cxn>
                    <a:cxn ang="0">
                      <a:pos x="224" y="407"/>
                    </a:cxn>
                    <a:cxn ang="0">
                      <a:pos x="241" y="404"/>
                    </a:cxn>
                    <a:cxn ang="0">
                      <a:pos x="253" y="382"/>
                    </a:cxn>
                    <a:cxn ang="0">
                      <a:pos x="262" y="361"/>
                    </a:cxn>
                    <a:cxn ang="0">
                      <a:pos x="278" y="352"/>
                    </a:cxn>
                    <a:cxn ang="0">
                      <a:pos x="289" y="348"/>
                    </a:cxn>
                    <a:cxn ang="0">
                      <a:pos x="309" y="346"/>
                    </a:cxn>
                    <a:cxn ang="0">
                      <a:pos x="319" y="337"/>
                    </a:cxn>
                    <a:cxn ang="0">
                      <a:pos x="314" y="325"/>
                    </a:cxn>
                    <a:cxn ang="0">
                      <a:pos x="312" y="303"/>
                    </a:cxn>
                    <a:cxn ang="0">
                      <a:pos x="314" y="285"/>
                    </a:cxn>
                    <a:cxn ang="0">
                      <a:pos x="335" y="256"/>
                    </a:cxn>
                    <a:cxn ang="0">
                      <a:pos x="342" y="255"/>
                    </a:cxn>
                    <a:cxn ang="0">
                      <a:pos x="347" y="262"/>
                    </a:cxn>
                    <a:cxn ang="0">
                      <a:pos x="355" y="261"/>
                    </a:cxn>
                    <a:cxn ang="0">
                      <a:pos x="369" y="239"/>
                    </a:cxn>
                    <a:cxn ang="0">
                      <a:pos x="382" y="216"/>
                    </a:cxn>
                    <a:cxn ang="0">
                      <a:pos x="416" y="178"/>
                    </a:cxn>
                    <a:cxn ang="0">
                      <a:pos x="422" y="161"/>
                    </a:cxn>
                    <a:cxn ang="0">
                      <a:pos x="427" y="143"/>
                    </a:cxn>
                    <a:cxn ang="0">
                      <a:pos x="419" y="137"/>
                    </a:cxn>
                    <a:cxn ang="0">
                      <a:pos x="406" y="131"/>
                    </a:cxn>
                    <a:cxn ang="0">
                      <a:pos x="391" y="111"/>
                    </a:cxn>
                    <a:cxn ang="0">
                      <a:pos x="382" y="103"/>
                    </a:cxn>
                    <a:cxn ang="0">
                      <a:pos x="375" y="92"/>
                    </a:cxn>
                    <a:cxn ang="0">
                      <a:pos x="366" y="79"/>
                    </a:cxn>
                    <a:cxn ang="0">
                      <a:pos x="347" y="73"/>
                    </a:cxn>
                    <a:cxn ang="0">
                      <a:pos x="315" y="63"/>
                    </a:cxn>
                    <a:cxn ang="0">
                      <a:pos x="285" y="51"/>
                    </a:cxn>
                    <a:cxn ang="0">
                      <a:pos x="266" y="40"/>
                    </a:cxn>
                    <a:cxn ang="0">
                      <a:pos x="252" y="23"/>
                    </a:cxn>
                    <a:cxn ang="0">
                      <a:pos x="241" y="12"/>
                    </a:cxn>
                  </a:cxnLst>
                  <a:rect l="0" t="0" r="r" b="b"/>
                  <a:pathLst>
                    <a:path w="427" h="482">
                      <a:moveTo>
                        <a:pt x="236" y="0"/>
                      </a:moveTo>
                      <a:lnTo>
                        <a:pt x="203" y="0"/>
                      </a:lnTo>
                      <a:lnTo>
                        <a:pt x="220" y="46"/>
                      </a:lnTo>
                      <a:lnTo>
                        <a:pt x="187" y="59"/>
                      </a:lnTo>
                      <a:lnTo>
                        <a:pt x="176" y="130"/>
                      </a:lnTo>
                      <a:lnTo>
                        <a:pt x="203" y="170"/>
                      </a:lnTo>
                      <a:lnTo>
                        <a:pt x="165" y="287"/>
                      </a:lnTo>
                      <a:lnTo>
                        <a:pt x="0" y="345"/>
                      </a:lnTo>
                      <a:lnTo>
                        <a:pt x="57" y="482"/>
                      </a:lnTo>
                      <a:lnTo>
                        <a:pt x="83" y="474"/>
                      </a:lnTo>
                      <a:lnTo>
                        <a:pt x="94" y="473"/>
                      </a:lnTo>
                      <a:lnTo>
                        <a:pt x="107" y="466"/>
                      </a:lnTo>
                      <a:lnTo>
                        <a:pt x="117" y="460"/>
                      </a:lnTo>
                      <a:lnTo>
                        <a:pt x="137" y="459"/>
                      </a:lnTo>
                      <a:lnTo>
                        <a:pt x="150" y="461"/>
                      </a:lnTo>
                      <a:lnTo>
                        <a:pt x="154" y="464"/>
                      </a:lnTo>
                      <a:lnTo>
                        <a:pt x="161" y="464"/>
                      </a:lnTo>
                      <a:lnTo>
                        <a:pt x="165" y="460"/>
                      </a:lnTo>
                      <a:lnTo>
                        <a:pt x="172" y="455"/>
                      </a:lnTo>
                      <a:lnTo>
                        <a:pt x="179" y="447"/>
                      </a:lnTo>
                      <a:lnTo>
                        <a:pt x="180" y="443"/>
                      </a:lnTo>
                      <a:lnTo>
                        <a:pt x="180" y="436"/>
                      </a:lnTo>
                      <a:lnTo>
                        <a:pt x="180" y="430"/>
                      </a:lnTo>
                      <a:lnTo>
                        <a:pt x="186" y="425"/>
                      </a:lnTo>
                      <a:lnTo>
                        <a:pt x="194" y="414"/>
                      </a:lnTo>
                      <a:lnTo>
                        <a:pt x="224" y="407"/>
                      </a:lnTo>
                      <a:lnTo>
                        <a:pt x="234" y="407"/>
                      </a:lnTo>
                      <a:lnTo>
                        <a:pt x="241" y="404"/>
                      </a:lnTo>
                      <a:lnTo>
                        <a:pt x="250" y="394"/>
                      </a:lnTo>
                      <a:lnTo>
                        <a:pt x="253" y="382"/>
                      </a:lnTo>
                      <a:lnTo>
                        <a:pt x="256" y="371"/>
                      </a:lnTo>
                      <a:lnTo>
                        <a:pt x="262" y="361"/>
                      </a:lnTo>
                      <a:lnTo>
                        <a:pt x="269" y="355"/>
                      </a:lnTo>
                      <a:lnTo>
                        <a:pt x="278" y="352"/>
                      </a:lnTo>
                      <a:lnTo>
                        <a:pt x="282" y="347"/>
                      </a:lnTo>
                      <a:lnTo>
                        <a:pt x="289" y="348"/>
                      </a:lnTo>
                      <a:lnTo>
                        <a:pt x="301" y="346"/>
                      </a:lnTo>
                      <a:lnTo>
                        <a:pt x="309" y="346"/>
                      </a:lnTo>
                      <a:lnTo>
                        <a:pt x="316" y="342"/>
                      </a:lnTo>
                      <a:lnTo>
                        <a:pt x="319" y="337"/>
                      </a:lnTo>
                      <a:lnTo>
                        <a:pt x="316" y="328"/>
                      </a:lnTo>
                      <a:lnTo>
                        <a:pt x="314" y="325"/>
                      </a:lnTo>
                      <a:lnTo>
                        <a:pt x="312" y="312"/>
                      </a:lnTo>
                      <a:lnTo>
                        <a:pt x="312" y="303"/>
                      </a:lnTo>
                      <a:lnTo>
                        <a:pt x="315" y="293"/>
                      </a:lnTo>
                      <a:lnTo>
                        <a:pt x="314" y="285"/>
                      </a:lnTo>
                      <a:lnTo>
                        <a:pt x="327" y="265"/>
                      </a:lnTo>
                      <a:lnTo>
                        <a:pt x="335" y="256"/>
                      </a:lnTo>
                      <a:lnTo>
                        <a:pt x="339" y="253"/>
                      </a:lnTo>
                      <a:lnTo>
                        <a:pt x="342" y="255"/>
                      </a:lnTo>
                      <a:lnTo>
                        <a:pt x="344" y="260"/>
                      </a:lnTo>
                      <a:lnTo>
                        <a:pt x="347" y="262"/>
                      </a:lnTo>
                      <a:lnTo>
                        <a:pt x="353" y="264"/>
                      </a:lnTo>
                      <a:lnTo>
                        <a:pt x="355" y="261"/>
                      </a:lnTo>
                      <a:lnTo>
                        <a:pt x="365" y="244"/>
                      </a:lnTo>
                      <a:lnTo>
                        <a:pt x="369" y="239"/>
                      </a:lnTo>
                      <a:lnTo>
                        <a:pt x="376" y="224"/>
                      </a:lnTo>
                      <a:lnTo>
                        <a:pt x="382" y="216"/>
                      </a:lnTo>
                      <a:lnTo>
                        <a:pt x="396" y="206"/>
                      </a:lnTo>
                      <a:lnTo>
                        <a:pt x="416" y="178"/>
                      </a:lnTo>
                      <a:lnTo>
                        <a:pt x="421" y="167"/>
                      </a:lnTo>
                      <a:lnTo>
                        <a:pt x="422" y="161"/>
                      </a:lnTo>
                      <a:lnTo>
                        <a:pt x="427" y="147"/>
                      </a:lnTo>
                      <a:lnTo>
                        <a:pt x="427" y="143"/>
                      </a:lnTo>
                      <a:lnTo>
                        <a:pt x="423" y="140"/>
                      </a:lnTo>
                      <a:lnTo>
                        <a:pt x="419" y="137"/>
                      </a:lnTo>
                      <a:lnTo>
                        <a:pt x="418" y="134"/>
                      </a:lnTo>
                      <a:lnTo>
                        <a:pt x="406" y="131"/>
                      </a:lnTo>
                      <a:lnTo>
                        <a:pt x="396" y="124"/>
                      </a:lnTo>
                      <a:lnTo>
                        <a:pt x="391" y="111"/>
                      </a:lnTo>
                      <a:lnTo>
                        <a:pt x="386" y="108"/>
                      </a:lnTo>
                      <a:lnTo>
                        <a:pt x="382" y="103"/>
                      </a:lnTo>
                      <a:lnTo>
                        <a:pt x="381" y="98"/>
                      </a:lnTo>
                      <a:lnTo>
                        <a:pt x="375" y="92"/>
                      </a:lnTo>
                      <a:lnTo>
                        <a:pt x="373" y="88"/>
                      </a:lnTo>
                      <a:lnTo>
                        <a:pt x="366" y="79"/>
                      </a:lnTo>
                      <a:lnTo>
                        <a:pt x="354" y="73"/>
                      </a:lnTo>
                      <a:lnTo>
                        <a:pt x="347" y="73"/>
                      </a:lnTo>
                      <a:lnTo>
                        <a:pt x="332" y="66"/>
                      </a:lnTo>
                      <a:lnTo>
                        <a:pt x="315" y="63"/>
                      </a:lnTo>
                      <a:lnTo>
                        <a:pt x="309" y="61"/>
                      </a:lnTo>
                      <a:lnTo>
                        <a:pt x="285" y="51"/>
                      </a:lnTo>
                      <a:lnTo>
                        <a:pt x="274" y="43"/>
                      </a:lnTo>
                      <a:lnTo>
                        <a:pt x="266" y="40"/>
                      </a:lnTo>
                      <a:lnTo>
                        <a:pt x="260" y="30"/>
                      </a:lnTo>
                      <a:lnTo>
                        <a:pt x="252" y="23"/>
                      </a:lnTo>
                      <a:lnTo>
                        <a:pt x="250" y="19"/>
                      </a:lnTo>
                      <a:lnTo>
                        <a:pt x="241" y="12"/>
                      </a:lnTo>
                      <a:lnTo>
                        <a:pt x="236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</p:grpSp>
          <p:sp>
            <p:nvSpPr>
              <p:cNvPr id="378" name="Freeform 152"/>
              <p:cNvSpPr>
                <a:spLocks noChangeAspect="1"/>
              </p:cNvSpPr>
              <p:nvPr/>
            </p:nvSpPr>
            <p:spPr bwMode="gray">
              <a:xfrm>
                <a:off x="3069" y="2190"/>
                <a:ext cx="1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3" y="19"/>
                  </a:cxn>
                  <a:cxn ang="0">
                    <a:pos x="8" y="17"/>
                  </a:cxn>
                  <a:cxn ang="0">
                    <a:pos x="8" y="3"/>
                  </a:cxn>
                </a:cxnLst>
                <a:rect l="0" t="0" r="r" b="b"/>
                <a:pathLst>
                  <a:path w="8" h="19">
                    <a:moveTo>
                      <a:pt x="8" y="3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3" y="19"/>
                    </a:lnTo>
                    <a:lnTo>
                      <a:pt x="8" y="17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grpSp>
            <p:nvGrpSpPr>
              <p:cNvPr id="379" name="Group 153"/>
              <p:cNvGrpSpPr>
                <a:grpSpLocks noChangeAspect="1"/>
              </p:cNvGrpSpPr>
              <p:nvPr/>
            </p:nvGrpSpPr>
            <p:grpSpPr bwMode="gray">
              <a:xfrm>
                <a:off x="3000" y="2012"/>
                <a:ext cx="210" cy="192"/>
                <a:chOff x="3000" y="2012"/>
                <a:chExt cx="210" cy="192"/>
              </a:xfrm>
              <a:grpFill/>
            </p:grpSpPr>
            <p:sp>
              <p:nvSpPr>
                <p:cNvPr id="389" name="Freeform 154"/>
                <p:cNvSpPr>
                  <a:spLocks noChangeAspect="1"/>
                </p:cNvSpPr>
                <p:nvPr/>
              </p:nvSpPr>
              <p:spPr bwMode="gray">
                <a:xfrm>
                  <a:off x="3122" y="2182"/>
                  <a:ext cx="10" cy="5"/>
                </a:xfrm>
                <a:custGeom>
                  <a:avLst/>
                  <a:gdLst/>
                  <a:ahLst/>
                  <a:cxnLst>
                    <a:cxn ang="0">
                      <a:pos x="50" y="2"/>
                    </a:cxn>
                    <a:cxn ang="0">
                      <a:pos x="45" y="0"/>
                    </a:cxn>
                    <a:cxn ang="0">
                      <a:pos x="27" y="2"/>
                    </a:cxn>
                    <a:cxn ang="0">
                      <a:pos x="23" y="10"/>
                    </a:cxn>
                    <a:cxn ang="0">
                      <a:pos x="12" y="18"/>
                    </a:cxn>
                    <a:cxn ang="0">
                      <a:pos x="0" y="22"/>
                    </a:cxn>
                    <a:cxn ang="0">
                      <a:pos x="1" y="26"/>
                    </a:cxn>
                    <a:cxn ang="0">
                      <a:pos x="27" y="19"/>
                    </a:cxn>
                    <a:cxn ang="0">
                      <a:pos x="50" y="2"/>
                    </a:cxn>
                  </a:cxnLst>
                  <a:rect l="0" t="0" r="r" b="b"/>
                  <a:pathLst>
                    <a:path w="50" h="26">
                      <a:moveTo>
                        <a:pt x="50" y="2"/>
                      </a:moveTo>
                      <a:lnTo>
                        <a:pt x="45" y="0"/>
                      </a:lnTo>
                      <a:lnTo>
                        <a:pt x="27" y="2"/>
                      </a:lnTo>
                      <a:lnTo>
                        <a:pt x="23" y="10"/>
                      </a:lnTo>
                      <a:lnTo>
                        <a:pt x="12" y="18"/>
                      </a:lnTo>
                      <a:lnTo>
                        <a:pt x="0" y="22"/>
                      </a:lnTo>
                      <a:lnTo>
                        <a:pt x="1" y="26"/>
                      </a:lnTo>
                      <a:lnTo>
                        <a:pt x="27" y="19"/>
                      </a:lnTo>
                      <a:lnTo>
                        <a:pt x="50" y="2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390" name="Freeform 155"/>
                <p:cNvSpPr>
                  <a:spLocks noChangeAspect="1"/>
                </p:cNvSpPr>
                <p:nvPr/>
              </p:nvSpPr>
              <p:spPr bwMode="gray">
                <a:xfrm>
                  <a:off x="3000" y="2012"/>
                  <a:ext cx="210" cy="192"/>
                </a:xfrm>
                <a:custGeom>
                  <a:avLst/>
                  <a:gdLst/>
                  <a:ahLst/>
                  <a:cxnLst>
                    <a:cxn ang="0">
                      <a:pos x="920" y="957"/>
                    </a:cxn>
                    <a:cxn ang="0">
                      <a:pos x="836" y="944"/>
                    </a:cxn>
                    <a:cxn ang="0">
                      <a:pos x="792" y="933"/>
                    </a:cxn>
                    <a:cxn ang="0">
                      <a:pos x="717" y="912"/>
                    </a:cxn>
                    <a:cxn ang="0">
                      <a:pos x="673" y="839"/>
                    </a:cxn>
                    <a:cxn ang="0">
                      <a:pos x="610" y="865"/>
                    </a:cxn>
                    <a:cxn ang="0">
                      <a:pos x="551" y="868"/>
                    </a:cxn>
                    <a:cxn ang="0">
                      <a:pos x="511" y="859"/>
                    </a:cxn>
                    <a:cxn ang="0">
                      <a:pos x="462" y="822"/>
                    </a:cxn>
                    <a:cxn ang="0">
                      <a:pos x="400" y="794"/>
                    </a:cxn>
                    <a:cxn ang="0">
                      <a:pos x="351" y="713"/>
                    </a:cxn>
                    <a:cxn ang="0">
                      <a:pos x="323" y="661"/>
                    </a:cxn>
                    <a:cxn ang="0">
                      <a:pos x="292" y="661"/>
                    </a:cxn>
                    <a:cxn ang="0">
                      <a:pos x="270" y="632"/>
                    </a:cxn>
                    <a:cxn ang="0">
                      <a:pos x="252" y="640"/>
                    </a:cxn>
                    <a:cxn ang="0">
                      <a:pos x="237" y="653"/>
                    </a:cxn>
                    <a:cxn ang="0">
                      <a:pos x="188" y="595"/>
                    </a:cxn>
                    <a:cxn ang="0">
                      <a:pos x="172" y="506"/>
                    </a:cxn>
                    <a:cxn ang="0">
                      <a:pos x="111" y="466"/>
                    </a:cxn>
                    <a:cxn ang="0">
                      <a:pos x="82" y="422"/>
                    </a:cxn>
                    <a:cxn ang="0">
                      <a:pos x="72" y="393"/>
                    </a:cxn>
                    <a:cxn ang="0">
                      <a:pos x="100" y="328"/>
                    </a:cxn>
                    <a:cxn ang="0">
                      <a:pos x="102" y="278"/>
                    </a:cxn>
                    <a:cxn ang="0">
                      <a:pos x="40" y="213"/>
                    </a:cxn>
                    <a:cxn ang="0">
                      <a:pos x="12" y="118"/>
                    </a:cxn>
                    <a:cxn ang="0">
                      <a:pos x="0" y="34"/>
                    </a:cxn>
                    <a:cxn ang="0">
                      <a:pos x="38" y="16"/>
                    </a:cxn>
                    <a:cxn ang="0">
                      <a:pos x="121" y="68"/>
                    </a:cxn>
                    <a:cxn ang="0">
                      <a:pos x="166" y="27"/>
                    </a:cxn>
                    <a:cxn ang="0">
                      <a:pos x="227" y="57"/>
                    </a:cxn>
                    <a:cxn ang="0">
                      <a:pos x="232" y="85"/>
                    </a:cxn>
                    <a:cxn ang="0">
                      <a:pos x="260" y="123"/>
                    </a:cxn>
                    <a:cxn ang="0">
                      <a:pos x="303" y="171"/>
                    </a:cxn>
                    <a:cxn ang="0">
                      <a:pos x="357" y="203"/>
                    </a:cxn>
                    <a:cxn ang="0">
                      <a:pos x="497" y="207"/>
                    </a:cxn>
                    <a:cxn ang="0">
                      <a:pos x="543" y="207"/>
                    </a:cxn>
                    <a:cxn ang="0">
                      <a:pos x="600" y="135"/>
                    </a:cxn>
                    <a:cxn ang="0">
                      <a:pos x="664" y="121"/>
                    </a:cxn>
                    <a:cxn ang="0">
                      <a:pos x="722" y="119"/>
                    </a:cxn>
                    <a:cxn ang="0">
                      <a:pos x="804" y="150"/>
                    </a:cxn>
                    <a:cxn ang="0">
                      <a:pos x="851" y="187"/>
                    </a:cxn>
                    <a:cxn ang="0">
                      <a:pos x="936" y="230"/>
                    </a:cxn>
                    <a:cxn ang="0">
                      <a:pos x="935" y="321"/>
                    </a:cxn>
                    <a:cxn ang="0">
                      <a:pos x="895" y="398"/>
                    </a:cxn>
                    <a:cxn ang="0">
                      <a:pos x="899" y="470"/>
                    </a:cxn>
                    <a:cxn ang="0">
                      <a:pos x="909" y="546"/>
                    </a:cxn>
                    <a:cxn ang="0">
                      <a:pos x="960" y="586"/>
                    </a:cxn>
                    <a:cxn ang="0">
                      <a:pos x="915" y="676"/>
                    </a:cxn>
                    <a:cxn ang="0">
                      <a:pos x="986" y="759"/>
                    </a:cxn>
                    <a:cxn ang="0">
                      <a:pos x="1023" y="829"/>
                    </a:cxn>
                    <a:cxn ang="0">
                      <a:pos x="1033" y="866"/>
                    </a:cxn>
                    <a:cxn ang="0">
                      <a:pos x="970" y="902"/>
                    </a:cxn>
                  </a:cxnLst>
                  <a:rect l="0" t="0" r="r" b="b"/>
                  <a:pathLst>
                    <a:path w="1049" h="961">
                      <a:moveTo>
                        <a:pt x="957" y="958"/>
                      </a:moveTo>
                      <a:lnTo>
                        <a:pt x="954" y="957"/>
                      </a:lnTo>
                      <a:lnTo>
                        <a:pt x="947" y="961"/>
                      </a:lnTo>
                      <a:lnTo>
                        <a:pt x="932" y="960"/>
                      </a:lnTo>
                      <a:lnTo>
                        <a:pt x="920" y="957"/>
                      </a:lnTo>
                      <a:lnTo>
                        <a:pt x="903" y="951"/>
                      </a:lnTo>
                      <a:lnTo>
                        <a:pt x="895" y="944"/>
                      </a:lnTo>
                      <a:lnTo>
                        <a:pt x="889" y="949"/>
                      </a:lnTo>
                      <a:lnTo>
                        <a:pt x="855" y="947"/>
                      </a:lnTo>
                      <a:lnTo>
                        <a:pt x="836" y="944"/>
                      </a:lnTo>
                      <a:lnTo>
                        <a:pt x="825" y="939"/>
                      </a:lnTo>
                      <a:lnTo>
                        <a:pt x="820" y="941"/>
                      </a:lnTo>
                      <a:lnTo>
                        <a:pt x="818" y="945"/>
                      </a:lnTo>
                      <a:lnTo>
                        <a:pt x="806" y="938"/>
                      </a:lnTo>
                      <a:lnTo>
                        <a:pt x="792" y="933"/>
                      </a:lnTo>
                      <a:lnTo>
                        <a:pt x="775" y="933"/>
                      </a:lnTo>
                      <a:lnTo>
                        <a:pt x="755" y="930"/>
                      </a:lnTo>
                      <a:lnTo>
                        <a:pt x="744" y="926"/>
                      </a:lnTo>
                      <a:lnTo>
                        <a:pt x="726" y="925"/>
                      </a:lnTo>
                      <a:lnTo>
                        <a:pt x="717" y="912"/>
                      </a:lnTo>
                      <a:lnTo>
                        <a:pt x="710" y="893"/>
                      </a:lnTo>
                      <a:lnTo>
                        <a:pt x="705" y="869"/>
                      </a:lnTo>
                      <a:lnTo>
                        <a:pt x="697" y="852"/>
                      </a:lnTo>
                      <a:lnTo>
                        <a:pt x="683" y="843"/>
                      </a:lnTo>
                      <a:lnTo>
                        <a:pt x="673" y="839"/>
                      </a:lnTo>
                      <a:lnTo>
                        <a:pt x="665" y="838"/>
                      </a:lnTo>
                      <a:lnTo>
                        <a:pt x="645" y="847"/>
                      </a:lnTo>
                      <a:lnTo>
                        <a:pt x="625" y="853"/>
                      </a:lnTo>
                      <a:lnTo>
                        <a:pt x="619" y="860"/>
                      </a:lnTo>
                      <a:lnTo>
                        <a:pt x="610" y="865"/>
                      </a:lnTo>
                      <a:lnTo>
                        <a:pt x="600" y="865"/>
                      </a:lnTo>
                      <a:lnTo>
                        <a:pt x="584" y="875"/>
                      </a:lnTo>
                      <a:lnTo>
                        <a:pt x="573" y="877"/>
                      </a:lnTo>
                      <a:lnTo>
                        <a:pt x="559" y="874"/>
                      </a:lnTo>
                      <a:lnTo>
                        <a:pt x="551" y="868"/>
                      </a:lnTo>
                      <a:lnTo>
                        <a:pt x="537" y="865"/>
                      </a:lnTo>
                      <a:lnTo>
                        <a:pt x="523" y="868"/>
                      </a:lnTo>
                      <a:lnTo>
                        <a:pt x="516" y="868"/>
                      </a:lnTo>
                      <a:lnTo>
                        <a:pt x="507" y="856"/>
                      </a:lnTo>
                      <a:lnTo>
                        <a:pt x="511" y="859"/>
                      </a:lnTo>
                      <a:lnTo>
                        <a:pt x="509" y="854"/>
                      </a:lnTo>
                      <a:lnTo>
                        <a:pt x="502" y="849"/>
                      </a:lnTo>
                      <a:lnTo>
                        <a:pt x="470" y="838"/>
                      </a:lnTo>
                      <a:lnTo>
                        <a:pt x="462" y="826"/>
                      </a:lnTo>
                      <a:lnTo>
                        <a:pt x="462" y="822"/>
                      </a:lnTo>
                      <a:lnTo>
                        <a:pt x="453" y="812"/>
                      </a:lnTo>
                      <a:lnTo>
                        <a:pt x="438" y="805"/>
                      </a:lnTo>
                      <a:lnTo>
                        <a:pt x="425" y="800"/>
                      </a:lnTo>
                      <a:lnTo>
                        <a:pt x="409" y="799"/>
                      </a:lnTo>
                      <a:lnTo>
                        <a:pt x="400" y="794"/>
                      </a:lnTo>
                      <a:lnTo>
                        <a:pt x="392" y="785"/>
                      </a:lnTo>
                      <a:lnTo>
                        <a:pt x="384" y="762"/>
                      </a:lnTo>
                      <a:lnTo>
                        <a:pt x="374" y="745"/>
                      </a:lnTo>
                      <a:lnTo>
                        <a:pt x="371" y="730"/>
                      </a:lnTo>
                      <a:lnTo>
                        <a:pt x="351" y="713"/>
                      </a:lnTo>
                      <a:lnTo>
                        <a:pt x="347" y="699"/>
                      </a:lnTo>
                      <a:lnTo>
                        <a:pt x="342" y="689"/>
                      </a:lnTo>
                      <a:lnTo>
                        <a:pt x="334" y="685"/>
                      </a:lnTo>
                      <a:lnTo>
                        <a:pt x="324" y="669"/>
                      </a:lnTo>
                      <a:lnTo>
                        <a:pt x="323" y="661"/>
                      </a:lnTo>
                      <a:lnTo>
                        <a:pt x="319" y="655"/>
                      </a:lnTo>
                      <a:lnTo>
                        <a:pt x="313" y="651"/>
                      </a:lnTo>
                      <a:lnTo>
                        <a:pt x="301" y="656"/>
                      </a:lnTo>
                      <a:lnTo>
                        <a:pt x="293" y="664"/>
                      </a:lnTo>
                      <a:lnTo>
                        <a:pt x="292" y="661"/>
                      </a:lnTo>
                      <a:lnTo>
                        <a:pt x="286" y="659"/>
                      </a:lnTo>
                      <a:lnTo>
                        <a:pt x="283" y="654"/>
                      </a:lnTo>
                      <a:lnTo>
                        <a:pt x="276" y="649"/>
                      </a:lnTo>
                      <a:lnTo>
                        <a:pt x="271" y="642"/>
                      </a:lnTo>
                      <a:lnTo>
                        <a:pt x="270" y="632"/>
                      </a:lnTo>
                      <a:lnTo>
                        <a:pt x="265" y="627"/>
                      </a:lnTo>
                      <a:lnTo>
                        <a:pt x="256" y="624"/>
                      </a:lnTo>
                      <a:lnTo>
                        <a:pt x="252" y="628"/>
                      </a:lnTo>
                      <a:lnTo>
                        <a:pt x="254" y="634"/>
                      </a:lnTo>
                      <a:lnTo>
                        <a:pt x="252" y="640"/>
                      </a:lnTo>
                      <a:lnTo>
                        <a:pt x="253" y="646"/>
                      </a:lnTo>
                      <a:lnTo>
                        <a:pt x="244" y="646"/>
                      </a:lnTo>
                      <a:lnTo>
                        <a:pt x="243" y="656"/>
                      </a:lnTo>
                      <a:lnTo>
                        <a:pt x="240" y="655"/>
                      </a:lnTo>
                      <a:lnTo>
                        <a:pt x="237" y="653"/>
                      </a:lnTo>
                      <a:lnTo>
                        <a:pt x="217" y="638"/>
                      </a:lnTo>
                      <a:lnTo>
                        <a:pt x="210" y="630"/>
                      </a:lnTo>
                      <a:lnTo>
                        <a:pt x="205" y="622"/>
                      </a:lnTo>
                      <a:lnTo>
                        <a:pt x="201" y="602"/>
                      </a:lnTo>
                      <a:lnTo>
                        <a:pt x="188" y="595"/>
                      </a:lnTo>
                      <a:lnTo>
                        <a:pt x="189" y="574"/>
                      </a:lnTo>
                      <a:lnTo>
                        <a:pt x="193" y="547"/>
                      </a:lnTo>
                      <a:lnTo>
                        <a:pt x="186" y="533"/>
                      </a:lnTo>
                      <a:lnTo>
                        <a:pt x="179" y="521"/>
                      </a:lnTo>
                      <a:lnTo>
                        <a:pt x="172" y="506"/>
                      </a:lnTo>
                      <a:lnTo>
                        <a:pt x="163" y="497"/>
                      </a:lnTo>
                      <a:lnTo>
                        <a:pt x="150" y="493"/>
                      </a:lnTo>
                      <a:lnTo>
                        <a:pt x="140" y="488"/>
                      </a:lnTo>
                      <a:lnTo>
                        <a:pt x="126" y="477"/>
                      </a:lnTo>
                      <a:lnTo>
                        <a:pt x="111" y="466"/>
                      </a:lnTo>
                      <a:lnTo>
                        <a:pt x="99" y="460"/>
                      </a:lnTo>
                      <a:lnTo>
                        <a:pt x="99" y="449"/>
                      </a:lnTo>
                      <a:lnTo>
                        <a:pt x="93" y="435"/>
                      </a:lnTo>
                      <a:lnTo>
                        <a:pt x="86" y="429"/>
                      </a:lnTo>
                      <a:lnTo>
                        <a:pt x="82" y="422"/>
                      </a:lnTo>
                      <a:lnTo>
                        <a:pt x="73" y="422"/>
                      </a:lnTo>
                      <a:lnTo>
                        <a:pt x="67" y="417"/>
                      </a:lnTo>
                      <a:lnTo>
                        <a:pt x="65" y="401"/>
                      </a:lnTo>
                      <a:lnTo>
                        <a:pt x="68" y="400"/>
                      </a:lnTo>
                      <a:lnTo>
                        <a:pt x="72" y="393"/>
                      </a:lnTo>
                      <a:lnTo>
                        <a:pt x="76" y="368"/>
                      </a:lnTo>
                      <a:lnTo>
                        <a:pt x="80" y="360"/>
                      </a:lnTo>
                      <a:lnTo>
                        <a:pt x="88" y="358"/>
                      </a:lnTo>
                      <a:lnTo>
                        <a:pt x="87" y="349"/>
                      </a:lnTo>
                      <a:lnTo>
                        <a:pt x="100" y="328"/>
                      </a:lnTo>
                      <a:lnTo>
                        <a:pt x="109" y="317"/>
                      </a:lnTo>
                      <a:lnTo>
                        <a:pt x="104" y="299"/>
                      </a:lnTo>
                      <a:lnTo>
                        <a:pt x="110" y="285"/>
                      </a:lnTo>
                      <a:lnTo>
                        <a:pt x="116" y="278"/>
                      </a:lnTo>
                      <a:lnTo>
                        <a:pt x="102" y="278"/>
                      </a:lnTo>
                      <a:lnTo>
                        <a:pt x="80" y="273"/>
                      </a:lnTo>
                      <a:lnTo>
                        <a:pt x="68" y="262"/>
                      </a:lnTo>
                      <a:lnTo>
                        <a:pt x="62" y="240"/>
                      </a:lnTo>
                      <a:lnTo>
                        <a:pt x="50" y="230"/>
                      </a:lnTo>
                      <a:lnTo>
                        <a:pt x="40" y="213"/>
                      </a:lnTo>
                      <a:lnTo>
                        <a:pt x="35" y="180"/>
                      </a:lnTo>
                      <a:lnTo>
                        <a:pt x="34" y="164"/>
                      </a:lnTo>
                      <a:lnTo>
                        <a:pt x="22" y="147"/>
                      </a:lnTo>
                      <a:lnTo>
                        <a:pt x="8" y="139"/>
                      </a:lnTo>
                      <a:lnTo>
                        <a:pt x="12" y="118"/>
                      </a:lnTo>
                      <a:lnTo>
                        <a:pt x="10" y="102"/>
                      </a:lnTo>
                      <a:lnTo>
                        <a:pt x="10" y="85"/>
                      </a:lnTo>
                      <a:lnTo>
                        <a:pt x="8" y="58"/>
                      </a:lnTo>
                      <a:lnTo>
                        <a:pt x="1" y="41"/>
                      </a:lnTo>
                      <a:lnTo>
                        <a:pt x="0" y="34"/>
                      </a:lnTo>
                      <a:lnTo>
                        <a:pt x="14" y="25"/>
                      </a:lnTo>
                      <a:lnTo>
                        <a:pt x="16" y="18"/>
                      </a:lnTo>
                      <a:lnTo>
                        <a:pt x="25" y="0"/>
                      </a:lnTo>
                      <a:lnTo>
                        <a:pt x="34" y="11"/>
                      </a:lnTo>
                      <a:lnTo>
                        <a:pt x="38" y="16"/>
                      </a:lnTo>
                      <a:lnTo>
                        <a:pt x="70" y="62"/>
                      </a:lnTo>
                      <a:lnTo>
                        <a:pt x="86" y="65"/>
                      </a:lnTo>
                      <a:lnTo>
                        <a:pt x="99" y="68"/>
                      </a:lnTo>
                      <a:lnTo>
                        <a:pt x="104" y="68"/>
                      </a:lnTo>
                      <a:lnTo>
                        <a:pt x="121" y="68"/>
                      </a:lnTo>
                      <a:lnTo>
                        <a:pt x="127" y="68"/>
                      </a:lnTo>
                      <a:lnTo>
                        <a:pt x="138" y="65"/>
                      </a:lnTo>
                      <a:lnTo>
                        <a:pt x="150" y="53"/>
                      </a:lnTo>
                      <a:lnTo>
                        <a:pt x="156" y="37"/>
                      </a:lnTo>
                      <a:lnTo>
                        <a:pt x="166" y="27"/>
                      </a:lnTo>
                      <a:lnTo>
                        <a:pt x="178" y="19"/>
                      </a:lnTo>
                      <a:lnTo>
                        <a:pt x="204" y="13"/>
                      </a:lnTo>
                      <a:lnTo>
                        <a:pt x="221" y="22"/>
                      </a:lnTo>
                      <a:lnTo>
                        <a:pt x="220" y="36"/>
                      </a:lnTo>
                      <a:lnTo>
                        <a:pt x="227" y="57"/>
                      </a:lnTo>
                      <a:lnTo>
                        <a:pt x="212" y="65"/>
                      </a:lnTo>
                      <a:lnTo>
                        <a:pt x="209" y="70"/>
                      </a:lnTo>
                      <a:lnTo>
                        <a:pt x="220" y="77"/>
                      </a:lnTo>
                      <a:lnTo>
                        <a:pt x="224" y="81"/>
                      </a:lnTo>
                      <a:lnTo>
                        <a:pt x="232" y="85"/>
                      </a:lnTo>
                      <a:lnTo>
                        <a:pt x="240" y="92"/>
                      </a:lnTo>
                      <a:lnTo>
                        <a:pt x="247" y="95"/>
                      </a:lnTo>
                      <a:lnTo>
                        <a:pt x="254" y="95"/>
                      </a:lnTo>
                      <a:lnTo>
                        <a:pt x="258" y="94"/>
                      </a:lnTo>
                      <a:lnTo>
                        <a:pt x="260" y="123"/>
                      </a:lnTo>
                      <a:lnTo>
                        <a:pt x="265" y="142"/>
                      </a:lnTo>
                      <a:lnTo>
                        <a:pt x="270" y="155"/>
                      </a:lnTo>
                      <a:lnTo>
                        <a:pt x="282" y="165"/>
                      </a:lnTo>
                      <a:lnTo>
                        <a:pt x="293" y="167"/>
                      </a:lnTo>
                      <a:lnTo>
                        <a:pt x="303" y="171"/>
                      </a:lnTo>
                      <a:lnTo>
                        <a:pt x="318" y="170"/>
                      </a:lnTo>
                      <a:lnTo>
                        <a:pt x="329" y="171"/>
                      </a:lnTo>
                      <a:lnTo>
                        <a:pt x="336" y="176"/>
                      </a:lnTo>
                      <a:lnTo>
                        <a:pt x="344" y="192"/>
                      </a:lnTo>
                      <a:lnTo>
                        <a:pt x="357" y="203"/>
                      </a:lnTo>
                      <a:lnTo>
                        <a:pt x="377" y="214"/>
                      </a:lnTo>
                      <a:lnTo>
                        <a:pt x="411" y="225"/>
                      </a:lnTo>
                      <a:lnTo>
                        <a:pt x="423" y="226"/>
                      </a:lnTo>
                      <a:lnTo>
                        <a:pt x="479" y="209"/>
                      </a:lnTo>
                      <a:lnTo>
                        <a:pt x="497" y="207"/>
                      </a:lnTo>
                      <a:lnTo>
                        <a:pt x="519" y="202"/>
                      </a:lnTo>
                      <a:lnTo>
                        <a:pt x="516" y="205"/>
                      </a:lnTo>
                      <a:lnTo>
                        <a:pt x="502" y="208"/>
                      </a:lnTo>
                      <a:lnTo>
                        <a:pt x="519" y="210"/>
                      </a:lnTo>
                      <a:lnTo>
                        <a:pt x="543" y="207"/>
                      </a:lnTo>
                      <a:lnTo>
                        <a:pt x="543" y="187"/>
                      </a:lnTo>
                      <a:lnTo>
                        <a:pt x="534" y="166"/>
                      </a:lnTo>
                      <a:lnTo>
                        <a:pt x="548" y="166"/>
                      </a:lnTo>
                      <a:lnTo>
                        <a:pt x="566" y="162"/>
                      </a:lnTo>
                      <a:lnTo>
                        <a:pt x="600" y="135"/>
                      </a:lnTo>
                      <a:lnTo>
                        <a:pt x="615" y="121"/>
                      </a:lnTo>
                      <a:lnTo>
                        <a:pt x="631" y="117"/>
                      </a:lnTo>
                      <a:lnTo>
                        <a:pt x="642" y="117"/>
                      </a:lnTo>
                      <a:lnTo>
                        <a:pt x="653" y="121"/>
                      </a:lnTo>
                      <a:lnTo>
                        <a:pt x="664" y="121"/>
                      </a:lnTo>
                      <a:lnTo>
                        <a:pt x="669" y="116"/>
                      </a:lnTo>
                      <a:lnTo>
                        <a:pt x="672" y="107"/>
                      </a:lnTo>
                      <a:lnTo>
                        <a:pt x="686" y="105"/>
                      </a:lnTo>
                      <a:lnTo>
                        <a:pt x="707" y="107"/>
                      </a:lnTo>
                      <a:lnTo>
                        <a:pt x="722" y="119"/>
                      </a:lnTo>
                      <a:lnTo>
                        <a:pt x="731" y="131"/>
                      </a:lnTo>
                      <a:lnTo>
                        <a:pt x="769" y="143"/>
                      </a:lnTo>
                      <a:lnTo>
                        <a:pt x="782" y="150"/>
                      </a:lnTo>
                      <a:lnTo>
                        <a:pt x="793" y="153"/>
                      </a:lnTo>
                      <a:lnTo>
                        <a:pt x="804" y="150"/>
                      </a:lnTo>
                      <a:lnTo>
                        <a:pt x="819" y="153"/>
                      </a:lnTo>
                      <a:lnTo>
                        <a:pt x="828" y="158"/>
                      </a:lnTo>
                      <a:lnTo>
                        <a:pt x="837" y="171"/>
                      </a:lnTo>
                      <a:lnTo>
                        <a:pt x="841" y="183"/>
                      </a:lnTo>
                      <a:lnTo>
                        <a:pt x="851" y="187"/>
                      </a:lnTo>
                      <a:lnTo>
                        <a:pt x="867" y="197"/>
                      </a:lnTo>
                      <a:lnTo>
                        <a:pt x="889" y="215"/>
                      </a:lnTo>
                      <a:lnTo>
                        <a:pt x="905" y="225"/>
                      </a:lnTo>
                      <a:lnTo>
                        <a:pt x="931" y="225"/>
                      </a:lnTo>
                      <a:lnTo>
                        <a:pt x="936" y="230"/>
                      </a:lnTo>
                      <a:lnTo>
                        <a:pt x="936" y="267"/>
                      </a:lnTo>
                      <a:lnTo>
                        <a:pt x="939" y="278"/>
                      </a:lnTo>
                      <a:lnTo>
                        <a:pt x="937" y="291"/>
                      </a:lnTo>
                      <a:lnTo>
                        <a:pt x="935" y="305"/>
                      </a:lnTo>
                      <a:lnTo>
                        <a:pt x="935" y="321"/>
                      </a:lnTo>
                      <a:lnTo>
                        <a:pt x="930" y="343"/>
                      </a:lnTo>
                      <a:lnTo>
                        <a:pt x="916" y="365"/>
                      </a:lnTo>
                      <a:lnTo>
                        <a:pt x="916" y="380"/>
                      </a:lnTo>
                      <a:lnTo>
                        <a:pt x="895" y="388"/>
                      </a:lnTo>
                      <a:lnTo>
                        <a:pt x="895" y="398"/>
                      </a:lnTo>
                      <a:lnTo>
                        <a:pt x="895" y="418"/>
                      </a:lnTo>
                      <a:lnTo>
                        <a:pt x="909" y="423"/>
                      </a:lnTo>
                      <a:lnTo>
                        <a:pt x="910" y="434"/>
                      </a:lnTo>
                      <a:lnTo>
                        <a:pt x="903" y="452"/>
                      </a:lnTo>
                      <a:lnTo>
                        <a:pt x="899" y="470"/>
                      </a:lnTo>
                      <a:lnTo>
                        <a:pt x="901" y="482"/>
                      </a:lnTo>
                      <a:lnTo>
                        <a:pt x="907" y="498"/>
                      </a:lnTo>
                      <a:lnTo>
                        <a:pt x="910" y="516"/>
                      </a:lnTo>
                      <a:lnTo>
                        <a:pt x="907" y="533"/>
                      </a:lnTo>
                      <a:lnTo>
                        <a:pt x="909" y="546"/>
                      </a:lnTo>
                      <a:lnTo>
                        <a:pt x="919" y="557"/>
                      </a:lnTo>
                      <a:lnTo>
                        <a:pt x="931" y="560"/>
                      </a:lnTo>
                      <a:lnTo>
                        <a:pt x="943" y="560"/>
                      </a:lnTo>
                      <a:lnTo>
                        <a:pt x="954" y="570"/>
                      </a:lnTo>
                      <a:lnTo>
                        <a:pt x="960" y="586"/>
                      </a:lnTo>
                      <a:lnTo>
                        <a:pt x="960" y="601"/>
                      </a:lnTo>
                      <a:lnTo>
                        <a:pt x="954" y="618"/>
                      </a:lnTo>
                      <a:lnTo>
                        <a:pt x="931" y="646"/>
                      </a:lnTo>
                      <a:lnTo>
                        <a:pt x="919" y="671"/>
                      </a:lnTo>
                      <a:lnTo>
                        <a:pt x="915" y="676"/>
                      </a:lnTo>
                      <a:lnTo>
                        <a:pt x="923" y="686"/>
                      </a:lnTo>
                      <a:lnTo>
                        <a:pt x="937" y="698"/>
                      </a:lnTo>
                      <a:lnTo>
                        <a:pt x="958" y="741"/>
                      </a:lnTo>
                      <a:lnTo>
                        <a:pt x="970" y="751"/>
                      </a:lnTo>
                      <a:lnTo>
                        <a:pt x="986" y="759"/>
                      </a:lnTo>
                      <a:lnTo>
                        <a:pt x="1013" y="768"/>
                      </a:lnTo>
                      <a:lnTo>
                        <a:pt x="1018" y="774"/>
                      </a:lnTo>
                      <a:lnTo>
                        <a:pt x="1023" y="800"/>
                      </a:lnTo>
                      <a:lnTo>
                        <a:pt x="1024" y="815"/>
                      </a:lnTo>
                      <a:lnTo>
                        <a:pt x="1023" y="829"/>
                      </a:lnTo>
                      <a:lnTo>
                        <a:pt x="1043" y="833"/>
                      </a:lnTo>
                      <a:lnTo>
                        <a:pt x="1048" y="838"/>
                      </a:lnTo>
                      <a:lnTo>
                        <a:pt x="1049" y="848"/>
                      </a:lnTo>
                      <a:lnTo>
                        <a:pt x="1046" y="854"/>
                      </a:lnTo>
                      <a:lnTo>
                        <a:pt x="1033" y="866"/>
                      </a:lnTo>
                      <a:lnTo>
                        <a:pt x="1021" y="869"/>
                      </a:lnTo>
                      <a:lnTo>
                        <a:pt x="1006" y="875"/>
                      </a:lnTo>
                      <a:lnTo>
                        <a:pt x="992" y="880"/>
                      </a:lnTo>
                      <a:lnTo>
                        <a:pt x="979" y="890"/>
                      </a:lnTo>
                      <a:lnTo>
                        <a:pt x="970" y="902"/>
                      </a:lnTo>
                      <a:lnTo>
                        <a:pt x="959" y="931"/>
                      </a:lnTo>
                      <a:lnTo>
                        <a:pt x="957" y="944"/>
                      </a:lnTo>
                      <a:lnTo>
                        <a:pt x="957" y="95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</p:grpSp>
          <p:sp>
            <p:nvSpPr>
              <p:cNvPr id="380" name="Freeform 156"/>
              <p:cNvSpPr>
                <a:spLocks noChangeAspect="1"/>
              </p:cNvSpPr>
              <p:nvPr/>
            </p:nvSpPr>
            <p:spPr bwMode="gray">
              <a:xfrm>
                <a:off x="2941" y="2045"/>
                <a:ext cx="107" cy="109"/>
              </a:xfrm>
              <a:custGeom>
                <a:avLst/>
                <a:gdLst/>
                <a:ahLst/>
                <a:cxnLst>
                  <a:cxn ang="0">
                    <a:pos x="527" y="500"/>
                  </a:cxn>
                  <a:cxn ang="0">
                    <a:pos x="510" y="490"/>
                  </a:cxn>
                  <a:cxn ang="0">
                    <a:pos x="505" y="494"/>
                  </a:cxn>
                  <a:cxn ang="0">
                    <a:pos x="479" y="489"/>
                  </a:cxn>
                  <a:cxn ang="0">
                    <a:pos x="452" y="512"/>
                  </a:cxn>
                  <a:cxn ang="0">
                    <a:pos x="426" y="548"/>
                  </a:cxn>
                  <a:cxn ang="0">
                    <a:pos x="265" y="515"/>
                  </a:cxn>
                  <a:cxn ang="0">
                    <a:pos x="263" y="472"/>
                  </a:cxn>
                  <a:cxn ang="0">
                    <a:pos x="232" y="467"/>
                  </a:cxn>
                  <a:cxn ang="0">
                    <a:pos x="218" y="444"/>
                  </a:cxn>
                  <a:cxn ang="0">
                    <a:pos x="100" y="376"/>
                  </a:cxn>
                  <a:cxn ang="0">
                    <a:pos x="0" y="278"/>
                  </a:cxn>
                  <a:cxn ang="0">
                    <a:pos x="58" y="237"/>
                  </a:cxn>
                  <a:cxn ang="0">
                    <a:pos x="95" y="220"/>
                  </a:cxn>
                  <a:cxn ang="0">
                    <a:pos x="111" y="209"/>
                  </a:cxn>
                  <a:cxn ang="0">
                    <a:pos x="133" y="180"/>
                  </a:cxn>
                  <a:cxn ang="0">
                    <a:pos x="140" y="73"/>
                  </a:cxn>
                  <a:cxn ang="0">
                    <a:pos x="189" y="31"/>
                  </a:cxn>
                  <a:cxn ang="0">
                    <a:pos x="229" y="0"/>
                  </a:cxn>
                  <a:cxn ang="0">
                    <a:pos x="279" y="10"/>
                  </a:cxn>
                  <a:cxn ang="0">
                    <a:pos x="306" y="20"/>
                  </a:cxn>
                  <a:cxn ang="0">
                    <a:pos x="329" y="14"/>
                  </a:cxn>
                  <a:cxn ang="0">
                    <a:pos x="344" y="64"/>
                  </a:cxn>
                  <a:cxn ang="0">
                    <a:pos x="362" y="96"/>
                  </a:cxn>
                  <a:cxn ang="0">
                    <a:pos x="396" y="112"/>
                  </a:cxn>
                  <a:cxn ang="0">
                    <a:pos x="404" y="119"/>
                  </a:cxn>
                  <a:cxn ang="0">
                    <a:pos x="403" y="152"/>
                  </a:cxn>
                  <a:cxn ang="0">
                    <a:pos x="381" y="184"/>
                  </a:cxn>
                  <a:cxn ang="0">
                    <a:pos x="374" y="195"/>
                  </a:cxn>
                  <a:cxn ang="0">
                    <a:pos x="366" y="227"/>
                  </a:cxn>
                  <a:cxn ang="0">
                    <a:pos x="359" y="236"/>
                  </a:cxn>
                  <a:cxn ang="0">
                    <a:pos x="367" y="256"/>
                  </a:cxn>
                  <a:cxn ang="0">
                    <a:pos x="380" y="264"/>
                  </a:cxn>
                  <a:cxn ang="0">
                    <a:pos x="393" y="283"/>
                  </a:cxn>
                  <a:cxn ang="0">
                    <a:pos x="405" y="301"/>
                  </a:cxn>
                  <a:cxn ang="0">
                    <a:pos x="432" y="322"/>
                  </a:cxn>
                  <a:cxn ang="0">
                    <a:pos x="457" y="331"/>
                  </a:cxn>
                  <a:cxn ang="0">
                    <a:pos x="473" y="355"/>
                  </a:cxn>
                  <a:cxn ang="0">
                    <a:pos x="487" y="381"/>
                  </a:cxn>
                  <a:cxn ang="0">
                    <a:pos x="482" y="429"/>
                  </a:cxn>
                  <a:cxn ang="0">
                    <a:pos x="499" y="456"/>
                  </a:cxn>
                  <a:cxn ang="0">
                    <a:pos x="511" y="472"/>
                  </a:cxn>
                  <a:cxn ang="0">
                    <a:pos x="534" y="489"/>
                  </a:cxn>
                </a:cxnLst>
                <a:rect l="0" t="0" r="r" b="b"/>
                <a:pathLst>
                  <a:path w="534" h="548">
                    <a:moveTo>
                      <a:pt x="534" y="489"/>
                    </a:moveTo>
                    <a:lnTo>
                      <a:pt x="527" y="500"/>
                    </a:lnTo>
                    <a:lnTo>
                      <a:pt x="520" y="495"/>
                    </a:lnTo>
                    <a:lnTo>
                      <a:pt x="510" y="490"/>
                    </a:lnTo>
                    <a:lnTo>
                      <a:pt x="507" y="491"/>
                    </a:lnTo>
                    <a:lnTo>
                      <a:pt x="505" y="494"/>
                    </a:lnTo>
                    <a:lnTo>
                      <a:pt x="493" y="490"/>
                    </a:lnTo>
                    <a:lnTo>
                      <a:pt x="479" y="489"/>
                    </a:lnTo>
                    <a:lnTo>
                      <a:pt x="463" y="495"/>
                    </a:lnTo>
                    <a:lnTo>
                      <a:pt x="452" y="512"/>
                    </a:lnTo>
                    <a:lnTo>
                      <a:pt x="442" y="532"/>
                    </a:lnTo>
                    <a:lnTo>
                      <a:pt x="426" y="548"/>
                    </a:lnTo>
                    <a:lnTo>
                      <a:pt x="328" y="543"/>
                    </a:lnTo>
                    <a:lnTo>
                      <a:pt x="265" y="515"/>
                    </a:lnTo>
                    <a:lnTo>
                      <a:pt x="263" y="511"/>
                    </a:lnTo>
                    <a:lnTo>
                      <a:pt x="263" y="472"/>
                    </a:lnTo>
                    <a:lnTo>
                      <a:pt x="261" y="469"/>
                    </a:lnTo>
                    <a:lnTo>
                      <a:pt x="232" y="467"/>
                    </a:lnTo>
                    <a:lnTo>
                      <a:pt x="224" y="449"/>
                    </a:lnTo>
                    <a:lnTo>
                      <a:pt x="218" y="444"/>
                    </a:lnTo>
                    <a:lnTo>
                      <a:pt x="162" y="423"/>
                    </a:lnTo>
                    <a:lnTo>
                      <a:pt x="100" y="376"/>
                    </a:lnTo>
                    <a:lnTo>
                      <a:pt x="16" y="353"/>
                    </a:lnTo>
                    <a:lnTo>
                      <a:pt x="0" y="278"/>
                    </a:lnTo>
                    <a:lnTo>
                      <a:pt x="43" y="248"/>
                    </a:lnTo>
                    <a:lnTo>
                      <a:pt x="58" y="237"/>
                    </a:lnTo>
                    <a:lnTo>
                      <a:pt x="73" y="232"/>
                    </a:lnTo>
                    <a:lnTo>
                      <a:pt x="95" y="220"/>
                    </a:lnTo>
                    <a:lnTo>
                      <a:pt x="107" y="213"/>
                    </a:lnTo>
                    <a:lnTo>
                      <a:pt x="111" y="209"/>
                    </a:lnTo>
                    <a:lnTo>
                      <a:pt x="123" y="204"/>
                    </a:lnTo>
                    <a:lnTo>
                      <a:pt x="133" y="180"/>
                    </a:lnTo>
                    <a:lnTo>
                      <a:pt x="136" y="143"/>
                    </a:lnTo>
                    <a:lnTo>
                      <a:pt x="140" y="73"/>
                    </a:lnTo>
                    <a:lnTo>
                      <a:pt x="171" y="60"/>
                    </a:lnTo>
                    <a:lnTo>
                      <a:pt x="189" y="31"/>
                    </a:lnTo>
                    <a:lnTo>
                      <a:pt x="204" y="22"/>
                    </a:lnTo>
                    <a:lnTo>
                      <a:pt x="229" y="0"/>
                    </a:lnTo>
                    <a:lnTo>
                      <a:pt x="249" y="9"/>
                    </a:lnTo>
                    <a:lnTo>
                      <a:pt x="279" y="10"/>
                    </a:lnTo>
                    <a:lnTo>
                      <a:pt x="297" y="9"/>
                    </a:lnTo>
                    <a:lnTo>
                      <a:pt x="306" y="20"/>
                    </a:lnTo>
                    <a:lnTo>
                      <a:pt x="322" y="22"/>
                    </a:lnTo>
                    <a:lnTo>
                      <a:pt x="329" y="14"/>
                    </a:lnTo>
                    <a:lnTo>
                      <a:pt x="334" y="47"/>
                    </a:lnTo>
                    <a:lnTo>
                      <a:pt x="344" y="64"/>
                    </a:lnTo>
                    <a:lnTo>
                      <a:pt x="356" y="74"/>
                    </a:lnTo>
                    <a:lnTo>
                      <a:pt x="362" y="96"/>
                    </a:lnTo>
                    <a:lnTo>
                      <a:pt x="374" y="107"/>
                    </a:lnTo>
                    <a:lnTo>
                      <a:pt x="396" y="112"/>
                    </a:lnTo>
                    <a:lnTo>
                      <a:pt x="410" y="112"/>
                    </a:lnTo>
                    <a:lnTo>
                      <a:pt x="404" y="119"/>
                    </a:lnTo>
                    <a:lnTo>
                      <a:pt x="398" y="133"/>
                    </a:lnTo>
                    <a:lnTo>
                      <a:pt x="403" y="152"/>
                    </a:lnTo>
                    <a:lnTo>
                      <a:pt x="394" y="162"/>
                    </a:lnTo>
                    <a:lnTo>
                      <a:pt x="381" y="184"/>
                    </a:lnTo>
                    <a:lnTo>
                      <a:pt x="382" y="192"/>
                    </a:lnTo>
                    <a:lnTo>
                      <a:pt x="374" y="195"/>
                    </a:lnTo>
                    <a:lnTo>
                      <a:pt x="370" y="202"/>
                    </a:lnTo>
                    <a:lnTo>
                      <a:pt x="366" y="227"/>
                    </a:lnTo>
                    <a:lnTo>
                      <a:pt x="362" y="234"/>
                    </a:lnTo>
                    <a:lnTo>
                      <a:pt x="359" y="236"/>
                    </a:lnTo>
                    <a:lnTo>
                      <a:pt x="361" y="251"/>
                    </a:lnTo>
                    <a:lnTo>
                      <a:pt x="367" y="256"/>
                    </a:lnTo>
                    <a:lnTo>
                      <a:pt x="376" y="256"/>
                    </a:lnTo>
                    <a:lnTo>
                      <a:pt x="380" y="264"/>
                    </a:lnTo>
                    <a:lnTo>
                      <a:pt x="387" y="269"/>
                    </a:lnTo>
                    <a:lnTo>
                      <a:pt x="393" y="283"/>
                    </a:lnTo>
                    <a:lnTo>
                      <a:pt x="393" y="294"/>
                    </a:lnTo>
                    <a:lnTo>
                      <a:pt x="405" y="301"/>
                    </a:lnTo>
                    <a:lnTo>
                      <a:pt x="420" y="311"/>
                    </a:lnTo>
                    <a:lnTo>
                      <a:pt x="432" y="322"/>
                    </a:lnTo>
                    <a:lnTo>
                      <a:pt x="444" y="327"/>
                    </a:lnTo>
                    <a:lnTo>
                      <a:pt x="457" y="331"/>
                    </a:lnTo>
                    <a:lnTo>
                      <a:pt x="466" y="340"/>
                    </a:lnTo>
                    <a:lnTo>
                      <a:pt x="473" y="355"/>
                    </a:lnTo>
                    <a:lnTo>
                      <a:pt x="480" y="367"/>
                    </a:lnTo>
                    <a:lnTo>
                      <a:pt x="487" y="381"/>
                    </a:lnTo>
                    <a:lnTo>
                      <a:pt x="483" y="408"/>
                    </a:lnTo>
                    <a:lnTo>
                      <a:pt x="482" y="429"/>
                    </a:lnTo>
                    <a:lnTo>
                      <a:pt x="495" y="436"/>
                    </a:lnTo>
                    <a:lnTo>
                      <a:pt x="499" y="456"/>
                    </a:lnTo>
                    <a:lnTo>
                      <a:pt x="504" y="464"/>
                    </a:lnTo>
                    <a:lnTo>
                      <a:pt x="511" y="472"/>
                    </a:lnTo>
                    <a:lnTo>
                      <a:pt x="531" y="487"/>
                    </a:lnTo>
                    <a:lnTo>
                      <a:pt x="534" y="489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81" name="Freeform 157"/>
              <p:cNvSpPr>
                <a:spLocks noChangeAspect="1"/>
              </p:cNvSpPr>
              <p:nvPr/>
            </p:nvSpPr>
            <p:spPr bwMode="gray">
              <a:xfrm>
                <a:off x="3072" y="2191"/>
                <a:ext cx="9" cy="20"/>
              </a:xfrm>
              <a:custGeom>
                <a:avLst/>
                <a:gdLst/>
                <a:ahLst/>
                <a:cxnLst>
                  <a:cxn ang="0">
                    <a:pos x="16" y="98"/>
                  </a:cxn>
                  <a:cxn ang="0">
                    <a:pos x="35" y="90"/>
                  </a:cxn>
                  <a:cxn ang="0">
                    <a:pos x="38" y="87"/>
                  </a:cxn>
                  <a:cxn ang="0">
                    <a:pos x="39" y="81"/>
                  </a:cxn>
                  <a:cxn ang="0">
                    <a:pos x="43" y="74"/>
                  </a:cxn>
                  <a:cxn ang="0">
                    <a:pos x="44" y="70"/>
                  </a:cxn>
                  <a:cxn ang="0">
                    <a:pos x="44" y="55"/>
                  </a:cxn>
                  <a:cxn ang="0">
                    <a:pos x="40" y="50"/>
                  </a:cxn>
                  <a:cxn ang="0">
                    <a:pos x="40" y="42"/>
                  </a:cxn>
                  <a:cxn ang="0">
                    <a:pos x="40" y="33"/>
                  </a:cxn>
                  <a:cxn ang="0">
                    <a:pos x="43" y="32"/>
                  </a:cxn>
                  <a:cxn ang="0">
                    <a:pos x="41" y="29"/>
                  </a:cxn>
                  <a:cxn ang="0">
                    <a:pos x="44" y="25"/>
                  </a:cxn>
                  <a:cxn ang="0">
                    <a:pos x="44" y="21"/>
                  </a:cxn>
                  <a:cxn ang="0">
                    <a:pos x="45" y="16"/>
                  </a:cxn>
                  <a:cxn ang="0">
                    <a:pos x="43" y="15"/>
                  </a:cxn>
                  <a:cxn ang="0">
                    <a:pos x="36" y="12"/>
                  </a:cxn>
                  <a:cxn ang="0">
                    <a:pos x="34" y="10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24" y="0"/>
                  </a:cxn>
                  <a:cxn ang="0">
                    <a:pos x="18" y="4"/>
                  </a:cxn>
                  <a:cxn ang="0">
                    <a:pos x="13" y="12"/>
                  </a:cxn>
                  <a:cxn ang="0">
                    <a:pos x="11" y="26"/>
                  </a:cxn>
                  <a:cxn ang="0">
                    <a:pos x="7" y="36"/>
                  </a:cxn>
                  <a:cxn ang="0">
                    <a:pos x="1" y="43"/>
                  </a:cxn>
                  <a:cxn ang="0">
                    <a:pos x="1" y="50"/>
                  </a:cxn>
                  <a:cxn ang="0">
                    <a:pos x="0" y="55"/>
                  </a:cxn>
                  <a:cxn ang="0">
                    <a:pos x="2" y="58"/>
                  </a:cxn>
                  <a:cxn ang="0">
                    <a:pos x="0" y="63"/>
                  </a:cxn>
                  <a:cxn ang="0">
                    <a:pos x="1" y="66"/>
                  </a:cxn>
                  <a:cxn ang="0">
                    <a:pos x="5" y="74"/>
                  </a:cxn>
                  <a:cxn ang="0">
                    <a:pos x="2" y="77"/>
                  </a:cxn>
                  <a:cxn ang="0">
                    <a:pos x="5" y="80"/>
                  </a:cxn>
                  <a:cxn ang="0">
                    <a:pos x="3" y="84"/>
                  </a:cxn>
                  <a:cxn ang="0">
                    <a:pos x="2" y="85"/>
                  </a:cxn>
                  <a:cxn ang="0">
                    <a:pos x="9" y="97"/>
                  </a:cxn>
                  <a:cxn ang="0">
                    <a:pos x="16" y="98"/>
                  </a:cxn>
                </a:cxnLst>
                <a:rect l="0" t="0" r="r" b="b"/>
                <a:pathLst>
                  <a:path w="45" h="98">
                    <a:moveTo>
                      <a:pt x="16" y="98"/>
                    </a:moveTo>
                    <a:lnTo>
                      <a:pt x="35" y="90"/>
                    </a:lnTo>
                    <a:lnTo>
                      <a:pt x="38" y="87"/>
                    </a:lnTo>
                    <a:lnTo>
                      <a:pt x="39" y="81"/>
                    </a:lnTo>
                    <a:lnTo>
                      <a:pt x="43" y="74"/>
                    </a:lnTo>
                    <a:lnTo>
                      <a:pt x="44" y="70"/>
                    </a:lnTo>
                    <a:lnTo>
                      <a:pt x="44" y="55"/>
                    </a:lnTo>
                    <a:lnTo>
                      <a:pt x="40" y="50"/>
                    </a:lnTo>
                    <a:lnTo>
                      <a:pt x="40" y="42"/>
                    </a:lnTo>
                    <a:lnTo>
                      <a:pt x="40" y="33"/>
                    </a:lnTo>
                    <a:lnTo>
                      <a:pt x="43" y="32"/>
                    </a:lnTo>
                    <a:lnTo>
                      <a:pt x="41" y="29"/>
                    </a:lnTo>
                    <a:lnTo>
                      <a:pt x="44" y="25"/>
                    </a:lnTo>
                    <a:lnTo>
                      <a:pt x="44" y="21"/>
                    </a:lnTo>
                    <a:lnTo>
                      <a:pt x="45" y="16"/>
                    </a:lnTo>
                    <a:lnTo>
                      <a:pt x="43" y="15"/>
                    </a:lnTo>
                    <a:lnTo>
                      <a:pt x="36" y="12"/>
                    </a:lnTo>
                    <a:lnTo>
                      <a:pt x="34" y="10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4" y="0"/>
                    </a:lnTo>
                    <a:lnTo>
                      <a:pt x="18" y="4"/>
                    </a:lnTo>
                    <a:lnTo>
                      <a:pt x="13" y="12"/>
                    </a:lnTo>
                    <a:lnTo>
                      <a:pt x="11" y="26"/>
                    </a:lnTo>
                    <a:lnTo>
                      <a:pt x="7" y="36"/>
                    </a:lnTo>
                    <a:lnTo>
                      <a:pt x="1" y="43"/>
                    </a:lnTo>
                    <a:lnTo>
                      <a:pt x="1" y="50"/>
                    </a:lnTo>
                    <a:lnTo>
                      <a:pt x="0" y="55"/>
                    </a:lnTo>
                    <a:lnTo>
                      <a:pt x="2" y="58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5" y="74"/>
                    </a:lnTo>
                    <a:lnTo>
                      <a:pt x="2" y="77"/>
                    </a:lnTo>
                    <a:lnTo>
                      <a:pt x="5" y="80"/>
                    </a:lnTo>
                    <a:lnTo>
                      <a:pt x="3" y="84"/>
                    </a:lnTo>
                    <a:lnTo>
                      <a:pt x="2" y="85"/>
                    </a:lnTo>
                    <a:lnTo>
                      <a:pt x="9" y="97"/>
                    </a:lnTo>
                    <a:lnTo>
                      <a:pt x="16" y="98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82" name="Freeform 158"/>
              <p:cNvSpPr>
                <a:spLocks noChangeAspect="1"/>
              </p:cNvSpPr>
              <p:nvPr/>
            </p:nvSpPr>
            <p:spPr bwMode="gray">
              <a:xfrm>
                <a:off x="3075" y="2192"/>
                <a:ext cx="58" cy="43"/>
              </a:xfrm>
              <a:custGeom>
                <a:avLst/>
                <a:gdLst/>
                <a:ahLst/>
                <a:cxnLst>
                  <a:cxn ang="0">
                    <a:pos x="217" y="215"/>
                  </a:cxn>
                  <a:cxn ang="0">
                    <a:pos x="36" y="136"/>
                  </a:cxn>
                  <a:cxn ang="0">
                    <a:pos x="0" y="92"/>
                  </a:cxn>
                  <a:cxn ang="0">
                    <a:pos x="17" y="89"/>
                  </a:cxn>
                  <a:cxn ang="0">
                    <a:pos x="20" y="95"/>
                  </a:cxn>
                  <a:cxn ang="0">
                    <a:pos x="17" y="107"/>
                  </a:cxn>
                  <a:cxn ang="0">
                    <a:pos x="30" y="109"/>
                  </a:cxn>
                  <a:cxn ang="0">
                    <a:pos x="35" y="107"/>
                  </a:cxn>
                  <a:cxn ang="0">
                    <a:pos x="41" y="122"/>
                  </a:cxn>
                  <a:cxn ang="0">
                    <a:pos x="70" y="124"/>
                  </a:cxn>
                  <a:cxn ang="0">
                    <a:pos x="79" y="118"/>
                  </a:cxn>
                  <a:cxn ang="0">
                    <a:pos x="110" y="114"/>
                  </a:cxn>
                  <a:cxn ang="0">
                    <a:pos x="125" y="118"/>
                  </a:cxn>
                  <a:cxn ang="0">
                    <a:pos x="159" y="119"/>
                  </a:cxn>
                  <a:cxn ang="0">
                    <a:pos x="169" y="109"/>
                  </a:cxn>
                  <a:cxn ang="0">
                    <a:pos x="180" y="106"/>
                  </a:cxn>
                  <a:cxn ang="0">
                    <a:pos x="186" y="102"/>
                  </a:cxn>
                  <a:cxn ang="0">
                    <a:pos x="184" y="97"/>
                  </a:cxn>
                  <a:cxn ang="0">
                    <a:pos x="192" y="95"/>
                  </a:cxn>
                  <a:cxn ang="0">
                    <a:pos x="195" y="91"/>
                  </a:cxn>
                  <a:cxn ang="0">
                    <a:pos x="197" y="84"/>
                  </a:cxn>
                  <a:cxn ang="0">
                    <a:pos x="201" y="76"/>
                  </a:cxn>
                  <a:cxn ang="0">
                    <a:pos x="213" y="65"/>
                  </a:cxn>
                  <a:cxn ang="0">
                    <a:pos x="219" y="59"/>
                  </a:cxn>
                  <a:cxn ang="0">
                    <a:pos x="233" y="48"/>
                  </a:cxn>
                  <a:cxn ang="0">
                    <a:pos x="238" y="43"/>
                  </a:cxn>
                  <a:cxn ang="0">
                    <a:pos x="240" y="39"/>
                  </a:cxn>
                  <a:cxn ang="0">
                    <a:pos x="245" y="32"/>
                  </a:cxn>
                  <a:cxn ang="0">
                    <a:pos x="249" y="27"/>
                  </a:cxn>
                  <a:cxn ang="0">
                    <a:pos x="270" y="10"/>
                  </a:cxn>
                  <a:cxn ang="0">
                    <a:pos x="275" y="4"/>
                  </a:cxn>
                  <a:cxn ang="0">
                    <a:pos x="276" y="12"/>
                  </a:cxn>
                  <a:cxn ang="0">
                    <a:pos x="275" y="21"/>
                  </a:cxn>
                  <a:cxn ang="0">
                    <a:pos x="285" y="25"/>
                  </a:cxn>
                  <a:cxn ang="0">
                    <a:pos x="287" y="64"/>
                  </a:cxn>
                  <a:cxn ang="0">
                    <a:pos x="255" y="73"/>
                  </a:cxn>
                  <a:cxn ang="0">
                    <a:pos x="239" y="132"/>
                  </a:cxn>
                </a:cxnLst>
                <a:rect l="0" t="0" r="r" b="b"/>
                <a:pathLst>
                  <a:path w="288" h="215">
                    <a:moveTo>
                      <a:pt x="228" y="203"/>
                    </a:moveTo>
                    <a:lnTo>
                      <a:pt x="217" y="215"/>
                    </a:lnTo>
                    <a:lnTo>
                      <a:pt x="52" y="184"/>
                    </a:lnTo>
                    <a:lnTo>
                      <a:pt x="36" y="136"/>
                    </a:lnTo>
                    <a:lnTo>
                      <a:pt x="3" y="107"/>
                    </a:lnTo>
                    <a:lnTo>
                      <a:pt x="0" y="92"/>
                    </a:lnTo>
                    <a:lnTo>
                      <a:pt x="19" y="84"/>
                    </a:lnTo>
                    <a:lnTo>
                      <a:pt x="17" y="89"/>
                    </a:lnTo>
                    <a:lnTo>
                      <a:pt x="17" y="92"/>
                    </a:lnTo>
                    <a:lnTo>
                      <a:pt x="20" y="95"/>
                    </a:lnTo>
                    <a:lnTo>
                      <a:pt x="17" y="100"/>
                    </a:lnTo>
                    <a:lnTo>
                      <a:pt x="17" y="107"/>
                    </a:lnTo>
                    <a:lnTo>
                      <a:pt x="24" y="107"/>
                    </a:lnTo>
                    <a:lnTo>
                      <a:pt x="30" y="109"/>
                    </a:lnTo>
                    <a:lnTo>
                      <a:pt x="34" y="107"/>
                    </a:lnTo>
                    <a:lnTo>
                      <a:pt x="35" y="107"/>
                    </a:lnTo>
                    <a:lnTo>
                      <a:pt x="36" y="118"/>
                    </a:lnTo>
                    <a:lnTo>
                      <a:pt x="41" y="122"/>
                    </a:lnTo>
                    <a:lnTo>
                      <a:pt x="55" y="124"/>
                    </a:lnTo>
                    <a:lnTo>
                      <a:pt x="70" y="124"/>
                    </a:lnTo>
                    <a:lnTo>
                      <a:pt x="73" y="123"/>
                    </a:lnTo>
                    <a:lnTo>
                      <a:pt x="79" y="118"/>
                    </a:lnTo>
                    <a:lnTo>
                      <a:pt x="88" y="112"/>
                    </a:lnTo>
                    <a:lnTo>
                      <a:pt x="110" y="114"/>
                    </a:lnTo>
                    <a:lnTo>
                      <a:pt x="119" y="118"/>
                    </a:lnTo>
                    <a:lnTo>
                      <a:pt x="125" y="118"/>
                    </a:lnTo>
                    <a:lnTo>
                      <a:pt x="135" y="121"/>
                    </a:lnTo>
                    <a:lnTo>
                      <a:pt x="159" y="119"/>
                    </a:lnTo>
                    <a:lnTo>
                      <a:pt x="164" y="116"/>
                    </a:lnTo>
                    <a:lnTo>
                      <a:pt x="169" y="109"/>
                    </a:lnTo>
                    <a:lnTo>
                      <a:pt x="178" y="107"/>
                    </a:lnTo>
                    <a:lnTo>
                      <a:pt x="180" y="106"/>
                    </a:lnTo>
                    <a:lnTo>
                      <a:pt x="185" y="103"/>
                    </a:lnTo>
                    <a:lnTo>
                      <a:pt x="186" y="102"/>
                    </a:lnTo>
                    <a:lnTo>
                      <a:pt x="184" y="98"/>
                    </a:lnTo>
                    <a:lnTo>
                      <a:pt x="184" y="97"/>
                    </a:lnTo>
                    <a:lnTo>
                      <a:pt x="184" y="96"/>
                    </a:lnTo>
                    <a:lnTo>
                      <a:pt x="192" y="95"/>
                    </a:lnTo>
                    <a:lnTo>
                      <a:pt x="191" y="92"/>
                    </a:lnTo>
                    <a:lnTo>
                      <a:pt x="195" y="91"/>
                    </a:lnTo>
                    <a:lnTo>
                      <a:pt x="194" y="87"/>
                    </a:lnTo>
                    <a:lnTo>
                      <a:pt x="197" y="84"/>
                    </a:lnTo>
                    <a:lnTo>
                      <a:pt x="197" y="80"/>
                    </a:lnTo>
                    <a:lnTo>
                      <a:pt x="201" y="76"/>
                    </a:lnTo>
                    <a:lnTo>
                      <a:pt x="211" y="73"/>
                    </a:lnTo>
                    <a:lnTo>
                      <a:pt x="213" y="65"/>
                    </a:lnTo>
                    <a:lnTo>
                      <a:pt x="217" y="63"/>
                    </a:lnTo>
                    <a:lnTo>
                      <a:pt x="219" y="59"/>
                    </a:lnTo>
                    <a:lnTo>
                      <a:pt x="228" y="53"/>
                    </a:lnTo>
                    <a:lnTo>
                      <a:pt x="233" y="48"/>
                    </a:lnTo>
                    <a:lnTo>
                      <a:pt x="237" y="46"/>
                    </a:lnTo>
                    <a:lnTo>
                      <a:pt x="238" y="43"/>
                    </a:lnTo>
                    <a:lnTo>
                      <a:pt x="239" y="42"/>
                    </a:lnTo>
                    <a:lnTo>
                      <a:pt x="240" y="39"/>
                    </a:lnTo>
                    <a:lnTo>
                      <a:pt x="245" y="35"/>
                    </a:lnTo>
                    <a:lnTo>
                      <a:pt x="245" y="32"/>
                    </a:lnTo>
                    <a:lnTo>
                      <a:pt x="248" y="31"/>
                    </a:lnTo>
                    <a:lnTo>
                      <a:pt x="249" y="27"/>
                    </a:lnTo>
                    <a:lnTo>
                      <a:pt x="259" y="21"/>
                    </a:lnTo>
                    <a:lnTo>
                      <a:pt x="270" y="10"/>
                    </a:lnTo>
                    <a:lnTo>
                      <a:pt x="274" y="0"/>
                    </a:lnTo>
                    <a:lnTo>
                      <a:pt x="275" y="4"/>
                    </a:lnTo>
                    <a:lnTo>
                      <a:pt x="277" y="10"/>
                    </a:lnTo>
                    <a:lnTo>
                      <a:pt x="276" y="12"/>
                    </a:lnTo>
                    <a:lnTo>
                      <a:pt x="277" y="16"/>
                    </a:lnTo>
                    <a:lnTo>
                      <a:pt x="275" y="21"/>
                    </a:lnTo>
                    <a:lnTo>
                      <a:pt x="277" y="22"/>
                    </a:lnTo>
                    <a:lnTo>
                      <a:pt x="285" y="25"/>
                    </a:lnTo>
                    <a:lnTo>
                      <a:pt x="288" y="31"/>
                    </a:lnTo>
                    <a:lnTo>
                      <a:pt x="287" y="64"/>
                    </a:lnTo>
                    <a:lnTo>
                      <a:pt x="288" y="73"/>
                    </a:lnTo>
                    <a:lnTo>
                      <a:pt x="255" y="73"/>
                    </a:lnTo>
                    <a:lnTo>
                      <a:pt x="272" y="119"/>
                    </a:lnTo>
                    <a:lnTo>
                      <a:pt x="239" y="132"/>
                    </a:lnTo>
                    <a:lnTo>
                      <a:pt x="228" y="203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grpSp>
            <p:nvGrpSpPr>
              <p:cNvPr id="383" name="Group 159"/>
              <p:cNvGrpSpPr>
                <a:grpSpLocks noChangeAspect="1"/>
              </p:cNvGrpSpPr>
              <p:nvPr/>
            </p:nvGrpSpPr>
            <p:grpSpPr bwMode="gray">
              <a:xfrm>
                <a:off x="2802" y="1979"/>
                <a:ext cx="205" cy="88"/>
                <a:chOff x="2802" y="1979"/>
                <a:chExt cx="205" cy="88"/>
              </a:xfrm>
              <a:grpFill/>
            </p:grpSpPr>
            <p:sp>
              <p:nvSpPr>
                <p:cNvPr id="387" name="Freeform 160"/>
                <p:cNvSpPr>
                  <a:spLocks noChangeAspect="1"/>
                </p:cNvSpPr>
                <p:nvPr/>
              </p:nvSpPr>
              <p:spPr bwMode="gray">
                <a:xfrm>
                  <a:off x="2803" y="1979"/>
                  <a:ext cx="204" cy="88"/>
                </a:xfrm>
                <a:custGeom>
                  <a:avLst/>
                  <a:gdLst/>
                  <a:ahLst/>
                  <a:cxnLst>
                    <a:cxn ang="0">
                      <a:pos x="552" y="379"/>
                    </a:cxn>
                    <a:cxn ang="0">
                      <a:pos x="503" y="390"/>
                    </a:cxn>
                    <a:cxn ang="0">
                      <a:pos x="460" y="379"/>
                    </a:cxn>
                    <a:cxn ang="0">
                      <a:pos x="408" y="418"/>
                    </a:cxn>
                    <a:cxn ang="0">
                      <a:pos x="341" y="409"/>
                    </a:cxn>
                    <a:cxn ang="0">
                      <a:pos x="283" y="370"/>
                    </a:cxn>
                    <a:cxn ang="0">
                      <a:pos x="245" y="391"/>
                    </a:cxn>
                    <a:cxn ang="0">
                      <a:pos x="196" y="417"/>
                    </a:cxn>
                    <a:cxn ang="0">
                      <a:pos x="164" y="381"/>
                    </a:cxn>
                    <a:cxn ang="0">
                      <a:pos x="143" y="380"/>
                    </a:cxn>
                    <a:cxn ang="0">
                      <a:pos x="107" y="386"/>
                    </a:cxn>
                    <a:cxn ang="0">
                      <a:pos x="79" y="378"/>
                    </a:cxn>
                    <a:cxn ang="0">
                      <a:pos x="118" y="362"/>
                    </a:cxn>
                    <a:cxn ang="0">
                      <a:pos x="67" y="355"/>
                    </a:cxn>
                    <a:cxn ang="0">
                      <a:pos x="64" y="325"/>
                    </a:cxn>
                    <a:cxn ang="0">
                      <a:pos x="52" y="312"/>
                    </a:cxn>
                    <a:cxn ang="0">
                      <a:pos x="37" y="283"/>
                    </a:cxn>
                    <a:cxn ang="0">
                      <a:pos x="10" y="268"/>
                    </a:cxn>
                    <a:cxn ang="0">
                      <a:pos x="22" y="246"/>
                    </a:cxn>
                    <a:cxn ang="0">
                      <a:pos x="52" y="260"/>
                    </a:cxn>
                    <a:cxn ang="0">
                      <a:pos x="44" y="226"/>
                    </a:cxn>
                    <a:cxn ang="0">
                      <a:pos x="43" y="186"/>
                    </a:cxn>
                    <a:cxn ang="0">
                      <a:pos x="3" y="160"/>
                    </a:cxn>
                    <a:cxn ang="0">
                      <a:pos x="35" y="122"/>
                    </a:cxn>
                    <a:cxn ang="0">
                      <a:pos x="91" y="126"/>
                    </a:cxn>
                    <a:cxn ang="0">
                      <a:pos x="108" y="123"/>
                    </a:cxn>
                    <a:cxn ang="0">
                      <a:pos x="151" y="111"/>
                    </a:cxn>
                    <a:cxn ang="0">
                      <a:pos x="196" y="94"/>
                    </a:cxn>
                    <a:cxn ang="0">
                      <a:pos x="167" y="83"/>
                    </a:cxn>
                    <a:cxn ang="0">
                      <a:pos x="180" y="66"/>
                    </a:cxn>
                    <a:cxn ang="0">
                      <a:pos x="253" y="74"/>
                    </a:cxn>
                    <a:cxn ang="0">
                      <a:pos x="318" y="41"/>
                    </a:cxn>
                    <a:cxn ang="0">
                      <a:pos x="398" y="7"/>
                    </a:cxn>
                    <a:cxn ang="0">
                      <a:pos x="493" y="0"/>
                    </a:cxn>
                    <a:cxn ang="0">
                      <a:pos x="533" y="35"/>
                    </a:cxn>
                    <a:cxn ang="0">
                      <a:pos x="623" y="80"/>
                    </a:cxn>
                    <a:cxn ang="0">
                      <a:pos x="693" y="77"/>
                    </a:cxn>
                    <a:cxn ang="0">
                      <a:pos x="838" y="40"/>
                    </a:cxn>
                    <a:cxn ang="0">
                      <a:pos x="887" y="43"/>
                    </a:cxn>
                    <a:cxn ang="0">
                      <a:pos x="919" y="42"/>
                    </a:cxn>
                    <a:cxn ang="0">
                      <a:pos x="958" y="89"/>
                    </a:cxn>
                    <a:cxn ang="0">
                      <a:pos x="990" y="143"/>
                    </a:cxn>
                    <a:cxn ang="0">
                      <a:pos x="1001" y="186"/>
                    </a:cxn>
                    <a:cxn ang="0">
                      <a:pos x="997" y="263"/>
                    </a:cxn>
                    <a:cxn ang="0">
                      <a:pos x="1022" y="341"/>
                    </a:cxn>
                    <a:cxn ang="0">
                      <a:pos x="942" y="336"/>
                    </a:cxn>
                    <a:cxn ang="0">
                      <a:pos x="887" y="342"/>
                    </a:cxn>
                    <a:cxn ang="0">
                      <a:pos x="820" y="354"/>
                    </a:cxn>
                    <a:cxn ang="0">
                      <a:pos x="767" y="368"/>
                    </a:cxn>
                    <a:cxn ang="0">
                      <a:pos x="678" y="366"/>
                    </a:cxn>
                    <a:cxn ang="0">
                      <a:pos x="626" y="380"/>
                    </a:cxn>
                    <a:cxn ang="0">
                      <a:pos x="597" y="379"/>
                    </a:cxn>
                    <a:cxn ang="0">
                      <a:pos x="578" y="370"/>
                    </a:cxn>
                    <a:cxn ang="0">
                      <a:pos x="579" y="408"/>
                    </a:cxn>
                    <a:cxn ang="0">
                      <a:pos x="560" y="418"/>
                    </a:cxn>
                    <a:cxn ang="0">
                      <a:pos x="542" y="435"/>
                    </a:cxn>
                  </a:cxnLst>
                  <a:rect l="0" t="0" r="r" b="b"/>
                  <a:pathLst>
                    <a:path w="1022" h="439">
                      <a:moveTo>
                        <a:pt x="538" y="424"/>
                      </a:moveTo>
                      <a:lnTo>
                        <a:pt x="535" y="411"/>
                      </a:lnTo>
                      <a:lnTo>
                        <a:pt x="538" y="395"/>
                      </a:lnTo>
                      <a:lnTo>
                        <a:pt x="548" y="389"/>
                      </a:lnTo>
                      <a:lnTo>
                        <a:pt x="552" y="379"/>
                      </a:lnTo>
                      <a:lnTo>
                        <a:pt x="543" y="370"/>
                      </a:lnTo>
                      <a:lnTo>
                        <a:pt x="526" y="378"/>
                      </a:lnTo>
                      <a:lnTo>
                        <a:pt x="524" y="389"/>
                      </a:lnTo>
                      <a:lnTo>
                        <a:pt x="516" y="391"/>
                      </a:lnTo>
                      <a:lnTo>
                        <a:pt x="503" y="390"/>
                      </a:lnTo>
                      <a:lnTo>
                        <a:pt x="493" y="381"/>
                      </a:lnTo>
                      <a:lnTo>
                        <a:pt x="484" y="376"/>
                      </a:lnTo>
                      <a:lnTo>
                        <a:pt x="477" y="374"/>
                      </a:lnTo>
                      <a:lnTo>
                        <a:pt x="471" y="374"/>
                      </a:lnTo>
                      <a:lnTo>
                        <a:pt x="460" y="379"/>
                      </a:lnTo>
                      <a:lnTo>
                        <a:pt x="441" y="397"/>
                      </a:lnTo>
                      <a:lnTo>
                        <a:pt x="436" y="406"/>
                      </a:lnTo>
                      <a:lnTo>
                        <a:pt x="427" y="407"/>
                      </a:lnTo>
                      <a:lnTo>
                        <a:pt x="419" y="414"/>
                      </a:lnTo>
                      <a:lnTo>
                        <a:pt x="408" y="418"/>
                      </a:lnTo>
                      <a:lnTo>
                        <a:pt x="397" y="417"/>
                      </a:lnTo>
                      <a:lnTo>
                        <a:pt x="379" y="422"/>
                      </a:lnTo>
                      <a:lnTo>
                        <a:pt x="369" y="427"/>
                      </a:lnTo>
                      <a:lnTo>
                        <a:pt x="350" y="421"/>
                      </a:lnTo>
                      <a:lnTo>
                        <a:pt x="341" y="409"/>
                      </a:lnTo>
                      <a:lnTo>
                        <a:pt x="337" y="402"/>
                      </a:lnTo>
                      <a:lnTo>
                        <a:pt x="331" y="397"/>
                      </a:lnTo>
                      <a:lnTo>
                        <a:pt x="321" y="391"/>
                      </a:lnTo>
                      <a:lnTo>
                        <a:pt x="295" y="379"/>
                      </a:lnTo>
                      <a:lnTo>
                        <a:pt x="283" y="370"/>
                      </a:lnTo>
                      <a:lnTo>
                        <a:pt x="267" y="368"/>
                      </a:lnTo>
                      <a:lnTo>
                        <a:pt x="257" y="370"/>
                      </a:lnTo>
                      <a:lnTo>
                        <a:pt x="248" y="370"/>
                      </a:lnTo>
                      <a:lnTo>
                        <a:pt x="245" y="379"/>
                      </a:lnTo>
                      <a:lnTo>
                        <a:pt x="245" y="391"/>
                      </a:lnTo>
                      <a:lnTo>
                        <a:pt x="242" y="396"/>
                      </a:lnTo>
                      <a:lnTo>
                        <a:pt x="240" y="407"/>
                      </a:lnTo>
                      <a:lnTo>
                        <a:pt x="220" y="412"/>
                      </a:lnTo>
                      <a:lnTo>
                        <a:pt x="207" y="417"/>
                      </a:lnTo>
                      <a:lnTo>
                        <a:pt x="196" y="417"/>
                      </a:lnTo>
                      <a:lnTo>
                        <a:pt x="186" y="414"/>
                      </a:lnTo>
                      <a:lnTo>
                        <a:pt x="176" y="409"/>
                      </a:lnTo>
                      <a:lnTo>
                        <a:pt x="167" y="401"/>
                      </a:lnTo>
                      <a:lnTo>
                        <a:pt x="164" y="386"/>
                      </a:lnTo>
                      <a:lnTo>
                        <a:pt x="164" y="381"/>
                      </a:lnTo>
                      <a:lnTo>
                        <a:pt x="156" y="378"/>
                      </a:lnTo>
                      <a:lnTo>
                        <a:pt x="154" y="382"/>
                      </a:lnTo>
                      <a:lnTo>
                        <a:pt x="155" y="386"/>
                      </a:lnTo>
                      <a:lnTo>
                        <a:pt x="151" y="386"/>
                      </a:lnTo>
                      <a:lnTo>
                        <a:pt x="143" y="380"/>
                      </a:lnTo>
                      <a:lnTo>
                        <a:pt x="137" y="374"/>
                      </a:lnTo>
                      <a:lnTo>
                        <a:pt x="134" y="373"/>
                      </a:lnTo>
                      <a:lnTo>
                        <a:pt x="119" y="374"/>
                      </a:lnTo>
                      <a:lnTo>
                        <a:pt x="117" y="380"/>
                      </a:lnTo>
                      <a:lnTo>
                        <a:pt x="107" y="386"/>
                      </a:lnTo>
                      <a:lnTo>
                        <a:pt x="105" y="386"/>
                      </a:lnTo>
                      <a:lnTo>
                        <a:pt x="108" y="379"/>
                      </a:lnTo>
                      <a:lnTo>
                        <a:pt x="107" y="375"/>
                      </a:lnTo>
                      <a:lnTo>
                        <a:pt x="73" y="385"/>
                      </a:lnTo>
                      <a:lnTo>
                        <a:pt x="79" y="378"/>
                      </a:lnTo>
                      <a:lnTo>
                        <a:pt x="87" y="371"/>
                      </a:lnTo>
                      <a:lnTo>
                        <a:pt x="101" y="371"/>
                      </a:lnTo>
                      <a:lnTo>
                        <a:pt x="108" y="368"/>
                      </a:lnTo>
                      <a:lnTo>
                        <a:pt x="110" y="366"/>
                      </a:lnTo>
                      <a:lnTo>
                        <a:pt x="118" y="362"/>
                      </a:lnTo>
                      <a:lnTo>
                        <a:pt x="122" y="357"/>
                      </a:lnTo>
                      <a:lnTo>
                        <a:pt x="113" y="355"/>
                      </a:lnTo>
                      <a:lnTo>
                        <a:pt x="92" y="360"/>
                      </a:lnTo>
                      <a:lnTo>
                        <a:pt x="69" y="360"/>
                      </a:lnTo>
                      <a:lnTo>
                        <a:pt x="67" y="355"/>
                      </a:lnTo>
                      <a:lnTo>
                        <a:pt x="79" y="344"/>
                      </a:lnTo>
                      <a:lnTo>
                        <a:pt x="71" y="336"/>
                      </a:lnTo>
                      <a:lnTo>
                        <a:pt x="68" y="333"/>
                      </a:lnTo>
                      <a:lnTo>
                        <a:pt x="63" y="333"/>
                      </a:lnTo>
                      <a:lnTo>
                        <a:pt x="64" y="325"/>
                      </a:lnTo>
                      <a:lnTo>
                        <a:pt x="69" y="321"/>
                      </a:lnTo>
                      <a:lnTo>
                        <a:pt x="71" y="316"/>
                      </a:lnTo>
                      <a:lnTo>
                        <a:pt x="64" y="317"/>
                      </a:lnTo>
                      <a:lnTo>
                        <a:pt x="57" y="320"/>
                      </a:lnTo>
                      <a:lnTo>
                        <a:pt x="52" y="312"/>
                      </a:lnTo>
                      <a:lnTo>
                        <a:pt x="59" y="309"/>
                      </a:lnTo>
                      <a:lnTo>
                        <a:pt x="60" y="300"/>
                      </a:lnTo>
                      <a:lnTo>
                        <a:pt x="56" y="290"/>
                      </a:lnTo>
                      <a:lnTo>
                        <a:pt x="51" y="287"/>
                      </a:lnTo>
                      <a:lnTo>
                        <a:pt x="37" y="283"/>
                      </a:lnTo>
                      <a:lnTo>
                        <a:pt x="30" y="277"/>
                      </a:lnTo>
                      <a:lnTo>
                        <a:pt x="20" y="279"/>
                      </a:lnTo>
                      <a:lnTo>
                        <a:pt x="16" y="277"/>
                      </a:lnTo>
                      <a:lnTo>
                        <a:pt x="10" y="271"/>
                      </a:lnTo>
                      <a:lnTo>
                        <a:pt x="10" y="268"/>
                      </a:lnTo>
                      <a:lnTo>
                        <a:pt x="16" y="266"/>
                      </a:lnTo>
                      <a:lnTo>
                        <a:pt x="17" y="256"/>
                      </a:lnTo>
                      <a:lnTo>
                        <a:pt x="16" y="251"/>
                      </a:lnTo>
                      <a:lnTo>
                        <a:pt x="19" y="245"/>
                      </a:lnTo>
                      <a:lnTo>
                        <a:pt x="22" y="246"/>
                      </a:lnTo>
                      <a:lnTo>
                        <a:pt x="28" y="262"/>
                      </a:lnTo>
                      <a:lnTo>
                        <a:pt x="35" y="263"/>
                      </a:lnTo>
                      <a:lnTo>
                        <a:pt x="43" y="262"/>
                      </a:lnTo>
                      <a:lnTo>
                        <a:pt x="54" y="262"/>
                      </a:lnTo>
                      <a:lnTo>
                        <a:pt x="52" y="260"/>
                      </a:lnTo>
                      <a:lnTo>
                        <a:pt x="42" y="255"/>
                      </a:lnTo>
                      <a:lnTo>
                        <a:pt x="37" y="246"/>
                      </a:lnTo>
                      <a:lnTo>
                        <a:pt x="38" y="239"/>
                      </a:lnTo>
                      <a:lnTo>
                        <a:pt x="47" y="231"/>
                      </a:lnTo>
                      <a:lnTo>
                        <a:pt x="44" y="226"/>
                      </a:lnTo>
                      <a:lnTo>
                        <a:pt x="38" y="220"/>
                      </a:lnTo>
                      <a:lnTo>
                        <a:pt x="38" y="214"/>
                      </a:lnTo>
                      <a:lnTo>
                        <a:pt x="32" y="206"/>
                      </a:lnTo>
                      <a:lnTo>
                        <a:pt x="33" y="195"/>
                      </a:lnTo>
                      <a:lnTo>
                        <a:pt x="43" y="186"/>
                      </a:lnTo>
                      <a:lnTo>
                        <a:pt x="41" y="182"/>
                      </a:lnTo>
                      <a:lnTo>
                        <a:pt x="25" y="186"/>
                      </a:lnTo>
                      <a:lnTo>
                        <a:pt x="0" y="186"/>
                      </a:lnTo>
                      <a:lnTo>
                        <a:pt x="0" y="181"/>
                      </a:lnTo>
                      <a:lnTo>
                        <a:pt x="3" y="160"/>
                      </a:lnTo>
                      <a:lnTo>
                        <a:pt x="8" y="150"/>
                      </a:lnTo>
                      <a:lnTo>
                        <a:pt x="14" y="149"/>
                      </a:lnTo>
                      <a:lnTo>
                        <a:pt x="20" y="138"/>
                      </a:lnTo>
                      <a:lnTo>
                        <a:pt x="27" y="132"/>
                      </a:lnTo>
                      <a:lnTo>
                        <a:pt x="35" y="122"/>
                      </a:lnTo>
                      <a:lnTo>
                        <a:pt x="48" y="123"/>
                      </a:lnTo>
                      <a:lnTo>
                        <a:pt x="63" y="118"/>
                      </a:lnTo>
                      <a:lnTo>
                        <a:pt x="68" y="123"/>
                      </a:lnTo>
                      <a:lnTo>
                        <a:pt x="80" y="127"/>
                      </a:lnTo>
                      <a:lnTo>
                        <a:pt x="91" y="126"/>
                      </a:lnTo>
                      <a:lnTo>
                        <a:pt x="87" y="112"/>
                      </a:lnTo>
                      <a:lnTo>
                        <a:pt x="96" y="113"/>
                      </a:lnTo>
                      <a:lnTo>
                        <a:pt x="102" y="117"/>
                      </a:lnTo>
                      <a:lnTo>
                        <a:pt x="101" y="122"/>
                      </a:lnTo>
                      <a:lnTo>
                        <a:pt x="108" y="123"/>
                      </a:lnTo>
                      <a:lnTo>
                        <a:pt x="122" y="121"/>
                      </a:lnTo>
                      <a:lnTo>
                        <a:pt x="149" y="121"/>
                      </a:lnTo>
                      <a:lnTo>
                        <a:pt x="161" y="120"/>
                      </a:lnTo>
                      <a:lnTo>
                        <a:pt x="160" y="113"/>
                      </a:lnTo>
                      <a:lnTo>
                        <a:pt x="151" y="111"/>
                      </a:lnTo>
                      <a:lnTo>
                        <a:pt x="150" y="107"/>
                      </a:lnTo>
                      <a:lnTo>
                        <a:pt x="160" y="104"/>
                      </a:lnTo>
                      <a:lnTo>
                        <a:pt x="204" y="100"/>
                      </a:lnTo>
                      <a:lnTo>
                        <a:pt x="204" y="96"/>
                      </a:lnTo>
                      <a:lnTo>
                        <a:pt x="196" y="94"/>
                      </a:lnTo>
                      <a:lnTo>
                        <a:pt x="189" y="96"/>
                      </a:lnTo>
                      <a:lnTo>
                        <a:pt x="176" y="94"/>
                      </a:lnTo>
                      <a:lnTo>
                        <a:pt x="173" y="90"/>
                      </a:lnTo>
                      <a:lnTo>
                        <a:pt x="170" y="89"/>
                      </a:lnTo>
                      <a:lnTo>
                        <a:pt x="167" y="83"/>
                      </a:lnTo>
                      <a:lnTo>
                        <a:pt x="161" y="79"/>
                      </a:lnTo>
                      <a:lnTo>
                        <a:pt x="164" y="73"/>
                      </a:lnTo>
                      <a:lnTo>
                        <a:pt x="170" y="62"/>
                      </a:lnTo>
                      <a:lnTo>
                        <a:pt x="171" y="66"/>
                      </a:lnTo>
                      <a:lnTo>
                        <a:pt x="180" y="66"/>
                      </a:lnTo>
                      <a:lnTo>
                        <a:pt x="193" y="69"/>
                      </a:lnTo>
                      <a:lnTo>
                        <a:pt x="231" y="68"/>
                      </a:lnTo>
                      <a:lnTo>
                        <a:pt x="242" y="72"/>
                      </a:lnTo>
                      <a:lnTo>
                        <a:pt x="248" y="75"/>
                      </a:lnTo>
                      <a:lnTo>
                        <a:pt x="253" y="74"/>
                      </a:lnTo>
                      <a:lnTo>
                        <a:pt x="274" y="77"/>
                      </a:lnTo>
                      <a:lnTo>
                        <a:pt x="288" y="70"/>
                      </a:lnTo>
                      <a:lnTo>
                        <a:pt x="295" y="57"/>
                      </a:lnTo>
                      <a:lnTo>
                        <a:pt x="307" y="51"/>
                      </a:lnTo>
                      <a:lnTo>
                        <a:pt x="318" y="41"/>
                      </a:lnTo>
                      <a:lnTo>
                        <a:pt x="332" y="36"/>
                      </a:lnTo>
                      <a:lnTo>
                        <a:pt x="343" y="26"/>
                      </a:lnTo>
                      <a:lnTo>
                        <a:pt x="355" y="19"/>
                      </a:lnTo>
                      <a:lnTo>
                        <a:pt x="381" y="9"/>
                      </a:lnTo>
                      <a:lnTo>
                        <a:pt x="398" y="7"/>
                      </a:lnTo>
                      <a:lnTo>
                        <a:pt x="414" y="5"/>
                      </a:lnTo>
                      <a:lnTo>
                        <a:pt x="436" y="8"/>
                      </a:lnTo>
                      <a:lnTo>
                        <a:pt x="473" y="8"/>
                      </a:lnTo>
                      <a:lnTo>
                        <a:pt x="485" y="2"/>
                      </a:lnTo>
                      <a:lnTo>
                        <a:pt x="493" y="0"/>
                      </a:lnTo>
                      <a:lnTo>
                        <a:pt x="499" y="3"/>
                      </a:lnTo>
                      <a:lnTo>
                        <a:pt x="499" y="10"/>
                      </a:lnTo>
                      <a:lnTo>
                        <a:pt x="506" y="21"/>
                      </a:lnTo>
                      <a:lnTo>
                        <a:pt x="520" y="29"/>
                      </a:lnTo>
                      <a:lnTo>
                        <a:pt x="533" y="35"/>
                      </a:lnTo>
                      <a:lnTo>
                        <a:pt x="546" y="26"/>
                      </a:lnTo>
                      <a:lnTo>
                        <a:pt x="553" y="37"/>
                      </a:lnTo>
                      <a:lnTo>
                        <a:pt x="560" y="58"/>
                      </a:lnTo>
                      <a:lnTo>
                        <a:pt x="587" y="61"/>
                      </a:lnTo>
                      <a:lnTo>
                        <a:pt x="623" y="80"/>
                      </a:lnTo>
                      <a:lnTo>
                        <a:pt x="629" y="77"/>
                      </a:lnTo>
                      <a:lnTo>
                        <a:pt x="635" y="74"/>
                      </a:lnTo>
                      <a:lnTo>
                        <a:pt x="656" y="84"/>
                      </a:lnTo>
                      <a:lnTo>
                        <a:pt x="677" y="83"/>
                      </a:lnTo>
                      <a:lnTo>
                        <a:pt x="693" y="77"/>
                      </a:lnTo>
                      <a:lnTo>
                        <a:pt x="724" y="72"/>
                      </a:lnTo>
                      <a:lnTo>
                        <a:pt x="758" y="80"/>
                      </a:lnTo>
                      <a:lnTo>
                        <a:pt x="779" y="79"/>
                      </a:lnTo>
                      <a:lnTo>
                        <a:pt x="820" y="51"/>
                      </a:lnTo>
                      <a:lnTo>
                        <a:pt x="838" y="40"/>
                      </a:lnTo>
                      <a:lnTo>
                        <a:pt x="840" y="35"/>
                      </a:lnTo>
                      <a:lnTo>
                        <a:pt x="847" y="41"/>
                      </a:lnTo>
                      <a:lnTo>
                        <a:pt x="855" y="41"/>
                      </a:lnTo>
                      <a:lnTo>
                        <a:pt x="868" y="37"/>
                      </a:lnTo>
                      <a:lnTo>
                        <a:pt x="887" y="43"/>
                      </a:lnTo>
                      <a:lnTo>
                        <a:pt x="893" y="43"/>
                      </a:lnTo>
                      <a:lnTo>
                        <a:pt x="898" y="36"/>
                      </a:lnTo>
                      <a:lnTo>
                        <a:pt x="903" y="32"/>
                      </a:lnTo>
                      <a:lnTo>
                        <a:pt x="911" y="35"/>
                      </a:lnTo>
                      <a:lnTo>
                        <a:pt x="919" y="42"/>
                      </a:lnTo>
                      <a:lnTo>
                        <a:pt x="930" y="58"/>
                      </a:lnTo>
                      <a:lnTo>
                        <a:pt x="935" y="59"/>
                      </a:lnTo>
                      <a:lnTo>
                        <a:pt x="944" y="69"/>
                      </a:lnTo>
                      <a:lnTo>
                        <a:pt x="951" y="75"/>
                      </a:lnTo>
                      <a:lnTo>
                        <a:pt x="958" y="89"/>
                      </a:lnTo>
                      <a:lnTo>
                        <a:pt x="960" y="109"/>
                      </a:lnTo>
                      <a:lnTo>
                        <a:pt x="963" y="123"/>
                      </a:lnTo>
                      <a:lnTo>
                        <a:pt x="971" y="133"/>
                      </a:lnTo>
                      <a:lnTo>
                        <a:pt x="982" y="137"/>
                      </a:lnTo>
                      <a:lnTo>
                        <a:pt x="990" y="143"/>
                      </a:lnTo>
                      <a:lnTo>
                        <a:pt x="1000" y="153"/>
                      </a:lnTo>
                      <a:lnTo>
                        <a:pt x="1008" y="156"/>
                      </a:lnTo>
                      <a:lnTo>
                        <a:pt x="1012" y="161"/>
                      </a:lnTo>
                      <a:lnTo>
                        <a:pt x="1003" y="179"/>
                      </a:lnTo>
                      <a:lnTo>
                        <a:pt x="1001" y="186"/>
                      </a:lnTo>
                      <a:lnTo>
                        <a:pt x="987" y="195"/>
                      </a:lnTo>
                      <a:lnTo>
                        <a:pt x="988" y="202"/>
                      </a:lnTo>
                      <a:lnTo>
                        <a:pt x="995" y="219"/>
                      </a:lnTo>
                      <a:lnTo>
                        <a:pt x="997" y="246"/>
                      </a:lnTo>
                      <a:lnTo>
                        <a:pt x="997" y="263"/>
                      </a:lnTo>
                      <a:lnTo>
                        <a:pt x="999" y="279"/>
                      </a:lnTo>
                      <a:lnTo>
                        <a:pt x="995" y="300"/>
                      </a:lnTo>
                      <a:lnTo>
                        <a:pt x="1009" y="308"/>
                      </a:lnTo>
                      <a:lnTo>
                        <a:pt x="1021" y="325"/>
                      </a:lnTo>
                      <a:lnTo>
                        <a:pt x="1022" y="341"/>
                      </a:lnTo>
                      <a:lnTo>
                        <a:pt x="1015" y="348"/>
                      </a:lnTo>
                      <a:lnTo>
                        <a:pt x="1000" y="347"/>
                      </a:lnTo>
                      <a:lnTo>
                        <a:pt x="990" y="336"/>
                      </a:lnTo>
                      <a:lnTo>
                        <a:pt x="973" y="337"/>
                      </a:lnTo>
                      <a:lnTo>
                        <a:pt x="942" y="336"/>
                      </a:lnTo>
                      <a:lnTo>
                        <a:pt x="922" y="327"/>
                      </a:lnTo>
                      <a:lnTo>
                        <a:pt x="897" y="348"/>
                      </a:lnTo>
                      <a:lnTo>
                        <a:pt x="888" y="349"/>
                      </a:lnTo>
                      <a:lnTo>
                        <a:pt x="887" y="347"/>
                      </a:lnTo>
                      <a:lnTo>
                        <a:pt x="887" y="342"/>
                      </a:lnTo>
                      <a:lnTo>
                        <a:pt x="883" y="339"/>
                      </a:lnTo>
                      <a:lnTo>
                        <a:pt x="881" y="337"/>
                      </a:lnTo>
                      <a:lnTo>
                        <a:pt x="872" y="344"/>
                      </a:lnTo>
                      <a:lnTo>
                        <a:pt x="855" y="352"/>
                      </a:lnTo>
                      <a:lnTo>
                        <a:pt x="820" y="354"/>
                      </a:lnTo>
                      <a:lnTo>
                        <a:pt x="810" y="351"/>
                      </a:lnTo>
                      <a:lnTo>
                        <a:pt x="801" y="351"/>
                      </a:lnTo>
                      <a:lnTo>
                        <a:pt x="785" y="355"/>
                      </a:lnTo>
                      <a:lnTo>
                        <a:pt x="775" y="364"/>
                      </a:lnTo>
                      <a:lnTo>
                        <a:pt x="767" y="368"/>
                      </a:lnTo>
                      <a:lnTo>
                        <a:pt x="754" y="371"/>
                      </a:lnTo>
                      <a:lnTo>
                        <a:pt x="750" y="375"/>
                      </a:lnTo>
                      <a:lnTo>
                        <a:pt x="716" y="381"/>
                      </a:lnTo>
                      <a:lnTo>
                        <a:pt x="689" y="378"/>
                      </a:lnTo>
                      <a:lnTo>
                        <a:pt x="678" y="366"/>
                      </a:lnTo>
                      <a:lnTo>
                        <a:pt x="671" y="365"/>
                      </a:lnTo>
                      <a:lnTo>
                        <a:pt x="657" y="366"/>
                      </a:lnTo>
                      <a:lnTo>
                        <a:pt x="648" y="373"/>
                      </a:lnTo>
                      <a:lnTo>
                        <a:pt x="634" y="378"/>
                      </a:lnTo>
                      <a:lnTo>
                        <a:pt x="626" y="380"/>
                      </a:lnTo>
                      <a:lnTo>
                        <a:pt x="622" y="384"/>
                      </a:lnTo>
                      <a:lnTo>
                        <a:pt x="607" y="381"/>
                      </a:lnTo>
                      <a:lnTo>
                        <a:pt x="598" y="384"/>
                      </a:lnTo>
                      <a:lnTo>
                        <a:pt x="597" y="381"/>
                      </a:lnTo>
                      <a:lnTo>
                        <a:pt x="597" y="379"/>
                      </a:lnTo>
                      <a:lnTo>
                        <a:pt x="597" y="378"/>
                      </a:lnTo>
                      <a:lnTo>
                        <a:pt x="597" y="378"/>
                      </a:lnTo>
                      <a:lnTo>
                        <a:pt x="592" y="374"/>
                      </a:lnTo>
                      <a:lnTo>
                        <a:pt x="583" y="373"/>
                      </a:lnTo>
                      <a:lnTo>
                        <a:pt x="578" y="370"/>
                      </a:lnTo>
                      <a:lnTo>
                        <a:pt x="573" y="381"/>
                      </a:lnTo>
                      <a:lnTo>
                        <a:pt x="571" y="382"/>
                      </a:lnTo>
                      <a:lnTo>
                        <a:pt x="571" y="387"/>
                      </a:lnTo>
                      <a:lnTo>
                        <a:pt x="569" y="396"/>
                      </a:lnTo>
                      <a:lnTo>
                        <a:pt x="579" y="408"/>
                      </a:lnTo>
                      <a:lnTo>
                        <a:pt x="579" y="411"/>
                      </a:lnTo>
                      <a:lnTo>
                        <a:pt x="576" y="412"/>
                      </a:lnTo>
                      <a:lnTo>
                        <a:pt x="569" y="412"/>
                      </a:lnTo>
                      <a:lnTo>
                        <a:pt x="560" y="414"/>
                      </a:lnTo>
                      <a:lnTo>
                        <a:pt x="560" y="418"/>
                      </a:lnTo>
                      <a:lnTo>
                        <a:pt x="560" y="427"/>
                      </a:lnTo>
                      <a:lnTo>
                        <a:pt x="554" y="432"/>
                      </a:lnTo>
                      <a:lnTo>
                        <a:pt x="551" y="433"/>
                      </a:lnTo>
                      <a:lnTo>
                        <a:pt x="548" y="439"/>
                      </a:lnTo>
                      <a:lnTo>
                        <a:pt x="542" y="435"/>
                      </a:lnTo>
                      <a:lnTo>
                        <a:pt x="540" y="432"/>
                      </a:lnTo>
                      <a:lnTo>
                        <a:pt x="536" y="432"/>
                      </a:lnTo>
                      <a:lnTo>
                        <a:pt x="538" y="424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388" name="Freeform 161"/>
                <p:cNvSpPr>
                  <a:spLocks noChangeAspect="1"/>
                </p:cNvSpPr>
                <p:nvPr/>
              </p:nvSpPr>
              <p:spPr bwMode="gray">
                <a:xfrm>
                  <a:off x="2802" y="1980"/>
                  <a:ext cx="33" cy="28"/>
                </a:xfrm>
                <a:custGeom>
                  <a:avLst/>
                  <a:gdLst/>
                  <a:ahLst/>
                  <a:cxnLst>
                    <a:cxn ang="0">
                      <a:pos x="108" y="8"/>
                    </a:cxn>
                    <a:cxn ang="0">
                      <a:pos x="100" y="6"/>
                    </a:cxn>
                    <a:cxn ang="0">
                      <a:pos x="77" y="10"/>
                    </a:cxn>
                    <a:cxn ang="0">
                      <a:pos x="59" y="0"/>
                    </a:cxn>
                    <a:cxn ang="0">
                      <a:pos x="39" y="8"/>
                    </a:cxn>
                    <a:cxn ang="0">
                      <a:pos x="25" y="10"/>
                    </a:cxn>
                    <a:cxn ang="0">
                      <a:pos x="16" y="18"/>
                    </a:cxn>
                    <a:cxn ang="0">
                      <a:pos x="19" y="24"/>
                    </a:cxn>
                    <a:cxn ang="0">
                      <a:pos x="28" y="31"/>
                    </a:cxn>
                    <a:cxn ang="0">
                      <a:pos x="27" y="42"/>
                    </a:cxn>
                    <a:cxn ang="0">
                      <a:pos x="16" y="51"/>
                    </a:cxn>
                    <a:cxn ang="0">
                      <a:pos x="14" y="67"/>
                    </a:cxn>
                    <a:cxn ang="0">
                      <a:pos x="10" y="81"/>
                    </a:cxn>
                    <a:cxn ang="0">
                      <a:pos x="0" y="96"/>
                    </a:cxn>
                    <a:cxn ang="0">
                      <a:pos x="3" y="100"/>
                    </a:cxn>
                    <a:cxn ang="0">
                      <a:pos x="10" y="104"/>
                    </a:cxn>
                    <a:cxn ang="0">
                      <a:pos x="43" y="100"/>
                    </a:cxn>
                    <a:cxn ang="0">
                      <a:pos x="36" y="107"/>
                    </a:cxn>
                    <a:cxn ang="0">
                      <a:pos x="21" y="113"/>
                    </a:cxn>
                    <a:cxn ang="0">
                      <a:pos x="10" y="120"/>
                    </a:cxn>
                    <a:cxn ang="0">
                      <a:pos x="9" y="127"/>
                    </a:cxn>
                    <a:cxn ang="0">
                      <a:pos x="9" y="140"/>
                    </a:cxn>
                    <a:cxn ang="0">
                      <a:pos x="17" y="137"/>
                    </a:cxn>
                    <a:cxn ang="0">
                      <a:pos x="23" y="127"/>
                    </a:cxn>
                    <a:cxn ang="0">
                      <a:pos x="33" y="118"/>
                    </a:cxn>
                    <a:cxn ang="0">
                      <a:pos x="58" y="101"/>
                    </a:cxn>
                    <a:cxn ang="0">
                      <a:pos x="76" y="86"/>
                    </a:cxn>
                    <a:cxn ang="0">
                      <a:pos x="85" y="75"/>
                    </a:cxn>
                    <a:cxn ang="0">
                      <a:pos x="97" y="75"/>
                    </a:cxn>
                    <a:cxn ang="0">
                      <a:pos x="108" y="73"/>
                    </a:cxn>
                    <a:cxn ang="0">
                      <a:pos x="124" y="73"/>
                    </a:cxn>
                    <a:cxn ang="0">
                      <a:pos x="138" y="74"/>
                    </a:cxn>
                    <a:cxn ang="0">
                      <a:pos x="145" y="78"/>
                    </a:cxn>
                    <a:cxn ang="0">
                      <a:pos x="160" y="73"/>
                    </a:cxn>
                    <a:cxn ang="0">
                      <a:pos x="166" y="64"/>
                    </a:cxn>
                    <a:cxn ang="0">
                      <a:pos x="166" y="56"/>
                    </a:cxn>
                    <a:cxn ang="0">
                      <a:pos x="156" y="54"/>
                    </a:cxn>
                    <a:cxn ang="0">
                      <a:pos x="139" y="48"/>
                    </a:cxn>
                    <a:cxn ang="0">
                      <a:pos x="125" y="42"/>
                    </a:cxn>
                    <a:cxn ang="0">
                      <a:pos x="117" y="36"/>
                    </a:cxn>
                    <a:cxn ang="0">
                      <a:pos x="109" y="27"/>
                    </a:cxn>
                    <a:cxn ang="0">
                      <a:pos x="107" y="16"/>
                    </a:cxn>
                    <a:cxn ang="0">
                      <a:pos x="108" y="8"/>
                    </a:cxn>
                  </a:cxnLst>
                  <a:rect l="0" t="0" r="r" b="b"/>
                  <a:pathLst>
                    <a:path w="166" h="140">
                      <a:moveTo>
                        <a:pt x="108" y="8"/>
                      </a:moveTo>
                      <a:lnTo>
                        <a:pt x="100" y="6"/>
                      </a:lnTo>
                      <a:lnTo>
                        <a:pt x="77" y="10"/>
                      </a:lnTo>
                      <a:lnTo>
                        <a:pt x="59" y="0"/>
                      </a:lnTo>
                      <a:lnTo>
                        <a:pt x="39" y="8"/>
                      </a:lnTo>
                      <a:lnTo>
                        <a:pt x="25" y="10"/>
                      </a:lnTo>
                      <a:lnTo>
                        <a:pt x="16" y="18"/>
                      </a:lnTo>
                      <a:lnTo>
                        <a:pt x="19" y="24"/>
                      </a:lnTo>
                      <a:lnTo>
                        <a:pt x="28" y="31"/>
                      </a:lnTo>
                      <a:lnTo>
                        <a:pt x="27" y="42"/>
                      </a:lnTo>
                      <a:lnTo>
                        <a:pt x="16" y="51"/>
                      </a:lnTo>
                      <a:lnTo>
                        <a:pt x="14" y="67"/>
                      </a:lnTo>
                      <a:lnTo>
                        <a:pt x="10" y="81"/>
                      </a:lnTo>
                      <a:lnTo>
                        <a:pt x="0" y="96"/>
                      </a:lnTo>
                      <a:lnTo>
                        <a:pt x="3" y="100"/>
                      </a:lnTo>
                      <a:lnTo>
                        <a:pt x="10" y="104"/>
                      </a:lnTo>
                      <a:lnTo>
                        <a:pt x="43" y="100"/>
                      </a:lnTo>
                      <a:lnTo>
                        <a:pt x="36" y="107"/>
                      </a:lnTo>
                      <a:lnTo>
                        <a:pt x="21" y="113"/>
                      </a:lnTo>
                      <a:lnTo>
                        <a:pt x="10" y="120"/>
                      </a:lnTo>
                      <a:lnTo>
                        <a:pt x="9" y="127"/>
                      </a:lnTo>
                      <a:lnTo>
                        <a:pt x="9" y="140"/>
                      </a:lnTo>
                      <a:lnTo>
                        <a:pt x="17" y="137"/>
                      </a:lnTo>
                      <a:lnTo>
                        <a:pt x="23" y="127"/>
                      </a:lnTo>
                      <a:lnTo>
                        <a:pt x="33" y="118"/>
                      </a:lnTo>
                      <a:lnTo>
                        <a:pt x="58" y="101"/>
                      </a:lnTo>
                      <a:lnTo>
                        <a:pt x="76" y="86"/>
                      </a:lnTo>
                      <a:lnTo>
                        <a:pt x="85" y="75"/>
                      </a:lnTo>
                      <a:lnTo>
                        <a:pt x="97" y="75"/>
                      </a:lnTo>
                      <a:lnTo>
                        <a:pt x="108" y="73"/>
                      </a:lnTo>
                      <a:lnTo>
                        <a:pt x="124" y="73"/>
                      </a:lnTo>
                      <a:lnTo>
                        <a:pt x="138" y="74"/>
                      </a:lnTo>
                      <a:lnTo>
                        <a:pt x="145" y="78"/>
                      </a:lnTo>
                      <a:lnTo>
                        <a:pt x="160" y="73"/>
                      </a:lnTo>
                      <a:lnTo>
                        <a:pt x="166" y="64"/>
                      </a:lnTo>
                      <a:lnTo>
                        <a:pt x="166" y="56"/>
                      </a:lnTo>
                      <a:lnTo>
                        <a:pt x="156" y="54"/>
                      </a:lnTo>
                      <a:lnTo>
                        <a:pt x="139" y="48"/>
                      </a:lnTo>
                      <a:lnTo>
                        <a:pt x="125" y="42"/>
                      </a:lnTo>
                      <a:lnTo>
                        <a:pt x="117" y="36"/>
                      </a:lnTo>
                      <a:lnTo>
                        <a:pt x="109" y="27"/>
                      </a:lnTo>
                      <a:lnTo>
                        <a:pt x="107" y="16"/>
                      </a:lnTo>
                      <a:lnTo>
                        <a:pt x="108" y="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</p:grpSp>
          <p:sp>
            <p:nvSpPr>
              <p:cNvPr id="384" name="Freeform 162"/>
              <p:cNvSpPr>
                <a:spLocks noChangeAspect="1"/>
              </p:cNvSpPr>
              <p:nvPr/>
            </p:nvSpPr>
            <p:spPr bwMode="gray">
              <a:xfrm>
                <a:off x="2898" y="2100"/>
                <a:ext cx="47" cy="54"/>
              </a:xfrm>
              <a:custGeom>
                <a:avLst/>
                <a:gdLst/>
                <a:ahLst/>
                <a:cxnLst>
                  <a:cxn ang="0">
                    <a:pos x="215" y="94"/>
                  </a:cxn>
                  <a:cxn ang="0">
                    <a:pos x="231" y="75"/>
                  </a:cxn>
                  <a:cxn ang="0">
                    <a:pos x="215" y="0"/>
                  </a:cxn>
                  <a:cxn ang="0">
                    <a:pos x="165" y="26"/>
                  </a:cxn>
                  <a:cxn ang="0">
                    <a:pos x="141" y="39"/>
                  </a:cxn>
                  <a:cxn ang="0">
                    <a:pos x="96" y="67"/>
                  </a:cxn>
                  <a:cxn ang="0">
                    <a:pos x="87" y="69"/>
                  </a:cxn>
                  <a:cxn ang="0">
                    <a:pos x="75" y="67"/>
                  </a:cxn>
                  <a:cxn ang="0">
                    <a:pos x="70" y="65"/>
                  </a:cxn>
                  <a:cxn ang="0">
                    <a:pos x="62" y="55"/>
                  </a:cxn>
                  <a:cxn ang="0">
                    <a:pos x="54" y="51"/>
                  </a:cxn>
                  <a:cxn ang="0">
                    <a:pos x="48" y="43"/>
                  </a:cxn>
                  <a:cxn ang="0">
                    <a:pos x="44" y="42"/>
                  </a:cxn>
                  <a:cxn ang="0">
                    <a:pos x="32" y="44"/>
                  </a:cxn>
                  <a:cxn ang="0">
                    <a:pos x="32" y="64"/>
                  </a:cxn>
                  <a:cxn ang="0">
                    <a:pos x="32" y="66"/>
                  </a:cxn>
                  <a:cxn ang="0">
                    <a:pos x="31" y="75"/>
                  </a:cxn>
                  <a:cxn ang="0">
                    <a:pos x="30" y="82"/>
                  </a:cxn>
                  <a:cxn ang="0">
                    <a:pos x="28" y="94"/>
                  </a:cxn>
                  <a:cxn ang="0">
                    <a:pos x="31" y="103"/>
                  </a:cxn>
                  <a:cxn ang="0">
                    <a:pos x="28" y="109"/>
                  </a:cxn>
                  <a:cxn ang="0">
                    <a:pos x="27" y="118"/>
                  </a:cxn>
                  <a:cxn ang="0">
                    <a:pos x="25" y="120"/>
                  </a:cxn>
                  <a:cxn ang="0">
                    <a:pos x="27" y="124"/>
                  </a:cxn>
                  <a:cxn ang="0">
                    <a:pos x="23" y="137"/>
                  </a:cxn>
                  <a:cxn ang="0">
                    <a:pos x="26" y="145"/>
                  </a:cxn>
                  <a:cxn ang="0">
                    <a:pos x="17" y="163"/>
                  </a:cxn>
                  <a:cxn ang="0">
                    <a:pos x="11" y="183"/>
                  </a:cxn>
                  <a:cxn ang="0">
                    <a:pos x="5" y="236"/>
                  </a:cxn>
                  <a:cxn ang="0">
                    <a:pos x="1" y="247"/>
                  </a:cxn>
                  <a:cxn ang="0">
                    <a:pos x="0" y="253"/>
                  </a:cxn>
                  <a:cxn ang="0">
                    <a:pos x="0" y="253"/>
                  </a:cxn>
                  <a:cxn ang="0">
                    <a:pos x="3" y="261"/>
                  </a:cxn>
                  <a:cxn ang="0">
                    <a:pos x="64" y="269"/>
                  </a:cxn>
                  <a:cxn ang="0">
                    <a:pos x="81" y="252"/>
                  </a:cxn>
                  <a:cxn ang="0">
                    <a:pos x="82" y="248"/>
                  </a:cxn>
                  <a:cxn ang="0">
                    <a:pos x="97" y="223"/>
                  </a:cxn>
                  <a:cxn ang="0">
                    <a:pos x="139" y="217"/>
                  </a:cxn>
                  <a:cxn ang="0">
                    <a:pos x="140" y="207"/>
                  </a:cxn>
                  <a:cxn ang="0">
                    <a:pos x="146" y="191"/>
                  </a:cxn>
                  <a:cxn ang="0">
                    <a:pos x="168" y="179"/>
                  </a:cxn>
                  <a:cxn ang="0">
                    <a:pos x="170" y="178"/>
                  </a:cxn>
                  <a:cxn ang="0">
                    <a:pos x="117" y="124"/>
                  </a:cxn>
                  <a:cxn ang="0">
                    <a:pos x="108" y="118"/>
                  </a:cxn>
                  <a:cxn ang="0">
                    <a:pos x="149" y="108"/>
                  </a:cxn>
                  <a:cxn ang="0">
                    <a:pos x="215" y="94"/>
                  </a:cxn>
                </a:cxnLst>
                <a:rect l="0" t="0" r="r" b="b"/>
                <a:pathLst>
                  <a:path w="231" h="269">
                    <a:moveTo>
                      <a:pt x="215" y="94"/>
                    </a:moveTo>
                    <a:lnTo>
                      <a:pt x="231" y="75"/>
                    </a:lnTo>
                    <a:lnTo>
                      <a:pt x="215" y="0"/>
                    </a:lnTo>
                    <a:lnTo>
                      <a:pt x="165" y="26"/>
                    </a:lnTo>
                    <a:lnTo>
                      <a:pt x="141" y="39"/>
                    </a:lnTo>
                    <a:lnTo>
                      <a:pt x="96" y="67"/>
                    </a:lnTo>
                    <a:lnTo>
                      <a:pt x="87" y="69"/>
                    </a:lnTo>
                    <a:lnTo>
                      <a:pt x="75" y="67"/>
                    </a:lnTo>
                    <a:lnTo>
                      <a:pt x="70" y="65"/>
                    </a:lnTo>
                    <a:lnTo>
                      <a:pt x="62" y="55"/>
                    </a:lnTo>
                    <a:lnTo>
                      <a:pt x="54" y="51"/>
                    </a:lnTo>
                    <a:lnTo>
                      <a:pt x="48" y="43"/>
                    </a:lnTo>
                    <a:lnTo>
                      <a:pt x="44" y="42"/>
                    </a:lnTo>
                    <a:lnTo>
                      <a:pt x="32" y="44"/>
                    </a:lnTo>
                    <a:lnTo>
                      <a:pt x="32" y="64"/>
                    </a:lnTo>
                    <a:lnTo>
                      <a:pt x="32" y="66"/>
                    </a:lnTo>
                    <a:lnTo>
                      <a:pt x="31" y="75"/>
                    </a:lnTo>
                    <a:lnTo>
                      <a:pt x="30" y="82"/>
                    </a:lnTo>
                    <a:lnTo>
                      <a:pt x="28" y="94"/>
                    </a:lnTo>
                    <a:lnTo>
                      <a:pt x="31" y="103"/>
                    </a:lnTo>
                    <a:lnTo>
                      <a:pt x="28" y="109"/>
                    </a:lnTo>
                    <a:lnTo>
                      <a:pt x="27" y="118"/>
                    </a:lnTo>
                    <a:lnTo>
                      <a:pt x="25" y="120"/>
                    </a:lnTo>
                    <a:lnTo>
                      <a:pt x="27" y="124"/>
                    </a:lnTo>
                    <a:lnTo>
                      <a:pt x="23" y="137"/>
                    </a:lnTo>
                    <a:lnTo>
                      <a:pt x="26" y="145"/>
                    </a:lnTo>
                    <a:lnTo>
                      <a:pt x="17" y="163"/>
                    </a:lnTo>
                    <a:lnTo>
                      <a:pt x="11" y="183"/>
                    </a:lnTo>
                    <a:lnTo>
                      <a:pt x="5" y="236"/>
                    </a:lnTo>
                    <a:lnTo>
                      <a:pt x="1" y="247"/>
                    </a:lnTo>
                    <a:lnTo>
                      <a:pt x="0" y="253"/>
                    </a:lnTo>
                    <a:lnTo>
                      <a:pt x="0" y="253"/>
                    </a:lnTo>
                    <a:lnTo>
                      <a:pt x="3" y="261"/>
                    </a:lnTo>
                    <a:lnTo>
                      <a:pt x="64" y="269"/>
                    </a:lnTo>
                    <a:lnTo>
                      <a:pt x="81" y="252"/>
                    </a:lnTo>
                    <a:lnTo>
                      <a:pt x="82" y="248"/>
                    </a:lnTo>
                    <a:lnTo>
                      <a:pt x="97" y="223"/>
                    </a:lnTo>
                    <a:lnTo>
                      <a:pt x="139" y="217"/>
                    </a:lnTo>
                    <a:lnTo>
                      <a:pt x="140" y="207"/>
                    </a:lnTo>
                    <a:lnTo>
                      <a:pt x="146" y="191"/>
                    </a:lnTo>
                    <a:lnTo>
                      <a:pt x="168" y="179"/>
                    </a:lnTo>
                    <a:lnTo>
                      <a:pt x="170" y="178"/>
                    </a:lnTo>
                    <a:lnTo>
                      <a:pt x="117" y="124"/>
                    </a:lnTo>
                    <a:lnTo>
                      <a:pt x="108" y="118"/>
                    </a:lnTo>
                    <a:lnTo>
                      <a:pt x="149" y="108"/>
                    </a:lnTo>
                    <a:lnTo>
                      <a:pt x="215" y="94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85" name="Freeform 163"/>
              <p:cNvSpPr>
                <a:spLocks noChangeAspect="1"/>
              </p:cNvSpPr>
              <p:nvPr/>
            </p:nvSpPr>
            <p:spPr bwMode="gray">
              <a:xfrm>
                <a:off x="2905" y="2047"/>
                <a:ext cx="77" cy="67"/>
              </a:xfrm>
              <a:custGeom>
                <a:avLst/>
                <a:gdLst/>
                <a:ahLst/>
                <a:cxnLst>
                  <a:cxn ang="0">
                    <a:pos x="241" y="227"/>
                  </a:cxn>
                  <a:cxn ang="0">
                    <a:pos x="290" y="203"/>
                  </a:cxn>
                  <a:cxn ang="0">
                    <a:pos x="316" y="170"/>
                  </a:cxn>
                  <a:cxn ang="0">
                    <a:pos x="354" y="50"/>
                  </a:cxn>
                  <a:cxn ang="0">
                    <a:pos x="378" y="12"/>
                  </a:cxn>
                  <a:cxn ang="0">
                    <a:pos x="373" y="2"/>
                  </a:cxn>
                  <a:cxn ang="0">
                    <a:pos x="345" y="15"/>
                  </a:cxn>
                  <a:cxn ang="0">
                    <a:pos x="291" y="14"/>
                  </a:cxn>
                  <a:cxn ang="0">
                    <a:pos x="257" y="31"/>
                  </a:cxn>
                  <a:cxn ang="0">
                    <a:pos x="206" y="45"/>
                  </a:cxn>
                  <a:cxn ang="0">
                    <a:pos x="161" y="28"/>
                  </a:cxn>
                  <a:cxn ang="0">
                    <a:pos x="124" y="41"/>
                  </a:cxn>
                  <a:cxn ang="0">
                    <a:pos x="97" y="44"/>
                  </a:cxn>
                  <a:cxn ang="0">
                    <a:pos x="87" y="42"/>
                  </a:cxn>
                  <a:cxn ang="0">
                    <a:pos x="73" y="36"/>
                  </a:cxn>
                  <a:cxn ang="0">
                    <a:pos x="61" y="45"/>
                  </a:cxn>
                  <a:cxn ang="0">
                    <a:pos x="68" y="71"/>
                  </a:cxn>
                  <a:cxn ang="0">
                    <a:pos x="59" y="75"/>
                  </a:cxn>
                  <a:cxn ang="0">
                    <a:pos x="50" y="90"/>
                  </a:cxn>
                  <a:cxn ang="0">
                    <a:pos x="38" y="102"/>
                  </a:cxn>
                  <a:cxn ang="0">
                    <a:pos x="26" y="95"/>
                  </a:cxn>
                  <a:cxn ang="0">
                    <a:pos x="23" y="123"/>
                  </a:cxn>
                  <a:cxn ang="0">
                    <a:pos x="26" y="167"/>
                  </a:cxn>
                  <a:cxn ang="0">
                    <a:pos x="48" y="174"/>
                  </a:cxn>
                  <a:cxn ang="0">
                    <a:pos x="57" y="179"/>
                  </a:cxn>
                  <a:cxn ang="0">
                    <a:pos x="53" y="183"/>
                  </a:cxn>
                  <a:cxn ang="0">
                    <a:pos x="50" y="189"/>
                  </a:cxn>
                  <a:cxn ang="0">
                    <a:pos x="63" y="195"/>
                  </a:cxn>
                  <a:cxn ang="0">
                    <a:pos x="64" y="208"/>
                  </a:cxn>
                  <a:cxn ang="0">
                    <a:pos x="63" y="216"/>
                  </a:cxn>
                  <a:cxn ang="0">
                    <a:pos x="50" y="222"/>
                  </a:cxn>
                  <a:cxn ang="0">
                    <a:pos x="45" y="230"/>
                  </a:cxn>
                  <a:cxn ang="0">
                    <a:pos x="52" y="236"/>
                  </a:cxn>
                  <a:cxn ang="0">
                    <a:pos x="32" y="237"/>
                  </a:cxn>
                  <a:cxn ang="0">
                    <a:pos x="26" y="249"/>
                  </a:cxn>
                  <a:cxn ang="0">
                    <a:pos x="31" y="257"/>
                  </a:cxn>
                  <a:cxn ang="0">
                    <a:pos x="18" y="267"/>
                  </a:cxn>
                  <a:cxn ang="0">
                    <a:pos x="5" y="276"/>
                  </a:cxn>
                  <a:cxn ang="0">
                    <a:pos x="4" y="295"/>
                  </a:cxn>
                  <a:cxn ang="0">
                    <a:pos x="0" y="312"/>
                  </a:cxn>
                  <a:cxn ang="0">
                    <a:pos x="22" y="319"/>
                  </a:cxn>
                  <a:cxn ang="0">
                    <a:pos x="43" y="335"/>
                  </a:cxn>
                  <a:cxn ang="0">
                    <a:pos x="109" y="307"/>
                  </a:cxn>
                </a:cxnLst>
                <a:rect l="0" t="0" r="r" b="b"/>
                <a:pathLst>
                  <a:path w="387" h="337">
                    <a:moveTo>
                      <a:pt x="183" y="268"/>
                    </a:moveTo>
                    <a:lnTo>
                      <a:pt x="226" y="238"/>
                    </a:lnTo>
                    <a:lnTo>
                      <a:pt x="241" y="227"/>
                    </a:lnTo>
                    <a:lnTo>
                      <a:pt x="256" y="222"/>
                    </a:lnTo>
                    <a:lnTo>
                      <a:pt x="278" y="210"/>
                    </a:lnTo>
                    <a:lnTo>
                      <a:pt x="290" y="203"/>
                    </a:lnTo>
                    <a:lnTo>
                      <a:pt x="294" y="199"/>
                    </a:lnTo>
                    <a:lnTo>
                      <a:pt x="306" y="194"/>
                    </a:lnTo>
                    <a:lnTo>
                      <a:pt x="316" y="170"/>
                    </a:lnTo>
                    <a:lnTo>
                      <a:pt x="319" y="133"/>
                    </a:lnTo>
                    <a:lnTo>
                      <a:pt x="323" y="63"/>
                    </a:lnTo>
                    <a:lnTo>
                      <a:pt x="354" y="50"/>
                    </a:lnTo>
                    <a:lnTo>
                      <a:pt x="372" y="21"/>
                    </a:lnTo>
                    <a:lnTo>
                      <a:pt x="387" y="12"/>
                    </a:lnTo>
                    <a:lnTo>
                      <a:pt x="378" y="12"/>
                    </a:lnTo>
                    <a:lnTo>
                      <a:pt x="377" y="10"/>
                    </a:lnTo>
                    <a:lnTo>
                      <a:pt x="377" y="5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2" y="7"/>
                    </a:lnTo>
                    <a:lnTo>
                      <a:pt x="345" y="15"/>
                    </a:lnTo>
                    <a:lnTo>
                      <a:pt x="310" y="17"/>
                    </a:lnTo>
                    <a:lnTo>
                      <a:pt x="300" y="14"/>
                    </a:lnTo>
                    <a:lnTo>
                      <a:pt x="291" y="14"/>
                    </a:lnTo>
                    <a:lnTo>
                      <a:pt x="275" y="18"/>
                    </a:lnTo>
                    <a:lnTo>
                      <a:pt x="265" y="27"/>
                    </a:lnTo>
                    <a:lnTo>
                      <a:pt x="257" y="31"/>
                    </a:lnTo>
                    <a:lnTo>
                      <a:pt x="244" y="34"/>
                    </a:lnTo>
                    <a:lnTo>
                      <a:pt x="238" y="38"/>
                    </a:lnTo>
                    <a:lnTo>
                      <a:pt x="206" y="45"/>
                    </a:lnTo>
                    <a:lnTo>
                      <a:pt x="179" y="41"/>
                    </a:lnTo>
                    <a:lnTo>
                      <a:pt x="168" y="31"/>
                    </a:lnTo>
                    <a:lnTo>
                      <a:pt x="161" y="28"/>
                    </a:lnTo>
                    <a:lnTo>
                      <a:pt x="147" y="29"/>
                    </a:lnTo>
                    <a:lnTo>
                      <a:pt x="138" y="36"/>
                    </a:lnTo>
                    <a:lnTo>
                      <a:pt x="124" y="41"/>
                    </a:lnTo>
                    <a:lnTo>
                      <a:pt x="116" y="43"/>
                    </a:lnTo>
                    <a:lnTo>
                      <a:pt x="112" y="47"/>
                    </a:lnTo>
                    <a:lnTo>
                      <a:pt x="97" y="44"/>
                    </a:lnTo>
                    <a:lnTo>
                      <a:pt x="88" y="47"/>
                    </a:lnTo>
                    <a:lnTo>
                      <a:pt x="87" y="44"/>
                    </a:lnTo>
                    <a:lnTo>
                      <a:pt x="87" y="42"/>
                    </a:lnTo>
                    <a:lnTo>
                      <a:pt x="87" y="41"/>
                    </a:lnTo>
                    <a:lnTo>
                      <a:pt x="82" y="37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44"/>
                    </a:lnTo>
                    <a:lnTo>
                      <a:pt x="61" y="45"/>
                    </a:lnTo>
                    <a:lnTo>
                      <a:pt x="61" y="50"/>
                    </a:lnTo>
                    <a:lnTo>
                      <a:pt x="59" y="59"/>
                    </a:lnTo>
                    <a:lnTo>
                      <a:pt x="68" y="71"/>
                    </a:lnTo>
                    <a:lnTo>
                      <a:pt x="69" y="74"/>
                    </a:lnTo>
                    <a:lnTo>
                      <a:pt x="66" y="75"/>
                    </a:lnTo>
                    <a:lnTo>
                      <a:pt x="59" y="75"/>
                    </a:lnTo>
                    <a:lnTo>
                      <a:pt x="50" y="77"/>
                    </a:lnTo>
                    <a:lnTo>
                      <a:pt x="50" y="81"/>
                    </a:lnTo>
                    <a:lnTo>
                      <a:pt x="50" y="90"/>
                    </a:lnTo>
                    <a:lnTo>
                      <a:pt x="44" y="95"/>
                    </a:lnTo>
                    <a:lnTo>
                      <a:pt x="41" y="96"/>
                    </a:lnTo>
                    <a:lnTo>
                      <a:pt x="38" y="102"/>
                    </a:lnTo>
                    <a:lnTo>
                      <a:pt x="32" y="98"/>
                    </a:lnTo>
                    <a:lnTo>
                      <a:pt x="30" y="95"/>
                    </a:lnTo>
                    <a:lnTo>
                      <a:pt x="26" y="95"/>
                    </a:lnTo>
                    <a:lnTo>
                      <a:pt x="26" y="106"/>
                    </a:lnTo>
                    <a:lnTo>
                      <a:pt x="21" y="119"/>
                    </a:lnTo>
                    <a:lnTo>
                      <a:pt x="23" y="123"/>
                    </a:lnTo>
                    <a:lnTo>
                      <a:pt x="28" y="136"/>
                    </a:lnTo>
                    <a:lnTo>
                      <a:pt x="28" y="155"/>
                    </a:lnTo>
                    <a:lnTo>
                      <a:pt x="26" y="167"/>
                    </a:lnTo>
                    <a:lnTo>
                      <a:pt x="28" y="178"/>
                    </a:lnTo>
                    <a:lnTo>
                      <a:pt x="45" y="178"/>
                    </a:lnTo>
                    <a:lnTo>
                      <a:pt x="48" y="174"/>
                    </a:lnTo>
                    <a:lnTo>
                      <a:pt x="50" y="174"/>
                    </a:lnTo>
                    <a:lnTo>
                      <a:pt x="52" y="179"/>
                    </a:lnTo>
                    <a:lnTo>
                      <a:pt x="57" y="179"/>
                    </a:lnTo>
                    <a:lnTo>
                      <a:pt x="58" y="181"/>
                    </a:lnTo>
                    <a:lnTo>
                      <a:pt x="58" y="183"/>
                    </a:lnTo>
                    <a:lnTo>
                      <a:pt x="53" y="183"/>
                    </a:lnTo>
                    <a:lnTo>
                      <a:pt x="53" y="185"/>
                    </a:lnTo>
                    <a:lnTo>
                      <a:pt x="50" y="187"/>
                    </a:lnTo>
                    <a:lnTo>
                      <a:pt x="50" y="189"/>
                    </a:lnTo>
                    <a:lnTo>
                      <a:pt x="57" y="189"/>
                    </a:lnTo>
                    <a:lnTo>
                      <a:pt x="58" y="193"/>
                    </a:lnTo>
                    <a:lnTo>
                      <a:pt x="63" y="195"/>
                    </a:lnTo>
                    <a:lnTo>
                      <a:pt x="61" y="199"/>
                    </a:lnTo>
                    <a:lnTo>
                      <a:pt x="65" y="204"/>
                    </a:lnTo>
                    <a:lnTo>
                      <a:pt x="64" y="208"/>
                    </a:lnTo>
                    <a:lnTo>
                      <a:pt x="66" y="210"/>
                    </a:lnTo>
                    <a:lnTo>
                      <a:pt x="64" y="212"/>
                    </a:lnTo>
                    <a:lnTo>
                      <a:pt x="63" y="216"/>
                    </a:lnTo>
                    <a:lnTo>
                      <a:pt x="60" y="216"/>
                    </a:lnTo>
                    <a:lnTo>
                      <a:pt x="55" y="221"/>
                    </a:lnTo>
                    <a:lnTo>
                      <a:pt x="50" y="222"/>
                    </a:lnTo>
                    <a:lnTo>
                      <a:pt x="50" y="226"/>
                    </a:lnTo>
                    <a:lnTo>
                      <a:pt x="47" y="227"/>
                    </a:lnTo>
                    <a:lnTo>
                      <a:pt x="45" y="230"/>
                    </a:lnTo>
                    <a:lnTo>
                      <a:pt x="50" y="233"/>
                    </a:lnTo>
                    <a:lnTo>
                      <a:pt x="52" y="236"/>
                    </a:lnTo>
                    <a:lnTo>
                      <a:pt x="52" y="236"/>
                    </a:lnTo>
                    <a:lnTo>
                      <a:pt x="50" y="237"/>
                    </a:lnTo>
                    <a:lnTo>
                      <a:pt x="45" y="236"/>
                    </a:lnTo>
                    <a:lnTo>
                      <a:pt x="32" y="237"/>
                    </a:lnTo>
                    <a:lnTo>
                      <a:pt x="31" y="242"/>
                    </a:lnTo>
                    <a:lnTo>
                      <a:pt x="28" y="243"/>
                    </a:lnTo>
                    <a:lnTo>
                      <a:pt x="26" y="249"/>
                    </a:lnTo>
                    <a:lnTo>
                      <a:pt x="26" y="249"/>
                    </a:lnTo>
                    <a:lnTo>
                      <a:pt x="31" y="252"/>
                    </a:lnTo>
                    <a:lnTo>
                      <a:pt x="31" y="257"/>
                    </a:lnTo>
                    <a:lnTo>
                      <a:pt x="28" y="257"/>
                    </a:lnTo>
                    <a:lnTo>
                      <a:pt x="25" y="263"/>
                    </a:lnTo>
                    <a:lnTo>
                      <a:pt x="18" y="267"/>
                    </a:lnTo>
                    <a:lnTo>
                      <a:pt x="17" y="270"/>
                    </a:lnTo>
                    <a:lnTo>
                      <a:pt x="12" y="270"/>
                    </a:lnTo>
                    <a:lnTo>
                      <a:pt x="5" y="276"/>
                    </a:lnTo>
                    <a:lnTo>
                      <a:pt x="5" y="286"/>
                    </a:lnTo>
                    <a:lnTo>
                      <a:pt x="2" y="290"/>
                    </a:lnTo>
                    <a:lnTo>
                      <a:pt x="4" y="295"/>
                    </a:lnTo>
                    <a:lnTo>
                      <a:pt x="2" y="300"/>
                    </a:lnTo>
                    <a:lnTo>
                      <a:pt x="5" y="306"/>
                    </a:lnTo>
                    <a:lnTo>
                      <a:pt x="0" y="312"/>
                    </a:lnTo>
                    <a:lnTo>
                      <a:pt x="12" y="310"/>
                    </a:lnTo>
                    <a:lnTo>
                      <a:pt x="16" y="311"/>
                    </a:lnTo>
                    <a:lnTo>
                      <a:pt x="22" y="319"/>
                    </a:lnTo>
                    <a:lnTo>
                      <a:pt x="30" y="324"/>
                    </a:lnTo>
                    <a:lnTo>
                      <a:pt x="38" y="333"/>
                    </a:lnTo>
                    <a:lnTo>
                      <a:pt x="43" y="335"/>
                    </a:lnTo>
                    <a:lnTo>
                      <a:pt x="55" y="337"/>
                    </a:lnTo>
                    <a:lnTo>
                      <a:pt x="63" y="335"/>
                    </a:lnTo>
                    <a:lnTo>
                      <a:pt x="109" y="307"/>
                    </a:lnTo>
                    <a:lnTo>
                      <a:pt x="133" y="294"/>
                    </a:lnTo>
                    <a:lnTo>
                      <a:pt x="183" y="268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86" name="Freeform 164"/>
              <p:cNvSpPr>
                <a:spLocks noChangeAspect="1"/>
              </p:cNvSpPr>
              <p:nvPr/>
            </p:nvSpPr>
            <p:spPr bwMode="gray">
              <a:xfrm>
                <a:off x="2871" y="2069"/>
                <a:ext cx="25" cy="15"/>
              </a:xfrm>
              <a:custGeom>
                <a:avLst/>
                <a:gdLst/>
                <a:ahLst/>
                <a:cxnLst>
                  <a:cxn ang="0">
                    <a:pos x="92" y="16"/>
                  </a:cxn>
                  <a:cxn ang="0">
                    <a:pos x="106" y="11"/>
                  </a:cxn>
                  <a:cxn ang="0">
                    <a:pos x="112" y="5"/>
                  </a:cxn>
                  <a:cxn ang="0">
                    <a:pos x="122" y="0"/>
                  </a:cxn>
                  <a:cxn ang="0">
                    <a:pos x="126" y="0"/>
                  </a:cxn>
                  <a:cxn ang="0">
                    <a:pos x="123" y="9"/>
                  </a:cxn>
                  <a:cxn ang="0">
                    <a:pos x="115" y="17"/>
                  </a:cxn>
                  <a:cxn ang="0">
                    <a:pos x="107" y="21"/>
                  </a:cxn>
                  <a:cxn ang="0">
                    <a:pos x="96" y="37"/>
                  </a:cxn>
                  <a:cxn ang="0">
                    <a:pos x="99" y="43"/>
                  </a:cxn>
                  <a:cxn ang="0">
                    <a:pos x="92" y="52"/>
                  </a:cxn>
                  <a:cxn ang="0">
                    <a:pos x="80" y="54"/>
                  </a:cxn>
                  <a:cxn ang="0">
                    <a:pos x="69" y="64"/>
                  </a:cxn>
                  <a:cxn ang="0">
                    <a:pos x="53" y="68"/>
                  </a:cxn>
                  <a:cxn ang="0">
                    <a:pos x="43" y="75"/>
                  </a:cxn>
                  <a:cxn ang="0">
                    <a:pos x="25" y="72"/>
                  </a:cxn>
                  <a:cxn ang="0">
                    <a:pos x="13" y="66"/>
                  </a:cxn>
                  <a:cxn ang="0">
                    <a:pos x="5" y="57"/>
                  </a:cxn>
                  <a:cxn ang="0">
                    <a:pos x="0" y="45"/>
                  </a:cxn>
                  <a:cxn ang="0">
                    <a:pos x="13" y="42"/>
                  </a:cxn>
                  <a:cxn ang="0">
                    <a:pos x="21" y="37"/>
                  </a:cxn>
                  <a:cxn ang="0">
                    <a:pos x="31" y="36"/>
                  </a:cxn>
                  <a:cxn ang="0">
                    <a:pos x="38" y="33"/>
                  </a:cxn>
                  <a:cxn ang="0">
                    <a:pos x="40" y="25"/>
                  </a:cxn>
                  <a:cxn ang="0">
                    <a:pos x="43" y="26"/>
                  </a:cxn>
                  <a:cxn ang="0">
                    <a:pos x="63" y="25"/>
                  </a:cxn>
                  <a:cxn ang="0">
                    <a:pos x="92" y="16"/>
                  </a:cxn>
                </a:cxnLst>
                <a:rect l="0" t="0" r="r" b="b"/>
                <a:pathLst>
                  <a:path w="126" h="75">
                    <a:moveTo>
                      <a:pt x="92" y="16"/>
                    </a:moveTo>
                    <a:lnTo>
                      <a:pt x="106" y="11"/>
                    </a:lnTo>
                    <a:lnTo>
                      <a:pt x="112" y="5"/>
                    </a:lnTo>
                    <a:lnTo>
                      <a:pt x="122" y="0"/>
                    </a:lnTo>
                    <a:lnTo>
                      <a:pt x="126" y="0"/>
                    </a:lnTo>
                    <a:lnTo>
                      <a:pt x="123" y="9"/>
                    </a:lnTo>
                    <a:lnTo>
                      <a:pt x="115" y="17"/>
                    </a:lnTo>
                    <a:lnTo>
                      <a:pt x="107" y="21"/>
                    </a:lnTo>
                    <a:lnTo>
                      <a:pt x="96" y="37"/>
                    </a:lnTo>
                    <a:lnTo>
                      <a:pt x="99" y="43"/>
                    </a:lnTo>
                    <a:lnTo>
                      <a:pt x="92" y="52"/>
                    </a:lnTo>
                    <a:lnTo>
                      <a:pt x="80" y="54"/>
                    </a:lnTo>
                    <a:lnTo>
                      <a:pt x="69" y="64"/>
                    </a:lnTo>
                    <a:lnTo>
                      <a:pt x="53" y="68"/>
                    </a:lnTo>
                    <a:lnTo>
                      <a:pt x="43" y="75"/>
                    </a:lnTo>
                    <a:lnTo>
                      <a:pt x="25" y="72"/>
                    </a:lnTo>
                    <a:lnTo>
                      <a:pt x="13" y="66"/>
                    </a:lnTo>
                    <a:lnTo>
                      <a:pt x="5" y="57"/>
                    </a:lnTo>
                    <a:lnTo>
                      <a:pt x="0" y="45"/>
                    </a:lnTo>
                    <a:lnTo>
                      <a:pt x="13" y="42"/>
                    </a:lnTo>
                    <a:lnTo>
                      <a:pt x="21" y="37"/>
                    </a:lnTo>
                    <a:lnTo>
                      <a:pt x="31" y="36"/>
                    </a:lnTo>
                    <a:lnTo>
                      <a:pt x="38" y="33"/>
                    </a:lnTo>
                    <a:lnTo>
                      <a:pt x="40" y="25"/>
                    </a:lnTo>
                    <a:lnTo>
                      <a:pt x="43" y="26"/>
                    </a:lnTo>
                    <a:lnTo>
                      <a:pt x="63" y="25"/>
                    </a:lnTo>
                    <a:lnTo>
                      <a:pt x="92" y="16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</p:grpSp>
        <p:sp>
          <p:nvSpPr>
            <p:cNvPr id="127" name="Freeform 165"/>
            <p:cNvSpPr>
              <a:spLocks noChangeAspect="1"/>
            </p:cNvSpPr>
            <p:nvPr/>
          </p:nvSpPr>
          <p:spPr bwMode="gray">
            <a:xfrm>
              <a:off x="3041228" y="2767644"/>
              <a:ext cx="44681" cy="50507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68" y="107"/>
                </a:cxn>
                <a:cxn ang="0">
                  <a:pos x="64" y="102"/>
                </a:cxn>
                <a:cxn ang="0">
                  <a:pos x="56" y="99"/>
                </a:cxn>
                <a:cxn ang="0">
                  <a:pos x="46" y="89"/>
                </a:cxn>
                <a:cxn ang="0">
                  <a:pos x="38" y="83"/>
                </a:cxn>
                <a:cxn ang="0">
                  <a:pos x="27" y="79"/>
                </a:cxn>
                <a:cxn ang="0">
                  <a:pos x="19" y="69"/>
                </a:cxn>
                <a:cxn ang="0">
                  <a:pos x="16" y="55"/>
                </a:cxn>
                <a:cxn ang="0">
                  <a:pos x="14" y="35"/>
                </a:cxn>
                <a:cxn ang="0">
                  <a:pos x="7" y="21"/>
                </a:cxn>
                <a:cxn ang="0">
                  <a:pos x="0" y="15"/>
                </a:cxn>
                <a:cxn ang="0">
                  <a:pos x="21" y="14"/>
                </a:cxn>
                <a:cxn ang="0">
                  <a:pos x="28" y="9"/>
                </a:cxn>
                <a:cxn ang="0">
                  <a:pos x="44" y="8"/>
                </a:cxn>
                <a:cxn ang="0">
                  <a:pos x="51" y="4"/>
                </a:cxn>
                <a:cxn ang="0">
                  <a:pos x="67" y="7"/>
                </a:cxn>
                <a:cxn ang="0">
                  <a:pos x="76" y="5"/>
                </a:cxn>
                <a:cxn ang="0">
                  <a:pos x="86" y="0"/>
                </a:cxn>
                <a:cxn ang="0">
                  <a:pos x="87" y="0"/>
                </a:cxn>
                <a:cxn ang="0">
                  <a:pos x="89" y="8"/>
                </a:cxn>
                <a:cxn ang="0">
                  <a:pos x="99" y="20"/>
                </a:cxn>
                <a:cxn ang="0">
                  <a:pos x="107" y="21"/>
                </a:cxn>
                <a:cxn ang="0">
                  <a:pos x="114" y="26"/>
                </a:cxn>
                <a:cxn ang="0">
                  <a:pos x="115" y="34"/>
                </a:cxn>
                <a:cxn ang="0">
                  <a:pos x="110" y="40"/>
                </a:cxn>
                <a:cxn ang="0">
                  <a:pos x="110" y="48"/>
                </a:cxn>
                <a:cxn ang="0">
                  <a:pos x="113" y="56"/>
                </a:cxn>
                <a:cxn ang="0">
                  <a:pos x="118" y="63"/>
                </a:cxn>
                <a:cxn ang="0">
                  <a:pos x="123" y="68"/>
                </a:cxn>
                <a:cxn ang="0">
                  <a:pos x="137" y="77"/>
                </a:cxn>
                <a:cxn ang="0">
                  <a:pos x="138" y="84"/>
                </a:cxn>
                <a:cxn ang="0">
                  <a:pos x="135" y="93"/>
                </a:cxn>
                <a:cxn ang="0">
                  <a:pos x="126" y="94"/>
                </a:cxn>
                <a:cxn ang="0">
                  <a:pos x="129" y="101"/>
                </a:cxn>
                <a:cxn ang="0">
                  <a:pos x="138" y="113"/>
                </a:cxn>
                <a:cxn ang="0">
                  <a:pos x="153" y="122"/>
                </a:cxn>
                <a:cxn ang="0">
                  <a:pos x="161" y="122"/>
                </a:cxn>
                <a:cxn ang="0">
                  <a:pos x="168" y="123"/>
                </a:cxn>
                <a:cxn ang="0">
                  <a:pos x="164" y="131"/>
                </a:cxn>
                <a:cxn ang="0">
                  <a:pos x="163" y="139"/>
                </a:cxn>
                <a:cxn ang="0">
                  <a:pos x="169" y="144"/>
                </a:cxn>
                <a:cxn ang="0">
                  <a:pos x="168" y="152"/>
                </a:cxn>
                <a:cxn ang="0">
                  <a:pos x="161" y="154"/>
                </a:cxn>
                <a:cxn ang="0">
                  <a:pos x="166" y="160"/>
                </a:cxn>
                <a:cxn ang="0">
                  <a:pos x="169" y="168"/>
                </a:cxn>
                <a:cxn ang="0">
                  <a:pos x="170" y="175"/>
                </a:cxn>
                <a:cxn ang="0">
                  <a:pos x="164" y="175"/>
                </a:cxn>
                <a:cxn ang="0">
                  <a:pos x="147" y="175"/>
                </a:cxn>
                <a:cxn ang="0">
                  <a:pos x="142" y="175"/>
                </a:cxn>
                <a:cxn ang="0">
                  <a:pos x="141" y="150"/>
                </a:cxn>
                <a:cxn ang="0">
                  <a:pos x="137" y="143"/>
                </a:cxn>
                <a:cxn ang="0">
                  <a:pos x="132" y="136"/>
                </a:cxn>
                <a:cxn ang="0">
                  <a:pos x="129" y="128"/>
                </a:cxn>
                <a:cxn ang="0">
                  <a:pos x="121" y="126"/>
                </a:cxn>
                <a:cxn ang="0">
                  <a:pos x="114" y="128"/>
                </a:cxn>
                <a:cxn ang="0">
                  <a:pos x="107" y="128"/>
                </a:cxn>
                <a:cxn ang="0">
                  <a:pos x="99" y="125"/>
                </a:cxn>
                <a:cxn ang="0">
                  <a:pos x="94" y="117"/>
                </a:cxn>
                <a:cxn ang="0">
                  <a:pos x="87" y="116"/>
                </a:cxn>
                <a:cxn ang="0">
                  <a:pos x="77" y="118"/>
                </a:cxn>
              </a:cxnLst>
              <a:rect l="0" t="0" r="r" b="b"/>
              <a:pathLst>
                <a:path w="170" h="175">
                  <a:moveTo>
                    <a:pt x="77" y="118"/>
                  </a:moveTo>
                  <a:lnTo>
                    <a:pt x="68" y="107"/>
                  </a:lnTo>
                  <a:lnTo>
                    <a:pt x="64" y="102"/>
                  </a:lnTo>
                  <a:lnTo>
                    <a:pt x="56" y="99"/>
                  </a:lnTo>
                  <a:lnTo>
                    <a:pt x="46" y="89"/>
                  </a:lnTo>
                  <a:lnTo>
                    <a:pt x="38" y="83"/>
                  </a:lnTo>
                  <a:lnTo>
                    <a:pt x="27" y="79"/>
                  </a:lnTo>
                  <a:lnTo>
                    <a:pt x="19" y="69"/>
                  </a:lnTo>
                  <a:lnTo>
                    <a:pt x="16" y="55"/>
                  </a:lnTo>
                  <a:lnTo>
                    <a:pt x="14" y="35"/>
                  </a:lnTo>
                  <a:lnTo>
                    <a:pt x="7" y="21"/>
                  </a:lnTo>
                  <a:lnTo>
                    <a:pt x="0" y="15"/>
                  </a:lnTo>
                  <a:lnTo>
                    <a:pt x="21" y="14"/>
                  </a:lnTo>
                  <a:lnTo>
                    <a:pt x="28" y="9"/>
                  </a:lnTo>
                  <a:lnTo>
                    <a:pt x="44" y="8"/>
                  </a:lnTo>
                  <a:lnTo>
                    <a:pt x="51" y="4"/>
                  </a:lnTo>
                  <a:lnTo>
                    <a:pt x="67" y="7"/>
                  </a:lnTo>
                  <a:lnTo>
                    <a:pt x="76" y="5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9" y="8"/>
                  </a:lnTo>
                  <a:lnTo>
                    <a:pt x="99" y="20"/>
                  </a:lnTo>
                  <a:lnTo>
                    <a:pt x="107" y="21"/>
                  </a:lnTo>
                  <a:lnTo>
                    <a:pt x="114" y="26"/>
                  </a:lnTo>
                  <a:lnTo>
                    <a:pt x="115" y="34"/>
                  </a:lnTo>
                  <a:lnTo>
                    <a:pt x="110" y="40"/>
                  </a:lnTo>
                  <a:lnTo>
                    <a:pt x="110" y="48"/>
                  </a:lnTo>
                  <a:lnTo>
                    <a:pt x="113" y="56"/>
                  </a:lnTo>
                  <a:lnTo>
                    <a:pt x="118" y="63"/>
                  </a:lnTo>
                  <a:lnTo>
                    <a:pt x="123" y="68"/>
                  </a:lnTo>
                  <a:lnTo>
                    <a:pt x="137" y="77"/>
                  </a:lnTo>
                  <a:lnTo>
                    <a:pt x="138" y="84"/>
                  </a:lnTo>
                  <a:lnTo>
                    <a:pt x="135" y="93"/>
                  </a:lnTo>
                  <a:lnTo>
                    <a:pt x="126" y="94"/>
                  </a:lnTo>
                  <a:lnTo>
                    <a:pt x="129" y="101"/>
                  </a:lnTo>
                  <a:lnTo>
                    <a:pt x="138" y="113"/>
                  </a:lnTo>
                  <a:lnTo>
                    <a:pt x="153" y="122"/>
                  </a:lnTo>
                  <a:lnTo>
                    <a:pt x="161" y="122"/>
                  </a:lnTo>
                  <a:lnTo>
                    <a:pt x="168" y="123"/>
                  </a:lnTo>
                  <a:lnTo>
                    <a:pt x="164" y="131"/>
                  </a:lnTo>
                  <a:lnTo>
                    <a:pt x="163" y="139"/>
                  </a:lnTo>
                  <a:lnTo>
                    <a:pt x="169" y="144"/>
                  </a:lnTo>
                  <a:lnTo>
                    <a:pt x="168" y="152"/>
                  </a:lnTo>
                  <a:lnTo>
                    <a:pt x="161" y="154"/>
                  </a:lnTo>
                  <a:lnTo>
                    <a:pt x="166" y="160"/>
                  </a:lnTo>
                  <a:lnTo>
                    <a:pt x="169" y="168"/>
                  </a:lnTo>
                  <a:lnTo>
                    <a:pt x="170" y="175"/>
                  </a:lnTo>
                  <a:lnTo>
                    <a:pt x="164" y="175"/>
                  </a:lnTo>
                  <a:lnTo>
                    <a:pt x="147" y="175"/>
                  </a:lnTo>
                  <a:lnTo>
                    <a:pt x="142" y="175"/>
                  </a:lnTo>
                  <a:lnTo>
                    <a:pt x="141" y="150"/>
                  </a:lnTo>
                  <a:lnTo>
                    <a:pt x="137" y="143"/>
                  </a:lnTo>
                  <a:lnTo>
                    <a:pt x="132" y="136"/>
                  </a:lnTo>
                  <a:lnTo>
                    <a:pt x="129" y="128"/>
                  </a:lnTo>
                  <a:lnTo>
                    <a:pt x="121" y="126"/>
                  </a:lnTo>
                  <a:lnTo>
                    <a:pt x="114" y="128"/>
                  </a:lnTo>
                  <a:lnTo>
                    <a:pt x="107" y="128"/>
                  </a:lnTo>
                  <a:lnTo>
                    <a:pt x="99" y="125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77" y="118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28" name="Freeform 166"/>
            <p:cNvSpPr>
              <a:spLocks noChangeAspect="1"/>
            </p:cNvSpPr>
            <p:nvPr/>
          </p:nvSpPr>
          <p:spPr bwMode="gray">
            <a:xfrm>
              <a:off x="3085909" y="2429970"/>
              <a:ext cx="586103" cy="343446"/>
            </a:xfrm>
            <a:custGeom>
              <a:avLst/>
              <a:gdLst/>
              <a:ahLst/>
              <a:cxnLst>
                <a:cxn ang="0">
                  <a:pos x="464" y="1136"/>
                </a:cxn>
                <a:cxn ang="0">
                  <a:pos x="355" y="1109"/>
                </a:cxn>
                <a:cxn ang="0">
                  <a:pos x="262" y="1035"/>
                </a:cxn>
                <a:cxn ang="0">
                  <a:pos x="250" y="932"/>
                </a:cxn>
                <a:cxn ang="0">
                  <a:pos x="298" y="882"/>
                </a:cxn>
                <a:cxn ang="0">
                  <a:pos x="413" y="881"/>
                </a:cxn>
                <a:cxn ang="0">
                  <a:pos x="420" y="823"/>
                </a:cxn>
                <a:cxn ang="0">
                  <a:pos x="336" y="731"/>
                </a:cxn>
                <a:cxn ang="0">
                  <a:pos x="242" y="718"/>
                </a:cxn>
                <a:cxn ang="0">
                  <a:pos x="102" y="781"/>
                </a:cxn>
                <a:cxn ang="0">
                  <a:pos x="103" y="699"/>
                </a:cxn>
                <a:cxn ang="0">
                  <a:pos x="33" y="660"/>
                </a:cxn>
                <a:cxn ang="0">
                  <a:pos x="16" y="544"/>
                </a:cxn>
                <a:cxn ang="0">
                  <a:pos x="64" y="458"/>
                </a:cxn>
                <a:cxn ang="0">
                  <a:pos x="126" y="435"/>
                </a:cxn>
                <a:cxn ang="0">
                  <a:pos x="193" y="379"/>
                </a:cxn>
                <a:cxn ang="0">
                  <a:pos x="263" y="359"/>
                </a:cxn>
                <a:cxn ang="0">
                  <a:pos x="329" y="359"/>
                </a:cxn>
                <a:cxn ang="0">
                  <a:pos x="421" y="398"/>
                </a:cxn>
                <a:cxn ang="0">
                  <a:pos x="442" y="408"/>
                </a:cxn>
                <a:cxn ang="0">
                  <a:pos x="531" y="424"/>
                </a:cxn>
                <a:cxn ang="0">
                  <a:pos x="590" y="402"/>
                </a:cxn>
                <a:cxn ang="0">
                  <a:pos x="674" y="434"/>
                </a:cxn>
                <a:cxn ang="0">
                  <a:pos x="760" y="434"/>
                </a:cxn>
                <a:cxn ang="0">
                  <a:pos x="793" y="363"/>
                </a:cxn>
                <a:cxn ang="0">
                  <a:pos x="760" y="306"/>
                </a:cxn>
                <a:cxn ang="0">
                  <a:pos x="807" y="226"/>
                </a:cxn>
                <a:cxn ang="0">
                  <a:pos x="803" y="192"/>
                </a:cxn>
                <a:cxn ang="0">
                  <a:pos x="802" y="150"/>
                </a:cxn>
                <a:cxn ang="0">
                  <a:pos x="878" y="142"/>
                </a:cxn>
                <a:cxn ang="0">
                  <a:pos x="963" y="110"/>
                </a:cxn>
                <a:cxn ang="0">
                  <a:pos x="1034" y="74"/>
                </a:cxn>
                <a:cxn ang="0">
                  <a:pos x="1187" y="42"/>
                </a:cxn>
                <a:cxn ang="0">
                  <a:pos x="1239" y="0"/>
                </a:cxn>
                <a:cxn ang="0">
                  <a:pos x="1324" y="12"/>
                </a:cxn>
                <a:cxn ang="0">
                  <a:pos x="1349" y="102"/>
                </a:cxn>
                <a:cxn ang="0">
                  <a:pos x="1402" y="107"/>
                </a:cxn>
                <a:cxn ang="0">
                  <a:pos x="1425" y="125"/>
                </a:cxn>
                <a:cxn ang="0">
                  <a:pos x="1490" y="145"/>
                </a:cxn>
                <a:cxn ang="0">
                  <a:pos x="1508" y="173"/>
                </a:cxn>
                <a:cxn ang="0">
                  <a:pos x="1586" y="123"/>
                </a:cxn>
                <a:cxn ang="0">
                  <a:pos x="1657" y="118"/>
                </a:cxn>
                <a:cxn ang="0">
                  <a:pos x="1857" y="397"/>
                </a:cxn>
                <a:cxn ang="0">
                  <a:pos x="1938" y="425"/>
                </a:cxn>
                <a:cxn ang="0">
                  <a:pos x="2028" y="408"/>
                </a:cxn>
                <a:cxn ang="0">
                  <a:pos x="2078" y="470"/>
                </a:cxn>
                <a:cxn ang="0">
                  <a:pos x="2159" y="533"/>
                </a:cxn>
                <a:cxn ang="0">
                  <a:pos x="2226" y="554"/>
                </a:cxn>
                <a:cxn ang="0">
                  <a:pos x="2139" y="733"/>
                </a:cxn>
                <a:cxn ang="0">
                  <a:pos x="1978" y="773"/>
                </a:cxn>
                <a:cxn ang="0">
                  <a:pos x="1841" y="901"/>
                </a:cxn>
                <a:cxn ang="0">
                  <a:pos x="1860" y="1061"/>
                </a:cxn>
                <a:cxn ang="0">
                  <a:pos x="1768" y="1061"/>
                </a:cxn>
                <a:cxn ang="0">
                  <a:pos x="1620" y="1050"/>
                </a:cxn>
                <a:cxn ang="0">
                  <a:pos x="1506" y="1034"/>
                </a:cxn>
                <a:cxn ang="0">
                  <a:pos x="1421" y="1070"/>
                </a:cxn>
                <a:cxn ang="0">
                  <a:pos x="1343" y="1081"/>
                </a:cxn>
                <a:cxn ang="0">
                  <a:pos x="1257" y="1153"/>
                </a:cxn>
                <a:cxn ang="0">
                  <a:pos x="1185" y="1180"/>
                </a:cxn>
                <a:cxn ang="0">
                  <a:pos x="1048" y="1021"/>
                </a:cxn>
                <a:cxn ang="0">
                  <a:pos x="742" y="899"/>
                </a:cxn>
              </a:cxnLst>
              <a:rect l="0" t="0" r="r" b="b"/>
              <a:pathLst>
                <a:path w="2230" h="1190">
                  <a:moveTo>
                    <a:pt x="518" y="898"/>
                  </a:moveTo>
                  <a:lnTo>
                    <a:pt x="518" y="968"/>
                  </a:lnTo>
                  <a:lnTo>
                    <a:pt x="518" y="1042"/>
                  </a:lnTo>
                  <a:lnTo>
                    <a:pt x="518" y="1107"/>
                  </a:lnTo>
                  <a:lnTo>
                    <a:pt x="518" y="1168"/>
                  </a:lnTo>
                  <a:lnTo>
                    <a:pt x="506" y="1174"/>
                  </a:lnTo>
                  <a:lnTo>
                    <a:pt x="486" y="1173"/>
                  </a:lnTo>
                  <a:lnTo>
                    <a:pt x="477" y="1166"/>
                  </a:lnTo>
                  <a:lnTo>
                    <a:pt x="468" y="1143"/>
                  </a:lnTo>
                  <a:lnTo>
                    <a:pt x="464" y="1136"/>
                  </a:lnTo>
                  <a:lnTo>
                    <a:pt x="458" y="1130"/>
                  </a:lnTo>
                  <a:lnTo>
                    <a:pt x="452" y="1115"/>
                  </a:lnTo>
                  <a:lnTo>
                    <a:pt x="447" y="1108"/>
                  </a:lnTo>
                  <a:lnTo>
                    <a:pt x="432" y="1102"/>
                  </a:lnTo>
                  <a:lnTo>
                    <a:pt x="425" y="1097"/>
                  </a:lnTo>
                  <a:lnTo>
                    <a:pt x="418" y="1092"/>
                  </a:lnTo>
                  <a:lnTo>
                    <a:pt x="410" y="1092"/>
                  </a:lnTo>
                  <a:lnTo>
                    <a:pt x="402" y="1093"/>
                  </a:lnTo>
                  <a:lnTo>
                    <a:pt x="378" y="1100"/>
                  </a:lnTo>
                  <a:lnTo>
                    <a:pt x="355" y="1109"/>
                  </a:lnTo>
                  <a:lnTo>
                    <a:pt x="325" y="1135"/>
                  </a:lnTo>
                  <a:lnTo>
                    <a:pt x="324" y="1096"/>
                  </a:lnTo>
                  <a:lnTo>
                    <a:pt x="333" y="1085"/>
                  </a:lnTo>
                  <a:lnTo>
                    <a:pt x="335" y="1065"/>
                  </a:lnTo>
                  <a:lnTo>
                    <a:pt x="323" y="1060"/>
                  </a:lnTo>
                  <a:lnTo>
                    <a:pt x="311" y="1059"/>
                  </a:lnTo>
                  <a:lnTo>
                    <a:pt x="291" y="1050"/>
                  </a:lnTo>
                  <a:lnTo>
                    <a:pt x="281" y="1037"/>
                  </a:lnTo>
                  <a:lnTo>
                    <a:pt x="274" y="1037"/>
                  </a:lnTo>
                  <a:lnTo>
                    <a:pt x="262" y="1035"/>
                  </a:lnTo>
                  <a:lnTo>
                    <a:pt x="259" y="996"/>
                  </a:lnTo>
                  <a:lnTo>
                    <a:pt x="247" y="976"/>
                  </a:lnTo>
                  <a:lnTo>
                    <a:pt x="239" y="970"/>
                  </a:lnTo>
                  <a:lnTo>
                    <a:pt x="232" y="956"/>
                  </a:lnTo>
                  <a:lnTo>
                    <a:pt x="209" y="947"/>
                  </a:lnTo>
                  <a:lnTo>
                    <a:pt x="198" y="930"/>
                  </a:lnTo>
                  <a:lnTo>
                    <a:pt x="205" y="924"/>
                  </a:lnTo>
                  <a:lnTo>
                    <a:pt x="223" y="924"/>
                  </a:lnTo>
                  <a:lnTo>
                    <a:pt x="241" y="927"/>
                  </a:lnTo>
                  <a:lnTo>
                    <a:pt x="250" y="932"/>
                  </a:lnTo>
                  <a:lnTo>
                    <a:pt x="258" y="930"/>
                  </a:lnTo>
                  <a:lnTo>
                    <a:pt x="271" y="931"/>
                  </a:lnTo>
                  <a:lnTo>
                    <a:pt x="268" y="924"/>
                  </a:lnTo>
                  <a:lnTo>
                    <a:pt x="264" y="913"/>
                  </a:lnTo>
                  <a:lnTo>
                    <a:pt x="262" y="894"/>
                  </a:lnTo>
                  <a:lnTo>
                    <a:pt x="266" y="883"/>
                  </a:lnTo>
                  <a:lnTo>
                    <a:pt x="276" y="878"/>
                  </a:lnTo>
                  <a:lnTo>
                    <a:pt x="276" y="886"/>
                  </a:lnTo>
                  <a:lnTo>
                    <a:pt x="287" y="887"/>
                  </a:lnTo>
                  <a:lnTo>
                    <a:pt x="298" y="882"/>
                  </a:lnTo>
                  <a:lnTo>
                    <a:pt x="301" y="873"/>
                  </a:lnTo>
                  <a:lnTo>
                    <a:pt x="311" y="865"/>
                  </a:lnTo>
                  <a:lnTo>
                    <a:pt x="328" y="863"/>
                  </a:lnTo>
                  <a:lnTo>
                    <a:pt x="344" y="873"/>
                  </a:lnTo>
                  <a:lnTo>
                    <a:pt x="360" y="879"/>
                  </a:lnTo>
                  <a:lnTo>
                    <a:pt x="376" y="876"/>
                  </a:lnTo>
                  <a:lnTo>
                    <a:pt x="386" y="868"/>
                  </a:lnTo>
                  <a:lnTo>
                    <a:pt x="389" y="870"/>
                  </a:lnTo>
                  <a:lnTo>
                    <a:pt x="394" y="874"/>
                  </a:lnTo>
                  <a:lnTo>
                    <a:pt x="413" y="881"/>
                  </a:lnTo>
                  <a:lnTo>
                    <a:pt x="424" y="887"/>
                  </a:lnTo>
                  <a:lnTo>
                    <a:pt x="435" y="884"/>
                  </a:lnTo>
                  <a:lnTo>
                    <a:pt x="447" y="887"/>
                  </a:lnTo>
                  <a:lnTo>
                    <a:pt x="451" y="879"/>
                  </a:lnTo>
                  <a:lnTo>
                    <a:pt x="443" y="867"/>
                  </a:lnTo>
                  <a:lnTo>
                    <a:pt x="453" y="867"/>
                  </a:lnTo>
                  <a:lnTo>
                    <a:pt x="446" y="855"/>
                  </a:lnTo>
                  <a:lnTo>
                    <a:pt x="435" y="841"/>
                  </a:lnTo>
                  <a:lnTo>
                    <a:pt x="425" y="834"/>
                  </a:lnTo>
                  <a:lnTo>
                    <a:pt x="420" y="823"/>
                  </a:lnTo>
                  <a:lnTo>
                    <a:pt x="409" y="823"/>
                  </a:lnTo>
                  <a:lnTo>
                    <a:pt x="398" y="806"/>
                  </a:lnTo>
                  <a:lnTo>
                    <a:pt x="392" y="782"/>
                  </a:lnTo>
                  <a:lnTo>
                    <a:pt x="384" y="771"/>
                  </a:lnTo>
                  <a:lnTo>
                    <a:pt x="382" y="777"/>
                  </a:lnTo>
                  <a:lnTo>
                    <a:pt x="375" y="760"/>
                  </a:lnTo>
                  <a:lnTo>
                    <a:pt x="370" y="760"/>
                  </a:lnTo>
                  <a:lnTo>
                    <a:pt x="367" y="749"/>
                  </a:lnTo>
                  <a:lnTo>
                    <a:pt x="348" y="732"/>
                  </a:lnTo>
                  <a:lnTo>
                    <a:pt x="336" y="731"/>
                  </a:lnTo>
                  <a:lnTo>
                    <a:pt x="336" y="725"/>
                  </a:lnTo>
                  <a:lnTo>
                    <a:pt x="323" y="723"/>
                  </a:lnTo>
                  <a:lnTo>
                    <a:pt x="312" y="728"/>
                  </a:lnTo>
                  <a:lnTo>
                    <a:pt x="303" y="730"/>
                  </a:lnTo>
                  <a:lnTo>
                    <a:pt x="292" y="736"/>
                  </a:lnTo>
                  <a:lnTo>
                    <a:pt x="289" y="725"/>
                  </a:lnTo>
                  <a:lnTo>
                    <a:pt x="274" y="725"/>
                  </a:lnTo>
                  <a:lnTo>
                    <a:pt x="270" y="722"/>
                  </a:lnTo>
                  <a:lnTo>
                    <a:pt x="257" y="720"/>
                  </a:lnTo>
                  <a:lnTo>
                    <a:pt x="242" y="718"/>
                  </a:lnTo>
                  <a:lnTo>
                    <a:pt x="207" y="752"/>
                  </a:lnTo>
                  <a:lnTo>
                    <a:pt x="188" y="753"/>
                  </a:lnTo>
                  <a:lnTo>
                    <a:pt x="162" y="761"/>
                  </a:lnTo>
                  <a:lnTo>
                    <a:pt x="136" y="765"/>
                  </a:lnTo>
                  <a:lnTo>
                    <a:pt x="114" y="771"/>
                  </a:lnTo>
                  <a:lnTo>
                    <a:pt x="136" y="786"/>
                  </a:lnTo>
                  <a:lnTo>
                    <a:pt x="119" y="793"/>
                  </a:lnTo>
                  <a:lnTo>
                    <a:pt x="112" y="791"/>
                  </a:lnTo>
                  <a:lnTo>
                    <a:pt x="108" y="785"/>
                  </a:lnTo>
                  <a:lnTo>
                    <a:pt x="102" y="781"/>
                  </a:lnTo>
                  <a:lnTo>
                    <a:pt x="93" y="781"/>
                  </a:lnTo>
                  <a:lnTo>
                    <a:pt x="86" y="779"/>
                  </a:lnTo>
                  <a:lnTo>
                    <a:pt x="83" y="773"/>
                  </a:lnTo>
                  <a:lnTo>
                    <a:pt x="90" y="766"/>
                  </a:lnTo>
                  <a:lnTo>
                    <a:pt x="91" y="758"/>
                  </a:lnTo>
                  <a:lnTo>
                    <a:pt x="98" y="755"/>
                  </a:lnTo>
                  <a:lnTo>
                    <a:pt x="107" y="761"/>
                  </a:lnTo>
                  <a:lnTo>
                    <a:pt x="119" y="758"/>
                  </a:lnTo>
                  <a:lnTo>
                    <a:pt x="110" y="701"/>
                  </a:lnTo>
                  <a:lnTo>
                    <a:pt x="103" y="699"/>
                  </a:lnTo>
                  <a:lnTo>
                    <a:pt x="98" y="693"/>
                  </a:lnTo>
                  <a:lnTo>
                    <a:pt x="96" y="684"/>
                  </a:lnTo>
                  <a:lnTo>
                    <a:pt x="92" y="678"/>
                  </a:lnTo>
                  <a:lnTo>
                    <a:pt x="86" y="672"/>
                  </a:lnTo>
                  <a:lnTo>
                    <a:pt x="79" y="672"/>
                  </a:lnTo>
                  <a:lnTo>
                    <a:pt x="61" y="674"/>
                  </a:lnTo>
                  <a:lnTo>
                    <a:pt x="48" y="671"/>
                  </a:lnTo>
                  <a:lnTo>
                    <a:pt x="47" y="679"/>
                  </a:lnTo>
                  <a:lnTo>
                    <a:pt x="34" y="667"/>
                  </a:lnTo>
                  <a:lnTo>
                    <a:pt x="33" y="660"/>
                  </a:lnTo>
                  <a:lnTo>
                    <a:pt x="29" y="652"/>
                  </a:lnTo>
                  <a:lnTo>
                    <a:pt x="34" y="646"/>
                  </a:lnTo>
                  <a:lnTo>
                    <a:pt x="29" y="639"/>
                  </a:lnTo>
                  <a:lnTo>
                    <a:pt x="28" y="631"/>
                  </a:lnTo>
                  <a:lnTo>
                    <a:pt x="0" y="621"/>
                  </a:lnTo>
                  <a:lnTo>
                    <a:pt x="11" y="577"/>
                  </a:lnTo>
                  <a:lnTo>
                    <a:pt x="24" y="570"/>
                  </a:lnTo>
                  <a:lnTo>
                    <a:pt x="29" y="562"/>
                  </a:lnTo>
                  <a:lnTo>
                    <a:pt x="27" y="555"/>
                  </a:lnTo>
                  <a:lnTo>
                    <a:pt x="16" y="544"/>
                  </a:lnTo>
                  <a:lnTo>
                    <a:pt x="26" y="499"/>
                  </a:lnTo>
                  <a:lnTo>
                    <a:pt x="39" y="490"/>
                  </a:lnTo>
                  <a:lnTo>
                    <a:pt x="44" y="484"/>
                  </a:lnTo>
                  <a:lnTo>
                    <a:pt x="42" y="475"/>
                  </a:lnTo>
                  <a:lnTo>
                    <a:pt x="45" y="468"/>
                  </a:lnTo>
                  <a:lnTo>
                    <a:pt x="45" y="461"/>
                  </a:lnTo>
                  <a:lnTo>
                    <a:pt x="49" y="452"/>
                  </a:lnTo>
                  <a:lnTo>
                    <a:pt x="54" y="446"/>
                  </a:lnTo>
                  <a:lnTo>
                    <a:pt x="60" y="451"/>
                  </a:lnTo>
                  <a:lnTo>
                    <a:pt x="64" y="458"/>
                  </a:lnTo>
                  <a:lnTo>
                    <a:pt x="76" y="468"/>
                  </a:lnTo>
                  <a:lnTo>
                    <a:pt x="93" y="505"/>
                  </a:lnTo>
                  <a:lnTo>
                    <a:pt x="102" y="507"/>
                  </a:lnTo>
                  <a:lnTo>
                    <a:pt x="128" y="490"/>
                  </a:lnTo>
                  <a:lnTo>
                    <a:pt x="125" y="481"/>
                  </a:lnTo>
                  <a:lnTo>
                    <a:pt x="122" y="474"/>
                  </a:lnTo>
                  <a:lnTo>
                    <a:pt x="118" y="449"/>
                  </a:lnTo>
                  <a:lnTo>
                    <a:pt x="110" y="436"/>
                  </a:lnTo>
                  <a:lnTo>
                    <a:pt x="119" y="437"/>
                  </a:lnTo>
                  <a:lnTo>
                    <a:pt x="126" y="435"/>
                  </a:lnTo>
                  <a:lnTo>
                    <a:pt x="146" y="420"/>
                  </a:lnTo>
                  <a:lnTo>
                    <a:pt x="153" y="416"/>
                  </a:lnTo>
                  <a:lnTo>
                    <a:pt x="158" y="410"/>
                  </a:lnTo>
                  <a:lnTo>
                    <a:pt x="158" y="402"/>
                  </a:lnTo>
                  <a:lnTo>
                    <a:pt x="158" y="393"/>
                  </a:lnTo>
                  <a:lnTo>
                    <a:pt x="166" y="392"/>
                  </a:lnTo>
                  <a:lnTo>
                    <a:pt x="174" y="393"/>
                  </a:lnTo>
                  <a:lnTo>
                    <a:pt x="182" y="391"/>
                  </a:lnTo>
                  <a:lnTo>
                    <a:pt x="187" y="383"/>
                  </a:lnTo>
                  <a:lnTo>
                    <a:pt x="193" y="379"/>
                  </a:lnTo>
                  <a:lnTo>
                    <a:pt x="201" y="377"/>
                  </a:lnTo>
                  <a:lnTo>
                    <a:pt x="206" y="371"/>
                  </a:lnTo>
                  <a:lnTo>
                    <a:pt x="214" y="366"/>
                  </a:lnTo>
                  <a:lnTo>
                    <a:pt x="219" y="360"/>
                  </a:lnTo>
                  <a:lnTo>
                    <a:pt x="220" y="352"/>
                  </a:lnTo>
                  <a:lnTo>
                    <a:pt x="227" y="348"/>
                  </a:lnTo>
                  <a:lnTo>
                    <a:pt x="242" y="343"/>
                  </a:lnTo>
                  <a:lnTo>
                    <a:pt x="258" y="343"/>
                  </a:lnTo>
                  <a:lnTo>
                    <a:pt x="259" y="351"/>
                  </a:lnTo>
                  <a:lnTo>
                    <a:pt x="263" y="359"/>
                  </a:lnTo>
                  <a:lnTo>
                    <a:pt x="279" y="355"/>
                  </a:lnTo>
                  <a:lnTo>
                    <a:pt x="284" y="361"/>
                  </a:lnTo>
                  <a:lnTo>
                    <a:pt x="289" y="354"/>
                  </a:lnTo>
                  <a:lnTo>
                    <a:pt x="291" y="345"/>
                  </a:lnTo>
                  <a:lnTo>
                    <a:pt x="296" y="339"/>
                  </a:lnTo>
                  <a:lnTo>
                    <a:pt x="303" y="340"/>
                  </a:lnTo>
                  <a:lnTo>
                    <a:pt x="311" y="336"/>
                  </a:lnTo>
                  <a:lnTo>
                    <a:pt x="318" y="336"/>
                  </a:lnTo>
                  <a:lnTo>
                    <a:pt x="324" y="352"/>
                  </a:lnTo>
                  <a:lnTo>
                    <a:pt x="329" y="359"/>
                  </a:lnTo>
                  <a:lnTo>
                    <a:pt x="338" y="355"/>
                  </a:lnTo>
                  <a:lnTo>
                    <a:pt x="345" y="355"/>
                  </a:lnTo>
                  <a:lnTo>
                    <a:pt x="352" y="357"/>
                  </a:lnTo>
                  <a:lnTo>
                    <a:pt x="368" y="354"/>
                  </a:lnTo>
                  <a:lnTo>
                    <a:pt x="376" y="355"/>
                  </a:lnTo>
                  <a:lnTo>
                    <a:pt x="383" y="360"/>
                  </a:lnTo>
                  <a:lnTo>
                    <a:pt x="389" y="365"/>
                  </a:lnTo>
                  <a:lnTo>
                    <a:pt x="395" y="379"/>
                  </a:lnTo>
                  <a:lnTo>
                    <a:pt x="416" y="392"/>
                  </a:lnTo>
                  <a:lnTo>
                    <a:pt x="421" y="398"/>
                  </a:lnTo>
                  <a:lnTo>
                    <a:pt x="424" y="406"/>
                  </a:lnTo>
                  <a:lnTo>
                    <a:pt x="435" y="419"/>
                  </a:lnTo>
                  <a:lnTo>
                    <a:pt x="434" y="426"/>
                  </a:lnTo>
                  <a:lnTo>
                    <a:pt x="435" y="435"/>
                  </a:lnTo>
                  <a:lnTo>
                    <a:pt x="440" y="441"/>
                  </a:lnTo>
                  <a:lnTo>
                    <a:pt x="447" y="438"/>
                  </a:lnTo>
                  <a:lnTo>
                    <a:pt x="447" y="431"/>
                  </a:lnTo>
                  <a:lnTo>
                    <a:pt x="446" y="422"/>
                  </a:lnTo>
                  <a:lnTo>
                    <a:pt x="447" y="415"/>
                  </a:lnTo>
                  <a:lnTo>
                    <a:pt x="442" y="408"/>
                  </a:lnTo>
                  <a:lnTo>
                    <a:pt x="447" y="402"/>
                  </a:lnTo>
                  <a:lnTo>
                    <a:pt x="456" y="400"/>
                  </a:lnTo>
                  <a:lnTo>
                    <a:pt x="458" y="408"/>
                  </a:lnTo>
                  <a:lnTo>
                    <a:pt x="464" y="414"/>
                  </a:lnTo>
                  <a:lnTo>
                    <a:pt x="467" y="421"/>
                  </a:lnTo>
                  <a:lnTo>
                    <a:pt x="473" y="426"/>
                  </a:lnTo>
                  <a:lnTo>
                    <a:pt x="488" y="432"/>
                  </a:lnTo>
                  <a:lnTo>
                    <a:pt x="502" y="440"/>
                  </a:lnTo>
                  <a:lnTo>
                    <a:pt x="511" y="437"/>
                  </a:lnTo>
                  <a:lnTo>
                    <a:pt x="531" y="424"/>
                  </a:lnTo>
                  <a:lnTo>
                    <a:pt x="531" y="415"/>
                  </a:lnTo>
                  <a:lnTo>
                    <a:pt x="537" y="411"/>
                  </a:lnTo>
                  <a:lnTo>
                    <a:pt x="543" y="406"/>
                  </a:lnTo>
                  <a:lnTo>
                    <a:pt x="551" y="405"/>
                  </a:lnTo>
                  <a:lnTo>
                    <a:pt x="559" y="408"/>
                  </a:lnTo>
                  <a:lnTo>
                    <a:pt x="559" y="400"/>
                  </a:lnTo>
                  <a:lnTo>
                    <a:pt x="567" y="399"/>
                  </a:lnTo>
                  <a:lnTo>
                    <a:pt x="575" y="402"/>
                  </a:lnTo>
                  <a:lnTo>
                    <a:pt x="582" y="397"/>
                  </a:lnTo>
                  <a:lnTo>
                    <a:pt x="590" y="402"/>
                  </a:lnTo>
                  <a:lnTo>
                    <a:pt x="601" y="413"/>
                  </a:lnTo>
                  <a:lnTo>
                    <a:pt x="615" y="404"/>
                  </a:lnTo>
                  <a:lnTo>
                    <a:pt x="619" y="397"/>
                  </a:lnTo>
                  <a:lnTo>
                    <a:pt x="634" y="397"/>
                  </a:lnTo>
                  <a:lnTo>
                    <a:pt x="641" y="393"/>
                  </a:lnTo>
                  <a:lnTo>
                    <a:pt x="657" y="399"/>
                  </a:lnTo>
                  <a:lnTo>
                    <a:pt x="662" y="405"/>
                  </a:lnTo>
                  <a:lnTo>
                    <a:pt x="663" y="421"/>
                  </a:lnTo>
                  <a:lnTo>
                    <a:pt x="669" y="427"/>
                  </a:lnTo>
                  <a:lnTo>
                    <a:pt x="674" y="434"/>
                  </a:lnTo>
                  <a:lnTo>
                    <a:pt x="690" y="432"/>
                  </a:lnTo>
                  <a:lnTo>
                    <a:pt x="705" y="435"/>
                  </a:lnTo>
                  <a:lnTo>
                    <a:pt x="705" y="435"/>
                  </a:lnTo>
                  <a:lnTo>
                    <a:pt x="707" y="446"/>
                  </a:lnTo>
                  <a:lnTo>
                    <a:pt x="725" y="445"/>
                  </a:lnTo>
                  <a:lnTo>
                    <a:pt x="731" y="440"/>
                  </a:lnTo>
                  <a:lnTo>
                    <a:pt x="738" y="425"/>
                  </a:lnTo>
                  <a:lnTo>
                    <a:pt x="743" y="419"/>
                  </a:lnTo>
                  <a:lnTo>
                    <a:pt x="749" y="421"/>
                  </a:lnTo>
                  <a:lnTo>
                    <a:pt x="760" y="434"/>
                  </a:lnTo>
                  <a:lnTo>
                    <a:pt x="776" y="435"/>
                  </a:lnTo>
                  <a:lnTo>
                    <a:pt x="792" y="432"/>
                  </a:lnTo>
                  <a:lnTo>
                    <a:pt x="800" y="426"/>
                  </a:lnTo>
                  <a:lnTo>
                    <a:pt x="814" y="421"/>
                  </a:lnTo>
                  <a:lnTo>
                    <a:pt x="827" y="383"/>
                  </a:lnTo>
                  <a:lnTo>
                    <a:pt x="830" y="376"/>
                  </a:lnTo>
                  <a:lnTo>
                    <a:pt x="824" y="370"/>
                  </a:lnTo>
                  <a:lnTo>
                    <a:pt x="823" y="366"/>
                  </a:lnTo>
                  <a:lnTo>
                    <a:pt x="809" y="365"/>
                  </a:lnTo>
                  <a:lnTo>
                    <a:pt x="793" y="363"/>
                  </a:lnTo>
                  <a:lnTo>
                    <a:pt x="787" y="356"/>
                  </a:lnTo>
                  <a:lnTo>
                    <a:pt x="784" y="351"/>
                  </a:lnTo>
                  <a:lnTo>
                    <a:pt x="766" y="348"/>
                  </a:lnTo>
                  <a:lnTo>
                    <a:pt x="759" y="345"/>
                  </a:lnTo>
                  <a:lnTo>
                    <a:pt x="760" y="336"/>
                  </a:lnTo>
                  <a:lnTo>
                    <a:pt x="755" y="329"/>
                  </a:lnTo>
                  <a:lnTo>
                    <a:pt x="739" y="327"/>
                  </a:lnTo>
                  <a:lnTo>
                    <a:pt x="741" y="318"/>
                  </a:lnTo>
                  <a:lnTo>
                    <a:pt x="748" y="316"/>
                  </a:lnTo>
                  <a:lnTo>
                    <a:pt x="760" y="306"/>
                  </a:lnTo>
                  <a:lnTo>
                    <a:pt x="776" y="301"/>
                  </a:lnTo>
                  <a:lnTo>
                    <a:pt x="790" y="291"/>
                  </a:lnTo>
                  <a:lnTo>
                    <a:pt x="793" y="285"/>
                  </a:lnTo>
                  <a:lnTo>
                    <a:pt x="795" y="276"/>
                  </a:lnTo>
                  <a:lnTo>
                    <a:pt x="776" y="249"/>
                  </a:lnTo>
                  <a:lnTo>
                    <a:pt x="784" y="246"/>
                  </a:lnTo>
                  <a:lnTo>
                    <a:pt x="790" y="241"/>
                  </a:lnTo>
                  <a:lnTo>
                    <a:pt x="792" y="232"/>
                  </a:lnTo>
                  <a:lnTo>
                    <a:pt x="798" y="227"/>
                  </a:lnTo>
                  <a:lnTo>
                    <a:pt x="807" y="226"/>
                  </a:lnTo>
                  <a:lnTo>
                    <a:pt x="814" y="227"/>
                  </a:lnTo>
                  <a:lnTo>
                    <a:pt x="823" y="226"/>
                  </a:lnTo>
                  <a:lnTo>
                    <a:pt x="830" y="228"/>
                  </a:lnTo>
                  <a:lnTo>
                    <a:pt x="846" y="228"/>
                  </a:lnTo>
                  <a:lnTo>
                    <a:pt x="855" y="226"/>
                  </a:lnTo>
                  <a:lnTo>
                    <a:pt x="857" y="217"/>
                  </a:lnTo>
                  <a:lnTo>
                    <a:pt x="854" y="211"/>
                  </a:lnTo>
                  <a:lnTo>
                    <a:pt x="839" y="203"/>
                  </a:lnTo>
                  <a:lnTo>
                    <a:pt x="807" y="199"/>
                  </a:lnTo>
                  <a:lnTo>
                    <a:pt x="803" y="192"/>
                  </a:lnTo>
                  <a:lnTo>
                    <a:pt x="805" y="183"/>
                  </a:lnTo>
                  <a:lnTo>
                    <a:pt x="812" y="183"/>
                  </a:lnTo>
                  <a:lnTo>
                    <a:pt x="819" y="180"/>
                  </a:lnTo>
                  <a:lnTo>
                    <a:pt x="823" y="173"/>
                  </a:lnTo>
                  <a:lnTo>
                    <a:pt x="818" y="168"/>
                  </a:lnTo>
                  <a:lnTo>
                    <a:pt x="811" y="172"/>
                  </a:lnTo>
                  <a:lnTo>
                    <a:pt x="795" y="172"/>
                  </a:lnTo>
                  <a:lnTo>
                    <a:pt x="795" y="163"/>
                  </a:lnTo>
                  <a:lnTo>
                    <a:pt x="797" y="156"/>
                  </a:lnTo>
                  <a:lnTo>
                    <a:pt x="802" y="150"/>
                  </a:lnTo>
                  <a:lnTo>
                    <a:pt x="791" y="139"/>
                  </a:lnTo>
                  <a:lnTo>
                    <a:pt x="807" y="137"/>
                  </a:lnTo>
                  <a:lnTo>
                    <a:pt x="811" y="131"/>
                  </a:lnTo>
                  <a:lnTo>
                    <a:pt x="820" y="131"/>
                  </a:lnTo>
                  <a:lnTo>
                    <a:pt x="825" y="137"/>
                  </a:lnTo>
                  <a:lnTo>
                    <a:pt x="833" y="136"/>
                  </a:lnTo>
                  <a:lnTo>
                    <a:pt x="841" y="137"/>
                  </a:lnTo>
                  <a:lnTo>
                    <a:pt x="849" y="135"/>
                  </a:lnTo>
                  <a:lnTo>
                    <a:pt x="873" y="136"/>
                  </a:lnTo>
                  <a:lnTo>
                    <a:pt x="878" y="142"/>
                  </a:lnTo>
                  <a:lnTo>
                    <a:pt x="888" y="130"/>
                  </a:lnTo>
                  <a:lnTo>
                    <a:pt x="895" y="128"/>
                  </a:lnTo>
                  <a:lnTo>
                    <a:pt x="911" y="128"/>
                  </a:lnTo>
                  <a:lnTo>
                    <a:pt x="918" y="123"/>
                  </a:lnTo>
                  <a:lnTo>
                    <a:pt x="926" y="120"/>
                  </a:lnTo>
                  <a:lnTo>
                    <a:pt x="938" y="110"/>
                  </a:lnTo>
                  <a:lnTo>
                    <a:pt x="947" y="113"/>
                  </a:lnTo>
                  <a:lnTo>
                    <a:pt x="952" y="118"/>
                  </a:lnTo>
                  <a:lnTo>
                    <a:pt x="961" y="118"/>
                  </a:lnTo>
                  <a:lnTo>
                    <a:pt x="963" y="110"/>
                  </a:lnTo>
                  <a:lnTo>
                    <a:pt x="980" y="107"/>
                  </a:lnTo>
                  <a:lnTo>
                    <a:pt x="986" y="102"/>
                  </a:lnTo>
                  <a:lnTo>
                    <a:pt x="995" y="102"/>
                  </a:lnTo>
                  <a:lnTo>
                    <a:pt x="1002" y="98"/>
                  </a:lnTo>
                  <a:lnTo>
                    <a:pt x="1010" y="98"/>
                  </a:lnTo>
                  <a:lnTo>
                    <a:pt x="1017" y="101"/>
                  </a:lnTo>
                  <a:lnTo>
                    <a:pt x="1022" y="93"/>
                  </a:lnTo>
                  <a:lnTo>
                    <a:pt x="1023" y="86"/>
                  </a:lnTo>
                  <a:lnTo>
                    <a:pt x="1027" y="79"/>
                  </a:lnTo>
                  <a:lnTo>
                    <a:pt x="1034" y="74"/>
                  </a:lnTo>
                  <a:lnTo>
                    <a:pt x="1042" y="72"/>
                  </a:lnTo>
                  <a:lnTo>
                    <a:pt x="1049" y="76"/>
                  </a:lnTo>
                  <a:lnTo>
                    <a:pt x="1067" y="70"/>
                  </a:lnTo>
                  <a:lnTo>
                    <a:pt x="1067" y="71"/>
                  </a:lnTo>
                  <a:lnTo>
                    <a:pt x="1104" y="61"/>
                  </a:lnTo>
                  <a:lnTo>
                    <a:pt x="1136" y="58"/>
                  </a:lnTo>
                  <a:lnTo>
                    <a:pt x="1164" y="49"/>
                  </a:lnTo>
                  <a:lnTo>
                    <a:pt x="1171" y="44"/>
                  </a:lnTo>
                  <a:lnTo>
                    <a:pt x="1179" y="44"/>
                  </a:lnTo>
                  <a:lnTo>
                    <a:pt x="1187" y="42"/>
                  </a:lnTo>
                  <a:lnTo>
                    <a:pt x="1191" y="36"/>
                  </a:lnTo>
                  <a:lnTo>
                    <a:pt x="1191" y="28"/>
                  </a:lnTo>
                  <a:lnTo>
                    <a:pt x="1191" y="20"/>
                  </a:lnTo>
                  <a:lnTo>
                    <a:pt x="1200" y="21"/>
                  </a:lnTo>
                  <a:lnTo>
                    <a:pt x="1207" y="20"/>
                  </a:lnTo>
                  <a:lnTo>
                    <a:pt x="1212" y="12"/>
                  </a:lnTo>
                  <a:lnTo>
                    <a:pt x="1218" y="7"/>
                  </a:lnTo>
                  <a:lnTo>
                    <a:pt x="1227" y="7"/>
                  </a:lnTo>
                  <a:lnTo>
                    <a:pt x="1232" y="1"/>
                  </a:lnTo>
                  <a:lnTo>
                    <a:pt x="1239" y="0"/>
                  </a:lnTo>
                  <a:lnTo>
                    <a:pt x="1244" y="6"/>
                  </a:lnTo>
                  <a:lnTo>
                    <a:pt x="1253" y="4"/>
                  </a:lnTo>
                  <a:lnTo>
                    <a:pt x="1260" y="7"/>
                  </a:lnTo>
                  <a:lnTo>
                    <a:pt x="1269" y="5"/>
                  </a:lnTo>
                  <a:lnTo>
                    <a:pt x="1276" y="9"/>
                  </a:lnTo>
                  <a:lnTo>
                    <a:pt x="1281" y="15"/>
                  </a:lnTo>
                  <a:lnTo>
                    <a:pt x="1295" y="23"/>
                  </a:lnTo>
                  <a:lnTo>
                    <a:pt x="1302" y="20"/>
                  </a:lnTo>
                  <a:lnTo>
                    <a:pt x="1308" y="15"/>
                  </a:lnTo>
                  <a:lnTo>
                    <a:pt x="1324" y="12"/>
                  </a:lnTo>
                  <a:lnTo>
                    <a:pt x="1332" y="15"/>
                  </a:lnTo>
                  <a:lnTo>
                    <a:pt x="1338" y="21"/>
                  </a:lnTo>
                  <a:lnTo>
                    <a:pt x="1341" y="28"/>
                  </a:lnTo>
                  <a:lnTo>
                    <a:pt x="1343" y="44"/>
                  </a:lnTo>
                  <a:lnTo>
                    <a:pt x="1341" y="53"/>
                  </a:lnTo>
                  <a:lnTo>
                    <a:pt x="1344" y="60"/>
                  </a:lnTo>
                  <a:lnTo>
                    <a:pt x="1356" y="71"/>
                  </a:lnTo>
                  <a:lnTo>
                    <a:pt x="1352" y="79"/>
                  </a:lnTo>
                  <a:lnTo>
                    <a:pt x="1354" y="94"/>
                  </a:lnTo>
                  <a:lnTo>
                    <a:pt x="1349" y="102"/>
                  </a:lnTo>
                  <a:lnTo>
                    <a:pt x="1344" y="107"/>
                  </a:lnTo>
                  <a:lnTo>
                    <a:pt x="1347" y="114"/>
                  </a:lnTo>
                  <a:lnTo>
                    <a:pt x="1350" y="123"/>
                  </a:lnTo>
                  <a:lnTo>
                    <a:pt x="1366" y="118"/>
                  </a:lnTo>
                  <a:lnTo>
                    <a:pt x="1373" y="123"/>
                  </a:lnTo>
                  <a:lnTo>
                    <a:pt x="1381" y="122"/>
                  </a:lnTo>
                  <a:lnTo>
                    <a:pt x="1384" y="113"/>
                  </a:lnTo>
                  <a:lnTo>
                    <a:pt x="1392" y="113"/>
                  </a:lnTo>
                  <a:lnTo>
                    <a:pt x="1399" y="115"/>
                  </a:lnTo>
                  <a:lnTo>
                    <a:pt x="1402" y="107"/>
                  </a:lnTo>
                  <a:lnTo>
                    <a:pt x="1402" y="99"/>
                  </a:lnTo>
                  <a:lnTo>
                    <a:pt x="1409" y="101"/>
                  </a:lnTo>
                  <a:lnTo>
                    <a:pt x="1413" y="108"/>
                  </a:lnTo>
                  <a:lnTo>
                    <a:pt x="1415" y="117"/>
                  </a:lnTo>
                  <a:lnTo>
                    <a:pt x="1420" y="122"/>
                  </a:lnTo>
                  <a:lnTo>
                    <a:pt x="1418" y="129"/>
                  </a:lnTo>
                  <a:lnTo>
                    <a:pt x="1416" y="137"/>
                  </a:lnTo>
                  <a:lnTo>
                    <a:pt x="1432" y="139"/>
                  </a:lnTo>
                  <a:lnTo>
                    <a:pt x="1430" y="131"/>
                  </a:lnTo>
                  <a:lnTo>
                    <a:pt x="1425" y="125"/>
                  </a:lnTo>
                  <a:lnTo>
                    <a:pt x="1432" y="123"/>
                  </a:lnTo>
                  <a:lnTo>
                    <a:pt x="1448" y="125"/>
                  </a:lnTo>
                  <a:lnTo>
                    <a:pt x="1456" y="130"/>
                  </a:lnTo>
                  <a:lnTo>
                    <a:pt x="1461" y="136"/>
                  </a:lnTo>
                  <a:lnTo>
                    <a:pt x="1469" y="140"/>
                  </a:lnTo>
                  <a:lnTo>
                    <a:pt x="1476" y="140"/>
                  </a:lnTo>
                  <a:lnTo>
                    <a:pt x="1480" y="133"/>
                  </a:lnTo>
                  <a:lnTo>
                    <a:pt x="1488" y="129"/>
                  </a:lnTo>
                  <a:lnTo>
                    <a:pt x="1490" y="137"/>
                  </a:lnTo>
                  <a:lnTo>
                    <a:pt x="1490" y="145"/>
                  </a:lnTo>
                  <a:lnTo>
                    <a:pt x="1481" y="147"/>
                  </a:lnTo>
                  <a:lnTo>
                    <a:pt x="1475" y="152"/>
                  </a:lnTo>
                  <a:lnTo>
                    <a:pt x="1470" y="160"/>
                  </a:lnTo>
                  <a:lnTo>
                    <a:pt x="1468" y="167"/>
                  </a:lnTo>
                  <a:lnTo>
                    <a:pt x="1469" y="176"/>
                  </a:lnTo>
                  <a:lnTo>
                    <a:pt x="1474" y="183"/>
                  </a:lnTo>
                  <a:lnTo>
                    <a:pt x="1481" y="182"/>
                  </a:lnTo>
                  <a:lnTo>
                    <a:pt x="1486" y="176"/>
                  </a:lnTo>
                  <a:lnTo>
                    <a:pt x="1501" y="169"/>
                  </a:lnTo>
                  <a:lnTo>
                    <a:pt x="1508" y="173"/>
                  </a:lnTo>
                  <a:lnTo>
                    <a:pt x="1517" y="172"/>
                  </a:lnTo>
                  <a:lnTo>
                    <a:pt x="1522" y="177"/>
                  </a:lnTo>
                  <a:lnTo>
                    <a:pt x="1531" y="177"/>
                  </a:lnTo>
                  <a:lnTo>
                    <a:pt x="1528" y="169"/>
                  </a:lnTo>
                  <a:lnTo>
                    <a:pt x="1533" y="163"/>
                  </a:lnTo>
                  <a:lnTo>
                    <a:pt x="1542" y="163"/>
                  </a:lnTo>
                  <a:lnTo>
                    <a:pt x="1551" y="151"/>
                  </a:lnTo>
                  <a:lnTo>
                    <a:pt x="1567" y="149"/>
                  </a:lnTo>
                  <a:lnTo>
                    <a:pt x="1580" y="137"/>
                  </a:lnTo>
                  <a:lnTo>
                    <a:pt x="1586" y="123"/>
                  </a:lnTo>
                  <a:lnTo>
                    <a:pt x="1592" y="118"/>
                  </a:lnTo>
                  <a:lnTo>
                    <a:pt x="1601" y="119"/>
                  </a:lnTo>
                  <a:lnTo>
                    <a:pt x="1617" y="115"/>
                  </a:lnTo>
                  <a:lnTo>
                    <a:pt x="1624" y="113"/>
                  </a:lnTo>
                  <a:lnTo>
                    <a:pt x="1628" y="106"/>
                  </a:lnTo>
                  <a:lnTo>
                    <a:pt x="1644" y="104"/>
                  </a:lnTo>
                  <a:lnTo>
                    <a:pt x="1657" y="96"/>
                  </a:lnTo>
                  <a:lnTo>
                    <a:pt x="1661" y="103"/>
                  </a:lnTo>
                  <a:lnTo>
                    <a:pt x="1662" y="110"/>
                  </a:lnTo>
                  <a:lnTo>
                    <a:pt x="1657" y="118"/>
                  </a:lnTo>
                  <a:lnTo>
                    <a:pt x="1650" y="122"/>
                  </a:lnTo>
                  <a:lnTo>
                    <a:pt x="1642" y="120"/>
                  </a:lnTo>
                  <a:lnTo>
                    <a:pt x="1641" y="128"/>
                  </a:lnTo>
                  <a:lnTo>
                    <a:pt x="1644" y="135"/>
                  </a:lnTo>
                  <a:lnTo>
                    <a:pt x="1648" y="137"/>
                  </a:lnTo>
                  <a:lnTo>
                    <a:pt x="1720" y="204"/>
                  </a:lnTo>
                  <a:lnTo>
                    <a:pt x="1840" y="422"/>
                  </a:lnTo>
                  <a:lnTo>
                    <a:pt x="1854" y="411"/>
                  </a:lnTo>
                  <a:lnTo>
                    <a:pt x="1857" y="404"/>
                  </a:lnTo>
                  <a:lnTo>
                    <a:pt x="1857" y="397"/>
                  </a:lnTo>
                  <a:lnTo>
                    <a:pt x="1868" y="383"/>
                  </a:lnTo>
                  <a:lnTo>
                    <a:pt x="1876" y="382"/>
                  </a:lnTo>
                  <a:lnTo>
                    <a:pt x="1881" y="388"/>
                  </a:lnTo>
                  <a:lnTo>
                    <a:pt x="1889" y="391"/>
                  </a:lnTo>
                  <a:lnTo>
                    <a:pt x="1903" y="399"/>
                  </a:lnTo>
                  <a:lnTo>
                    <a:pt x="1899" y="406"/>
                  </a:lnTo>
                  <a:lnTo>
                    <a:pt x="1903" y="413"/>
                  </a:lnTo>
                  <a:lnTo>
                    <a:pt x="1909" y="414"/>
                  </a:lnTo>
                  <a:lnTo>
                    <a:pt x="1914" y="427"/>
                  </a:lnTo>
                  <a:lnTo>
                    <a:pt x="1938" y="425"/>
                  </a:lnTo>
                  <a:lnTo>
                    <a:pt x="1956" y="430"/>
                  </a:lnTo>
                  <a:lnTo>
                    <a:pt x="1963" y="427"/>
                  </a:lnTo>
                  <a:lnTo>
                    <a:pt x="1979" y="427"/>
                  </a:lnTo>
                  <a:lnTo>
                    <a:pt x="1981" y="420"/>
                  </a:lnTo>
                  <a:lnTo>
                    <a:pt x="1986" y="414"/>
                  </a:lnTo>
                  <a:lnTo>
                    <a:pt x="1995" y="415"/>
                  </a:lnTo>
                  <a:lnTo>
                    <a:pt x="2002" y="415"/>
                  </a:lnTo>
                  <a:lnTo>
                    <a:pt x="2006" y="408"/>
                  </a:lnTo>
                  <a:lnTo>
                    <a:pt x="2012" y="403"/>
                  </a:lnTo>
                  <a:lnTo>
                    <a:pt x="2028" y="408"/>
                  </a:lnTo>
                  <a:lnTo>
                    <a:pt x="2035" y="411"/>
                  </a:lnTo>
                  <a:lnTo>
                    <a:pt x="2039" y="419"/>
                  </a:lnTo>
                  <a:lnTo>
                    <a:pt x="2046" y="422"/>
                  </a:lnTo>
                  <a:lnTo>
                    <a:pt x="2056" y="435"/>
                  </a:lnTo>
                  <a:lnTo>
                    <a:pt x="2064" y="438"/>
                  </a:lnTo>
                  <a:lnTo>
                    <a:pt x="2067" y="446"/>
                  </a:lnTo>
                  <a:lnTo>
                    <a:pt x="2065" y="454"/>
                  </a:lnTo>
                  <a:lnTo>
                    <a:pt x="2066" y="462"/>
                  </a:lnTo>
                  <a:lnTo>
                    <a:pt x="2070" y="469"/>
                  </a:lnTo>
                  <a:lnTo>
                    <a:pt x="2078" y="470"/>
                  </a:lnTo>
                  <a:lnTo>
                    <a:pt x="2099" y="481"/>
                  </a:lnTo>
                  <a:lnTo>
                    <a:pt x="2103" y="489"/>
                  </a:lnTo>
                  <a:lnTo>
                    <a:pt x="2103" y="496"/>
                  </a:lnTo>
                  <a:lnTo>
                    <a:pt x="2110" y="500"/>
                  </a:lnTo>
                  <a:lnTo>
                    <a:pt x="2115" y="505"/>
                  </a:lnTo>
                  <a:lnTo>
                    <a:pt x="2123" y="519"/>
                  </a:lnTo>
                  <a:lnTo>
                    <a:pt x="2129" y="524"/>
                  </a:lnTo>
                  <a:lnTo>
                    <a:pt x="2145" y="526"/>
                  </a:lnTo>
                  <a:lnTo>
                    <a:pt x="2152" y="531"/>
                  </a:lnTo>
                  <a:lnTo>
                    <a:pt x="2159" y="533"/>
                  </a:lnTo>
                  <a:lnTo>
                    <a:pt x="2168" y="534"/>
                  </a:lnTo>
                  <a:lnTo>
                    <a:pt x="2177" y="534"/>
                  </a:lnTo>
                  <a:lnTo>
                    <a:pt x="2179" y="527"/>
                  </a:lnTo>
                  <a:lnTo>
                    <a:pt x="2184" y="521"/>
                  </a:lnTo>
                  <a:lnTo>
                    <a:pt x="2199" y="515"/>
                  </a:lnTo>
                  <a:lnTo>
                    <a:pt x="2201" y="523"/>
                  </a:lnTo>
                  <a:lnTo>
                    <a:pt x="2205" y="531"/>
                  </a:lnTo>
                  <a:lnTo>
                    <a:pt x="2212" y="535"/>
                  </a:lnTo>
                  <a:lnTo>
                    <a:pt x="2218" y="549"/>
                  </a:lnTo>
                  <a:lnTo>
                    <a:pt x="2226" y="554"/>
                  </a:lnTo>
                  <a:lnTo>
                    <a:pt x="2230" y="561"/>
                  </a:lnTo>
                  <a:lnTo>
                    <a:pt x="2217" y="587"/>
                  </a:lnTo>
                  <a:lnTo>
                    <a:pt x="2207" y="607"/>
                  </a:lnTo>
                  <a:lnTo>
                    <a:pt x="2191" y="623"/>
                  </a:lnTo>
                  <a:lnTo>
                    <a:pt x="2171" y="629"/>
                  </a:lnTo>
                  <a:lnTo>
                    <a:pt x="2156" y="628"/>
                  </a:lnTo>
                  <a:lnTo>
                    <a:pt x="2145" y="648"/>
                  </a:lnTo>
                  <a:lnTo>
                    <a:pt x="2140" y="673"/>
                  </a:lnTo>
                  <a:lnTo>
                    <a:pt x="2142" y="696"/>
                  </a:lnTo>
                  <a:lnTo>
                    <a:pt x="2139" y="733"/>
                  </a:lnTo>
                  <a:lnTo>
                    <a:pt x="2116" y="741"/>
                  </a:lnTo>
                  <a:lnTo>
                    <a:pt x="2102" y="753"/>
                  </a:lnTo>
                  <a:lnTo>
                    <a:pt x="2092" y="745"/>
                  </a:lnTo>
                  <a:lnTo>
                    <a:pt x="2082" y="736"/>
                  </a:lnTo>
                  <a:lnTo>
                    <a:pt x="2048" y="739"/>
                  </a:lnTo>
                  <a:lnTo>
                    <a:pt x="2030" y="733"/>
                  </a:lnTo>
                  <a:lnTo>
                    <a:pt x="2021" y="726"/>
                  </a:lnTo>
                  <a:lnTo>
                    <a:pt x="1996" y="726"/>
                  </a:lnTo>
                  <a:lnTo>
                    <a:pt x="1986" y="747"/>
                  </a:lnTo>
                  <a:lnTo>
                    <a:pt x="1978" y="773"/>
                  </a:lnTo>
                  <a:lnTo>
                    <a:pt x="1965" y="800"/>
                  </a:lnTo>
                  <a:lnTo>
                    <a:pt x="1959" y="824"/>
                  </a:lnTo>
                  <a:lnTo>
                    <a:pt x="1956" y="844"/>
                  </a:lnTo>
                  <a:lnTo>
                    <a:pt x="1958" y="859"/>
                  </a:lnTo>
                  <a:lnTo>
                    <a:pt x="1964" y="877"/>
                  </a:lnTo>
                  <a:lnTo>
                    <a:pt x="1957" y="882"/>
                  </a:lnTo>
                  <a:lnTo>
                    <a:pt x="1902" y="884"/>
                  </a:lnTo>
                  <a:lnTo>
                    <a:pt x="1879" y="892"/>
                  </a:lnTo>
                  <a:lnTo>
                    <a:pt x="1861" y="894"/>
                  </a:lnTo>
                  <a:lnTo>
                    <a:pt x="1841" y="901"/>
                  </a:lnTo>
                  <a:lnTo>
                    <a:pt x="1831" y="909"/>
                  </a:lnTo>
                  <a:lnTo>
                    <a:pt x="1840" y="916"/>
                  </a:lnTo>
                  <a:lnTo>
                    <a:pt x="1847" y="931"/>
                  </a:lnTo>
                  <a:lnTo>
                    <a:pt x="1852" y="969"/>
                  </a:lnTo>
                  <a:lnTo>
                    <a:pt x="1856" y="984"/>
                  </a:lnTo>
                  <a:lnTo>
                    <a:pt x="1863" y="996"/>
                  </a:lnTo>
                  <a:lnTo>
                    <a:pt x="1872" y="1023"/>
                  </a:lnTo>
                  <a:lnTo>
                    <a:pt x="1872" y="1038"/>
                  </a:lnTo>
                  <a:lnTo>
                    <a:pt x="1859" y="1048"/>
                  </a:lnTo>
                  <a:lnTo>
                    <a:pt x="1860" y="1061"/>
                  </a:lnTo>
                  <a:lnTo>
                    <a:pt x="1852" y="1070"/>
                  </a:lnTo>
                  <a:lnTo>
                    <a:pt x="1850" y="1081"/>
                  </a:lnTo>
                  <a:lnTo>
                    <a:pt x="1850" y="1099"/>
                  </a:lnTo>
                  <a:lnTo>
                    <a:pt x="1850" y="1099"/>
                  </a:lnTo>
                  <a:lnTo>
                    <a:pt x="1843" y="1099"/>
                  </a:lnTo>
                  <a:lnTo>
                    <a:pt x="1823" y="1086"/>
                  </a:lnTo>
                  <a:lnTo>
                    <a:pt x="1807" y="1083"/>
                  </a:lnTo>
                  <a:lnTo>
                    <a:pt x="1792" y="1065"/>
                  </a:lnTo>
                  <a:lnTo>
                    <a:pt x="1776" y="1064"/>
                  </a:lnTo>
                  <a:lnTo>
                    <a:pt x="1768" y="1061"/>
                  </a:lnTo>
                  <a:lnTo>
                    <a:pt x="1760" y="1061"/>
                  </a:lnTo>
                  <a:lnTo>
                    <a:pt x="1753" y="1057"/>
                  </a:lnTo>
                  <a:lnTo>
                    <a:pt x="1745" y="1056"/>
                  </a:lnTo>
                  <a:lnTo>
                    <a:pt x="1721" y="1057"/>
                  </a:lnTo>
                  <a:lnTo>
                    <a:pt x="1698" y="1054"/>
                  </a:lnTo>
                  <a:lnTo>
                    <a:pt x="1689" y="1055"/>
                  </a:lnTo>
                  <a:lnTo>
                    <a:pt x="1674" y="1048"/>
                  </a:lnTo>
                  <a:lnTo>
                    <a:pt x="1667" y="1048"/>
                  </a:lnTo>
                  <a:lnTo>
                    <a:pt x="1652" y="1054"/>
                  </a:lnTo>
                  <a:lnTo>
                    <a:pt x="1620" y="1050"/>
                  </a:lnTo>
                  <a:lnTo>
                    <a:pt x="1612" y="1050"/>
                  </a:lnTo>
                  <a:lnTo>
                    <a:pt x="1596" y="1054"/>
                  </a:lnTo>
                  <a:lnTo>
                    <a:pt x="1580" y="1054"/>
                  </a:lnTo>
                  <a:lnTo>
                    <a:pt x="1571" y="1053"/>
                  </a:lnTo>
                  <a:lnTo>
                    <a:pt x="1565" y="1048"/>
                  </a:lnTo>
                  <a:lnTo>
                    <a:pt x="1556" y="1046"/>
                  </a:lnTo>
                  <a:lnTo>
                    <a:pt x="1540" y="1048"/>
                  </a:lnTo>
                  <a:lnTo>
                    <a:pt x="1534" y="1043"/>
                  </a:lnTo>
                  <a:lnTo>
                    <a:pt x="1513" y="1030"/>
                  </a:lnTo>
                  <a:lnTo>
                    <a:pt x="1506" y="1034"/>
                  </a:lnTo>
                  <a:lnTo>
                    <a:pt x="1499" y="1035"/>
                  </a:lnTo>
                  <a:lnTo>
                    <a:pt x="1491" y="1038"/>
                  </a:lnTo>
                  <a:lnTo>
                    <a:pt x="1479" y="1048"/>
                  </a:lnTo>
                  <a:lnTo>
                    <a:pt x="1478" y="1056"/>
                  </a:lnTo>
                  <a:lnTo>
                    <a:pt x="1473" y="1064"/>
                  </a:lnTo>
                  <a:lnTo>
                    <a:pt x="1470" y="1080"/>
                  </a:lnTo>
                  <a:lnTo>
                    <a:pt x="1467" y="1086"/>
                  </a:lnTo>
                  <a:lnTo>
                    <a:pt x="1451" y="1082"/>
                  </a:lnTo>
                  <a:lnTo>
                    <a:pt x="1437" y="1075"/>
                  </a:lnTo>
                  <a:lnTo>
                    <a:pt x="1421" y="1070"/>
                  </a:lnTo>
                  <a:lnTo>
                    <a:pt x="1414" y="1066"/>
                  </a:lnTo>
                  <a:lnTo>
                    <a:pt x="1406" y="1064"/>
                  </a:lnTo>
                  <a:lnTo>
                    <a:pt x="1398" y="1064"/>
                  </a:lnTo>
                  <a:lnTo>
                    <a:pt x="1383" y="1061"/>
                  </a:lnTo>
                  <a:lnTo>
                    <a:pt x="1375" y="1062"/>
                  </a:lnTo>
                  <a:lnTo>
                    <a:pt x="1367" y="1060"/>
                  </a:lnTo>
                  <a:lnTo>
                    <a:pt x="1351" y="1062"/>
                  </a:lnTo>
                  <a:lnTo>
                    <a:pt x="1344" y="1066"/>
                  </a:lnTo>
                  <a:lnTo>
                    <a:pt x="1341" y="1073"/>
                  </a:lnTo>
                  <a:lnTo>
                    <a:pt x="1343" y="1081"/>
                  </a:lnTo>
                  <a:lnTo>
                    <a:pt x="1338" y="1088"/>
                  </a:lnTo>
                  <a:lnTo>
                    <a:pt x="1334" y="1096"/>
                  </a:lnTo>
                  <a:lnTo>
                    <a:pt x="1332" y="1103"/>
                  </a:lnTo>
                  <a:lnTo>
                    <a:pt x="1320" y="1115"/>
                  </a:lnTo>
                  <a:lnTo>
                    <a:pt x="1313" y="1118"/>
                  </a:lnTo>
                  <a:lnTo>
                    <a:pt x="1306" y="1115"/>
                  </a:lnTo>
                  <a:lnTo>
                    <a:pt x="1300" y="1130"/>
                  </a:lnTo>
                  <a:lnTo>
                    <a:pt x="1293" y="1135"/>
                  </a:lnTo>
                  <a:lnTo>
                    <a:pt x="1271" y="1145"/>
                  </a:lnTo>
                  <a:lnTo>
                    <a:pt x="1257" y="1153"/>
                  </a:lnTo>
                  <a:lnTo>
                    <a:pt x="1252" y="1159"/>
                  </a:lnTo>
                  <a:lnTo>
                    <a:pt x="1244" y="1162"/>
                  </a:lnTo>
                  <a:lnTo>
                    <a:pt x="1237" y="1167"/>
                  </a:lnTo>
                  <a:lnTo>
                    <a:pt x="1233" y="1174"/>
                  </a:lnTo>
                  <a:lnTo>
                    <a:pt x="1231" y="1182"/>
                  </a:lnTo>
                  <a:lnTo>
                    <a:pt x="1225" y="1186"/>
                  </a:lnTo>
                  <a:lnTo>
                    <a:pt x="1217" y="1190"/>
                  </a:lnTo>
                  <a:lnTo>
                    <a:pt x="1209" y="1189"/>
                  </a:lnTo>
                  <a:lnTo>
                    <a:pt x="1194" y="1183"/>
                  </a:lnTo>
                  <a:lnTo>
                    <a:pt x="1185" y="1180"/>
                  </a:lnTo>
                  <a:lnTo>
                    <a:pt x="1172" y="1172"/>
                  </a:lnTo>
                  <a:lnTo>
                    <a:pt x="1115" y="1178"/>
                  </a:lnTo>
                  <a:lnTo>
                    <a:pt x="1105" y="1132"/>
                  </a:lnTo>
                  <a:lnTo>
                    <a:pt x="1072" y="1126"/>
                  </a:lnTo>
                  <a:lnTo>
                    <a:pt x="1071" y="1113"/>
                  </a:lnTo>
                  <a:lnTo>
                    <a:pt x="1071" y="1097"/>
                  </a:lnTo>
                  <a:lnTo>
                    <a:pt x="1080" y="1096"/>
                  </a:lnTo>
                  <a:lnTo>
                    <a:pt x="1078" y="1053"/>
                  </a:lnTo>
                  <a:lnTo>
                    <a:pt x="1065" y="1054"/>
                  </a:lnTo>
                  <a:lnTo>
                    <a:pt x="1048" y="1021"/>
                  </a:lnTo>
                  <a:lnTo>
                    <a:pt x="1035" y="1011"/>
                  </a:lnTo>
                  <a:lnTo>
                    <a:pt x="1028" y="1007"/>
                  </a:lnTo>
                  <a:lnTo>
                    <a:pt x="1016" y="997"/>
                  </a:lnTo>
                  <a:lnTo>
                    <a:pt x="1010" y="991"/>
                  </a:lnTo>
                  <a:lnTo>
                    <a:pt x="996" y="997"/>
                  </a:lnTo>
                  <a:lnTo>
                    <a:pt x="920" y="996"/>
                  </a:lnTo>
                  <a:lnTo>
                    <a:pt x="849" y="1008"/>
                  </a:lnTo>
                  <a:lnTo>
                    <a:pt x="820" y="980"/>
                  </a:lnTo>
                  <a:lnTo>
                    <a:pt x="777" y="932"/>
                  </a:lnTo>
                  <a:lnTo>
                    <a:pt x="742" y="899"/>
                  </a:lnTo>
                  <a:lnTo>
                    <a:pt x="728" y="889"/>
                  </a:lnTo>
                  <a:lnTo>
                    <a:pt x="709" y="874"/>
                  </a:lnTo>
                  <a:lnTo>
                    <a:pt x="689" y="860"/>
                  </a:lnTo>
                  <a:lnTo>
                    <a:pt x="658" y="847"/>
                  </a:lnTo>
                  <a:lnTo>
                    <a:pt x="518" y="898"/>
                  </a:lnTo>
                  <a:close/>
                </a:path>
              </a:pathLst>
            </a:custGeom>
            <a:solidFill>
              <a:schemeClr val="accent2"/>
            </a:solidFill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29" name="Freeform 167"/>
            <p:cNvSpPr>
              <a:spLocks noChangeAspect="1"/>
            </p:cNvSpPr>
            <p:nvPr/>
          </p:nvSpPr>
          <p:spPr bwMode="gray">
            <a:xfrm>
              <a:off x="2989978" y="2720024"/>
              <a:ext cx="97246" cy="51950"/>
            </a:xfrm>
            <a:custGeom>
              <a:avLst/>
              <a:gdLst/>
              <a:ahLst/>
              <a:cxnLst>
                <a:cxn ang="0">
                  <a:pos x="94" y="154"/>
                </a:cxn>
                <a:cxn ang="0">
                  <a:pos x="115" y="150"/>
                </a:cxn>
                <a:cxn ang="0">
                  <a:pos x="140" y="156"/>
                </a:cxn>
                <a:cxn ang="0">
                  <a:pos x="150" y="145"/>
                </a:cxn>
                <a:cxn ang="0">
                  <a:pos x="166" y="155"/>
                </a:cxn>
                <a:cxn ang="0">
                  <a:pos x="182" y="172"/>
                </a:cxn>
                <a:cxn ang="0">
                  <a:pos x="212" y="181"/>
                </a:cxn>
                <a:cxn ang="0">
                  <a:pos x="235" y="175"/>
                </a:cxn>
                <a:cxn ang="0">
                  <a:pos x="258" y="174"/>
                </a:cxn>
                <a:cxn ang="0">
                  <a:pos x="277" y="167"/>
                </a:cxn>
                <a:cxn ang="0">
                  <a:pos x="296" y="156"/>
                </a:cxn>
                <a:cxn ang="0">
                  <a:pos x="311" y="160"/>
                </a:cxn>
                <a:cxn ang="0">
                  <a:pos x="332" y="174"/>
                </a:cxn>
                <a:cxn ang="0">
                  <a:pos x="355" y="179"/>
                </a:cxn>
                <a:cxn ang="0">
                  <a:pos x="368" y="174"/>
                </a:cxn>
                <a:cxn ang="0">
                  <a:pos x="352" y="156"/>
                </a:cxn>
                <a:cxn ang="0">
                  <a:pos x="343" y="143"/>
                </a:cxn>
                <a:cxn ang="0">
                  <a:pos x="355" y="124"/>
                </a:cxn>
                <a:cxn ang="0">
                  <a:pos x="352" y="121"/>
                </a:cxn>
                <a:cxn ang="0">
                  <a:pos x="329" y="111"/>
                </a:cxn>
                <a:cxn ang="0">
                  <a:pos x="321" y="86"/>
                </a:cxn>
                <a:cxn ang="0">
                  <a:pos x="310" y="75"/>
                </a:cxn>
                <a:cxn ang="0">
                  <a:pos x="295" y="72"/>
                </a:cxn>
                <a:cxn ang="0">
                  <a:pos x="274" y="63"/>
                </a:cxn>
                <a:cxn ang="0">
                  <a:pos x="261" y="59"/>
                </a:cxn>
                <a:cxn ang="0">
                  <a:pos x="237" y="66"/>
                </a:cxn>
                <a:cxn ang="0">
                  <a:pos x="223" y="73"/>
                </a:cxn>
                <a:cxn ang="0">
                  <a:pos x="213" y="61"/>
                </a:cxn>
                <a:cxn ang="0">
                  <a:pos x="171" y="34"/>
                </a:cxn>
                <a:cxn ang="0">
                  <a:pos x="148" y="29"/>
                </a:cxn>
                <a:cxn ang="0">
                  <a:pos x="108" y="26"/>
                </a:cxn>
                <a:cxn ang="0">
                  <a:pos x="76" y="15"/>
                </a:cxn>
                <a:cxn ang="0">
                  <a:pos x="54" y="7"/>
                </a:cxn>
                <a:cxn ang="0">
                  <a:pos x="31" y="3"/>
                </a:cxn>
                <a:cxn ang="0">
                  <a:pos x="15" y="2"/>
                </a:cxn>
                <a:cxn ang="0">
                  <a:pos x="5" y="11"/>
                </a:cxn>
                <a:cxn ang="0">
                  <a:pos x="21" y="27"/>
                </a:cxn>
                <a:cxn ang="0">
                  <a:pos x="56" y="39"/>
                </a:cxn>
                <a:cxn ang="0">
                  <a:pos x="78" y="57"/>
                </a:cxn>
                <a:cxn ang="0">
                  <a:pos x="87" y="82"/>
                </a:cxn>
                <a:cxn ang="0">
                  <a:pos x="100" y="113"/>
                </a:cxn>
                <a:cxn ang="0">
                  <a:pos x="99" y="138"/>
                </a:cxn>
                <a:cxn ang="0">
                  <a:pos x="87" y="148"/>
                </a:cxn>
              </a:cxnLst>
              <a:rect l="0" t="0" r="r" b="b"/>
              <a:pathLst>
                <a:path w="368" h="182">
                  <a:moveTo>
                    <a:pt x="87" y="148"/>
                  </a:moveTo>
                  <a:lnTo>
                    <a:pt x="94" y="154"/>
                  </a:lnTo>
                  <a:lnTo>
                    <a:pt x="102" y="154"/>
                  </a:lnTo>
                  <a:lnTo>
                    <a:pt x="115" y="150"/>
                  </a:lnTo>
                  <a:lnTo>
                    <a:pt x="134" y="156"/>
                  </a:lnTo>
                  <a:lnTo>
                    <a:pt x="140" y="156"/>
                  </a:lnTo>
                  <a:lnTo>
                    <a:pt x="145" y="149"/>
                  </a:lnTo>
                  <a:lnTo>
                    <a:pt x="150" y="145"/>
                  </a:lnTo>
                  <a:lnTo>
                    <a:pt x="158" y="148"/>
                  </a:lnTo>
                  <a:lnTo>
                    <a:pt x="166" y="155"/>
                  </a:lnTo>
                  <a:lnTo>
                    <a:pt x="177" y="171"/>
                  </a:lnTo>
                  <a:lnTo>
                    <a:pt x="182" y="172"/>
                  </a:lnTo>
                  <a:lnTo>
                    <a:pt x="191" y="182"/>
                  </a:lnTo>
                  <a:lnTo>
                    <a:pt x="212" y="181"/>
                  </a:lnTo>
                  <a:lnTo>
                    <a:pt x="219" y="176"/>
                  </a:lnTo>
                  <a:lnTo>
                    <a:pt x="235" y="175"/>
                  </a:lnTo>
                  <a:lnTo>
                    <a:pt x="242" y="171"/>
                  </a:lnTo>
                  <a:lnTo>
                    <a:pt x="258" y="174"/>
                  </a:lnTo>
                  <a:lnTo>
                    <a:pt x="267" y="172"/>
                  </a:lnTo>
                  <a:lnTo>
                    <a:pt x="277" y="167"/>
                  </a:lnTo>
                  <a:lnTo>
                    <a:pt x="282" y="166"/>
                  </a:lnTo>
                  <a:lnTo>
                    <a:pt x="296" y="156"/>
                  </a:lnTo>
                  <a:lnTo>
                    <a:pt x="304" y="158"/>
                  </a:lnTo>
                  <a:lnTo>
                    <a:pt x="311" y="160"/>
                  </a:lnTo>
                  <a:lnTo>
                    <a:pt x="317" y="166"/>
                  </a:lnTo>
                  <a:lnTo>
                    <a:pt x="332" y="174"/>
                  </a:lnTo>
                  <a:lnTo>
                    <a:pt x="341" y="172"/>
                  </a:lnTo>
                  <a:lnTo>
                    <a:pt x="355" y="179"/>
                  </a:lnTo>
                  <a:lnTo>
                    <a:pt x="364" y="180"/>
                  </a:lnTo>
                  <a:lnTo>
                    <a:pt x="368" y="174"/>
                  </a:lnTo>
                  <a:lnTo>
                    <a:pt x="365" y="166"/>
                  </a:lnTo>
                  <a:lnTo>
                    <a:pt x="352" y="156"/>
                  </a:lnTo>
                  <a:lnTo>
                    <a:pt x="349" y="149"/>
                  </a:lnTo>
                  <a:lnTo>
                    <a:pt x="343" y="143"/>
                  </a:lnTo>
                  <a:lnTo>
                    <a:pt x="344" y="134"/>
                  </a:lnTo>
                  <a:lnTo>
                    <a:pt x="355" y="124"/>
                  </a:lnTo>
                  <a:lnTo>
                    <a:pt x="357" y="124"/>
                  </a:lnTo>
                  <a:lnTo>
                    <a:pt x="352" y="121"/>
                  </a:lnTo>
                  <a:lnTo>
                    <a:pt x="345" y="116"/>
                  </a:lnTo>
                  <a:lnTo>
                    <a:pt x="329" y="111"/>
                  </a:lnTo>
                  <a:lnTo>
                    <a:pt x="317" y="101"/>
                  </a:lnTo>
                  <a:lnTo>
                    <a:pt x="321" y="86"/>
                  </a:lnTo>
                  <a:lnTo>
                    <a:pt x="317" y="79"/>
                  </a:lnTo>
                  <a:lnTo>
                    <a:pt x="310" y="75"/>
                  </a:lnTo>
                  <a:lnTo>
                    <a:pt x="302" y="75"/>
                  </a:lnTo>
                  <a:lnTo>
                    <a:pt x="295" y="72"/>
                  </a:lnTo>
                  <a:lnTo>
                    <a:pt x="290" y="66"/>
                  </a:lnTo>
                  <a:lnTo>
                    <a:pt x="274" y="63"/>
                  </a:lnTo>
                  <a:lnTo>
                    <a:pt x="267" y="64"/>
                  </a:lnTo>
                  <a:lnTo>
                    <a:pt x="261" y="59"/>
                  </a:lnTo>
                  <a:lnTo>
                    <a:pt x="252" y="59"/>
                  </a:lnTo>
                  <a:lnTo>
                    <a:pt x="237" y="66"/>
                  </a:lnTo>
                  <a:lnTo>
                    <a:pt x="231" y="70"/>
                  </a:lnTo>
                  <a:lnTo>
                    <a:pt x="223" y="73"/>
                  </a:lnTo>
                  <a:lnTo>
                    <a:pt x="215" y="69"/>
                  </a:lnTo>
                  <a:lnTo>
                    <a:pt x="213" y="61"/>
                  </a:lnTo>
                  <a:lnTo>
                    <a:pt x="175" y="39"/>
                  </a:lnTo>
                  <a:lnTo>
                    <a:pt x="171" y="34"/>
                  </a:lnTo>
                  <a:lnTo>
                    <a:pt x="164" y="29"/>
                  </a:lnTo>
                  <a:lnTo>
                    <a:pt x="148" y="29"/>
                  </a:lnTo>
                  <a:lnTo>
                    <a:pt x="132" y="24"/>
                  </a:lnTo>
                  <a:lnTo>
                    <a:pt x="108" y="26"/>
                  </a:lnTo>
                  <a:lnTo>
                    <a:pt x="99" y="25"/>
                  </a:lnTo>
                  <a:lnTo>
                    <a:pt x="76" y="15"/>
                  </a:lnTo>
                  <a:lnTo>
                    <a:pt x="60" y="13"/>
                  </a:lnTo>
                  <a:lnTo>
                    <a:pt x="54" y="7"/>
                  </a:lnTo>
                  <a:lnTo>
                    <a:pt x="40" y="2"/>
                  </a:lnTo>
                  <a:lnTo>
                    <a:pt x="31" y="3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0" y="7"/>
                  </a:lnTo>
                  <a:lnTo>
                    <a:pt x="5" y="11"/>
                  </a:lnTo>
                  <a:lnTo>
                    <a:pt x="14" y="18"/>
                  </a:lnTo>
                  <a:lnTo>
                    <a:pt x="21" y="27"/>
                  </a:lnTo>
                  <a:lnTo>
                    <a:pt x="31" y="32"/>
                  </a:lnTo>
                  <a:lnTo>
                    <a:pt x="56" y="39"/>
                  </a:lnTo>
                  <a:lnTo>
                    <a:pt x="67" y="51"/>
                  </a:lnTo>
                  <a:lnTo>
                    <a:pt x="78" y="57"/>
                  </a:lnTo>
                  <a:lnTo>
                    <a:pt x="84" y="68"/>
                  </a:lnTo>
                  <a:lnTo>
                    <a:pt x="87" y="82"/>
                  </a:lnTo>
                  <a:lnTo>
                    <a:pt x="91" y="104"/>
                  </a:lnTo>
                  <a:lnTo>
                    <a:pt x="100" y="113"/>
                  </a:lnTo>
                  <a:lnTo>
                    <a:pt x="100" y="124"/>
                  </a:lnTo>
                  <a:lnTo>
                    <a:pt x="99" y="138"/>
                  </a:lnTo>
                  <a:lnTo>
                    <a:pt x="92" y="145"/>
                  </a:lnTo>
                  <a:lnTo>
                    <a:pt x="87" y="148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30" name="Freeform 168"/>
            <p:cNvSpPr>
              <a:spLocks noChangeAspect="1"/>
            </p:cNvSpPr>
            <p:nvPr/>
          </p:nvSpPr>
          <p:spPr bwMode="gray">
            <a:xfrm>
              <a:off x="3222579" y="2675289"/>
              <a:ext cx="247057" cy="176052"/>
            </a:xfrm>
            <a:custGeom>
              <a:avLst/>
              <a:gdLst/>
              <a:ahLst/>
              <a:cxnLst>
                <a:cxn ang="0">
                  <a:pos x="0" y="260"/>
                </a:cxn>
                <a:cxn ang="0">
                  <a:pos x="56" y="310"/>
                </a:cxn>
                <a:cxn ang="0">
                  <a:pos x="63" y="274"/>
                </a:cxn>
                <a:cxn ang="0">
                  <a:pos x="96" y="260"/>
                </a:cxn>
                <a:cxn ang="0">
                  <a:pos x="115" y="238"/>
                </a:cxn>
                <a:cxn ang="0">
                  <a:pos x="127" y="234"/>
                </a:cxn>
                <a:cxn ang="0">
                  <a:pos x="143" y="220"/>
                </a:cxn>
                <a:cxn ang="0">
                  <a:pos x="183" y="250"/>
                </a:cxn>
                <a:cxn ang="0">
                  <a:pos x="220" y="262"/>
                </a:cxn>
                <a:cxn ang="0">
                  <a:pos x="231" y="287"/>
                </a:cxn>
                <a:cxn ang="0">
                  <a:pos x="223" y="314"/>
                </a:cxn>
                <a:cxn ang="0">
                  <a:pos x="267" y="330"/>
                </a:cxn>
                <a:cxn ang="0">
                  <a:pos x="306" y="321"/>
                </a:cxn>
                <a:cxn ang="0">
                  <a:pos x="333" y="351"/>
                </a:cxn>
                <a:cxn ang="0">
                  <a:pos x="350" y="384"/>
                </a:cxn>
                <a:cxn ang="0">
                  <a:pos x="365" y="429"/>
                </a:cxn>
                <a:cxn ang="0">
                  <a:pos x="460" y="489"/>
                </a:cxn>
                <a:cxn ang="0">
                  <a:pos x="521" y="542"/>
                </a:cxn>
                <a:cxn ang="0">
                  <a:pos x="567" y="547"/>
                </a:cxn>
                <a:cxn ang="0">
                  <a:pos x="581" y="569"/>
                </a:cxn>
                <a:cxn ang="0">
                  <a:pos x="578" y="606"/>
                </a:cxn>
                <a:cxn ang="0">
                  <a:pos x="630" y="610"/>
                </a:cxn>
                <a:cxn ang="0">
                  <a:pos x="646" y="595"/>
                </a:cxn>
                <a:cxn ang="0">
                  <a:pos x="671" y="559"/>
                </a:cxn>
                <a:cxn ang="0">
                  <a:pos x="670" y="536"/>
                </a:cxn>
                <a:cxn ang="0">
                  <a:pos x="666" y="498"/>
                </a:cxn>
                <a:cxn ang="0">
                  <a:pos x="640" y="486"/>
                </a:cxn>
                <a:cxn ang="0">
                  <a:pos x="632" y="462"/>
                </a:cxn>
                <a:cxn ang="0">
                  <a:pos x="650" y="443"/>
                </a:cxn>
                <a:cxn ang="0">
                  <a:pos x="687" y="446"/>
                </a:cxn>
                <a:cxn ang="0">
                  <a:pos x="723" y="409"/>
                </a:cxn>
                <a:cxn ang="0">
                  <a:pos x="726" y="382"/>
                </a:cxn>
                <a:cxn ang="0">
                  <a:pos x="747" y="370"/>
                </a:cxn>
                <a:cxn ang="0">
                  <a:pos x="788" y="347"/>
                </a:cxn>
                <a:cxn ang="0">
                  <a:pos x="807" y="357"/>
                </a:cxn>
                <a:cxn ang="0">
                  <a:pos x="791" y="380"/>
                </a:cxn>
                <a:cxn ang="0">
                  <a:pos x="816" y="398"/>
                </a:cxn>
                <a:cxn ang="0">
                  <a:pos x="855" y="403"/>
                </a:cxn>
                <a:cxn ang="0">
                  <a:pos x="888" y="385"/>
                </a:cxn>
                <a:cxn ang="0">
                  <a:pos x="915" y="378"/>
                </a:cxn>
                <a:cxn ang="0">
                  <a:pos x="933" y="354"/>
                </a:cxn>
                <a:cxn ang="0">
                  <a:pos x="890" y="342"/>
                </a:cxn>
                <a:cxn ang="0">
                  <a:pos x="865" y="314"/>
                </a:cxn>
                <a:cxn ang="0">
                  <a:pos x="843" y="337"/>
                </a:cxn>
                <a:cxn ang="0">
                  <a:pos x="796" y="317"/>
                </a:cxn>
                <a:cxn ang="0">
                  <a:pos x="798" y="292"/>
                </a:cxn>
                <a:cxn ang="0">
                  <a:pos x="833" y="253"/>
                </a:cxn>
                <a:cxn ang="0">
                  <a:pos x="795" y="271"/>
                </a:cxn>
                <a:cxn ang="0">
                  <a:pos x="753" y="298"/>
                </a:cxn>
                <a:cxn ang="0">
                  <a:pos x="719" y="320"/>
                </a:cxn>
                <a:cxn ang="0">
                  <a:pos x="699" y="343"/>
                </a:cxn>
                <a:cxn ang="0">
                  <a:pos x="654" y="325"/>
                </a:cxn>
                <a:cxn ang="0">
                  <a:pos x="553" y="266"/>
                </a:cxn>
                <a:cxn ang="0">
                  <a:pos x="547" y="207"/>
                </a:cxn>
                <a:cxn ang="0">
                  <a:pos x="498" y="150"/>
                </a:cxn>
                <a:cxn ang="0">
                  <a:pos x="331" y="161"/>
                </a:cxn>
                <a:cxn ang="0">
                  <a:pos x="210" y="42"/>
                </a:cxn>
                <a:cxn ang="0">
                  <a:pos x="0" y="51"/>
                </a:cxn>
              </a:cxnLst>
              <a:rect l="0" t="0" r="r" b="b"/>
              <a:pathLst>
                <a:path w="940" h="612">
                  <a:moveTo>
                    <a:pt x="0" y="51"/>
                  </a:moveTo>
                  <a:lnTo>
                    <a:pt x="0" y="121"/>
                  </a:lnTo>
                  <a:lnTo>
                    <a:pt x="0" y="195"/>
                  </a:lnTo>
                  <a:lnTo>
                    <a:pt x="0" y="260"/>
                  </a:lnTo>
                  <a:lnTo>
                    <a:pt x="0" y="321"/>
                  </a:lnTo>
                  <a:lnTo>
                    <a:pt x="54" y="330"/>
                  </a:lnTo>
                  <a:lnTo>
                    <a:pt x="62" y="325"/>
                  </a:lnTo>
                  <a:lnTo>
                    <a:pt x="56" y="310"/>
                  </a:lnTo>
                  <a:lnTo>
                    <a:pt x="57" y="303"/>
                  </a:lnTo>
                  <a:lnTo>
                    <a:pt x="52" y="287"/>
                  </a:lnTo>
                  <a:lnTo>
                    <a:pt x="56" y="279"/>
                  </a:lnTo>
                  <a:lnTo>
                    <a:pt x="63" y="274"/>
                  </a:lnTo>
                  <a:lnTo>
                    <a:pt x="67" y="268"/>
                  </a:lnTo>
                  <a:lnTo>
                    <a:pt x="72" y="261"/>
                  </a:lnTo>
                  <a:lnTo>
                    <a:pt x="80" y="260"/>
                  </a:lnTo>
                  <a:lnTo>
                    <a:pt x="96" y="260"/>
                  </a:lnTo>
                  <a:lnTo>
                    <a:pt x="105" y="256"/>
                  </a:lnTo>
                  <a:lnTo>
                    <a:pt x="107" y="249"/>
                  </a:lnTo>
                  <a:lnTo>
                    <a:pt x="107" y="241"/>
                  </a:lnTo>
                  <a:lnTo>
                    <a:pt x="115" y="238"/>
                  </a:lnTo>
                  <a:lnTo>
                    <a:pt x="127" y="246"/>
                  </a:lnTo>
                  <a:lnTo>
                    <a:pt x="135" y="249"/>
                  </a:lnTo>
                  <a:lnTo>
                    <a:pt x="132" y="241"/>
                  </a:lnTo>
                  <a:lnTo>
                    <a:pt x="127" y="234"/>
                  </a:lnTo>
                  <a:lnTo>
                    <a:pt x="121" y="229"/>
                  </a:lnTo>
                  <a:lnTo>
                    <a:pt x="128" y="225"/>
                  </a:lnTo>
                  <a:lnTo>
                    <a:pt x="135" y="225"/>
                  </a:lnTo>
                  <a:lnTo>
                    <a:pt x="143" y="220"/>
                  </a:lnTo>
                  <a:lnTo>
                    <a:pt x="144" y="214"/>
                  </a:lnTo>
                  <a:lnTo>
                    <a:pt x="165" y="235"/>
                  </a:lnTo>
                  <a:lnTo>
                    <a:pt x="178" y="244"/>
                  </a:lnTo>
                  <a:lnTo>
                    <a:pt x="183" y="250"/>
                  </a:lnTo>
                  <a:lnTo>
                    <a:pt x="192" y="253"/>
                  </a:lnTo>
                  <a:lnTo>
                    <a:pt x="201" y="251"/>
                  </a:lnTo>
                  <a:lnTo>
                    <a:pt x="216" y="255"/>
                  </a:lnTo>
                  <a:lnTo>
                    <a:pt x="220" y="262"/>
                  </a:lnTo>
                  <a:lnTo>
                    <a:pt x="218" y="269"/>
                  </a:lnTo>
                  <a:lnTo>
                    <a:pt x="219" y="278"/>
                  </a:lnTo>
                  <a:lnTo>
                    <a:pt x="225" y="283"/>
                  </a:lnTo>
                  <a:lnTo>
                    <a:pt x="231" y="287"/>
                  </a:lnTo>
                  <a:lnTo>
                    <a:pt x="224" y="290"/>
                  </a:lnTo>
                  <a:lnTo>
                    <a:pt x="224" y="298"/>
                  </a:lnTo>
                  <a:lnTo>
                    <a:pt x="225" y="306"/>
                  </a:lnTo>
                  <a:lnTo>
                    <a:pt x="223" y="314"/>
                  </a:lnTo>
                  <a:lnTo>
                    <a:pt x="228" y="320"/>
                  </a:lnTo>
                  <a:lnTo>
                    <a:pt x="242" y="328"/>
                  </a:lnTo>
                  <a:lnTo>
                    <a:pt x="259" y="331"/>
                  </a:lnTo>
                  <a:lnTo>
                    <a:pt x="267" y="330"/>
                  </a:lnTo>
                  <a:lnTo>
                    <a:pt x="291" y="335"/>
                  </a:lnTo>
                  <a:lnTo>
                    <a:pt x="299" y="332"/>
                  </a:lnTo>
                  <a:lnTo>
                    <a:pt x="300" y="325"/>
                  </a:lnTo>
                  <a:lnTo>
                    <a:pt x="306" y="321"/>
                  </a:lnTo>
                  <a:lnTo>
                    <a:pt x="314" y="326"/>
                  </a:lnTo>
                  <a:lnTo>
                    <a:pt x="326" y="337"/>
                  </a:lnTo>
                  <a:lnTo>
                    <a:pt x="331" y="343"/>
                  </a:lnTo>
                  <a:lnTo>
                    <a:pt x="333" y="351"/>
                  </a:lnTo>
                  <a:lnTo>
                    <a:pt x="334" y="366"/>
                  </a:lnTo>
                  <a:lnTo>
                    <a:pt x="338" y="374"/>
                  </a:lnTo>
                  <a:lnTo>
                    <a:pt x="345" y="378"/>
                  </a:lnTo>
                  <a:lnTo>
                    <a:pt x="350" y="384"/>
                  </a:lnTo>
                  <a:lnTo>
                    <a:pt x="355" y="400"/>
                  </a:lnTo>
                  <a:lnTo>
                    <a:pt x="354" y="408"/>
                  </a:lnTo>
                  <a:lnTo>
                    <a:pt x="360" y="423"/>
                  </a:lnTo>
                  <a:lnTo>
                    <a:pt x="365" y="429"/>
                  </a:lnTo>
                  <a:lnTo>
                    <a:pt x="416" y="459"/>
                  </a:lnTo>
                  <a:lnTo>
                    <a:pt x="436" y="483"/>
                  </a:lnTo>
                  <a:lnTo>
                    <a:pt x="443" y="488"/>
                  </a:lnTo>
                  <a:lnTo>
                    <a:pt x="460" y="489"/>
                  </a:lnTo>
                  <a:lnTo>
                    <a:pt x="473" y="498"/>
                  </a:lnTo>
                  <a:lnTo>
                    <a:pt x="493" y="513"/>
                  </a:lnTo>
                  <a:lnTo>
                    <a:pt x="515" y="536"/>
                  </a:lnTo>
                  <a:lnTo>
                    <a:pt x="521" y="542"/>
                  </a:lnTo>
                  <a:lnTo>
                    <a:pt x="530" y="543"/>
                  </a:lnTo>
                  <a:lnTo>
                    <a:pt x="536" y="538"/>
                  </a:lnTo>
                  <a:lnTo>
                    <a:pt x="544" y="537"/>
                  </a:lnTo>
                  <a:lnTo>
                    <a:pt x="567" y="547"/>
                  </a:lnTo>
                  <a:lnTo>
                    <a:pt x="572" y="553"/>
                  </a:lnTo>
                  <a:lnTo>
                    <a:pt x="579" y="557"/>
                  </a:lnTo>
                  <a:lnTo>
                    <a:pt x="585" y="562"/>
                  </a:lnTo>
                  <a:lnTo>
                    <a:pt x="581" y="569"/>
                  </a:lnTo>
                  <a:lnTo>
                    <a:pt x="578" y="577"/>
                  </a:lnTo>
                  <a:lnTo>
                    <a:pt x="578" y="592"/>
                  </a:lnTo>
                  <a:lnTo>
                    <a:pt x="579" y="601"/>
                  </a:lnTo>
                  <a:lnTo>
                    <a:pt x="578" y="606"/>
                  </a:lnTo>
                  <a:lnTo>
                    <a:pt x="607" y="605"/>
                  </a:lnTo>
                  <a:lnTo>
                    <a:pt x="615" y="607"/>
                  </a:lnTo>
                  <a:lnTo>
                    <a:pt x="621" y="612"/>
                  </a:lnTo>
                  <a:lnTo>
                    <a:pt x="630" y="610"/>
                  </a:lnTo>
                  <a:lnTo>
                    <a:pt x="643" y="611"/>
                  </a:lnTo>
                  <a:lnTo>
                    <a:pt x="648" y="608"/>
                  </a:lnTo>
                  <a:lnTo>
                    <a:pt x="648" y="601"/>
                  </a:lnTo>
                  <a:lnTo>
                    <a:pt x="646" y="595"/>
                  </a:lnTo>
                  <a:lnTo>
                    <a:pt x="653" y="581"/>
                  </a:lnTo>
                  <a:lnTo>
                    <a:pt x="661" y="570"/>
                  </a:lnTo>
                  <a:lnTo>
                    <a:pt x="664" y="564"/>
                  </a:lnTo>
                  <a:lnTo>
                    <a:pt x="671" y="559"/>
                  </a:lnTo>
                  <a:lnTo>
                    <a:pt x="676" y="554"/>
                  </a:lnTo>
                  <a:lnTo>
                    <a:pt x="678" y="547"/>
                  </a:lnTo>
                  <a:lnTo>
                    <a:pt x="677" y="541"/>
                  </a:lnTo>
                  <a:lnTo>
                    <a:pt x="670" y="536"/>
                  </a:lnTo>
                  <a:lnTo>
                    <a:pt x="665" y="529"/>
                  </a:lnTo>
                  <a:lnTo>
                    <a:pt x="661" y="513"/>
                  </a:lnTo>
                  <a:lnTo>
                    <a:pt x="665" y="507"/>
                  </a:lnTo>
                  <a:lnTo>
                    <a:pt x="666" y="498"/>
                  </a:lnTo>
                  <a:lnTo>
                    <a:pt x="664" y="491"/>
                  </a:lnTo>
                  <a:lnTo>
                    <a:pt x="658" y="486"/>
                  </a:lnTo>
                  <a:lnTo>
                    <a:pt x="649" y="487"/>
                  </a:lnTo>
                  <a:lnTo>
                    <a:pt x="640" y="486"/>
                  </a:lnTo>
                  <a:lnTo>
                    <a:pt x="638" y="478"/>
                  </a:lnTo>
                  <a:lnTo>
                    <a:pt x="630" y="473"/>
                  </a:lnTo>
                  <a:lnTo>
                    <a:pt x="624" y="467"/>
                  </a:lnTo>
                  <a:lnTo>
                    <a:pt x="632" y="462"/>
                  </a:lnTo>
                  <a:lnTo>
                    <a:pt x="630" y="454"/>
                  </a:lnTo>
                  <a:lnTo>
                    <a:pt x="634" y="448"/>
                  </a:lnTo>
                  <a:lnTo>
                    <a:pt x="642" y="444"/>
                  </a:lnTo>
                  <a:lnTo>
                    <a:pt x="650" y="443"/>
                  </a:lnTo>
                  <a:lnTo>
                    <a:pt x="656" y="449"/>
                  </a:lnTo>
                  <a:lnTo>
                    <a:pt x="664" y="450"/>
                  </a:lnTo>
                  <a:lnTo>
                    <a:pt x="680" y="449"/>
                  </a:lnTo>
                  <a:lnTo>
                    <a:pt x="687" y="446"/>
                  </a:lnTo>
                  <a:lnTo>
                    <a:pt x="699" y="424"/>
                  </a:lnTo>
                  <a:lnTo>
                    <a:pt x="699" y="417"/>
                  </a:lnTo>
                  <a:lnTo>
                    <a:pt x="707" y="412"/>
                  </a:lnTo>
                  <a:lnTo>
                    <a:pt x="723" y="409"/>
                  </a:lnTo>
                  <a:lnTo>
                    <a:pt x="729" y="405"/>
                  </a:lnTo>
                  <a:lnTo>
                    <a:pt x="731" y="397"/>
                  </a:lnTo>
                  <a:lnTo>
                    <a:pt x="731" y="389"/>
                  </a:lnTo>
                  <a:lnTo>
                    <a:pt x="726" y="382"/>
                  </a:lnTo>
                  <a:lnTo>
                    <a:pt x="732" y="378"/>
                  </a:lnTo>
                  <a:lnTo>
                    <a:pt x="734" y="369"/>
                  </a:lnTo>
                  <a:lnTo>
                    <a:pt x="741" y="365"/>
                  </a:lnTo>
                  <a:lnTo>
                    <a:pt x="747" y="370"/>
                  </a:lnTo>
                  <a:lnTo>
                    <a:pt x="756" y="369"/>
                  </a:lnTo>
                  <a:lnTo>
                    <a:pt x="769" y="362"/>
                  </a:lnTo>
                  <a:lnTo>
                    <a:pt x="784" y="354"/>
                  </a:lnTo>
                  <a:lnTo>
                    <a:pt x="788" y="347"/>
                  </a:lnTo>
                  <a:lnTo>
                    <a:pt x="794" y="342"/>
                  </a:lnTo>
                  <a:lnTo>
                    <a:pt x="801" y="342"/>
                  </a:lnTo>
                  <a:lnTo>
                    <a:pt x="802" y="351"/>
                  </a:lnTo>
                  <a:lnTo>
                    <a:pt x="807" y="357"/>
                  </a:lnTo>
                  <a:lnTo>
                    <a:pt x="809" y="364"/>
                  </a:lnTo>
                  <a:lnTo>
                    <a:pt x="805" y="371"/>
                  </a:lnTo>
                  <a:lnTo>
                    <a:pt x="798" y="375"/>
                  </a:lnTo>
                  <a:lnTo>
                    <a:pt x="791" y="380"/>
                  </a:lnTo>
                  <a:lnTo>
                    <a:pt x="796" y="396"/>
                  </a:lnTo>
                  <a:lnTo>
                    <a:pt x="800" y="403"/>
                  </a:lnTo>
                  <a:lnTo>
                    <a:pt x="809" y="402"/>
                  </a:lnTo>
                  <a:lnTo>
                    <a:pt x="816" y="398"/>
                  </a:lnTo>
                  <a:lnTo>
                    <a:pt x="820" y="398"/>
                  </a:lnTo>
                  <a:lnTo>
                    <a:pt x="832" y="397"/>
                  </a:lnTo>
                  <a:lnTo>
                    <a:pt x="839" y="398"/>
                  </a:lnTo>
                  <a:lnTo>
                    <a:pt x="855" y="403"/>
                  </a:lnTo>
                  <a:lnTo>
                    <a:pt x="871" y="401"/>
                  </a:lnTo>
                  <a:lnTo>
                    <a:pt x="877" y="396"/>
                  </a:lnTo>
                  <a:lnTo>
                    <a:pt x="881" y="389"/>
                  </a:lnTo>
                  <a:lnTo>
                    <a:pt x="888" y="385"/>
                  </a:lnTo>
                  <a:lnTo>
                    <a:pt x="896" y="385"/>
                  </a:lnTo>
                  <a:lnTo>
                    <a:pt x="901" y="379"/>
                  </a:lnTo>
                  <a:lnTo>
                    <a:pt x="909" y="381"/>
                  </a:lnTo>
                  <a:lnTo>
                    <a:pt x="915" y="378"/>
                  </a:lnTo>
                  <a:lnTo>
                    <a:pt x="919" y="369"/>
                  </a:lnTo>
                  <a:lnTo>
                    <a:pt x="935" y="365"/>
                  </a:lnTo>
                  <a:lnTo>
                    <a:pt x="940" y="358"/>
                  </a:lnTo>
                  <a:lnTo>
                    <a:pt x="933" y="354"/>
                  </a:lnTo>
                  <a:lnTo>
                    <a:pt x="925" y="357"/>
                  </a:lnTo>
                  <a:lnTo>
                    <a:pt x="909" y="352"/>
                  </a:lnTo>
                  <a:lnTo>
                    <a:pt x="898" y="342"/>
                  </a:lnTo>
                  <a:lnTo>
                    <a:pt x="890" y="342"/>
                  </a:lnTo>
                  <a:lnTo>
                    <a:pt x="884" y="337"/>
                  </a:lnTo>
                  <a:lnTo>
                    <a:pt x="870" y="328"/>
                  </a:lnTo>
                  <a:lnTo>
                    <a:pt x="870" y="320"/>
                  </a:lnTo>
                  <a:lnTo>
                    <a:pt x="865" y="314"/>
                  </a:lnTo>
                  <a:lnTo>
                    <a:pt x="858" y="310"/>
                  </a:lnTo>
                  <a:lnTo>
                    <a:pt x="853" y="325"/>
                  </a:lnTo>
                  <a:lnTo>
                    <a:pt x="845" y="330"/>
                  </a:lnTo>
                  <a:lnTo>
                    <a:pt x="843" y="337"/>
                  </a:lnTo>
                  <a:lnTo>
                    <a:pt x="836" y="337"/>
                  </a:lnTo>
                  <a:lnTo>
                    <a:pt x="812" y="327"/>
                  </a:lnTo>
                  <a:lnTo>
                    <a:pt x="804" y="314"/>
                  </a:lnTo>
                  <a:lnTo>
                    <a:pt x="796" y="317"/>
                  </a:lnTo>
                  <a:lnTo>
                    <a:pt x="790" y="312"/>
                  </a:lnTo>
                  <a:lnTo>
                    <a:pt x="782" y="310"/>
                  </a:lnTo>
                  <a:lnTo>
                    <a:pt x="783" y="301"/>
                  </a:lnTo>
                  <a:lnTo>
                    <a:pt x="798" y="292"/>
                  </a:lnTo>
                  <a:lnTo>
                    <a:pt x="810" y="280"/>
                  </a:lnTo>
                  <a:lnTo>
                    <a:pt x="820" y="268"/>
                  </a:lnTo>
                  <a:lnTo>
                    <a:pt x="834" y="262"/>
                  </a:lnTo>
                  <a:lnTo>
                    <a:pt x="833" y="253"/>
                  </a:lnTo>
                  <a:lnTo>
                    <a:pt x="816" y="249"/>
                  </a:lnTo>
                  <a:lnTo>
                    <a:pt x="814" y="256"/>
                  </a:lnTo>
                  <a:lnTo>
                    <a:pt x="802" y="268"/>
                  </a:lnTo>
                  <a:lnTo>
                    <a:pt x="795" y="271"/>
                  </a:lnTo>
                  <a:lnTo>
                    <a:pt x="788" y="268"/>
                  </a:lnTo>
                  <a:lnTo>
                    <a:pt x="782" y="283"/>
                  </a:lnTo>
                  <a:lnTo>
                    <a:pt x="775" y="288"/>
                  </a:lnTo>
                  <a:lnTo>
                    <a:pt x="753" y="298"/>
                  </a:lnTo>
                  <a:lnTo>
                    <a:pt x="739" y="306"/>
                  </a:lnTo>
                  <a:lnTo>
                    <a:pt x="734" y="312"/>
                  </a:lnTo>
                  <a:lnTo>
                    <a:pt x="726" y="315"/>
                  </a:lnTo>
                  <a:lnTo>
                    <a:pt x="719" y="320"/>
                  </a:lnTo>
                  <a:lnTo>
                    <a:pt x="715" y="327"/>
                  </a:lnTo>
                  <a:lnTo>
                    <a:pt x="713" y="335"/>
                  </a:lnTo>
                  <a:lnTo>
                    <a:pt x="707" y="339"/>
                  </a:lnTo>
                  <a:lnTo>
                    <a:pt x="699" y="343"/>
                  </a:lnTo>
                  <a:lnTo>
                    <a:pt x="691" y="342"/>
                  </a:lnTo>
                  <a:lnTo>
                    <a:pt x="676" y="335"/>
                  </a:lnTo>
                  <a:lnTo>
                    <a:pt x="667" y="333"/>
                  </a:lnTo>
                  <a:lnTo>
                    <a:pt x="654" y="325"/>
                  </a:lnTo>
                  <a:lnTo>
                    <a:pt x="597" y="331"/>
                  </a:lnTo>
                  <a:lnTo>
                    <a:pt x="587" y="285"/>
                  </a:lnTo>
                  <a:lnTo>
                    <a:pt x="554" y="279"/>
                  </a:lnTo>
                  <a:lnTo>
                    <a:pt x="553" y="266"/>
                  </a:lnTo>
                  <a:lnTo>
                    <a:pt x="554" y="250"/>
                  </a:lnTo>
                  <a:lnTo>
                    <a:pt x="562" y="249"/>
                  </a:lnTo>
                  <a:lnTo>
                    <a:pt x="560" y="206"/>
                  </a:lnTo>
                  <a:lnTo>
                    <a:pt x="547" y="207"/>
                  </a:lnTo>
                  <a:lnTo>
                    <a:pt x="530" y="174"/>
                  </a:lnTo>
                  <a:lnTo>
                    <a:pt x="517" y="164"/>
                  </a:lnTo>
                  <a:lnTo>
                    <a:pt x="510" y="160"/>
                  </a:lnTo>
                  <a:lnTo>
                    <a:pt x="498" y="150"/>
                  </a:lnTo>
                  <a:lnTo>
                    <a:pt x="492" y="144"/>
                  </a:lnTo>
                  <a:lnTo>
                    <a:pt x="478" y="150"/>
                  </a:lnTo>
                  <a:lnTo>
                    <a:pt x="402" y="149"/>
                  </a:lnTo>
                  <a:lnTo>
                    <a:pt x="331" y="161"/>
                  </a:lnTo>
                  <a:lnTo>
                    <a:pt x="304" y="133"/>
                  </a:lnTo>
                  <a:lnTo>
                    <a:pt x="259" y="85"/>
                  </a:lnTo>
                  <a:lnTo>
                    <a:pt x="224" y="52"/>
                  </a:lnTo>
                  <a:lnTo>
                    <a:pt x="210" y="42"/>
                  </a:lnTo>
                  <a:lnTo>
                    <a:pt x="191" y="26"/>
                  </a:lnTo>
                  <a:lnTo>
                    <a:pt x="171" y="13"/>
                  </a:lnTo>
                  <a:lnTo>
                    <a:pt x="142" y="0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31" name="Freeform 169"/>
            <p:cNvSpPr>
              <a:spLocks noChangeAspect="1"/>
            </p:cNvSpPr>
            <p:nvPr/>
          </p:nvSpPr>
          <p:spPr bwMode="gray">
            <a:xfrm>
              <a:off x="3171328" y="2735897"/>
              <a:ext cx="205005" cy="155849"/>
            </a:xfrm>
            <a:custGeom>
              <a:avLst/>
              <a:gdLst/>
              <a:ahLst/>
              <a:cxnLst>
                <a:cxn ang="0">
                  <a:pos x="249" y="96"/>
                </a:cxn>
                <a:cxn ang="0">
                  <a:pos x="256" y="60"/>
                </a:cxn>
                <a:cxn ang="0">
                  <a:pos x="289" y="46"/>
                </a:cxn>
                <a:cxn ang="0">
                  <a:pos x="308" y="24"/>
                </a:cxn>
                <a:cxn ang="0">
                  <a:pos x="320" y="20"/>
                </a:cxn>
                <a:cxn ang="0">
                  <a:pos x="336" y="6"/>
                </a:cxn>
                <a:cxn ang="0">
                  <a:pos x="376" y="36"/>
                </a:cxn>
                <a:cxn ang="0">
                  <a:pos x="413" y="48"/>
                </a:cxn>
                <a:cxn ang="0">
                  <a:pos x="424" y="73"/>
                </a:cxn>
                <a:cxn ang="0">
                  <a:pos x="416" y="100"/>
                </a:cxn>
                <a:cxn ang="0">
                  <a:pos x="460" y="116"/>
                </a:cxn>
                <a:cxn ang="0">
                  <a:pos x="499" y="107"/>
                </a:cxn>
                <a:cxn ang="0">
                  <a:pos x="526" y="137"/>
                </a:cxn>
                <a:cxn ang="0">
                  <a:pos x="543" y="170"/>
                </a:cxn>
                <a:cxn ang="0">
                  <a:pos x="558" y="215"/>
                </a:cxn>
                <a:cxn ang="0">
                  <a:pos x="653" y="275"/>
                </a:cxn>
                <a:cxn ang="0">
                  <a:pos x="714" y="328"/>
                </a:cxn>
                <a:cxn ang="0">
                  <a:pos x="760" y="333"/>
                </a:cxn>
                <a:cxn ang="0">
                  <a:pos x="774" y="355"/>
                </a:cxn>
                <a:cxn ang="0">
                  <a:pos x="771" y="392"/>
                </a:cxn>
                <a:cxn ang="0">
                  <a:pos x="728" y="380"/>
                </a:cxn>
                <a:cxn ang="0">
                  <a:pos x="717" y="397"/>
                </a:cxn>
                <a:cxn ang="0">
                  <a:pos x="685" y="398"/>
                </a:cxn>
                <a:cxn ang="0">
                  <a:pos x="675" y="417"/>
                </a:cxn>
                <a:cxn ang="0">
                  <a:pos x="664" y="457"/>
                </a:cxn>
                <a:cxn ang="0">
                  <a:pos x="634" y="479"/>
                </a:cxn>
                <a:cxn ang="0">
                  <a:pos x="594" y="494"/>
                </a:cxn>
                <a:cxn ang="0">
                  <a:pos x="589" y="509"/>
                </a:cxn>
                <a:cxn ang="0">
                  <a:pos x="570" y="528"/>
                </a:cxn>
                <a:cxn ang="0">
                  <a:pos x="538" y="536"/>
                </a:cxn>
                <a:cxn ang="0">
                  <a:pos x="508" y="523"/>
                </a:cxn>
                <a:cxn ang="0">
                  <a:pos x="482" y="507"/>
                </a:cxn>
                <a:cxn ang="0">
                  <a:pos x="476" y="441"/>
                </a:cxn>
                <a:cxn ang="0">
                  <a:pos x="396" y="403"/>
                </a:cxn>
                <a:cxn ang="0">
                  <a:pos x="364" y="369"/>
                </a:cxn>
                <a:cxn ang="0">
                  <a:pos x="314" y="359"/>
                </a:cxn>
                <a:cxn ang="0">
                  <a:pos x="231" y="321"/>
                </a:cxn>
                <a:cxn ang="0">
                  <a:pos x="198" y="337"/>
                </a:cxn>
                <a:cxn ang="0">
                  <a:pos x="145" y="351"/>
                </a:cxn>
                <a:cxn ang="0">
                  <a:pos x="80" y="378"/>
                </a:cxn>
                <a:cxn ang="0">
                  <a:pos x="86" y="275"/>
                </a:cxn>
                <a:cxn ang="0">
                  <a:pos x="50" y="250"/>
                </a:cxn>
                <a:cxn ang="0">
                  <a:pos x="66" y="230"/>
                </a:cxn>
                <a:cxn ang="0">
                  <a:pos x="68" y="214"/>
                </a:cxn>
                <a:cxn ang="0">
                  <a:pos x="34" y="203"/>
                </a:cxn>
                <a:cxn ang="0">
                  <a:pos x="16" y="166"/>
                </a:cxn>
                <a:cxn ang="0">
                  <a:pos x="27" y="143"/>
                </a:cxn>
                <a:cxn ang="0">
                  <a:pos x="84" y="156"/>
                </a:cxn>
                <a:cxn ang="0">
                  <a:pos x="97" y="148"/>
                </a:cxn>
                <a:cxn ang="0">
                  <a:pos x="86" y="91"/>
                </a:cxn>
                <a:cxn ang="0">
                  <a:pos x="57" y="57"/>
                </a:cxn>
                <a:cxn ang="0">
                  <a:pos x="14" y="91"/>
                </a:cxn>
                <a:cxn ang="0">
                  <a:pos x="4" y="92"/>
                </a:cxn>
                <a:cxn ang="0">
                  <a:pos x="77" y="32"/>
                </a:cxn>
                <a:cxn ang="0">
                  <a:pos x="107" y="41"/>
                </a:cxn>
                <a:cxn ang="0">
                  <a:pos x="139" y="75"/>
                </a:cxn>
                <a:cxn ang="0">
                  <a:pos x="181" y="113"/>
                </a:cxn>
              </a:cxnLst>
              <a:rect l="0" t="0" r="r" b="b"/>
              <a:pathLst>
                <a:path w="778" h="536">
                  <a:moveTo>
                    <a:pt x="193" y="107"/>
                  </a:moveTo>
                  <a:lnTo>
                    <a:pt x="247" y="116"/>
                  </a:lnTo>
                  <a:lnTo>
                    <a:pt x="255" y="111"/>
                  </a:lnTo>
                  <a:lnTo>
                    <a:pt x="249" y="96"/>
                  </a:lnTo>
                  <a:lnTo>
                    <a:pt x="250" y="89"/>
                  </a:lnTo>
                  <a:lnTo>
                    <a:pt x="245" y="73"/>
                  </a:lnTo>
                  <a:lnTo>
                    <a:pt x="249" y="65"/>
                  </a:lnTo>
                  <a:lnTo>
                    <a:pt x="256" y="60"/>
                  </a:lnTo>
                  <a:lnTo>
                    <a:pt x="260" y="54"/>
                  </a:lnTo>
                  <a:lnTo>
                    <a:pt x="265" y="47"/>
                  </a:lnTo>
                  <a:lnTo>
                    <a:pt x="273" y="46"/>
                  </a:lnTo>
                  <a:lnTo>
                    <a:pt x="289" y="46"/>
                  </a:lnTo>
                  <a:lnTo>
                    <a:pt x="298" y="42"/>
                  </a:lnTo>
                  <a:lnTo>
                    <a:pt x="300" y="35"/>
                  </a:lnTo>
                  <a:lnTo>
                    <a:pt x="300" y="27"/>
                  </a:lnTo>
                  <a:lnTo>
                    <a:pt x="308" y="24"/>
                  </a:lnTo>
                  <a:lnTo>
                    <a:pt x="320" y="32"/>
                  </a:lnTo>
                  <a:lnTo>
                    <a:pt x="328" y="35"/>
                  </a:lnTo>
                  <a:lnTo>
                    <a:pt x="325" y="27"/>
                  </a:lnTo>
                  <a:lnTo>
                    <a:pt x="320" y="20"/>
                  </a:lnTo>
                  <a:lnTo>
                    <a:pt x="314" y="15"/>
                  </a:lnTo>
                  <a:lnTo>
                    <a:pt x="321" y="11"/>
                  </a:lnTo>
                  <a:lnTo>
                    <a:pt x="328" y="11"/>
                  </a:lnTo>
                  <a:lnTo>
                    <a:pt x="336" y="6"/>
                  </a:lnTo>
                  <a:lnTo>
                    <a:pt x="337" y="0"/>
                  </a:lnTo>
                  <a:lnTo>
                    <a:pt x="358" y="21"/>
                  </a:lnTo>
                  <a:lnTo>
                    <a:pt x="371" y="30"/>
                  </a:lnTo>
                  <a:lnTo>
                    <a:pt x="376" y="36"/>
                  </a:lnTo>
                  <a:lnTo>
                    <a:pt x="385" y="39"/>
                  </a:lnTo>
                  <a:lnTo>
                    <a:pt x="394" y="37"/>
                  </a:lnTo>
                  <a:lnTo>
                    <a:pt x="409" y="41"/>
                  </a:lnTo>
                  <a:lnTo>
                    <a:pt x="413" y="48"/>
                  </a:lnTo>
                  <a:lnTo>
                    <a:pt x="411" y="55"/>
                  </a:lnTo>
                  <a:lnTo>
                    <a:pt x="412" y="64"/>
                  </a:lnTo>
                  <a:lnTo>
                    <a:pt x="418" y="69"/>
                  </a:lnTo>
                  <a:lnTo>
                    <a:pt x="424" y="73"/>
                  </a:lnTo>
                  <a:lnTo>
                    <a:pt x="417" y="76"/>
                  </a:lnTo>
                  <a:lnTo>
                    <a:pt x="417" y="84"/>
                  </a:lnTo>
                  <a:lnTo>
                    <a:pt x="418" y="92"/>
                  </a:lnTo>
                  <a:lnTo>
                    <a:pt x="416" y="100"/>
                  </a:lnTo>
                  <a:lnTo>
                    <a:pt x="421" y="106"/>
                  </a:lnTo>
                  <a:lnTo>
                    <a:pt x="435" y="114"/>
                  </a:lnTo>
                  <a:lnTo>
                    <a:pt x="452" y="117"/>
                  </a:lnTo>
                  <a:lnTo>
                    <a:pt x="460" y="116"/>
                  </a:lnTo>
                  <a:lnTo>
                    <a:pt x="484" y="121"/>
                  </a:lnTo>
                  <a:lnTo>
                    <a:pt x="492" y="118"/>
                  </a:lnTo>
                  <a:lnTo>
                    <a:pt x="493" y="111"/>
                  </a:lnTo>
                  <a:lnTo>
                    <a:pt x="499" y="107"/>
                  </a:lnTo>
                  <a:lnTo>
                    <a:pt x="507" y="112"/>
                  </a:lnTo>
                  <a:lnTo>
                    <a:pt x="519" y="123"/>
                  </a:lnTo>
                  <a:lnTo>
                    <a:pt x="524" y="129"/>
                  </a:lnTo>
                  <a:lnTo>
                    <a:pt x="526" y="137"/>
                  </a:lnTo>
                  <a:lnTo>
                    <a:pt x="527" y="152"/>
                  </a:lnTo>
                  <a:lnTo>
                    <a:pt x="531" y="160"/>
                  </a:lnTo>
                  <a:lnTo>
                    <a:pt x="538" y="164"/>
                  </a:lnTo>
                  <a:lnTo>
                    <a:pt x="543" y="170"/>
                  </a:lnTo>
                  <a:lnTo>
                    <a:pt x="548" y="186"/>
                  </a:lnTo>
                  <a:lnTo>
                    <a:pt x="547" y="194"/>
                  </a:lnTo>
                  <a:lnTo>
                    <a:pt x="553" y="209"/>
                  </a:lnTo>
                  <a:lnTo>
                    <a:pt x="558" y="215"/>
                  </a:lnTo>
                  <a:lnTo>
                    <a:pt x="609" y="245"/>
                  </a:lnTo>
                  <a:lnTo>
                    <a:pt x="629" y="269"/>
                  </a:lnTo>
                  <a:lnTo>
                    <a:pt x="636" y="274"/>
                  </a:lnTo>
                  <a:lnTo>
                    <a:pt x="653" y="275"/>
                  </a:lnTo>
                  <a:lnTo>
                    <a:pt x="666" y="284"/>
                  </a:lnTo>
                  <a:lnTo>
                    <a:pt x="686" y="299"/>
                  </a:lnTo>
                  <a:lnTo>
                    <a:pt x="708" y="322"/>
                  </a:lnTo>
                  <a:lnTo>
                    <a:pt x="714" y="328"/>
                  </a:lnTo>
                  <a:lnTo>
                    <a:pt x="723" y="329"/>
                  </a:lnTo>
                  <a:lnTo>
                    <a:pt x="729" y="324"/>
                  </a:lnTo>
                  <a:lnTo>
                    <a:pt x="737" y="323"/>
                  </a:lnTo>
                  <a:lnTo>
                    <a:pt x="760" y="333"/>
                  </a:lnTo>
                  <a:lnTo>
                    <a:pt x="765" y="339"/>
                  </a:lnTo>
                  <a:lnTo>
                    <a:pt x="772" y="343"/>
                  </a:lnTo>
                  <a:lnTo>
                    <a:pt x="778" y="348"/>
                  </a:lnTo>
                  <a:lnTo>
                    <a:pt x="774" y="355"/>
                  </a:lnTo>
                  <a:lnTo>
                    <a:pt x="771" y="363"/>
                  </a:lnTo>
                  <a:lnTo>
                    <a:pt x="771" y="378"/>
                  </a:lnTo>
                  <a:lnTo>
                    <a:pt x="772" y="387"/>
                  </a:lnTo>
                  <a:lnTo>
                    <a:pt x="771" y="392"/>
                  </a:lnTo>
                  <a:lnTo>
                    <a:pt x="756" y="392"/>
                  </a:lnTo>
                  <a:lnTo>
                    <a:pt x="746" y="388"/>
                  </a:lnTo>
                  <a:lnTo>
                    <a:pt x="733" y="380"/>
                  </a:lnTo>
                  <a:lnTo>
                    <a:pt x="728" y="380"/>
                  </a:lnTo>
                  <a:lnTo>
                    <a:pt x="723" y="380"/>
                  </a:lnTo>
                  <a:lnTo>
                    <a:pt x="720" y="383"/>
                  </a:lnTo>
                  <a:lnTo>
                    <a:pt x="719" y="391"/>
                  </a:lnTo>
                  <a:lnTo>
                    <a:pt x="717" y="397"/>
                  </a:lnTo>
                  <a:lnTo>
                    <a:pt x="714" y="398"/>
                  </a:lnTo>
                  <a:lnTo>
                    <a:pt x="699" y="398"/>
                  </a:lnTo>
                  <a:lnTo>
                    <a:pt x="693" y="397"/>
                  </a:lnTo>
                  <a:lnTo>
                    <a:pt x="685" y="398"/>
                  </a:lnTo>
                  <a:lnTo>
                    <a:pt x="680" y="404"/>
                  </a:lnTo>
                  <a:lnTo>
                    <a:pt x="676" y="408"/>
                  </a:lnTo>
                  <a:lnTo>
                    <a:pt x="675" y="410"/>
                  </a:lnTo>
                  <a:lnTo>
                    <a:pt x="675" y="417"/>
                  </a:lnTo>
                  <a:lnTo>
                    <a:pt x="669" y="434"/>
                  </a:lnTo>
                  <a:lnTo>
                    <a:pt x="666" y="437"/>
                  </a:lnTo>
                  <a:lnTo>
                    <a:pt x="664" y="450"/>
                  </a:lnTo>
                  <a:lnTo>
                    <a:pt x="664" y="457"/>
                  </a:lnTo>
                  <a:lnTo>
                    <a:pt x="663" y="462"/>
                  </a:lnTo>
                  <a:lnTo>
                    <a:pt x="648" y="472"/>
                  </a:lnTo>
                  <a:lnTo>
                    <a:pt x="640" y="473"/>
                  </a:lnTo>
                  <a:lnTo>
                    <a:pt x="634" y="479"/>
                  </a:lnTo>
                  <a:lnTo>
                    <a:pt x="626" y="483"/>
                  </a:lnTo>
                  <a:lnTo>
                    <a:pt x="618" y="488"/>
                  </a:lnTo>
                  <a:lnTo>
                    <a:pt x="601" y="491"/>
                  </a:lnTo>
                  <a:lnTo>
                    <a:pt x="594" y="494"/>
                  </a:lnTo>
                  <a:lnTo>
                    <a:pt x="586" y="493"/>
                  </a:lnTo>
                  <a:lnTo>
                    <a:pt x="586" y="499"/>
                  </a:lnTo>
                  <a:lnTo>
                    <a:pt x="593" y="504"/>
                  </a:lnTo>
                  <a:lnTo>
                    <a:pt x="589" y="509"/>
                  </a:lnTo>
                  <a:lnTo>
                    <a:pt x="585" y="510"/>
                  </a:lnTo>
                  <a:lnTo>
                    <a:pt x="583" y="522"/>
                  </a:lnTo>
                  <a:lnTo>
                    <a:pt x="579" y="525"/>
                  </a:lnTo>
                  <a:lnTo>
                    <a:pt x="570" y="528"/>
                  </a:lnTo>
                  <a:lnTo>
                    <a:pt x="564" y="534"/>
                  </a:lnTo>
                  <a:lnTo>
                    <a:pt x="551" y="534"/>
                  </a:lnTo>
                  <a:lnTo>
                    <a:pt x="543" y="536"/>
                  </a:lnTo>
                  <a:lnTo>
                    <a:pt x="538" y="536"/>
                  </a:lnTo>
                  <a:lnTo>
                    <a:pt x="534" y="530"/>
                  </a:lnTo>
                  <a:lnTo>
                    <a:pt x="526" y="526"/>
                  </a:lnTo>
                  <a:lnTo>
                    <a:pt x="520" y="521"/>
                  </a:lnTo>
                  <a:lnTo>
                    <a:pt x="508" y="523"/>
                  </a:lnTo>
                  <a:lnTo>
                    <a:pt x="497" y="520"/>
                  </a:lnTo>
                  <a:lnTo>
                    <a:pt x="494" y="517"/>
                  </a:lnTo>
                  <a:lnTo>
                    <a:pt x="488" y="511"/>
                  </a:lnTo>
                  <a:lnTo>
                    <a:pt x="482" y="507"/>
                  </a:lnTo>
                  <a:lnTo>
                    <a:pt x="484" y="494"/>
                  </a:lnTo>
                  <a:lnTo>
                    <a:pt x="481" y="483"/>
                  </a:lnTo>
                  <a:lnTo>
                    <a:pt x="481" y="446"/>
                  </a:lnTo>
                  <a:lnTo>
                    <a:pt x="476" y="441"/>
                  </a:lnTo>
                  <a:lnTo>
                    <a:pt x="450" y="441"/>
                  </a:lnTo>
                  <a:lnTo>
                    <a:pt x="434" y="431"/>
                  </a:lnTo>
                  <a:lnTo>
                    <a:pt x="412" y="413"/>
                  </a:lnTo>
                  <a:lnTo>
                    <a:pt x="396" y="403"/>
                  </a:lnTo>
                  <a:lnTo>
                    <a:pt x="386" y="399"/>
                  </a:lnTo>
                  <a:lnTo>
                    <a:pt x="382" y="387"/>
                  </a:lnTo>
                  <a:lnTo>
                    <a:pt x="373" y="374"/>
                  </a:lnTo>
                  <a:lnTo>
                    <a:pt x="364" y="369"/>
                  </a:lnTo>
                  <a:lnTo>
                    <a:pt x="349" y="366"/>
                  </a:lnTo>
                  <a:lnTo>
                    <a:pt x="338" y="369"/>
                  </a:lnTo>
                  <a:lnTo>
                    <a:pt x="327" y="366"/>
                  </a:lnTo>
                  <a:lnTo>
                    <a:pt x="314" y="359"/>
                  </a:lnTo>
                  <a:lnTo>
                    <a:pt x="276" y="347"/>
                  </a:lnTo>
                  <a:lnTo>
                    <a:pt x="267" y="335"/>
                  </a:lnTo>
                  <a:lnTo>
                    <a:pt x="252" y="323"/>
                  </a:lnTo>
                  <a:lnTo>
                    <a:pt x="231" y="321"/>
                  </a:lnTo>
                  <a:lnTo>
                    <a:pt x="217" y="323"/>
                  </a:lnTo>
                  <a:lnTo>
                    <a:pt x="214" y="332"/>
                  </a:lnTo>
                  <a:lnTo>
                    <a:pt x="209" y="337"/>
                  </a:lnTo>
                  <a:lnTo>
                    <a:pt x="198" y="337"/>
                  </a:lnTo>
                  <a:lnTo>
                    <a:pt x="187" y="333"/>
                  </a:lnTo>
                  <a:lnTo>
                    <a:pt x="176" y="333"/>
                  </a:lnTo>
                  <a:lnTo>
                    <a:pt x="160" y="337"/>
                  </a:lnTo>
                  <a:lnTo>
                    <a:pt x="145" y="351"/>
                  </a:lnTo>
                  <a:lnTo>
                    <a:pt x="111" y="378"/>
                  </a:lnTo>
                  <a:lnTo>
                    <a:pt x="93" y="382"/>
                  </a:lnTo>
                  <a:lnTo>
                    <a:pt x="79" y="382"/>
                  </a:lnTo>
                  <a:lnTo>
                    <a:pt x="80" y="378"/>
                  </a:lnTo>
                  <a:lnTo>
                    <a:pt x="74" y="338"/>
                  </a:lnTo>
                  <a:lnTo>
                    <a:pt x="73" y="312"/>
                  </a:lnTo>
                  <a:lnTo>
                    <a:pt x="77" y="289"/>
                  </a:lnTo>
                  <a:lnTo>
                    <a:pt x="86" y="275"/>
                  </a:lnTo>
                  <a:lnTo>
                    <a:pt x="75" y="272"/>
                  </a:lnTo>
                  <a:lnTo>
                    <a:pt x="64" y="262"/>
                  </a:lnTo>
                  <a:lnTo>
                    <a:pt x="57" y="252"/>
                  </a:lnTo>
                  <a:lnTo>
                    <a:pt x="50" y="250"/>
                  </a:lnTo>
                  <a:lnTo>
                    <a:pt x="50" y="247"/>
                  </a:lnTo>
                  <a:lnTo>
                    <a:pt x="70" y="238"/>
                  </a:lnTo>
                  <a:lnTo>
                    <a:pt x="77" y="234"/>
                  </a:lnTo>
                  <a:lnTo>
                    <a:pt x="66" y="230"/>
                  </a:lnTo>
                  <a:lnTo>
                    <a:pt x="58" y="225"/>
                  </a:lnTo>
                  <a:lnTo>
                    <a:pt x="51" y="219"/>
                  </a:lnTo>
                  <a:lnTo>
                    <a:pt x="61" y="209"/>
                  </a:lnTo>
                  <a:lnTo>
                    <a:pt x="68" y="214"/>
                  </a:lnTo>
                  <a:lnTo>
                    <a:pt x="78" y="218"/>
                  </a:lnTo>
                  <a:lnTo>
                    <a:pt x="72" y="207"/>
                  </a:lnTo>
                  <a:lnTo>
                    <a:pt x="51" y="199"/>
                  </a:lnTo>
                  <a:lnTo>
                    <a:pt x="34" y="203"/>
                  </a:lnTo>
                  <a:lnTo>
                    <a:pt x="26" y="211"/>
                  </a:lnTo>
                  <a:lnTo>
                    <a:pt x="21" y="211"/>
                  </a:lnTo>
                  <a:lnTo>
                    <a:pt x="14" y="181"/>
                  </a:lnTo>
                  <a:lnTo>
                    <a:pt x="16" y="166"/>
                  </a:lnTo>
                  <a:lnTo>
                    <a:pt x="23" y="155"/>
                  </a:lnTo>
                  <a:lnTo>
                    <a:pt x="24" y="151"/>
                  </a:lnTo>
                  <a:lnTo>
                    <a:pt x="21" y="128"/>
                  </a:lnTo>
                  <a:lnTo>
                    <a:pt x="27" y="143"/>
                  </a:lnTo>
                  <a:lnTo>
                    <a:pt x="32" y="151"/>
                  </a:lnTo>
                  <a:lnTo>
                    <a:pt x="53" y="151"/>
                  </a:lnTo>
                  <a:lnTo>
                    <a:pt x="73" y="157"/>
                  </a:lnTo>
                  <a:lnTo>
                    <a:pt x="84" y="156"/>
                  </a:lnTo>
                  <a:lnTo>
                    <a:pt x="99" y="160"/>
                  </a:lnTo>
                  <a:lnTo>
                    <a:pt x="109" y="155"/>
                  </a:lnTo>
                  <a:lnTo>
                    <a:pt x="99" y="154"/>
                  </a:lnTo>
                  <a:lnTo>
                    <a:pt x="97" y="148"/>
                  </a:lnTo>
                  <a:lnTo>
                    <a:pt x="112" y="144"/>
                  </a:lnTo>
                  <a:lnTo>
                    <a:pt x="126" y="127"/>
                  </a:lnTo>
                  <a:lnTo>
                    <a:pt x="102" y="109"/>
                  </a:lnTo>
                  <a:lnTo>
                    <a:pt x="86" y="91"/>
                  </a:lnTo>
                  <a:lnTo>
                    <a:pt x="80" y="74"/>
                  </a:lnTo>
                  <a:lnTo>
                    <a:pt x="70" y="60"/>
                  </a:lnTo>
                  <a:lnTo>
                    <a:pt x="68" y="58"/>
                  </a:lnTo>
                  <a:lnTo>
                    <a:pt x="57" y="57"/>
                  </a:lnTo>
                  <a:lnTo>
                    <a:pt x="39" y="62"/>
                  </a:lnTo>
                  <a:lnTo>
                    <a:pt x="23" y="70"/>
                  </a:lnTo>
                  <a:lnTo>
                    <a:pt x="14" y="82"/>
                  </a:lnTo>
                  <a:lnTo>
                    <a:pt x="14" y="91"/>
                  </a:lnTo>
                  <a:lnTo>
                    <a:pt x="19" y="94"/>
                  </a:lnTo>
                  <a:lnTo>
                    <a:pt x="20" y="119"/>
                  </a:lnTo>
                  <a:lnTo>
                    <a:pt x="18" y="117"/>
                  </a:lnTo>
                  <a:lnTo>
                    <a:pt x="4" y="92"/>
                  </a:lnTo>
                  <a:lnTo>
                    <a:pt x="0" y="74"/>
                  </a:lnTo>
                  <a:lnTo>
                    <a:pt x="30" y="48"/>
                  </a:lnTo>
                  <a:lnTo>
                    <a:pt x="53" y="39"/>
                  </a:lnTo>
                  <a:lnTo>
                    <a:pt x="77" y="32"/>
                  </a:lnTo>
                  <a:lnTo>
                    <a:pt x="85" y="31"/>
                  </a:lnTo>
                  <a:lnTo>
                    <a:pt x="93" y="31"/>
                  </a:lnTo>
                  <a:lnTo>
                    <a:pt x="100" y="35"/>
                  </a:lnTo>
                  <a:lnTo>
                    <a:pt x="107" y="41"/>
                  </a:lnTo>
                  <a:lnTo>
                    <a:pt x="122" y="47"/>
                  </a:lnTo>
                  <a:lnTo>
                    <a:pt x="127" y="54"/>
                  </a:lnTo>
                  <a:lnTo>
                    <a:pt x="133" y="69"/>
                  </a:lnTo>
                  <a:lnTo>
                    <a:pt x="139" y="75"/>
                  </a:lnTo>
                  <a:lnTo>
                    <a:pt x="143" y="82"/>
                  </a:lnTo>
                  <a:lnTo>
                    <a:pt x="153" y="105"/>
                  </a:lnTo>
                  <a:lnTo>
                    <a:pt x="163" y="112"/>
                  </a:lnTo>
                  <a:lnTo>
                    <a:pt x="181" y="113"/>
                  </a:lnTo>
                  <a:lnTo>
                    <a:pt x="193" y="107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grpSp>
          <p:nvGrpSpPr>
            <p:cNvPr id="132" name="Group 170"/>
            <p:cNvGrpSpPr>
              <a:grpSpLocks noChangeAspect="1"/>
            </p:cNvGrpSpPr>
            <p:nvPr/>
          </p:nvGrpSpPr>
          <p:grpSpPr bwMode="gray">
            <a:xfrm>
              <a:off x="3060941" y="2756099"/>
              <a:ext cx="80163" cy="70710"/>
              <a:chOff x="3007" y="1982"/>
              <a:chExt cx="61" cy="49"/>
            </a:xfrm>
            <a:grpFill/>
          </p:grpSpPr>
          <p:sp>
            <p:nvSpPr>
              <p:cNvPr id="369" name="Freeform 171"/>
              <p:cNvSpPr>
                <a:spLocks noChangeAspect="1"/>
              </p:cNvSpPr>
              <p:nvPr/>
            </p:nvSpPr>
            <p:spPr bwMode="gray">
              <a:xfrm>
                <a:off x="3007" y="2013"/>
                <a:ext cx="13" cy="12"/>
              </a:xfrm>
              <a:custGeom>
                <a:avLst/>
                <a:gdLst/>
                <a:ahLst/>
                <a:cxnLst>
                  <a:cxn ang="0">
                    <a:pos x="65" y="59"/>
                  </a:cxn>
                  <a:cxn ang="0">
                    <a:pos x="52" y="56"/>
                  </a:cxn>
                  <a:cxn ang="0">
                    <a:pos x="36" y="53"/>
                  </a:cxn>
                  <a:cxn ang="0">
                    <a:pos x="4" y="7"/>
                  </a:cxn>
                  <a:cxn ang="0">
                    <a:pos x="0" y="2"/>
                  </a:cxn>
                  <a:cxn ang="0">
                    <a:pos x="10" y="0"/>
                  </a:cxn>
                  <a:cxn ang="0">
                    <a:pos x="17" y="1"/>
                  </a:cxn>
                  <a:cxn ang="0">
                    <a:pos x="22" y="9"/>
                  </a:cxn>
                  <a:cxn ang="0">
                    <a:pos x="30" y="12"/>
                  </a:cxn>
                  <a:cxn ang="0">
                    <a:pos x="37" y="13"/>
                  </a:cxn>
                  <a:cxn ang="0">
                    <a:pos x="44" y="10"/>
                  </a:cxn>
                  <a:cxn ang="0">
                    <a:pos x="52" y="12"/>
                  </a:cxn>
                  <a:cxn ang="0">
                    <a:pos x="55" y="20"/>
                  </a:cxn>
                  <a:cxn ang="0">
                    <a:pos x="60" y="27"/>
                  </a:cxn>
                  <a:cxn ang="0">
                    <a:pos x="64" y="34"/>
                  </a:cxn>
                  <a:cxn ang="0">
                    <a:pos x="65" y="59"/>
                  </a:cxn>
                </a:cxnLst>
                <a:rect l="0" t="0" r="r" b="b"/>
                <a:pathLst>
                  <a:path w="65" h="59">
                    <a:moveTo>
                      <a:pt x="65" y="59"/>
                    </a:moveTo>
                    <a:lnTo>
                      <a:pt x="52" y="56"/>
                    </a:lnTo>
                    <a:lnTo>
                      <a:pt x="36" y="53"/>
                    </a:lnTo>
                    <a:lnTo>
                      <a:pt x="4" y="7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7" y="1"/>
                    </a:lnTo>
                    <a:lnTo>
                      <a:pt x="22" y="9"/>
                    </a:lnTo>
                    <a:lnTo>
                      <a:pt x="30" y="12"/>
                    </a:lnTo>
                    <a:lnTo>
                      <a:pt x="37" y="13"/>
                    </a:lnTo>
                    <a:lnTo>
                      <a:pt x="44" y="10"/>
                    </a:lnTo>
                    <a:lnTo>
                      <a:pt x="52" y="12"/>
                    </a:lnTo>
                    <a:lnTo>
                      <a:pt x="55" y="20"/>
                    </a:lnTo>
                    <a:lnTo>
                      <a:pt x="60" y="27"/>
                    </a:lnTo>
                    <a:lnTo>
                      <a:pt x="64" y="34"/>
                    </a:lnTo>
                    <a:lnTo>
                      <a:pt x="65" y="59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70" name="Freeform 172"/>
              <p:cNvSpPr>
                <a:spLocks noChangeAspect="1"/>
              </p:cNvSpPr>
              <p:nvPr/>
            </p:nvSpPr>
            <p:spPr bwMode="gray">
              <a:xfrm>
                <a:off x="3009" y="1982"/>
                <a:ext cx="59" cy="49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107" y="16"/>
                  </a:cxn>
                  <a:cxn ang="0">
                    <a:pos x="119" y="24"/>
                  </a:cxn>
                  <a:cxn ang="0">
                    <a:pos x="126" y="47"/>
                  </a:cxn>
                  <a:cxn ang="0">
                    <a:pos x="151" y="51"/>
                  </a:cxn>
                  <a:cxn ang="0">
                    <a:pos x="164" y="43"/>
                  </a:cxn>
                  <a:cxn ang="0">
                    <a:pos x="178" y="24"/>
                  </a:cxn>
                  <a:cxn ang="0">
                    <a:pos x="188" y="13"/>
                  </a:cxn>
                  <a:cxn ang="0">
                    <a:pos x="220" y="34"/>
                  </a:cxn>
                  <a:cxn ang="0">
                    <a:pos x="245" y="83"/>
                  </a:cxn>
                  <a:cxn ang="0">
                    <a:pos x="261" y="98"/>
                  </a:cxn>
                  <a:cxn ang="0">
                    <a:pos x="281" y="98"/>
                  </a:cxn>
                  <a:cxn ang="0">
                    <a:pos x="292" y="109"/>
                  </a:cxn>
                  <a:cxn ang="0">
                    <a:pos x="283" y="109"/>
                  </a:cxn>
                  <a:cxn ang="0">
                    <a:pos x="259" y="117"/>
                  </a:cxn>
                  <a:cxn ang="0">
                    <a:pos x="248" y="147"/>
                  </a:cxn>
                  <a:cxn ang="0">
                    <a:pos x="240" y="180"/>
                  </a:cxn>
                  <a:cxn ang="0">
                    <a:pos x="223" y="192"/>
                  </a:cxn>
                  <a:cxn ang="0">
                    <a:pos x="213" y="206"/>
                  </a:cxn>
                  <a:cxn ang="0">
                    <a:pos x="215" y="244"/>
                  </a:cxn>
                  <a:cxn ang="0">
                    <a:pos x="204" y="245"/>
                  </a:cxn>
                  <a:cxn ang="0">
                    <a:pos x="189" y="235"/>
                  </a:cxn>
                  <a:cxn ang="0">
                    <a:pos x="177" y="227"/>
                  </a:cxn>
                  <a:cxn ang="0">
                    <a:pos x="169" y="215"/>
                  </a:cxn>
                  <a:cxn ang="0">
                    <a:pos x="177" y="186"/>
                  </a:cxn>
                  <a:cxn ang="0">
                    <a:pos x="161" y="163"/>
                  </a:cxn>
                  <a:cxn ang="0">
                    <a:pos x="123" y="177"/>
                  </a:cxn>
                  <a:cxn ang="0">
                    <a:pos x="107" y="203"/>
                  </a:cxn>
                  <a:cxn ang="0">
                    <a:pos x="84" y="218"/>
                  </a:cxn>
                  <a:cxn ang="0">
                    <a:pos x="80" y="203"/>
                  </a:cxn>
                  <a:cxn ang="0">
                    <a:pos x="82" y="196"/>
                  </a:cxn>
                  <a:cxn ang="0">
                    <a:pos x="77" y="182"/>
                  </a:cxn>
                  <a:cxn ang="0">
                    <a:pos x="82" y="166"/>
                  </a:cxn>
                  <a:cxn ang="0">
                    <a:pos x="67" y="165"/>
                  </a:cxn>
                  <a:cxn ang="0">
                    <a:pos x="43" y="144"/>
                  </a:cxn>
                  <a:cxn ang="0">
                    <a:pos x="49" y="136"/>
                  </a:cxn>
                  <a:cxn ang="0">
                    <a:pos x="51" y="120"/>
                  </a:cxn>
                  <a:cxn ang="0">
                    <a:pos x="32" y="106"/>
                  </a:cxn>
                  <a:cxn ang="0">
                    <a:pos x="24" y="91"/>
                  </a:cxn>
                  <a:cxn ang="0">
                    <a:pos x="29" y="77"/>
                  </a:cxn>
                  <a:cxn ang="0">
                    <a:pos x="21" y="64"/>
                  </a:cxn>
                  <a:cxn ang="0">
                    <a:pos x="3" y="51"/>
                  </a:cxn>
                  <a:cxn ang="0">
                    <a:pos x="0" y="43"/>
                  </a:cxn>
                  <a:cxn ang="0">
                    <a:pos x="19" y="32"/>
                  </a:cxn>
                  <a:cxn ang="0">
                    <a:pos x="34" y="36"/>
                  </a:cxn>
                  <a:cxn ang="0">
                    <a:pos x="55" y="50"/>
                  </a:cxn>
                  <a:cxn ang="0">
                    <a:pos x="78" y="55"/>
                  </a:cxn>
                  <a:cxn ang="0">
                    <a:pos x="91" y="50"/>
                  </a:cxn>
                  <a:cxn ang="0">
                    <a:pos x="75" y="32"/>
                  </a:cxn>
                  <a:cxn ang="0">
                    <a:pos x="66" y="19"/>
                  </a:cxn>
                  <a:cxn ang="0">
                    <a:pos x="78" y="0"/>
                  </a:cxn>
                </a:cxnLst>
                <a:rect l="0" t="0" r="r" b="b"/>
                <a:pathLst>
                  <a:path w="294" h="245">
                    <a:moveTo>
                      <a:pt x="80" y="0"/>
                    </a:moveTo>
                    <a:lnTo>
                      <a:pt x="88" y="5"/>
                    </a:lnTo>
                    <a:lnTo>
                      <a:pt x="95" y="5"/>
                    </a:lnTo>
                    <a:lnTo>
                      <a:pt x="107" y="16"/>
                    </a:lnTo>
                    <a:lnTo>
                      <a:pt x="111" y="24"/>
                    </a:lnTo>
                    <a:lnTo>
                      <a:pt x="119" y="24"/>
                    </a:lnTo>
                    <a:lnTo>
                      <a:pt x="124" y="40"/>
                    </a:lnTo>
                    <a:lnTo>
                      <a:pt x="126" y="47"/>
                    </a:lnTo>
                    <a:lnTo>
                      <a:pt x="135" y="47"/>
                    </a:lnTo>
                    <a:lnTo>
                      <a:pt x="151" y="51"/>
                    </a:lnTo>
                    <a:lnTo>
                      <a:pt x="159" y="48"/>
                    </a:lnTo>
                    <a:lnTo>
                      <a:pt x="164" y="43"/>
                    </a:lnTo>
                    <a:lnTo>
                      <a:pt x="170" y="28"/>
                    </a:lnTo>
                    <a:lnTo>
                      <a:pt x="178" y="24"/>
                    </a:lnTo>
                    <a:lnTo>
                      <a:pt x="185" y="20"/>
                    </a:lnTo>
                    <a:lnTo>
                      <a:pt x="188" y="13"/>
                    </a:lnTo>
                    <a:lnTo>
                      <a:pt x="194" y="3"/>
                    </a:lnTo>
                    <a:lnTo>
                      <a:pt x="220" y="34"/>
                    </a:lnTo>
                    <a:lnTo>
                      <a:pt x="236" y="68"/>
                    </a:lnTo>
                    <a:lnTo>
                      <a:pt x="245" y="83"/>
                    </a:lnTo>
                    <a:lnTo>
                      <a:pt x="253" y="93"/>
                    </a:lnTo>
                    <a:lnTo>
                      <a:pt x="261" y="98"/>
                    </a:lnTo>
                    <a:lnTo>
                      <a:pt x="274" y="93"/>
                    </a:lnTo>
                    <a:lnTo>
                      <a:pt x="281" y="98"/>
                    </a:lnTo>
                    <a:lnTo>
                      <a:pt x="287" y="100"/>
                    </a:lnTo>
                    <a:lnTo>
                      <a:pt x="292" y="109"/>
                    </a:lnTo>
                    <a:lnTo>
                      <a:pt x="294" y="118"/>
                    </a:lnTo>
                    <a:lnTo>
                      <a:pt x="283" y="109"/>
                    </a:lnTo>
                    <a:lnTo>
                      <a:pt x="269" y="110"/>
                    </a:lnTo>
                    <a:lnTo>
                      <a:pt x="259" y="117"/>
                    </a:lnTo>
                    <a:lnTo>
                      <a:pt x="251" y="127"/>
                    </a:lnTo>
                    <a:lnTo>
                      <a:pt x="248" y="147"/>
                    </a:lnTo>
                    <a:lnTo>
                      <a:pt x="247" y="164"/>
                    </a:lnTo>
                    <a:lnTo>
                      <a:pt x="240" y="180"/>
                    </a:lnTo>
                    <a:lnTo>
                      <a:pt x="236" y="206"/>
                    </a:lnTo>
                    <a:lnTo>
                      <a:pt x="223" y="192"/>
                    </a:lnTo>
                    <a:lnTo>
                      <a:pt x="216" y="197"/>
                    </a:lnTo>
                    <a:lnTo>
                      <a:pt x="213" y="206"/>
                    </a:lnTo>
                    <a:lnTo>
                      <a:pt x="213" y="227"/>
                    </a:lnTo>
                    <a:lnTo>
                      <a:pt x="215" y="244"/>
                    </a:lnTo>
                    <a:lnTo>
                      <a:pt x="211" y="245"/>
                    </a:lnTo>
                    <a:lnTo>
                      <a:pt x="204" y="245"/>
                    </a:lnTo>
                    <a:lnTo>
                      <a:pt x="197" y="242"/>
                    </a:lnTo>
                    <a:lnTo>
                      <a:pt x="189" y="235"/>
                    </a:lnTo>
                    <a:lnTo>
                      <a:pt x="181" y="231"/>
                    </a:lnTo>
                    <a:lnTo>
                      <a:pt x="177" y="227"/>
                    </a:lnTo>
                    <a:lnTo>
                      <a:pt x="166" y="220"/>
                    </a:lnTo>
                    <a:lnTo>
                      <a:pt x="169" y="215"/>
                    </a:lnTo>
                    <a:lnTo>
                      <a:pt x="184" y="207"/>
                    </a:lnTo>
                    <a:lnTo>
                      <a:pt x="177" y="186"/>
                    </a:lnTo>
                    <a:lnTo>
                      <a:pt x="178" y="172"/>
                    </a:lnTo>
                    <a:lnTo>
                      <a:pt x="161" y="163"/>
                    </a:lnTo>
                    <a:lnTo>
                      <a:pt x="135" y="169"/>
                    </a:lnTo>
                    <a:lnTo>
                      <a:pt x="123" y="177"/>
                    </a:lnTo>
                    <a:lnTo>
                      <a:pt x="113" y="187"/>
                    </a:lnTo>
                    <a:lnTo>
                      <a:pt x="107" y="203"/>
                    </a:lnTo>
                    <a:lnTo>
                      <a:pt x="95" y="217"/>
                    </a:lnTo>
                    <a:lnTo>
                      <a:pt x="84" y="218"/>
                    </a:lnTo>
                    <a:lnTo>
                      <a:pt x="83" y="211"/>
                    </a:lnTo>
                    <a:lnTo>
                      <a:pt x="80" y="203"/>
                    </a:lnTo>
                    <a:lnTo>
                      <a:pt x="75" y="197"/>
                    </a:lnTo>
                    <a:lnTo>
                      <a:pt x="82" y="196"/>
                    </a:lnTo>
                    <a:lnTo>
                      <a:pt x="83" y="187"/>
                    </a:lnTo>
                    <a:lnTo>
                      <a:pt x="77" y="182"/>
                    </a:lnTo>
                    <a:lnTo>
                      <a:pt x="78" y="175"/>
                    </a:lnTo>
                    <a:lnTo>
                      <a:pt x="82" y="166"/>
                    </a:lnTo>
                    <a:lnTo>
                      <a:pt x="75" y="165"/>
                    </a:lnTo>
                    <a:lnTo>
                      <a:pt x="67" y="165"/>
                    </a:lnTo>
                    <a:lnTo>
                      <a:pt x="52" y="156"/>
                    </a:lnTo>
                    <a:lnTo>
                      <a:pt x="43" y="144"/>
                    </a:lnTo>
                    <a:lnTo>
                      <a:pt x="40" y="137"/>
                    </a:lnTo>
                    <a:lnTo>
                      <a:pt x="49" y="136"/>
                    </a:lnTo>
                    <a:lnTo>
                      <a:pt x="52" y="127"/>
                    </a:lnTo>
                    <a:lnTo>
                      <a:pt x="51" y="120"/>
                    </a:lnTo>
                    <a:lnTo>
                      <a:pt x="37" y="111"/>
                    </a:lnTo>
                    <a:lnTo>
                      <a:pt x="32" y="106"/>
                    </a:lnTo>
                    <a:lnTo>
                      <a:pt x="27" y="99"/>
                    </a:lnTo>
                    <a:lnTo>
                      <a:pt x="24" y="91"/>
                    </a:lnTo>
                    <a:lnTo>
                      <a:pt x="24" y="83"/>
                    </a:lnTo>
                    <a:lnTo>
                      <a:pt x="29" y="77"/>
                    </a:lnTo>
                    <a:lnTo>
                      <a:pt x="28" y="69"/>
                    </a:lnTo>
                    <a:lnTo>
                      <a:pt x="21" y="64"/>
                    </a:lnTo>
                    <a:lnTo>
                      <a:pt x="13" y="64"/>
                    </a:lnTo>
                    <a:lnTo>
                      <a:pt x="3" y="51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5" y="42"/>
                    </a:lnTo>
                    <a:lnTo>
                      <a:pt x="19" y="32"/>
                    </a:lnTo>
                    <a:lnTo>
                      <a:pt x="27" y="34"/>
                    </a:lnTo>
                    <a:lnTo>
                      <a:pt x="34" y="36"/>
                    </a:lnTo>
                    <a:lnTo>
                      <a:pt x="40" y="42"/>
                    </a:lnTo>
                    <a:lnTo>
                      <a:pt x="55" y="50"/>
                    </a:lnTo>
                    <a:lnTo>
                      <a:pt x="64" y="48"/>
                    </a:lnTo>
                    <a:lnTo>
                      <a:pt x="78" y="55"/>
                    </a:lnTo>
                    <a:lnTo>
                      <a:pt x="87" y="56"/>
                    </a:lnTo>
                    <a:lnTo>
                      <a:pt x="91" y="50"/>
                    </a:lnTo>
                    <a:lnTo>
                      <a:pt x="88" y="42"/>
                    </a:lnTo>
                    <a:lnTo>
                      <a:pt x="75" y="32"/>
                    </a:lnTo>
                    <a:lnTo>
                      <a:pt x="72" y="25"/>
                    </a:lnTo>
                    <a:lnTo>
                      <a:pt x="66" y="19"/>
                    </a:lnTo>
                    <a:lnTo>
                      <a:pt x="67" y="10"/>
                    </a:lnTo>
                    <a:lnTo>
                      <a:pt x="78" y="0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</p:grpSp>
        <p:sp>
          <p:nvSpPr>
            <p:cNvPr id="133" name="Freeform 173"/>
            <p:cNvSpPr>
              <a:spLocks noChangeAspect="1"/>
            </p:cNvSpPr>
            <p:nvPr/>
          </p:nvSpPr>
          <p:spPr bwMode="gray">
            <a:xfrm>
              <a:off x="2062201" y="2064879"/>
              <a:ext cx="157696" cy="118330"/>
            </a:xfrm>
            <a:custGeom>
              <a:avLst/>
              <a:gdLst/>
              <a:ahLst/>
              <a:cxnLst>
                <a:cxn ang="0">
                  <a:pos x="221" y="370"/>
                </a:cxn>
                <a:cxn ang="0">
                  <a:pos x="145" y="352"/>
                </a:cxn>
                <a:cxn ang="0">
                  <a:pos x="103" y="337"/>
                </a:cxn>
                <a:cxn ang="0">
                  <a:pos x="150" y="308"/>
                </a:cxn>
                <a:cxn ang="0">
                  <a:pos x="141" y="270"/>
                </a:cxn>
                <a:cxn ang="0">
                  <a:pos x="127" y="259"/>
                </a:cxn>
                <a:cxn ang="0">
                  <a:pos x="108" y="227"/>
                </a:cxn>
                <a:cxn ang="0">
                  <a:pos x="59" y="228"/>
                </a:cxn>
                <a:cxn ang="0">
                  <a:pos x="48" y="218"/>
                </a:cxn>
                <a:cxn ang="0">
                  <a:pos x="102" y="205"/>
                </a:cxn>
                <a:cxn ang="0">
                  <a:pos x="146" y="180"/>
                </a:cxn>
                <a:cxn ang="0">
                  <a:pos x="118" y="167"/>
                </a:cxn>
                <a:cxn ang="0">
                  <a:pos x="138" y="137"/>
                </a:cxn>
                <a:cxn ang="0">
                  <a:pos x="119" y="136"/>
                </a:cxn>
                <a:cxn ang="0">
                  <a:pos x="71" y="138"/>
                </a:cxn>
                <a:cxn ang="0">
                  <a:pos x="0" y="144"/>
                </a:cxn>
                <a:cxn ang="0">
                  <a:pos x="43" y="130"/>
                </a:cxn>
                <a:cxn ang="0">
                  <a:pos x="21" y="97"/>
                </a:cxn>
                <a:cxn ang="0">
                  <a:pos x="68" y="108"/>
                </a:cxn>
                <a:cxn ang="0">
                  <a:pos x="53" y="86"/>
                </a:cxn>
                <a:cxn ang="0">
                  <a:pos x="54" y="71"/>
                </a:cxn>
                <a:cxn ang="0">
                  <a:pos x="77" y="57"/>
                </a:cxn>
                <a:cxn ang="0">
                  <a:pos x="102" y="79"/>
                </a:cxn>
                <a:cxn ang="0">
                  <a:pos x="112" y="66"/>
                </a:cxn>
                <a:cxn ang="0">
                  <a:pos x="103" y="40"/>
                </a:cxn>
                <a:cxn ang="0">
                  <a:pos x="95" y="24"/>
                </a:cxn>
                <a:cxn ang="0">
                  <a:pos x="77" y="9"/>
                </a:cxn>
                <a:cxn ang="0">
                  <a:pos x="109" y="17"/>
                </a:cxn>
                <a:cxn ang="0">
                  <a:pos x="155" y="60"/>
                </a:cxn>
                <a:cxn ang="0">
                  <a:pos x="176" y="100"/>
                </a:cxn>
                <a:cxn ang="0">
                  <a:pos x="156" y="117"/>
                </a:cxn>
                <a:cxn ang="0">
                  <a:pos x="172" y="146"/>
                </a:cxn>
                <a:cxn ang="0">
                  <a:pos x="189" y="152"/>
                </a:cxn>
                <a:cxn ang="0">
                  <a:pos x="217" y="127"/>
                </a:cxn>
                <a:cxn ang="0">
                  <a:pos x="229" y="72"/>
                </a:cxn>
                <a:cxn ang="0">
                  <a:pos x="265" y="95"/>
                </a:cxn>
                <a:cxn ang="0">
                  <a:pos x="283" y="76"/>
                </a:cxn>
                <a:cxn ang="0">
                  <a:pos x="318" y="45"/>
                </a:cxn>
                <a:cxn ang="0">
                  <a:pos x="333" y="77"/>
                </a:cxn>
                <a:cxn ang="0">
                  <a:pos x="355" y="103"/>
                </a:cxn>
                <a:cxn ang="0">
                  <a:pos x="349" y="47"/>
                </a:cxn>
                <a:cxn ang="0">
                  <a:pos x="392" y="65"/>
                </a:cxn>
                <a:cxn ang="0">
                  <a:pos x="424" y="57"/>
                </a:cxn>
                <a:cxn ang="0">
                  <a:pos x="437" y="7"/>
                </a:cxn>
                <a:cxn ang="0">
                  <a:pos x="480" y="19"/>
                </a:cxn>
                <a:cxn ang="0">
                  <a:pos x="504" y="44"/>
                </a:cxn>
                <a:cxn ang="0">
                  <a:pos x="543" y="19"/>
                </a:cxn>
                <a:cxn ang="0">
                  <a:pos x="523" y="72"/>
                </a:cxn>
                <a:cxn ang="0">
                  <a:pos x="560" y="106"/>
                </a:cxn>
                <a:cxn ang="0">
                  <a:pos x="582" y="120"/>
                </a:cxn>
                <a:cxn ang="0">
                  <a:pos x="600" y="179"/>
                </a:cxn>
                <a:cxn ang="0">
                  <a:pos x="591" y="217"/>
                </a:cxn>
                <a:cxn ang="0">
                  <a:pos x="550" y="243"/>
                </a:cxn>
                <a:cxn ang="0">
                  <a:pos x="555" y="270"/>
                </a:cxn>
                <a:cxn ang="0">
                  <a:pos x="516" y="285"/>
                </a:cxn>
                <a:cxn ang="0">
                  <a:pos x="483" y="309"/>
                </a:cxn>
                <a:cxn ang="0">
                  <a:pos x="413" y="347"/>
                </a:cxn>
                <a:cxn ang="0">
                  <a:pos x="385" y="364"/>
                </a:cxn>
                <a:cxn ang="0">
                  <a:pos x="302" y="407"/>
                </a:cxn>
              </a:cxnLst>
              <a:rect l="0" t="0" r="r" b="b"/>
              <a:pathLst>
                <a:path w="603" h="409">
                  <a:moveTo>
                    <a:pt x="251" y="389"/>
                  </a:moveTo>
                  <a:lnTo>
                    <a:pt x="248" y="390"/>
                  </a:lnTo>
                  <a:lnTo>
                    <a:pt x="240" y="384"/>
                  </a:lnTo>
                  <a:lnTo>
                    <a:pt x="231" y="382"/>
                  </a:lnTo>
                  <a:lnTo>
                    <a:pt x="221" y="370"/>
                  </a:lnTo>
                  <a:lnTo>
                    <a:pt x="202" y="356"/>
                  </a:lnTo>
                  <a:lnTo>
                    <a:pt x="182" y="348"/>
                  </a:lnTo>
                  <a:lnTo>
                    <a:pt x="170" y="353"/>
                  </a:lnTo>
                  <a:lnTo>
                    <a:pt x="151" y="348"/>
                  </a:lnTo>
                  <a:lnTo>
                    <a:pt x="145" y="352"/>
                  </a:lnTo>
                  <a:lnTo>
                    <a:pt x="135" y="352"/>
                  </a:lnTo>
                  <a:lnTo>
                    <a:pt x="118" y="351"/>
                  </a:lnTo>
                  <a:lnTo>
                    <a:pt x="111" y="357"/>
                  </a:lnTo>
                  <a:lnTo>
                    <a:pt x="102" y="355"/>
                  </a:lnTo>
                  <a:lnTo>
                    <a:pt x="103" y="337"/>
                  </a:lnTo>
                  <a:lnTo>
                    <a:pt x="100" y="324"/>
                  </a:lnTo>
                  <a:lnTo>
                    <a:pt x="113" y="334"/>
                  </a:lnTo>
                  <a:lnTo>
                    <a:pt x="119" y="325"/>
                  </a:lnTo>
                  <a:lnTo>
                    <a:pt x="135" y="319"/>
                  </a:lnTo>
                  <a:lnTo>
                    <a:pt x="150" y="308"/>
                  </a:lnTo>
                  <a:lnTo>
                    <a:pt x="150" y="288"/>
                  </a:lnTo>
                  <a:lnTo>
                    <a:pt x="131" y="293"/>
                  </a:lnTo>
                  <a:lnTo>
                    <a:pt x="141" y="283"/>
                  </a:lnTo>
                  <a:lnTo>
                    <a:pt x="143" y="278"/>
                  </a:lnTo>
                  <a:lnTo>
                    <a:pt x="141" y="270"/>
                  </a:lnTo>
                  <a:lnTo>
                    <a:pt x="150" y="259"/>
                  </a:lnTo>
                  <a:lnTo>
                    <a:pt x="140" y="260"/>
                  </a:lnTo>
                  <a:lnTo>
                    <a:pt x="134" y="271"/>
                  </a:lnTo>
                  <a:lnTo>
                    <a:pt x="128" y="266"/>
                  </a:lnTo>
                  <a:lnTo>
                    <a:pt x="127" y="259"/>
                  </a:lnTo>
                  <a:lnTo>
                    <a:pt x="122" y="260"/>
                  </a:lnTo>
                  <a:lnTo>
                    <a:pt x="120" y="255"/>
                  </a:lnTo>
                  <a:lnTo>
                    <a:pt x="119" y="245"/>
                  </a:lnTo>
                  <a:lnTo>
                    <a:pt x="116" y="228"/>
                  </a:lnTo>
                  <a:lnTo>
                    <a:pt x="108" y="227"/>
                  </a:lnTo>
                  <a:lnTo>
                    <a:pt x="95" y="232"/>
                  </a:lnTo>
                  <a:lnTo>
                    <a:pt x="90" y="227"/>
                  </a:lnTo>
                  <a:lnTo>
                    <a:pt x="81" y="226"/>
                  </a:lnTo>
                  <a:lnTo>
                    <a:pt x="69" y="226"/>
                  </a:lnTo>
                  <a:lnTo>
                    <a:pt x="59" y="228"/>
                  </a:lnTo>
                  <a:lnTo>
                    <a:pt x="49" y="235"/>
                  </a:lnTo>
                  <a:lnTo>
                    <a:pt x="37" y="238"/>
                  </a:lnTo>
                  <a:lnTo>
                    <a:pt x="32" y="232"/>
                  </a:lnTo>
                  <a:lnTo>
                    <a:pt x="33" y="219"/>
                  </a:lnTo>
                  <a:lnTo>
                    <a:pt x="48" y="218"/>
                  </a:lnTo>
                  <a:lnTo>
                    <a:pt x="66" y="213"/>
                  </a:lnTo>
                  <a:lnTo>
                    <a:pt x="73" y="207"/>
                  </a:lnTo>
                  <a:lnTo>
                    <a:pt x="85" y="207"/>
                  </a:lnTo>
                  <a:lnTo>
                    <a:pt x="96" y="197"/>
                  </a:lnTo>
                  <a:lnTo>
                    <a:pt x="102" y="205"/>
                  </a:lnTo>
                  <a:lnTo>
                    <a:pt x="111" y="196"/>
                  </a:lnTo>
                  <a:lnTo>
                    <a:pt x="122" y="200"/>
                  </a:lnTo>
                  <a:lnTo>
                    <a:pt x="144" y="201"/>
                  </a:lnTo>
                  <a:lnTo>
                    <a:pt x="152" y="178"/>
                  </a:lnTo>
                  <a:lnTo>
                    <a:pt x="146" y="180"/>
                  </a:lnTo>
                  <a:lnTo>
                    <a:pt x="140" y="191"/>
                  </a:lnTo>
                  <a:lnTo>
                    <a:pt x="133" y="187"/>
                  </a:lnTo>
                  <a:lnTo>
                    <a:pt x="111" y="184"/>
                  </a:lnTo>
                  <a:lnTo>
                    <a:pt x="111" y="176"/>
                  </a:lnTo>
                  <a:lnTo>
                    <a:pt x="118" y="167"/>
                  </a:lnTo>
                  <a:lnTo>
                    <a:pt x="125" y="165"/>
                  </a:lnTo>
                  <a:lnTo>
                    <a:pt x="130" y="159"/>
                  </a:lnTo>
                  <a:lnTo>
                    <a:pt x="147" y="147"/>
                  </a:lnTo>
                  <a:lnTo>
                    <a:pt x="147" y="144"/>
                  </a:lnTo>
                  <a:lnTo>
                    <a:pt x="138" y="137"/>
                  </a:lnTo>
                  <a:lnTo>
                    <a:pt x="131" y="143"/>
                  </a:lnTo>
                  <a:lnTo>
                    <a:pt x="124" y="143"/>
                  </a:lnTo>
                  <a:lnTo>
                    <a:pt x="124" y="137"/>
                  </a:lnTo>
                  <a:lnTo>
                    <a:pt x="119" y="133"/>
                  </a:lnTo>
                  <a:lnTo>
                    <a:pt x="119" y="136"/>
                  </a:lnTo>
                  <a:lnTo>
                    <a:pt x="116" y="127"/>
                  </a:lnTo>
                  <a:lnTo>
                    <a:pt x="112" y="126"/>
                  </a:lnTo>
                  <a:lnTo>
                    <a:pt x="90" y="124"/>
                  </a:lnTo>
                  <a:lnTo>
                    <a:pt x="82" y="127"/>
                  </a:lnTo>
                  <a:lnTo>
                    <a:pt x="71" y="138"/>
                  </a:lnTo>
                  <a:lnTo>
                    <a:pt x="64" y="138"/>
                  </a:lnTo>
                  <a:lnTo>
                    <a:pt x="48" y="147"/>
                  </a:lnTo>
                  <a:lnTo>
                    <a:pt x="42" y="147"/>
                  </a:lnTo>
                  <a:lnTo>
                    <a:pt x="25" y="137"/>
                  </a:lnTo>
                  <a:lnTo>
                    <a:pt x="0" y="144"/>
                  </a:lnTo>
                  <a:lnTo>
                    <a:pt x="4" y="132"/>
                  </a:lnTo>
                  <a:lnTo>
                    <a:pt x="9" y="122"/>
                  </a:lnTo>
                  <a:lnTo>
                    <a:pt x="15" y="127"/>
                  </a:lnTo>
                  <a:lnTo>
                    <a:pt x="34" y="136"/>
                  </a:lnTo>
                  <a:lnTo>
                    <a:pt x="43" y="130"/>
                  </a:lnTo>
                  <a:lnTo>
                    <a:pt x="31" y="125"/>
                  </a:lnTo>
                  <a:lnTo>
                    <a:pt x="34" y="124"/>
                  </a:lnTo>
                  <a:lnTo>
                    <a:pt x="36" y="116"/>
                  </a:lnTo>
                  <a:lnTo>
                    <a:pt x="26" y="110"/>
                  </a:lnTo>
                  <a:lnTo>
                    <a:pt x="21" y="97"/>
                  </a:lnTo>
                  <a:lnTo>
                    <a:pt x="44" y="108"/>
                  </a:lnTo>
                  <a:lnTo>
                    <a:pt x="53" y="120"/>
                  </a:lnTo>
                  <a:lnTo>
                    <a:pt x="70" y="116"/>
                  </a:lnTo>
                  <a:lnTo>
                    <a:pt x="63" y="111"/>
                  </a:lnTo>
                  <a:lnTo>
                    <a:pt x="68" y="108"/>
                  </a:lnTo>
                  <a:lnTo>
                    <a:pt x="69" y="100"/>
                  </a:lnTo>
                  <a:lnTo>
                    <a:pt x="50" y="103"/>
                  </a:lnTo>
                  <a:lnTo>
                    <a:pt x="41" y="92"/>
                  </a:lnTo>
                  <a:lnTo>
                    <a:pt x="42" y="88"/>
                  </a:lnTo>
                  <a:lnTo>
                    <a:pt x="53" y="86"/>
                  </a:lnTo>
                  <a:lnTo>
                    <a:pt x="44" y="78"/>
                  </a:lnTo>
                  <a:lnTo>
                    <a:pt x="37" y="65"/>
                  </a:lnTo>
                  <a:lnTo>
                    <a:pt x="38" y="67"/>
                  </a:lnTo>
                  <a:lnTo>
                    <a:pt x="52" y="73"/>
                  </a:lnTo>
                  <a:lnTo>
                    <a:pt x="54" y="71"/>
                  </a:lnTo>
                  <a:lnTo>
                    <a:pt x="47" y="59"/>
                  </a:lnTo>
                  <a:lnTo>
                    <a:pt x="58" y="63"/>
                  </a:lnTo>
                  <a:lnTo>
                    <a:pt x="50" y="51"/>
                  </a:lnTo>
                  <a:lnTo>
                    <a:pt x="58" y="47"/>
                  </a:lnTo>
                  <a:lnTo>
                    <a:pt x="77" y="57"/>
                  </a:lnTo>
                  <a:lnTo>
                    <a:pt x="77" y="73"/>
                  </a:lnTo>
                  <a:lnTo>
                    <a:pt x="80" y="74"/>
                  </a:lnTo>
                  <a:lnTo>
                    <a:pt x="87" y="77"/>
                  </a:lnTo>
                  <a:lnTo>
                    <a:pt x="93" y="70"/>
                  </a:lnTo>
                  <a:lnTo>
                    <a:pt x="102" y="79"/>
                  </a:lnTo>
                  <a:lnTo>
                    <a:pt x="104" y="93"/>
                  </a:lnTo>
                  <a:lnTo>
                    <a:pt x="108" y="81"/>
                  </a:lnTo>
                  <a:lnTo>
                    <a:pt x="113" y="93"/>
                  </a:lnTo>
                  <a:lnTo>
                    <a:pt x="119" y="79"/>
                  </a:lnTo>
                  <a:lnTo>
                    <a:pt x="112" y="66"/>
                  </a:lnTo>
                  <a:lnTo>
                    <a:pt x="113" y="60"/>
                  </a:lnTo>
                  <a:lnTo>
                    <a:pt x="97" y="51"/>
                  </a:lnTo>
                  <a:lnTo>
                    <a:pt x="89" y="44"/>
                  </a:lnTo>
                  <a:lnTo>
                    <a:pt x="95" y="33"/>
                  </a:lnTo>
                  <a:lnTo>
                    <a:pt x="103" y="40"/>
                  </a:lnTo>
                  <a:lnTo>
                    <a:pt x="108" y="40"/>
                  </a:lnTo>
                  <a:lnTo>
                    <a:pt x="112" y="38"/>
                  </a:lnTo>
                  <a:lnTo>
                    <a:pt x="103" y="29"/>
                  </a:lnTo>
                  <a:lnTo>
                    <a:pt x="101" y="24"/>
                  </a:lnTo>
                  <a:lnTo>
                    <a:pt x="95" y="24"/>
                  </a:lnTo>
                  <a:lnTo>
                    <a:pt x="85" y="30"/>
                  </a:lnTo>
                  <a:lnTo>
                    <a:pt x="76" y="27"/>
                  </a:lnTo>
                  <a:lnTo>
                    <a:pt x="76" y="25"/>
                  </a:lnTo>
                  <a:lnTo>
                    <a:pt x="80" y="18"/>
                  </a:lnTo>
                  <a:lnTo>
                    <a:pt x="77" y="9"/>
                  </a:lnTo>
                  <a:lnTo>
                    <a:pt x="87" y="11"/>
                  </a:lnTo>
                  <a:lnTo>
                    <a:pt x="87" y="6"/>
                  </a:lnTo>
                  <a:lnTo>
                    <a:pt x="97" y="16"/>
                  </a:lnTo>
                  <a:lnTo>
                    <a:pt x="103" y="13"/>
                  </a:lnTo>
                  <a:lnTo>
                    <a:pt x="109" y="17"/>
                  </a:lnTo>
                  <a:lnTo>
                    <a:pt x="114" y="14"/>
                  </a:lnTo>
                  <a:lnTo>
                    <a:pt x="124" y="33"/>
                  </a:lnTo>
                  <a:lnTo>
                    <a:pt x="139" y="36"/>
                  </a:lnTo>
                  <a:lnTo>
                    <a:pt x="145" y="47"/>
                  </a:lnTo>
                  <a:lnTo>
                    <a:pt x="155" y="60"/>
                  </a:lnTo>
                  <a:lnTo>
                    <a:pt x="166" y="63"/>
                  </a:lnTo>
                  <a:lnTo>
                    <a:pt x="173" y="71"/>
                  </a:lnTo>
                  <a:lnTo>
                    <a:pt x="163" y="78"/>
                  </a:lnTo>
                  <a:lnTo>
                    <a:pt x="174" y="86"/>
                  </a:lnTo>
                  <a:lnTo>
                    <a:pt x="176" y="100"/>
                  </a:lnTo>
                  <a:lnTo>
                    <a:pt x="171" y="104"/>
                  </a:lnTo>
                  <a:lnTo>
                    <a:pt x="170" y="109"/>
                  </a:lnTo>
                  <a:lnTo>
                    <a:pt x="166" y="114"/>
                  </a:lnTo>
                  <a:lnTo>
                    <a:pt x="152" y="106"/>
                  </a:lnTo>
                  <a:lnTo>
                    <a:pt x="156" y="117"/>
                  </a:lnTo>
                  <a:lnTo>
                    <a:pt x="170" y="124"/>
                  </a:lnTo>
                  <a:lnTo>
                    <a:pt x="168" y="133"/>
                  </a:lnTo>
                  <a:lnTo>
                    <a:pt x="174" y="126"/>
                  </a:lnTo>
                  <a:lnTo>
                    <a:pt x="177" y="140"/>
                  </a:lnTo>
                  <a:lnTo>
                    <a:pt x="172" y="146"/>
                  </a:lnTo>
                  <a:lnTo>
                    <a:pt x="181" y="149"/>
                  </a:lnTo>
                  <a:lnTo>
                    <a:pt x="182" y="157"/>
                  </a:lnTo>
                  <a:lnTo>
                    <a:pt x="182" y="175"/>
                  </a:lnTo>
                  <a:lnTo>
                    <a:pt x="189" y="162"/>
                  </a:lnTo>
                  <a:lnTo>
                    <a:pt x="189" y="152"/>
                  </a:lnTo>
                  <a:lnTo>
                    <a:pt x="202" y="151"/>
                  </a:lnTo>
                  <a:lnTo>
                    <a:pt x="202" y="127"/>
                  </a:lnTo>
                  <a:lnTo>
                    <a:pt x="206" y="116"/>
                  </a:lnTo>
                  <a:lnTo>
                    <a:pt x="215" y="117"/>
                  </a:lnTo>
                  <a:lnTo>
                    <a:pt x="217" y="127"/>
                  </a:lnTo>
                  <a:lnTo>
                    <a:pt x="222" y="137"/>
                  </a:lnTo>
                  <a:lnTo>
                    <a:pt x="229" y="127"/>
                  </a:lnTo>
                  <a:lnTo>
                    <a:pt x="232" y="113"/>
                  </a:lnTo>
                  <a:lnTo>
                    <a:pt x="233" y="97"/>
                  </a:lnTo>
                  <a:lnTo>
                    <a:pt x="229" y="72"/>
                  </a:lnTo>
                  <a:lnTo>
                    <a:pt x="227" y="59"/>
                  </a:lnTo>
                  <a:lnTo>
                    <a:pt x="233" y="56"/>
                  </a:lnTo>
                  <a:lnTo>
                    <a:pt x="240" y="59"/>
                  </a:lnTo>
                  <a:lnTo>
                    <a:pt x="256" y="76"/>
                  </a:lnTo>
                  <a:lnTo>
                    <a:pt x="265" y="95"/>
                  </a:lnTo>
                  <a:lnTo>
                    <a:pt x="269" y="106"/>
                  </a:lnTo>
                  <a:lnTo>
                    <a:pt x="275" y="106"/>
                  </a:lnTo>
                  <a:lnTo>
                    <a:pt x="281" y="104"/>
                  </a:lnTo>
                  <a:lnTo>
                    <a:pt x="284" y="88"/>
                  </a:lnTo>
                  <a:lnTo>
                    <a:pt x="283" y="76"/>
                  </a:lnTo>
                  <a:lnTo>
                    <a:pt x="280" y="66"/>
                  </a:lnTo>
                  <a:lnTo>
                    <a:pt x="292" y="61"/>
                  </a:lnTo>
                  <a:lnTo>
                    <a:pt x="299" y="65"/>
                  </a:lnTo>
                  <a:lnTo>
                    <a:pt x="305" y="54"/>
                  </a:lnTo>
                  <a:lnTo>
                    <a:pt x="318" y="45"/>
                  </a:lnTo>
                  <a:lnTo>
                    <a:pt x="318" y="55"/>
                  </a:lnTo>
                  <a:lnTo>
                    <a:pt x="321" y="55"/>
                  </a:lnTo>
                  <a:lnTo>
                    <a:pt x="323" y="61"/>
                  </a:lnTo>
                  <a:lnTo>
                    <a:pt x="331" y="63"/>
                  </a:lnTo>
                  <a:lnTo>
                    <a:pt x="333" y="77"/>
                  </a:lnTo>
                  <a:lnTo>
                    <a:pt x="340" y="84"/>
                  </a:lnTo>
                  <a:lnTo>
                    <a:pt x="346" y="95"/>
                  </a:lnTo>
                  <a:lnTo>
                    <a:pt x="349" y="111"/>
                  </a:lnTo>
                  <a:lnTo>
                    <a:pt x="353" y="117"/>
                  </a:lnTo>
                  <a:lnTo>
                    <a:pt x="355" y="103"/>
                  </a:lnTo>
                  <a:lnTo>
                    <a:pt x="355" y="89"/>
                  </a:lnTo>
                  <a:lnTo>
                    <a:pt x="353" y="81"/>
                  </a:lnTo>
                  <a:lnTo>
                    <a:pt x="344" y="60"/>
                  </a:lnTo>
                  <a:lnTo>
                    <a:pt x="344" y="50"/>
                  </a:lnTo>
                  <a:lnTo>
                    <a:pt x="349" y="47"/>
                  </a:lnTo>
                  <a:lnTo>
                    <a:pt x="360" y="50"/>
                  </a:lnTo>
                  <a:lnTo>
                    <a:pt x="370" y="59"/>
                  </a:lnTo>
                  <a:lnTo>
                    <a:pt x="377" y="72"/>
                  </a:lnTo>
                  <a:lnTo>
                    <a:pt x="387" y="70"/>
                  </a:lnTo>
                  <a:lnTo>
                    <a:pt x="392" y="65"/>
                  </a:lnTo>
                  <a:lnTo>
                    <a:pt x="397" y="55"/>
                  </a:lnTo>
                  <a:lnTo>
                    <a:pt x="397" y="49"/>
                  </a:lnTo>
                  <a:lnTo>
                    <a:pt x="410" y="46"/>
                  </a:lnTo>
                  <a:lnTo>
                    <a:pt x="412" y="56"/>
                  </a:lnTo>
                  <a:lnTo>
                    <a:pt x="424" y="57"/>
                  </a:lnTo>
                  <a:lnTo>
                    <a:pt x="432" y="51"/>
                  </a:lnTo>
                  <a:lnTo>
                    <a:pt x="444" y="50"/>
                  </a:lnTo>
                  <a:lnTo>
                    <a:pt x="444" y="28"/>
                  </a:lnTo>
                  <a:lnTo>
                    <a:pt x="441" y="16"/>
                  </a:lnTo>
                  <a:lnTo>
                    <a:pt x="437" y="7"/>
                  </a:lnTo>
                  <a:lnTo>
                    <a:pt x="448" y="8"/>
                  </a:lnTo>
                  <a:lnTo>
                    <a:pt x="456" y="0"/>
                  </a:lnTo>
                  <a:lnTo>
                    <a:pt x="464" y="1"/>
                  </a:lnTo>
                  <a:lnTo>
                    <a:pt x="468" y="13"/>
                  </a:lnTo>
                  <a:lnTo>
                    <a:pt x="480" y="19"/>
                  </a:lnTo>
                  <a:lnTo>
                    <a:pt x="482" y="31"/>
                  </a:lnTo>
                  <a:lnTo>
                    <a:pt x="479" y="36"/>
                  </a:lnTo>
                  <a:lnTo>
                    <a:pt x="495" y="49"/>
                  </a:lnTo>
                  <a:lnTo>
                    <a:pt x="501" y="49"/>
                  </a:lnTo>
                  <a:lnTo>
                    <a:pt x="504" y="44"/>
                  </a:lnTo>
                  <a:lnTo>
                    <a:pt x="502" y="36"/>
                  </a:lnTo>
                  <a:lnTo>
                    <a:pt x="518" y="36"/>
                  </a:lnTo>
                  <a:lnTo>
                    <a:pt x="523" y="23"/>
                  </a:lnTo>
                  <a:lnTo>
                    <a:pt x="530" y="20"/>
                  </a:lnTo>
                  <a:lnTo>
                    <a:pt x="543" y="19"/>
                  </a:lnTo>
                  <a:lnTo>
                    <a:pt x="547" y="23"/>
                  </a:lnTo>
                  <a:lnTo>
                    <a:pt x="532" y="30"/>
                  </a:lnTo>
                  <a:lnTo>
                    <a:pt x="515" y="59"/>
                  </a:lnTo>
                  <a:lnTo>
                    <a:pt x="518" y="67"/>
                  </a:lnTo>
                  <a:lnTo>
                    <a:pt x="523" y="72"/>
                  </a:lnTo>
                  <a:lnTo>
                    <a:pt x="538" y="63"/>
                  </a:lnTo>
                  <a:lnTo>
                    <a:pt x="542" y="82"/>
                  </a:lnTo>
                  <a:lnTo>
                    <a:pt x="536" y="99"/>
                  </a:lnTo>
                  <a:lnTo>
                    <a:pt x="536" y="109"/>
                  </a:lnTo>
                  <a:lnTo>
                    <a:pt x="560" y="106"/>
                  </a:lnTo>
                  <a:lnTo>
                    <a:pt x="559" y="115"/>
                  </a:lnTo>
                  <a:lnTo>
                    <a:pt x="560" y="124"/>
                  </a:lnTo>
                  <a:lnTo>
                    <a:pt x="576" y="129"/>
                  </a:lnTo>
                  <a:lnTo>
                    <a:pt x="577" y="115"/>
                  </a:lnTo>
                  <a:lnTo>
                    <a:pt x="582" y="120"/>
                  </a:lnTo>
                  <a:lnTo>
                    <a:pt x="593" y="147"/>
                  </a:lnTo>
                  <a:lnTo>
                    <a:pt x="592" y="159"/>
                  </a:lnTo>
                  <a:lnTo>
                    <a:pt x="586" y="165"/>
                  </a:lnTo>
                  <a:lnTo>
                    <a:pt x="592" y="180"/>
                  </a:lnTo>
                  <a:lnTo>
                    <a:pt x="600" y="179"/>
                  </a:lnTo>
                  <a:lnTo>
                    <a:pt x="603" y="174"/>
                  </a:lnTo>
                  <a:lnTo>
                    <a:pt x="603" y="189"/>
                  </a:lnTo>
                  <a:lnTo>
                    <a:pt x="600" y="202"/>
                  </a:lnTo>
                  <a:lnTo>
                    <a:pt x="591" y="206"/>
                  </a:lnTo>
                  <a:lnTo>
                    <a:pt x="591" y="217"/>
                  </a:lnTo>
                  <a:lnTo>
                    <a:pt x="587" y="219"/>
                  </a:lnTo>
                  <a:lnTo>
                    <a:pt x="580" y="229"/>
                  </a:lnTo>
                  <a:lnTo>
                    <a:pt x="560" y="234"/>
                  </a:lnTo>
                  <a:lnTo>
                    <a:pt x="560" y="244"/>
                  </a:lnTo>
                  <a:lnTo>
                    <a:pt x="550" y="243"/>
                  </a:lnTo>
                  <a:lnTo>
                    <a:pt x="553" y="246"/>
                  </a:lnTo>
                  <a:lnTo>
                    <a:pt x="548" y="253"/>
                  </a:lnTo>
                  <a:lnTo>
                    <a:pt x="555" y="254"/>
                  </a:lnTo>
                  <a:lnTo>
                    <a:pt x="565" y="246"/>
                  </a:lnTo>
                  <a:lnTo>
                    <a:pt x="555" y="270"/>
                  </a:lnTo>
                  <a:lnTo>
                    <a:pt x="545" y="282"/>
                  </a:lnTo>
                  <a:lnTo>
                    <a:pt x="532" y="287"/>
                  </a:lnTo>
                  <a:lnTo>
                    <a:pt x="528" y="299"/>
                  </a:lnTo>
                  <a:lnTo>
                    <a:pt x="516" y="292"/>
                  </a:lnTo>
                  <a:lnTo>
                    <a:pt x="516" y="285"/>
                  </a:lnTo>
                  <a:lnTo>
                    <a:pt x="510" y="278"/>
                  </a:lnTo>
                  <a:lnTo>
                    <a:pt x="504" y="277"/>
                  </a:lnTo>
                  <a:lnTo>
                    <a:pt x="501" y="291"/>
                  </a:lnTo>
                  <a:lnTo>
                    <a:pt x="488" y="300"/>
                  </a:lnTo>
                  <a:lnTo>
                    <a:pt x="483" y="309"/>
                  </a:lnTo>
                  <a:lnTo>
                    <a:pt x="467" y="325"/>
                  </a:lnTo>
                  <a:lnTo>
                    <a:pt x="450" y="337"/>
                  </a:lnTo>
                  <a:lnTo>
                    <a:pt x="437" y="345"/>
                  </a:lnTo>
                  <a:lnTo>
                    <a:pt x="423" y="343"/>
                  </a:lnTo>
                  <a:lnTo>
                    <a:pt x="413" y="347"/>
                  </a:lnTo>
                  <a:lnTo>
                    <a:pt x="410" y="341"/>
                  </a:lnTo>
                  <a:lnTo>
                    <a:pt x="404" y="346"/>
                  </a:lnTo>
                  <a:lnTo>
                    <a:pt x="401" y="351"/>
                  </a:lnTo>
                  <a:lnTo>
                    <a:pt x="401" y="359"/>
                  </a:lnTo>
                  <a:lnTo>
                    <a:pt x="385" y="364"/>
                  </a:lnTo>
                  <a:lnTo>
                    <a:pt x="356" y="394"/>
                  </a:lnTo>
                  <a:lnTo>
                    <a:pt x="332" y="402"/>
                  </a:lnTo>
                  <a:lnTo>
                    <a:pt x="324" y="409"/>
                  </a:lnTo>
                  <a:lnTo>
                    <a:pt x="310" y="404"/>
                  </a:lnTo>
                  <a:lnTo>
                    <a:pt x="302" y="407"/>
                  </a:lnTo>
                  <a:lnTo>
                    <a:pt x="291" y="399"/>
                  </a:lnTo>
                  <a:lnTo>
                    <a:pt x="279" y="396"/>
                  </a:lnTo>
                  <a:lnTo>
                    <a:pt x="260" y="388"/>
                  </a:lnTo>
                  <a:lnTo>
                    <a:pt x="251" y="389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grpSp>
          <p:nvGrpSpPr>
            <p:cNvPr id="134" name="Group 222"/>
            <p:cNvGrpSpPr>
              <a:grpSpLocks noChangeAspect="1"/>
            </p:cNvGrpSpPr>
            <p:nvPr/>
          </p:nvGrpSpPr>
          <p:grpSpPr bwMode="gray">
            <a:xfrm>
              <a:off x="2569456" y="1281302"/>
              <a:ext cx="237858" cy="269851"/>
              <a:chOff x="3202" y="1036"/>
              <a:chExt cx="181" cy="187"/>
            </a:xfrm>
            <a:grpFill/>
          </p:grpSpPr>
          <p:sp>
            <p:nvSpPr>
              <p:cNvPr id="363" name="Freeform 223"/>
              <p:cNvSpPr>
                <a:spLocks noChangeAspect="1"/>
              </p:cNvSpPr>
              <p:nvPr/>
            </p:nvSpPr>
            <p:spPr bwMode="gray">
              <a:xfrm>
                <a:off x="3202" y="1036"/>
                <a:ext cx="118" cy="187"/>
              </a:xfrm>
              <a:custGeom>
                <a:avLst/>
                <a:gdLst/>
                <a:ahLst/>
                <a:cxnLst>
                  <a:cxn ang="0">
                    <a:pos x="274" y="96"/>
                  </a:cxn>
                  <a:cxn ang="0">
                    <a:pos x="291" y="233"/>
                  </a:cxn>
                  <a:cxn ang="0">
                    <a:pos x="264" y="255"/>
                  </a:cxn>
                  <a:cxn ang="0">
                    <a:pos x="253" y="151"/>
                  </a:cxn>
                  <a:cxn ang="0">
                    <a:pos x="197" y="102"/>
                  </a:cxn>
                  <a:cxn ang="0">
                    <a:pos x="189" y="232"/>
                  </a:cxn>
                  <a:cxn ang="0">
                    <a:pos x="145" y="192"/>
                  </a:cxn>
                  <a:cxn ang="0">
                    <a:pos x="94" y="145"/>
                  </a:cxn>
                  <a:cxn ang="0">
                    <a:pos x="170" y="96"/>
                  </a:cxn>
                  <a:cxn ang="0">
                    <a:pos x="98" y="77"/>
                  </a:cxn>
                  <a:cxn ang="0">
                    <a:pos x="74" y="104"/>
                  </a:cxn>
                  <a:cxn ang="0">
                    <a:pos x="35" y="115"/>
                  </a:cxn>
                  <a:cxn ang="0">
                    <a:pos x="15" y="152"/>
                  </a:cxn>
                  <a:cxn ang="0">
                    <a:pos x="15" y="206"/>
                  </a:cxn>
                  <a:cxn ang="0">
                    <a:pos x="33" y="276"/>
                  </a:cxn>
                  <a:cxn ang="0">
                    <a:pos x="74" y="224"/>
                  </a:cxn>
                  <a:cxn ang="0">
                    <a:pos x="70" y="301"/>
                  </a:cxn>
                  <a:cxn ang="0">
                    <a:pos x="37" y="316"/>
                  </a:cxn>
                  <a:cxn ang="0">
                    <a:pos x="66" y="400"/>
                  </a:cxn>
                  <a:cxn ang="0">
                    <a:pos x="100" y="450"/>
                  </a:cxn>
                  <a:cxn ang="0">
                    <a:pos x="129" y="522"/>
                  </a:cxn>
                  <a:cxn ang="0">
                    <a:pos x="191" y="516"/>
                  </a:cxn>
                  <a:cxn ang="0">
                    <a:pos x="213" y="458"/>
                  </a:cxn>
                  <a:cxn ang="0">
                    <a:pos x="231" y="394"/>
                  </a:cxn>
                  <a:cxn ang="0">
                    <a:pos x="266" y="366"/>
                  </a:cxn>
                  <a:cxn ang="0">
                    <a:pos x="307" y="435"/>
                  </a:cxn>
                  <a:cxn ang="0">
                    <a:pos x="336" y="400"/>
                  </a:cxn>
                  <a:cxn ang="0">
                    <a:pos x="326" y="453"/>
                  </a:cxn>
                  <a:cxn ang="0">
                    <a:pos x="336" y="485"/>
                  </a:cxn>
                  <a:cxn ang="0">
                    <a:pos x="264" y="516"/>
                  </a:cxn>
                  <a:cxn ang="0">
                    <a:pos x="224" y="555"/>
                  </a:cxn>
                  <a:cxn ang="0">
                    <a:pos x="167" y="569"/>
                  </a:cxn>
                  <a:cxn ang="0">
                    <a:pos x="195" y="640"/>
                  </a:cxn>
                  <a:cxn ang="0">
                    <a:pos x="231" y="636"/>
                  </a:cxn>
                  <a:cxn ang="0">
                    <a:pos x="315" y="624"/>
                  </a:cxn>
                  <a:cxn ang="0">
                    <a:pos x="338" y="637"/>
                  </a:cxn>
                  <a:cxn ang="0">
                    <a:pos x="281" y="649"/>
                  </a:cxn>
                  <a:cxn ang="0">
                    <a:pos x="291" y="714"/>
                  </a:cxn>
                  <a:cxn ang="0">
                    <a:pos x="215" y="716"/>
                  </a:cxn>
                  <a:cxn ang="0">
                    <a:pos x="199" y="774"/>
                  </a:cxn>
                  <a:cxn ang="0">
                    <a:pos x="278" y="830"/>
                  </a:cxn>
                  <a:cxn ang="0">
                    <a:pos x="302" y="848"/>
                  </a:cxn>
                  <a:cxn ang="0">
                    <a:pos x="323" y="922"/>
                  </a:cxn>
                  <a:cxn ang="0">
                    <a:pos x="348" y="888"/>
                  </a:cxn>
                  <a:cxn ang="0">
                    <a:pos x="364" y="822"/>
                  </a:cxn>
                  <a:cxn ang="0">
                    <a:pos x="380" y="731"/>
                  </a:cxn>
                  <a:cxn ang="0">
                    <a:pos x="423" y="680"/>
                  </a:cxn>
                  <a:cxn ang="0">
                    <a:pos x="426" y="588"/>
                  </a:cxn>
                  <a:cxn ang="0">
                    <a:pos x="455" y="529"/>
                  </a:cxn>
                  <a:cxn ang="0">
                    <a:pos x="473" y="462"/>
                  </a:cxn>
                  <a:cxn ang="0">
                    <a:pos x="536" y="404"/>
                  </a:cxn>
                  <a:cxn ang="0">
                    <a:pos x="586" y="341"/>
                  </a:cxn>
                  <a:cxn ang="0">
                    <a:pos x="477" y="254"/>
                  </a:cxn>
                  <a:cxn ang="0">
                    <a:pos x="435" y="150"/>
                  </a:cxn>
                  <a:cxn ang="0">
                    <a:pos x="391" y="181"/>
                  </a:cxn>
                  <a:cxn ang="0">
                    <a:pos x="379" y="144"/>
                  </a:cxn>
                  <a:cxn ang="0">
                    <a:pos x="339" y="39"/>
                  </a:cxn>
                  <a:cxn ang="0">
                    <a:pos x="290" y="22"/>
                  </a:cxn>
                </a:cxnLst>
                <a:rect l="0" t="0" r="r" b="b"/>
                <a:pathLst>
                  <a:path w="591" h="937">
                    <a:moveTo>
                      <a:pt x="290" y="22"/>
                    </a:moveTo>
                    <a:lnTo>
                      <a:pt x="289" y="29"/>
                    </a:lnTo>
                    <a:lnTo>
                      <a:pt x="294" y="43"/>
                    </a:lnTo>
                    <a:lnTo>
                      <a:pt x="279" y="45"/>
                    </a:lnTo>
                    <a:lnTo>
                      <a:pt x="278" y="57"/>
                    </a:lnTo>
                    <a:lnTo>
                      <a:pt x="278" y="68"/>
                    </a:lnTo>
                    <a:lnTo>
                      <a:pt x="274" y="79"/>
                    </a:lnTo>
                    <a:lnTo>
                      <a:pt x="274" y="96"/>
                    </a:lnTo>
                    <a:lnTo>
                      <a:pt x="279" y="96"/>
                    </a:lnTo>
                    <a:lnTo>
                      <a:pt x="279" y="109"/>
                    </a:lnTo>
                    <a:lnTo>
                      <a:pt x="280" y="133"/>
                    </a:lnTo>
                    <a:lnTo>
                      <a:pt x="283" y="140"/>
                    </a:lnTo>
                    <a:lnTo>
                      <a:pt x="283" y="182"/>
                    </a:lnTo>
                    <a:lnTo>
                      <a:pt x="285" y="195"/>
                    </a:lnTo>
                    <a:lnTo>
                      <a:pt x="288" y="226"/>
                    </a:lnTo>
                    <a:lnTo>
                      <a:pt x="291" y="233"/>
                    </a:lnTo>
                    <a:lnTo>
                      <a:pt x="293" y="258"/>
                    </a:lnTo>
                    <a:lnTo>
                      <a:pt x="318" y="325"/>
                    </a:lnTo>
                    <a:lnTo>
                      <a:pt x="317" y="329"/>
                    </a:lnTo>
                    <a:lnTo>
                      <a:pt x="308" y="327"/>
                    </a:lnTo>
                    <a:lnTo>
                      <a:pt x="296" y="312"/>
                    </a:lnTo>
                    <a:lnTo>
                      <a:pt x="283" y="274"/>
                    </a:lnTo>
                    <a:lnTo>
                      <a:pt x="272" y="254"/>
                    </a:lnTo>
                    <a:lnTo>
                      <a:pt x="264" y="255"/>
                    </a:lnTo>
                    <a:lnTo>
                      <a:pt x="263" y="262"/>
                    </a:lnTo>
                    <a:lnTo>
                      <a:pt x="261" y="263"/>
                    </a:lnTo>
                    <a:lnTo>
                      <a:pt x="259" y="258"/>
                    </a:lnTo>
                    <a:lnTo>
                      <a:pt x="264" y="244"/>
                    </a:lnTo>
                    <a:lnTo>
                      <a:pt x="264" y="217"/>
                    </a:lnTo>
                    <a:lnTo>
                      <a:pt x="259" y="197"/>
                    </a:lnTo>
                    <a:lnTo>
                      <a:pt x="258" y="178"/>
                    </a:lnTo>
                    <a:lnTo>
                      <a:pt x="253" y="151"/>
                    </a:lnTo>
                    <a:lnTo>
                      <a:pt x="252" y="125"/>
                    </a:lnTo>
                    <a:lnTo>
                      <a:pt x="246" y="104"/>
                    </a:lnTo>
                    <a:lnTo>
                      <a:pt x="240" y="96"/>
                    </a:lnTo>
                    <a:lnTo>
                      <a:pt x="238" y="87"/>
                    </a:lnTo>
                    <a:lnTo>
                      <a:pt x="224" y="81"/>
                    </a:lnTo>
                    <a:lnTo>
                      <a:pt x="208" y="69"/>
                    </a:lnTo>
                    <a:lnTo>
                      <a:pt x="199" y="86"/>
                    </a:lnTo>
                    <a:lnTo>
                      <a:pt x="197" y="102"/>
                    </a:lnTo>
                    <a:lnTo>
                      <a:pt x="188" y="114"/>
                    </a:lnTo>
                    <a:lnTo>
                      <a:pt x="187" y="120"/>
                    </a:lnTo>
                    <a:lnTo>
                      <a:pt x="177" y="133"/>
                    </a:lnTo>
                    <a:lnTo>
                      <a:pt x="173" y="146"/>
                    </a:lnTo>
                    <a:lnTo>
                      <a:pt x="176" y="157"/>
                    </a:lnTo>
                    <a:lnTo>
                      <a:pt x="176" y="171"/>
                    </a:lnTo>
                    <a:lnTo>
                      <a:pt x="184" y="215"/>
                    </a:lnTo>
                    <a:lnTo>
                      <a:pt x="189" y="232"/>
                    </a:lnTo>
                    <a:lnTo>
                      <a:pt x="195" y="242"/>
                    </a:lnTo>
                    <a:lnTo>
                      <a:pt x="188" y="241"/>
                    </a:lnTo>
                    <a:lnTo>
                      <a:pt x="176" y="222"/>
                    </a:lnTo>
                    <a:lnTo>
                      <a:pt x="168" y="205"/>
                    </a:lnTo>
                    <a:lnTo>
                      <a:pt x="164" y="183"/>
                    </a:lnTo>
                    <a:lnTo>
                      <a:pt x="152" y="167"/>
                    </a:lnTo>
                    <a:lnTo>
                      <a:pt x="151" y="179"/>
                    </a:lnTo>
                    <a:lnTo>
                      <a:pt x="145" y="192"/>
                    </a:lnTo>
                    <a:lnTo>
                      <a:pt x="140" y="183"/>
                    </a:lnTo>
                    <a:lnTo>
                      <a:pt x="143" y="171"/>
                    </a:lnTo>
                    <a:lnTo>
                      <a:pt x="139" y="158"/>
                    </a:lnTo>
                    <a:lnTo>
                      <a:pt x="148" y="152"/>
                    </a:lnTo>
                    <a:lnTo>
                      <a:pt x="152" y="138"/>
                    </a:lnTo>
                    <a:lnTo>
                      <a:pt x="134" y="136"/>
                    </a:lnTo>
                    <a:lnTo>
                      <a:pt x="106" y="150"/>
                    </a:lnTo>
                    <a:lnTo>
                      <a:pt x="94" y="145"/>
                    </a:lnTo>
                    <a:lnTo>
                      <a:pt x="97" y="135"/>
                    </a:lnTo>
                    <a:lnTo>
                      <a:pt x="113" y="128"/>
                    </a:lnTo>
                    <a:lnTo>
                      <a:pt x="125" y="112"/>
                    </a:lnTo>
                    <a:lnTo>
                      <a:pt x="129" y="102"/>
                    </a:lnTo>
                    <a:lnTo>
                      <a:pt x="143" y="102"/>
                    </a:lnTo>
                    <a:lnTo>
                      <a:pt x="146" y="96"/>
                    </a:lnTo>
                    <a:lnTo>
                      <a:pt x="152" y="104"/>
                    </a:lnTo>
                    <a:lnTo>
                      <a:pt x="170" y="96"/>
                    </a:lnTo>
                    <a:lnTo>
                      <a:pt x="175" y="86"/>
                    </a:lnTo>
                    <a:lnTo>
                      <a:pt x="175" y="76"/>
                    </a:lnTo>
                    <a:lnTo>
                      <a:pt x="170" y="54"/>
                    </a:lnTo>
                    <a:lnTo>
                      <a:pt x="160" y="53"/>
                    </a:lnTo>
                    <a:lnTo>
                      <a:pt x="141" y="58"/>
                    </a:lnTo>
                    <a:lnTo>
                      <a:pt x="122" y="75"/>
                    </a:lnTo>
                    <a:lnTo>
                      <a:pt x="100" y="82"/>
                    </a:lnTo>
                    <a:lnTo>
                      <a:pt x="98" y="77"/>
                    </a:lnTo>
                    <a:lnTo>
                      <a:pt x="91" y="74"/>
                    </a:lnTo>
                    <a:lnTo>
                      <a:pt x="91" y="63"/>
                    </a:lnTo>
                    <a:lnTo>
                      <a:pt x="89" y="54"/>
                    </a:lnTo>
                    <a:lnTo>
                      <a:pt x="80" y="58"/>
                    </a:lnTo>
                    <a:lnTo>
                      <a:pt x="85" y="103"/>
                    </a:lnTo>
                    <a:lnTo>
                      <a:pt x="81" y="104"/>
                    </a:lnTo>
                    <a:lnTo>
                      <a:pt x="78" y="97"/>
                    </a:lnTo>
                    <a:lnTo>
                      <a:pt x="74" y="104"/>
                    </a:lnTo>
                    <a:lnTo>
                      <a:pt x="53" y="58"/>
                    </a:lnTo>
                    <a:lnTo>
                      <a:pt x="43" y="66"/>
                    </a:lnTo>
                    <a:lnTo>
                      <a:pt x="46" y="77"/>
                    </a:lnTo>
                    <a:lnTo>
                      <a:pt x="41" y="86"/>
                    </a:lnTo>
                    <a:lnTo>
                      <a:pt x="30" y="77"/>
                    </a:lnTo>
                    <a:lnTo>
                      <a:pt x="26" y="81"/>
                    </a:lnTo>
                    <a:lnTo>
                      <a:pt x="25" y="91"/>
                    </a:lnTo>
                    <a:lnTo>
                      <a:pt x="35" y="115"/>
                    </a:lnTo>
                    <a:lnTo>
                      <a:pt x="33" y="122"/>
                    </a:lnTo>
                    <a:lnTo>
                      <a:pt x="21" y="119"/>
                    </a:lnTo>
                    <a:lnTo>
                      <a:pt x="12" y="99"/>
                    </a:lnTo>
                    <a:lnTo>
                      <a:pt x="6" y="98"/>
                    </a:lnTo>
                    <a:lnTo>
                      <a:pt x="6" y="107"/>
                    </a:lnTo>
                    <a:lnTo>
                      <a:pt x="8" y="118"/>
                    </a:lnTo>
                    <a:lnTo>
                      <a:pt x="19" y="140"/>
                    </a:lnTo>
                    <a:lnTo>
                      <a:pt x="15" y="152"/>
                    </a:lnTo>
                    <a:lnTo>
                      <a:pt x="8" y="146"/>
                    </a:lnTo>
                    <a:lnTo>
                      <a:pt x="0" y="150"/>
                    </a:lnTo>
                    <a:lnTo>
                      <a:pt x="1" y="158"/>
                    </a:lnTo>
                    <a:lnTo>
                      <a:pt x="6" y="163"/>
                    </a:lnTo>
                    <a:lnTo>
                      <a:pt x="8" y="176"/>
                    </a:lnTo>
                    <a:lnTo>
                      <a:pt x="8" y="201"/>
                    </a:lnTo>
                    <a:lnTo>
                      <a:pt x="9" y="215"/>
                    </a:lnTo>
                    <a:lnTo>
                      <a:pt x="15" y="206"/>
                    </a:lnTo>
                    <a:lnTo>
                      <a:pt x="16" y="217"/>
                    </a:lnTo>
                    <a:lnTo>
                      <a:pt x="17" y="236"/>
                    </a:lnTo>
                    <a:lnTo>
                      <a:pt x="17" y="220"/>
                    </a:lnTo>
                    <a:lnTo>
                      <a:pt x="24" y="236"/>
                    </a:lnTo>
                    <a:lnTo>
                      <a:pt x="25" y="248"/>
                    </a:lnTo>
                    <a:lnTo>
                      <a:pt x="27" y="254"/>
                    </a:lnTo>
                    <a:lnTo>
                      <a:pt x="27" y="271"/>
                    </a:lnTo>
                    <a:lnTo>
                      <a:pt x="33" y="276"/>
                    </a:lnTo>
                    <a:lnTo>
                      <a:pt x="43" y="270"/>
                    </a:lnTo>
                    <a:lnTo>
                      <a:pt x="53" y="244"/>
                    </a:lnTo>
                    <a:lnTo>
                      <a:pt x="38" y="225"/>
                    </a:lnTo>
                    <a:lnTo>
                      <a:pt x="55" y="228"/>
                    </a:lnTo>
                    <a:lnTo>
                      <a:pt x="60" y="238"/>
                    </a:lnTo>
                    <a:lnTo>
                      <a:pt x="62" y="233"/>
                    </a:lnTo>
                    <a:lnTo>
                      <a:pt x="66" y="226"/>
                    </a:lnTo>
                    <a:lnTo>
                      <a:pt x="74" y="224"/>
                    </a:lnTo>
                    <a:lnTo>
                      <a:pt x="71" y="238"/>
                    </a:lnTo>
                    <a:lnTo>
                      <a:pt x="73" y="246"/>
                    </a:lnTo>
                    <a:lnTo>
                      <a:pt x="65" y="253"/>
                    </a:lnTo>
                    <a:lnTo>
                      <a:pt x="63" y="264"/>
                    </a:lnTo>
                    <a:lnTo>
                      <a:pt x="65" y="274"/>
                    </a:lnTo>
                    <a:lnTo>
                      <a:pt x="57" y="279"/>
                    </a:lnTo>
                    <a:lnTo>
                      <a:pt x="54" y="291"/>
                    </a:lnTo>
                    <a:lnTo>
                      <a:pt x="70" y="301"/>
                    </a:lnTo>
                    <a:lnTo>
                      <a:pt x="71" y="313"/>
                    </a:lnTo>
                    <a:lnTo>
                      <a:pt x="80" y="318"/>
                    </a:lnTo>
                    <a:lnTo>
                      <a:pt x="91" y="312"/>
                    </a:lnTo>
                    <a:lnTo>
                      <a:pt x="96" y="325"/>
                    </a:lnTo>
                    <a:lnTo>
                      <a:pt x="94" y="335"/>
                    </a:lnTo>
                    <a:lnTo>
                      <a:pt x="55" y="325"/>
                    </a:lnTo>
                    <a:lnTo>
                      <a:pt x="49" y="314"/>
                    </a:lnTo>
                    <a:lnTo>
                      <a:pt x="37" y="316"/>
                    </a:lnTo>
                    <a:lnTo>
                      <a:pt x="43" y="327"/>
                    </a:lnTo>
                    <a:lnTo>
                      <a:pt x="62" y="348"/>
                    </a:lnTo>
                    <a:lnTo>
                      <a:pt x="71" y="351"/>
                    </a:lnTo>
                    <a:lnTo>
                      <a:pt x="68" y="359"/>
                    </a:lnTo>
                    <a:lnTo>
                      <a:pt x="59" y="360"/>
                    </a:lnTo>
                    <a:lnTo>
                      <a:pt x="54" y="381"/>
                    </a:lnTo>
                    <a:lnTo>
                      <a:pt x="68" y="392"/>
                    </a:lnTo>
                    <a:lnTo>
                      <a:pt x="66" y="400"/>
                    </a:lnTo>
                    <a:lnTo>
                      <a:pt x="73" y="407"/>
                    </a:lnTo>
                    <a:lnTo>
                      <a:pt x="75" y="414"/>
                    </a:lnTo>
                    <a:lnTo>
                      <a:pt x="111" y="435"/>
                    </a:lnTo>
                    <a:lnTo>
                      <a:pt x="128" y="435"/>
                    </a:lnTo>
                    <a:lnTo>
                      <a:pt x="138" y="427"/>
                    </a:lnTo>
                    <a:lnTo>
                      <a:pt x="137" y="441"/>
                    </a:lnTo>
                    <a:lnTo>
                      <a:pt x="127" y="447"/>
                    </a:lnTo>
                    <a:lnTo>
                      <a:pt x="100" y="450"/>
                    </a:lnTo>
                    <a:lnTo>
                      <a:pt x="97" y="457"/>
                    </a:lnTo>
                    <a:lnTo>
                      <a:pt x="106" y="469"/>
                    </a:lnTo>
                    <a:lnTo>
                      <a:pt x="108" y="481"/>
                    </a:lnTo>
                    <a:lnTo>
                      <a:pt x="121" y="486"/>
                    </a:lnTo>
                    <a:lnTo>
                      <a:pt x="128" y="483"/>
                    </a:lnTo>
                    <a:lnTo>
                      <a:pt x="130" y="501"/>
                    </a:lnTo>
                    <a:lnTo>
                      <a:pt x="124" y="509"/>
                    </a:lnTo>
                    <a:lnTo>
                      <a:pt x="129" y="522"/>
                    </a:lnTo>
                    <a:lnTo>
                      <a:pt x="132" y="517"/>
                    </a:lnTo>
                    <a:lnTo>
                      <a:pt x="148" y="526"/>
                    </a:lnTo>
                    <a:lnTo>
                      <a:pt x="152" y="518"/>
                    </a:lnTo>
                    <a:lnTo>
                      <a:pt x="156" y="527"/>
                    </a:lnTo>
                    <a:lnTo>
                      <a:pt x="160" y="522"/>
                    </a:lnTo>
                    <a:lnTo>
                      <a:pt x="173" y="527"/>
                    </a:lnTo>
                    <a:lnTo>
                      <a:pt x="177" y="516"/>
                    </a:lnTo>
                    <a:lnTo>
                      <a:pt x="191" y="516"/>
                    </a:lnTo>
                    <a:lnTo>
                      <a:pt x="193" y="501"/>
                    </a:lnTo>
                    <a:lnTo>
                      <a:pt x="192" y="495"/>
                    </a:lnTo>
                    <a:lnTo>
                      <a:pt x="198" y="479"/>
                    </a:lnTo>
                    <a:lnTo>
                      <a:pt x="208" y="477"/>
                    </a:lnTo>
                    <a:lnTo>
                      <a:pt x="215" y="483"/>
                    </a:lnTo>
                    <a:lnTo>
                      <a:pt x="221" y="478"/>
                    </a:lnTo>
                    <a:lnTo>
                      <a:pt x="218" y="466"/>
                    </a:lnTo>
                    <a:lnTo>
                      <a:pt x="213" y="458"/>
                    </a:lnTo>
                    <a:lnTo>
                      <a:pt x="205" y="457"/>
                    </a:lnTo>
                    <a:lnTo>
                      <a:pt x="210" y="443"/>
                    </a:lnTo>
                    <a:lnTo>
                      <a:pt x="211" y="414"/>
                    </a:lnTo>
                    <a:lnTo>
                      <a:pt x="214" y="396"/>
                    </a:lnTo>
                    <a:lnTo>
                      <a:pt x="218" y="386"/>
                    </a:lnTo>
                    <a:lnTo>
                      <a:pt x="224" y="381"/>
                    </a:lnTo>
                    <a:lnTo>
                      <a:pt x="230" y="382"/>
                    </a:lnTo>
                    <a:lnTo>
                      <a:pt x="231" y="394"/>
                    </a:lnTo>
                    <a:lnTo>
                      <a:pt x="230" y="404"/>
                    </a:lnTo>
                    <a:lnTo>
                      <a:pt x="235" y="416"/>
                    </a:lnTo>
                    <a:lnTo>
                      <a:pt x="241" y="416"/>
                    </a:lnTo>
                    <a:lnTo>
                      <a:pt x="250" y="399"/>
                    </a:lnTo>
                    <a:lnTo>
                      <a:pt x="250" y="388"/>
                    </a:lnTo>
                    <a:lnTo>
                      <a:pt x="252" y="368"/>
                    </a:lnTo>
                    <a:lnTo>
                      <a:pt x="261" y="353"/>
                    </a:lnTo>
                    <a:lnTo>
                      <a:pt x="266" y="366"/>
                    </a:lnTo>
                    <a:lnTo>
                      <a:pt x="267" y="382"/>
                    </a:lnTo>
                    <a:lnTo>
                      <a:pt x="253" y="421"/>
                    </a:lnTo>
                    <a:lnTo>
                      <a:pt x="257" y="446"/>
                    </a:lnTo>
                    <a:lnTo>
                      <a:pt x="264" y="452"/>
                    </a:lnTo>
                    <a:lnTo>
                      <a:pt x="270" y="462"/>
                    </a:lnTo>
                    <a:lnTo>
                      <a:pt x="296" y="450"/>
                    </a:lnTo>
                    <a:lnTo>
                      <a:pt x="299" y="439"/>
                    </a:lnTo>
                    <a:lnTo>
                      <a:pt x="307" y="435"/>
                    </a:lnTo>
                    <a:lnTo>
                      <a:pt x="313" y="424"/>
                    </a:lnTo>
                    <a:lnTo>
                      <a:pt x="315" y="409"/>
                    </a:lnTo>
                    <a:lnTo>
                      <a:pt x="313" y="396"/>
                    </a:lnTo>
                    <a:lnTo>
                      <a:pt x="322" y="389"/>
                    </a:lnTo>
                    <a:lnTo>
                      <a:pt x="326" y="381"/>
                    </a:lnTo>
                    <a:lnTo>
                      <a:pt x="329" y="383"/>
                    </a:lnTo>
                    <a:lnTo>
                      <a:pt x="331" y="398"/>
                    </a:lnTo>
                    <a:lnTo>
                      <a:pt x="336" y="400"/>
                    </a:lnTo>
                    <a:lnTo>
                      <a:pt x="327" y="419"/>
                    </a:lnTo>
                    <a:lnTo>
                      <a:pt x="320" y="425"/>
                    </a:lnTo>
                    <a:lnTo>
                      <a:pt x="318" y="437"/>
                    </a:lnTo>
                    <a:lnTo>
                      <a:pt x="315" y="443"/>
                    </a:lnTo>
                    <a:lnTo>
                      <a:pt x="313" y="453"/>
                    </a:lnTo>
                    <a:lnTo>
                      <a:pt x="316" y="462"/>
                    </a:lnTo>
                    <a:lnTo>
                      <a:pt x="322" y="464"/>
                    </a:lnTo>
                    <a:lnTo>
                      <a:pt x="326" y="453"/>
                    </a:lnTo>
                    <a:lnTo>
                      <a:pt x="334" y="470"/>
                    </a:lnTo>
                    <a:lnTo>
                      <a:pt x="342" y="474"/>
                    </a:lnTo>
                    <a:lnTo>
                      <a:pt x="364" y="461"/>
                    </a:lnTo>
                    <a:lnTo>
                      <a:pt x="367" y="467"/>
                    </a:lnTo>
                    <a:lnTo>
                      <a:pt x="363" y="473"/>
                    </a:lnTo>
                    <a:lnTo>
                      <a:pt x="350" y="474"/>
                    </a:lnTo>
                    <a:lnTo>
                      <a:pt x="347" y="481"/>
                    </a:lnTo>
                    <a:lnTo>
                      <a:pt x="336" y="485"/>
                    </a:lnTo>
                    <a:lnTo>
                      <a:pt x="334" y="491"/>
                    </a:lnTo>
                    <a:lnTo>
                      <a:pt x="316" y="491"/>
                    </a:lnTo>
                    <a:lnTo>
                      <a:pt x="306" y="483"/>
                    </a:lnTo>
                    <a:lnTo>
                      <a:pt x="284" y="485"/>
                    </a:lnTo>
                    <a:lnTo>
                      <a:pt x="268" y="500"/>
                    </a:lnTo>
                    <a:lnTo>
                      <a:pt x="275" y="516"/>
                    </a:lnTo>
                    <a:lnTo>
                      <a:pt x="272" y="524"/>
                    </a:lnTo>
                    <a:lnTo>
                      <a:pt x="264" y="516"/>
                    </a:lnTo>
                    <a:lnTo>
                      <a:pt x="257" y="516"/>
                    </a:lnTo>
                    <a:lnTo>
                      <a:pt x="253" y="526"/>
                    </a:lnTo>
                    <a:lnTo>
                      <a:pt x="247" y="528"/>
                    </a:lnTo>
                    <a:lnTo>
                      <a:pt x="243" y="538"/>
                    </a:lnTo>
                    <a:lnTo>
                      <a:pt x="240" y="540"/>
                    </a:lnTo>
                    <a:lnTo>
                      <a:pt x="240" y="556"/>
                    </a:lnTo>
                    <a:lnTo>
                      <a:pt x="230" y="559"/>
                    </a:lnTo>
                    <a:lnTo>
                      <a:pt x="224" y="555"/>
                    </a:lnTo>
                    <a:lnTo>
                      <a:pt x="193" y="563"/>
                    </a:lnTo>
                    <a:lnTo>
                      <a:pt x="192" y="570"/>
                    </a:lnTo>
                    <a:lnTo>
                      <a:pt x="198" y="581"/>
                    </a:lnTo>
                    <a:lnTo>
                      <a:pt x="194" y="590"/>
                    </a:lnTo>
                    <a:lnTo>
                      <a:pt x="187" y="586"/>
                    </a:lnTo>
                    <a:lnTo>
                      <a:pt x="183" y="572"/>
                    </a:lnTo>
                    <a:lnTo>
                      <a:pt x="178" y="565"/>
                    </a:lnTo>
                    <a:lnTo>
                      <a:pt x="167" y="569"/>
                    </a:lnTo>
                    <a:lnTo>
                      <a:pt x="164" y="575"/>
                    </a:lnTo>
                    <a:lnTo>
                      <a:pt x="165" y="609"/>
                    </a:lnTo>
                    <a:lnTo>
                      <a:pt x="172" y="635"/>
                    </a:lnTo>
                    <a:lnTo>
                      <a:pt x="170" y="642"/>
                    </a:lnTo>
                    <a:lnTo>
                      <a:pt x="170" y="649"/>
                    </a:lnTo>
                    <a:lnTo>
                      <a:pt x="176" y="652"/>
                    </a:lnTo>
                    <a:lnTo>
                      <a:pt x="186" y="652"/>
                    </a:lnTo>
                    <a:lnTo>
                      <a:pt x="195" y="640"/>
                    </a:lnTo>
                    <a:lnTo>
                      <a:pt x="200" y="646"/>
                    </a:lnTo>
                    <a:lnTo>
                      <a:pt x="208" y="646"/>
                    </a:lnTo>
                    <a:lnTo>
                      <a:pt x="216" y="645"/>
                    </a:lnTo>
                    <a:lnTo>
                      <a:pt x="216" y="639"/>
                    </a:lnTo>
                    <a:lnTo>
                      <a:pt x="221" y="637"/>
                    </a:lnTo>
                    <a:lnTo>
                      <a:pt x="223" y="646"/>
                    </a:lnTo>
                    <a:lnTo>
                      <a:pt x="229" y="645"/>
                    </a:lnTo>
                    <a:lnTo>
                      <a:pt x="231" y="636"/>
                    </a:lnTo>
                    <a:lnTo>
                      <a:pt x="235" y="641"/>
                    </a:lnTo>
                    <a:lnTo>
                      <a:pt x="251" y="636"/>
                    </a:lnTo>
                    <a:lnTo>
                      <a:pt x="261" y="624"/>
                    </a:lnTo>
                    <a:lnTo>
                      <a:pt x="267" y="622"/>
                    </a:lnTo>
                    <a:lnTo>
                      <a:pt x="277" y="623"/>
                    </a:lnTo>
                    <a:lnTo>
                      <a:pt x="281" y="629"/>
                    </a:lnTo>
                    <a:lnTo>
                      <a:pt x="306" y="622"/>
                    </a:lnTo>
                    <a:lnTo>
                      <a:pt x="315" y="624"/>
                    </a:lnTo>
                    <a:lnTo>
                      <a:pt x="327" y="617"/>
                    </a:lnTo>
                    <a:lnTo>
                      <a:pt x="329" y="606"/>
                    </a:lnTo>
                    <a:lnTo>
                      <a:pt x="339" y="603"/>
                    </a:lnTo>
                    <a:lnTo>
                      <a:pt x="340" y="613"/>
                    </a:lnTo>
                    <a:lnTo>
                      <a:pt x="336" y="612"/>
                    </a:lnTo>
                    <a:lnTo>
                      <a:pt x="340" y="619"/>
                    </a:lnTo>
                    <a:lnTo>
                      <a:pt x="343" y="634"/>
                    </a:lnTo>
                    <a:lnTo>
                      <a:pt x="338" y="637"/>
                    </a:lnTo>
                    <a:lnTo>
                      <a:pt x="323" y="633"/>
                    </a:lnTo>
                    <a:lnTo>
                      <a:pt x="316" y="639"/>
                    </a:lnTo>
                    <a:lnTo>
                      <a:pt x="311" y="629"/>
                    </a:lnTo>
                    <a:lnTo>
                      <a:pt x="308" y="641"/>
                    </a:lnTo>
                    <a:lnTo>
                      <a:pt x="296" y="641"/>
                    </a:lnTo>
                    <a:lnTo>
                      <a:pt x="296" y="647"/>
                    </a:lnTo>
                    <a:lnTo>
                      <a:pt x="286" y="652"/>
                    </a:lnTo>
                    <a:lnTo>
                      <a:pt x="281" y="649"/>
                    </a:lnTo>
                    <a:lnTo>
                      <a:pt x="270" y="651"/>
                    </a:lnTo>
                    <a:lnTo>
                      <a:pt x="237" y="668"/>
                    </a:lnTo>
                    <a:lnTo>
                      <a:pt x="229" y="668"/>
                    </a:lnTo>
                    <a:lnTo>
                      <a:pt x="231" y="676"/>
                    </a:lnTo>
                    <a:lnTo>
                      <a:pt x="240" y="684"/>
                    </a:lnTo>
                    <a:lnTo>
                      <a:pt x="286" y="694"/>
                    </a:lnTo>
                    <a:lnTo>
                      <a:pt x="293" y="706"/>
                    </a:lnTo>
                    <a:lnTo>
                      <a:pt x="291" y="714"/>
                    </a:lnTo>
                    <a:lnTo>
                      <a:pt x="261" y="705"/>
                    </a:lnTo>
                    <a:lnTo>
                      <a:pt x="258" y="701"/>
                    </a:lnTo>
                    <a:lnTo>
                      <a:pt x="246" y="705"/>
                    </a:lnTo>
                    <a:lnTo>
                      <a:pt x="236" y="699"/>
                    </a:lnTo>
                    <a:lnTo>
                      <a:pt x="225" y="700"/>
                    </a:lnTo>
                    <a:lnTo>
                      <a:pt x="225" y="708"/>
                    </a:lnTo>
                    <a:lnTo>
                      <a:pt x="223" y="715"/>
                    </a:lnTo>
                    <a:lnTo>
                      <a:pt x="215" y="716"/>
                    </a:lnTo>
                    <a:lnTo>
                      <a:pt x="211" y="694"/>
                    </a:lnTo>
                    <a:lnTo>
                      <a:pt x="198" y="690"/>
                    </a:lnTo>
                    <a:lnTo>
                      <a:pt x="183" y="706"/>
                    </a:lnTo>
                    <a:lnTo>
                      <a:pt x="188" y="722"/>
                    </a:lnTo>
                    <a:lnTo>
                      <a:pt x="183" y="738"/>
                    </a:lnTo>
                    <a:lnTo>
                      <a:pt x="191" y="753"/>
                    </a:lnTo>
                    <a:lnTo>
                      <a:pt x="195" y="771"/>
                    </a:lnTo>
                    <a:lnTo>
                      <a:pt x="199" y="774"/>
                    </a:lnTo>
                    <a:lnTo>
                      <a:pt x="205" y="792"/>
                    </a:lnTo>
                    <a:lnTo>
                      <a:pt x="236" y="807"/>
                    </a:lnTo>
                    <a:lnTo>
                      <a:pt x="241" y="806"/>
                    </a:lnTo>
                    <a:lnTo>
                      <a:pt x="248" y="817"/>
                    </a:lnTo>
                    <a:lnTo>
                      <a:pt x="248" y="829"/>
                    </a:lnTo>
                    <a:lnTo>
                      <a:pt x="254" y="833"/>
                    </a:lnTo>
                    <a:lnTo>
                      <a:pt x="270" y="834"/>
                    </a:lnTo>
                    <a:lnTo>
                      <a:pt x="278" y="830"/>
                    </a:lnTo>
                    <a:lnTo>
                      <a:pt x="283" y="833"/>
                    </a:lnTo>
                    <a:lnTo>
                      <a:pt x="288" y="829"/>
                    </a:lnTo>
                    <a:lnTo>
                      <a:pt x="300" y="828"/>
                    </a:lnTo>
                    <a:lnTo>
                      <a:pt x="306" y="835"/>
                    </a:lnTo>
                    <a:lnTo>
                      <a:pt x="312" y="834"/>
                    </a:lnTo>
                    <a:lnTo>
                      <a:pt x="312" y="841"/>
                    </a:lnTo>
                    <a:lnTo>
                      <a:pt x="304" y="856"/>
                    </a:lnTo>
                    <a:lnTo>
                      <a:pt x="302" y="848"/>
                    </a:lnTo>
                    <a:lnTo>
                      <a:pt x="288" y="849"/>
                    </a:lnTo>
                    <a:lnTo>
                      <a:pt x="270" y="859"/>
                    </a:lnTo>
                    <a:lnTo>
                      <a:pt x="270" y="868"/>
                    </a:lnTo>
                    <a:lnTo>
                      <a:pt x="308" y="904"/>
                    </a:lnTo>
                    <a:lnTo>
                      <a:pt x="311" y="911"/>
                    </a:lnTo>
                    <a:lnTo>
                      <a:pt x="311" y="936"/>
                    </a:lnTo>
                    <a:lnTo>
                      <a:pt x="316" y="935"/>
                    </a:lnTo>
                    <a:lnTo>
                      <a:pt x="323" y="922"/>
                    </a:lnTo>
                    <a:lnTo>
                      <a:pt x="323" y="930"/>
                    </a:lnTo>
                    <a:lnTo>
                      <a:pt x="329" y="937"/>
                    </a:lnTo>
                    <a:lnTo>
                      <a:pt x="338" y="936"/>
                    </a:lnTo>
                    <a:lnTo>
                      <a:pt x="349" y="925"/>
                    </a:lnTo>
                    <a:lnTo>
                      <a:pt x="350" y="910"/>
                    </a:lnTo>
                    <a:lnTo>
                      <a:pt x="354" y="908"/>
                    </a:lnTo>
                    <a:lnTo>
                      <a:pt x="353" y="900"/>
                    </a:lnTo>
                    <a:lnTo>
                      <a:pt x="348" y="888"/>
                    </a:lnTo>
                    <a:lnTo>
                      <a:pt x="351" y="878"/>
                    </a:lnTo>
                    <a:lnTo>
                      <a:pt x="349" y="873"/>
                    </a:lnTo>
                    <a:lnTo>
                      <a:pt x="351" y="866"/>
                    </a:lnTo>
                    <a:lnTo>
                      <a:pt x="363" y="855"/>
                    </a:lnTo>
                    <a:lnTo>
                      <a:pt x="367" y="840"/>
                    </a:lnTo>
                    <a:lnTo>
                      <a:pt x="365" y="839"/>
                    </a:lnTo>
                    <a:lnTo>
                      <a:pt x="369" y="832"/>
                    </a:lnTo>
                    <a:lnTo>
                      <a:pt x="364" y="822"/>
                    </a:lnTo>
                    <a:lnTo>
                      <a:pt x="370" y="802"/>
                    </a:lnTo>
                    <a:lnTo>
                      <a:pt x="367" y="792"/>
                    </a:lnTo>
                    <a:lnTo>
                      <a:pt x="367" y="771"/>
                    </a:lnTo>
                    <a:lnTo>
                      <a:pt x="370" y="762"/>
                    </a:lnTo>
                    <a:lnTo>
                      <a:pt x="381" y="742"/>
                    </a:lnTo>
                    <a:lnTo>
                      <a:pt x="392" y="741"/>
                    </a:lnTo>
                    <a:lnTo>
                      <a:pt x="387" y="728"/>
                    </a:lnTo>
                    <a:lnTo>
                      <a:pt x="380" y="731"/>
                    </a:lnTo>
                    <a:lnTo>
                      <a:pt x="379" y="722"/>
                    </a:lnTo>
                    <a:lnTo>
                      <a:pt x="406" y="710"/>
                    </a:lnTo>
                    <a:lnTo>
                      <a:pt x="413" y="715"/>
                    </a:lnTo>
                    <a:lnTo>
                      <a:pt x="417" y="714"/>
                    </a:lnTo>
                    <a:lnTo>
                      <a:pt x="417" y="704"/>
                    </a:lnTo>
                    <a:lnTo>
                      <a:pt x="420" y="698"/>
                    </a:lnTo>
                    <a:lnTo>
                      <a:pt x="420" y="688"/>
                    </a:lnTo>
                    <a:lnTo>
                      <a:pt x="423" y="680"/>
                    </a:lnTo>
                    <a:lnTo>
                      <a:pt x="425" y="669"/>
                    </a:lnTo>
                    <a:lnTo>
                      <a:pt x="425" y="661"/>
                    </a:lnTo>
                    <a:lnTo>
                      <a:pt x="423" y="662"/>
                    </a:lnTo>
                    <a:lnTo>
                      <a:pt x="424" y="646"/>
                    </a:lnTo>
                    <a:lnTo>
                      <a:pt x="429" y="626"/>
                    </a:lnTo>
                    <a:lnTo>
                      <a:pt x="426" y="620"/>
                    </a:lnTo>
                    <a:lnTo>
                      <a:pt x="425" y="607"/>
                    </a:lnTo>
                    <a:lnTo>
                      <a:pt x="426" y="588"/>
                    </a:lnTo>
                    <a:lnTo>
                      <a:pt x="425" y="583"/>
                    </a:lnTo>
                    <a:lnTo>
                      <a:pt x="425" y="576"/>
                    </a:lnTo>
                    <a:lnTo>
                      <a:pt x="440" y="570"/>
                    </a:lnTo>
                    <a:lnTo>
                      <a:pt x="451" y="577"/>
                    </a:lnTo>
                    <a:lnTo>
                      <a:pt x="455" y="575"/>
                    </a:lnTo>
                    <a:lnTo>
                      <a:pt x="456" y="563"/>
                    </a:lnTo>
                    <a:lnTo>
                      <a:pt x="455" y="552"/>
                    </a:lnTo>
                    <a:lnTo>
                      <a:pt x="455" y="529"/>
                    </a:lnTo>
                    <a:lnTo>
                      <a:pt x="460" y="522"/>
                    </a:lnTo>
                    <a:lnTo>
                      <a:pt x="457" y="511"/>
                    </a:lnTo>
                    <a:lnTo>
                      <a:pt x="461" y="510"/>
                    </a:lnTo>
                    <a:lnTo>
                      <a:pt x="458" y="502"/>
                    </a:lnTo>
                    <a:lnTo>
                      <a:pt x="460" y="491"/>
                    </a:lnTo>
                    <a:lnTo>
                      <a:pt x="460" y="477"/>
                    </a:lnTo>
                    <a:lnTo>
                      <a:pt x="457" y="464"/>
                    </a:lnTo>
                    <a:lnTo>
                      <a:pt x="473" y="462"/>
                    </a:lnTo>
                    <a:lnTo>
                      <a:pt x="477" y="453"/>
                    </a:lnTo>
                    <a:lnTo>
                      <a:pt x="485" y="453"/>
                    </a:lnTo>
                    <a:lnTo>
                      <a:pt x="489" y="432"/>
                    </a:lnTo>
                    <a:lnTo>
                      <a:pt x="485" y="424"/>
                    </a:lnTo>
                    <a:lnTo>
                      <a:pt x="498" y="420"/>
                    </a:lnTo>
                    <a:lnTo>
                      <a:pt x="508" y="423"/>
                    </a:lnTo>
                    <a:lnTo>
                      <a:pt x="521" y="404"/>
                    </a:lnTo>
                    <a:lnTo>
                      <a:pt x="536" y="404"/>
                    </a:lnTo>
                    <a:lnTo>
                      <a:pt x="552" y="392"/>
                    </a:lnTo>
                    <a:lnTo>
                      <a:pt x="570" y="399"/>
                    </a:lnTo>
                    <a:lnTo>
                      <a:pt x="581" y="398"/>
                    </a:lnTo>
                    <a:lnTo>
                      <a:pt x="585" y="392"/>
                    </a:lnTo>
                    <a:lnTo>
                      <a:pt x="591" y="371"/>
                    </a:lnTo>
                    <a:lnTo>
                      <a:pt x="589" y="354"/>
                    </a:lnTo>
                    <a:lnTo>
                      <a:pt x="590" y="345"/>
                    </a:lnTo>
                    <a:lnTo>
                      <a:pt x="586" y="341"/>
                    </a:lnTo>
                    <a:lnTo>
                      <a:pt x="570" y="341"/>
                    </a:lnTo>
                    <a:lnTo>
                      <a:pt x="531" y="327"/>
                    </a:lnTo>
                    <a:lnTo>
                      <a:pt x="525" y="314"/>
                    </a:lnTo>
                    <a:lnTo>
                      <a:pt x="503" y="305"/>
                    </a:lnTo>
                    <a:lnTo>
                      <a:pt x="495" y="283"/>
                    </a:lnTo>
                    <a:lnTo>
                      <a:pt x="492" y="267"/>
                    </a:lnTo>
                    <a:lnTo>
                      <a:pt x="484" y="264"/>
                    </a:lnTo>
                    <a:lnTo>
                      <a:pt x="477" y="254"/>
                    </a:lnTo>
                    <a:lnTo>
                      <a:pt x="444" y="252"/>
                    </a:lnTo>
                    <a:lnTo>
                      <a:pt x="441" y="231"/>
                    </a:lnTo>
                    <a:lnTo>
                      <a:pt x="445" y="217"/>
                    </a:lnTo>
                    <a:lnTo>
                      <a:pt x="445" y="210"/>
                    </a:lnTo>
                    <a:lnTo>
                      <a:pt x="447" y="204"/>
                    </a:lnTo>
                    <a:lnTo>
                      <a:pt x="449" y="192"/>
                    </a:lnTo>
                    <a:lnTo>
                      <a:pt x="440" y="172"/>
                    </a:lnTo>
                    <a:lnTo>
                      <a:pt x="435" y="150"/>
                    </a:lnTo>
                    <a:lnTo>
                      <a:pt x="426" y="133"/>
                    </a:lnTo>
                    <a:lnTo>
                      <a:pt x="417" y="133"/>
                    </a:lnTo>
                    <a:lnTo>
                      <a:pt x="413" y="123"/>
                    </a:lnTo>
                    <a:lnTo>
                      <a:pt x="408" y="128"/>
                    </a:lnTo>
                    <a:lnTo>
                      <a:pt x="401" y="145"/>
                    </a:lnTo>
                    <a:lnTo>
                      <a:pt x="401" y="157"/>
                    </a:lnTo>
                    <a:lnTo>
                      <a:pt x="404" y="167"/>
                    </a:lnTo>
                    <a:lnTo>
                      <a:pt x="391" y="181"/>
                    </a:lnTo>
                    <a:lnTo>
                      <a:pt x="379" y="204"/>
                    </a:lnTo>
                    <a:lnTo>
                      <a:pt x="377" y="195"/>
                    </a:lnTo>
                    <a:lnTo>
                      <a:pt x="382" y="188"/>
                    </a:lnTo>
                    <a:lnTo>
                      <a:pt x="386" y="171"/>
                    </a:lnTo>
                    <a:lnTo>
                      <a:pt x="382" y="155"/>
                    </a:lnTo>
                    <a:lnTo>
                      <a:pt x="379" y="150"/>
                    </a:lnTo>
                    <a:lnTo>
                      <a:pt x="376" y="152"/>
                    </a:lnTo>
                    <a:lnTo>
                      <a:pt x="379" y="144"/>
                    </a:lnTo>
                    <a:lnTo>
                      <a:pt x="385" y="136"/>
                    </a:lnTo>
                    <a:lnTo>
                      <a:pt x="390" y="106"/>
                    </a:lnTo>
                    <a:lnTo>
                      <a:pt x="394" y="101"/>
                    </a:lnTo>
                    <a:lnTo>
                      <a:pt x="397" y="81"/>
                    </a:lnTo>
                    <a:lnTo>
                      <a:pt x="385" y="60"/>
                    </a:lnTo>
                    <a:lnTo>
                      <a:pt x="350" y="22"/>
                    </a:lnTo>
                    <a:lnTo>
                      <a:pt x="337" y="29"/>
                    </a:lnTo>
                    <a:lnTo>
                      <a:pt x="339" y="39"/>
                    </a:lnTo>
                    <a:lnTo>
                      <a:pt x="339" y="47"/>
                    </a:lnTo>
                    <a:lnTo>
                      <a:pt x="329" y="41"/>
                    </a:lnTo>
                    <a:lnTo>
                      <a:pt x="324" y="43"/>
                    </a:lnTo>
                    <a:lnTo>
                      <a:pt x="324" y="14"/>
                    </a:lnTo>
                    <a:lnTo>
                      <a:pt x="323" y="0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90" y="22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64" name="Freeform 224"/>
              <p:cNvSpPr>
                <a:spLocks noChangeAspect="1"/>
              </p:cNvSpPr>
              <p:nvPr/>
            </p:nvSpPr>
            <p:spPr bwMode="gray">
              <a:xfrm>
                <a:off x="3306" y="1118"/>
                <a:ext cx="25" cy="23"/>
              </a:xfrm>
              <a:custGeom>
                <a:avLst/>
                <a:gdLst/>
                <a:ahLst/>
                <a:cxnLst>
                  <a:cxn ang="0">
                    <a:pos x="52" y="117"/>
                  </a:cxn>
                  <a:cxn ang="0">
                    <a:pos x="54" y="111"/>
                  </a:cxn>
                  <a:cxn ang="0">
                    <a:pos x="65" y="112"/>
                  </a:cxn>
                  <a:cxn ang="0">
                    <a:pos x="81" y="99"/>
                  </a:cxn>
                  <a:cxn ang="0">
                    <a:pos x="105" y="97"/>
                  </a:cxn>
                  <a:cxn ang="0">
                    <a:pos x="107" y="86"/>
                  </a:cxn>
                  <a:cxn ang="0">
                    <a:pos x="106" y="81"/>
                  </a:cxn>
                  <a:cxn ang="0">
                    <a:pos x="111" y="52"/>
                  </a:cxn>
                  <a:cxn ang="0">
                    <a:pos x="126" y="37"/>
                  </a:cxn>
                  <a:cxn ang="0">
                    <a:pos x="111" y="22"/>
                  </a:cxn>
                  <a:cxn ang="0">
                    <a:pos x="107" y="14"/>
                  </a:cxn>
                  <a:cxn ang="0">
                    <a:pos x="106" y="8"/>
                  </a:cxn>
                  <a:cxn ang="0">
                    <a:pos x="67" y="13"/>
                  </a:cxn>
                  <a:cxn ang="0">
                    <a:pos x="62" y="13"/>
                  </a:cxn>
                  <a:cxn ang="0">
                    <a:pos x="67" y="10"/>
                  </a:cxn>
                  <a:cxn ang="0">
                    <a:pos x="69" y="0"/>
                  </a:cxn>
                  <a:cxn ang="0">
                    <a:pos x="65" y="3"/>
                  </a:cxn>
                  <a:cxn ang="0">
                    <a:pos x="51" y="4"/>
                  </a:cxn>
                  <a:cxn ang="0">
                    <a:pos x="44" y="20"/>
                  </a:cxn>
                  <a:cxn ang="0">
                    <a:pos x="38" y="26"/>
                  </a:cxn>
                  <a:cxn ang="0">
                    <a:pos x="32" y="22"/>
                  </a:cxn>
                  <a:cxn ang="0">
                    <a:pos x="27" y="30"/>
                  </a:cxn>
                  <a:cxn ang="0">
                    <a:pos x="0" y="40"/>
                  </a:cxn>
                  <a:cxn ang="0">
                    <a:pos x="11" y="52"/>
                  </a:cxn>
                  <a:cxn ang="0">
                    <a:pos x="25" y="54"/>
                  </a:cxn>
                  <a:cxn ang="0">
                    <a:pos x="25" y="65"/>
                  </a:cxn>
                  <a:cxn ang="0">
                    <a:pos x="24" y="73"/>
                  </a:cxn>
                  <a:cxn ang="0">
                    <a:pos x="26" y="87"/>
                  </a:cxn>
                  <a:cxn ang="0">
                    <a:pos x="31" y="99"/>
                  </a:cxn>
                  <a:cxn ang="0">
                    <a:pos x="33" y="106"/>
                  </a:cxn>
                  <a:cxn ang="0">
                    <a:pos x="38" y="114"/>
                  </a:cxn>
                  <a:cxn ang="0">
                    <a:pos x="52" y="117"/>
                  </a:cxn>
                </a:cxnLst>
                <a:rect l="0" t="0" r="r" b="b"/>
                <a:pathLst>
                  <a:path w="126" h="117">
                    <a:moveTo>
                      <a:pt x="52" y="117"/>
                    </a:moveTo>
                    <a:lnTo>
                      <a:pt x="54" y="111"/>
                    </a:lnTo>
                    <a:lnTo>
                      <a:pt x="65" y="112"/>
                    </a:lnTo>
                    <a:lnTo>
                      <a:pt x="81" y="99"/>
                    </a:lnTo>
                    <a:lnTo>
                      <a:pt x="105" y="97"/>
                    </a:lnTo>
                    <a:lnTo>
                      <a:pt x="107" y="86"/>
                    </a:lnTo>
                    <a:lnTo>
                      <a:pt x="106" y="81"/>
                    </a:lnTo>
                    <a:lnTo>
                      <a:pt x="111" y="52"/>
                    </a:lnTo>
                    <a:lnTo>
                      <a:pt x="126" y="37"/>
                    </a:lnTo>
                    <a:lnTo>
                      <a:pt x="111" y="22"/>
                    </a:lnTo>
                    <a:lnTo>
                      <a:pt x="107" y="14"/>
                    </a:lnTo>
                    <a:lnTo>
                      <a:pt x="106" y="8"/>
                    </a:lnTo>
                    <a:lnTo>
                      <a:pt x="67" y="13"/>
                    </a:lnTo>
                    <a:lnTo>
                      <a:pt x="62" y="13"/>
                    </a:lnTo>
                    <a:lnTo>
                      <a:pt x="67" y="10"/>
                    </a:lnTo>
                    <a:lnTo>
                      <a:pt x="69" y="0"/>
                    </a:lnTo>
                    <a:lnTo>
                      <a:pt x="65" y="3"/>
                    </a:lnTo>
                    <a:lnTo>
                      <a:pt x="51" y="4"/>
                    </a:lnTo>
                    <a:lnTo>
                      <a:pt x="44" y="20"/>
                    </a:lnTo>
                    <a:lnTo>
                      <a:pt x="38" y="26"/>
                    </a:lnTo>
                    <a:lnTo>
                      <a:pt x="32" y="22"/>
                    </a:lnTo>
                    <a:lnTo>
                      <a:pt x="27" y="30"/>
                    </a:lnTo>
                    <a:lnTo>
                      <a:pt x="0" y="40"/>
                    </a:lnTo>
                    <a:lnTo>
                      <a:pt x="11" y="52"/>
                    </a:lnTo>
                    <a:lnTo>
                      <a:pt x="25" y="54"/>
                    </a:lnTo>
                    <a:lnTo>
                      <a:pt x="25" y="65"/>
                    </a:lnTo>
                    <a:lnTo>
                      <a:pt x="24" y="73"/>
                    </a:lnTo>
                    <a:lnTo>
                      <a:pt x="26" y="87"/>
                    </a:lnTo>
                    <a:lnTo>
                      <a:pt x="31" y="99"/>
                    </a:lnTo>
                    <a:lnTo>
                      <a:pt x="33" y="106"/>
                    </a:lnTo>
                    <a:lnTo>
                      <a:pt x="38" y="114"/>
                    </a:lnTo>
                    <a:lnTo>
                      <a:pt x="52" y="117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65" name="Freeform 225"/>
              <p:cNvSpPr>
                <a:spLocks noChangeAspect="1"/>
              </p:cNvSpPr>
              <p:nvPr/>
            </p:nvSpPr>
            <p:spPr bwMode="gray">
              <a:xfrm>
                <a:off x="3340" y="1146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66" name="Freeform 226"/>
              <p:cNvSpPr>
                <a:spLocks noChangeAspect="1"/>
              </p:cNvSpPr>
              <p:nvPr/>
            </p:nvSpPr>
            <p:spPr bwMode="gray">
              <a:xfrm>
                <a:off x="3340" y="1147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67" name="Freeform 227"/>
              <p:cNvSpPr>
                <a:spLocks noChangeAspect="1"/>
              </p:cNvSpPr>
              <p:nvPr/>
            </p:nvSpPr>
            <p:spPr bwMode="gray">
              <a:xfrm>
                <a:off x="3313" y="1136"/>
                <a:ext cx="45" cy="54"/>
              </a:xfrm>
              <a:custGeom>
                <a:avLst/>
                <a:gdLst/>
                <a:ahLst/>
                <a:cxnLst>
                  <a:cxn ang="0">
                    <a:pos x="206" y="133"/>
                  </a:cxn>
                  <a:cxn ang="0">
                    <a:pos x="201" y="128"/>
                  </a:cxn>
                  <a:cxn ang="0">
                    <a:pos x="190" y="116"/>
                  </a:cxn>
                  <a:cxn ang="0">
                    <a:pos x="180" y="107"/>
                  </a:cxn>
                  <a:cxn ang="0">
                    <a:pos x="162" y="124"/>
                  </a:cxn>
                  <a:cxn ang="0">
                    <a:pos x="145" y="108"/>
                  </a:cxn>
                  <a:cxn ang="0">
                    <a:pos x="131" y="90"/>
                  </a:cxn>
                  <a:cxn ang="0">
                    <a:pos x="120" y="75"/>
                  </a:cxn>
                  <a:cxn ang="0">
                    <a:pos x="125" y="51"/>
                  </a:cxn>
                  <a:cxn ang="0">
                    <a:pos x="134" y="43"/>
                  </a:cxn>
                  <a:cxn ang="0">
                    <a:pos x="128" y="19"/>
                  </a:cxn>
                  <a:cxn ang="0">
                    <a:pos x="114" y="15"/>
                  </a:cxn>
                  <a:cxn ang="0">
                    <a:pos x="112" y="0"/>
                  </a:cxn>
                  <a:cxn ang="0">
                    <a:pos x="106" y="15"/>
                  </a:cxn>
                  <a:cxn ang="0">
                    <a:pos x="87" y="26"/>
                  </a:cxn>
                  <a:cxn ang="0">
                    <a:pos x="50" y="23"/>
                  </a:cxn>
                  <a:cxn ang="0">
                    <a:pos x="2" y="51"/>
                  </a:cxn>
                  <a:cxn ang="0">
                    <a:pos x="0" y="62"/>
                  </a:cxn>
                  <a:cxn ang="0">
                    <a:pos x="11" y="75"/>
                  </a:cxn>
                  <a:cxn ang="0">
                    <a:pos x="16" y="86"/>
                  </a:cxn>
                  <a:cxn ang="0">
                    <a:pos x="35" y="108"/>
                  </a:cxn>
                  <a:cxn ang="0">
                    <a:pos x="27" y="134"/>
                  </a:cxn>
                  <a:cxn ang="0">
                    <a:pos x="21" y="150"/>
                  </a:cxn>
                  <a:cxn ang="0">
                    <a:pos x="21" y="165"/>
                  </a:cxn>
                  <a:cxn ang="0">
                    <a:pos x="21" y="172"/>
                  </a:cxn>
                  <a:cxn ang="0">
                    <a:pos x="5" y="187"/>
                  </a:cxn>
                  <a:cxn ang="0">
                    <a:pos x="4" y="195"/>
                  </a:cxn>
                  <a:cxn ang="0">
                    <a:pos x="1" y="205"/>
                  </a:cxn>
                  <a:cxn ang="0">
                    <a:pos x="8" y="222"/>
                  </a:cxn>
                  <a:cxn ang="0">
                    <a:pos x="26" y="222"/>
                  </a:cxn>
                  <a:cxn ang="0">
                    <a:pos x="66" y="214"/>
                  </a:cxn>
                  <a:cxn ang="0">
                    <a:pos x="77" y="208"/>
                  </a:cxn>
                  <a:cxn ang="0">
                    <a:pos x="87" y="189"/>
                  </a:cxn>
                  <a:cxn ang="0">
                    <a:pos x="98" y="193"/>
                  </a:cxn>
                  <a:cxn ang="0">
                    <a:pos x="96" y="205"/>
                  </a:cxn>
                  <a:cxn ang="0">
                    <a:pos x="103" y="195"/>
                  </a:cxn>
                  <a:cxn ang="0">
                    <a:pos x="107" y="205"/>
                  </a:cxn>
                  <a:cxn ang="0">
                    <a:pos x="99" y="214"/>
                  </a:cxn>
                  <a:cxn ang="0">
                    <a:pos x="97" y="235"/>
                  </a:cxn>
                  <a:cxn ang="0">
                    <a:pos x="85" y="253"/>
                  </a:cxn>
                  <a:cxn ang="0">
                    <a:pos x="99" y="259"/>
                  </a:cxn>
                  <a:cxn ang="0">
                    <a:pos x="110" y="259"/>
                  </a:cxn>
                  <a:cxn ang="0">
                    <a:pos x="112" y="248"/>
                  </a:cxn>
                  <a:cxn ang="0">
                    <a:pos x="125" y="232"/>
                  </a:cxn>
                  <a:cxn ang="0">
                    <a:pos x="129" y="237"/>
                  </a:cxn>
                  <a:cxn ang="0">
                    <a:pos x="142" y="235"/>
                  </a:cxn>
                  <a:cxn ang="0">
                    <a:pos x="146" y="225"/>
                  </a:cxn>
                  <a:cxn ang="0">
                    <a:pos x="151" y="216"/>
                  </a:cxn>
                  <a:cxn ang="0">
                    <a:pos x="166" y="202"/>
                  </a:cxn>
                  <a:cxn ang="0">
                    <a:pos x="169" y="184"/>
                  </a:cxn>
                  <a:cxn ang="0">
                    <a:pos x="180" y="165"/>
                  </a:cxn>
                  <a:cxn ang="0">
                    <a:pos x="222" y="152"/>
                  </a:cxn>
                  <a:cxn ang="0">
                    <a:pos x="221" y="145"/>
                  </a:cxn>
                </a:cxnLst>
                <a:rect l="0" t="0" r="r" b="b"/>
                <a:pathLst>
                  <a:path w="222" h="268">
                    <a:moveTo>
                      <a:pt x="207" y="140"/>
                    </a:moveTo>
                    <a:lnTo>
                      <a:pt x="206" y="133"/>
                    </a:lnTo>
                    <a:lnTo>
                      <a:pt x="201" y="133"/>
                    </a:lnTo>
                    <a:lnTo>
                      <a:pt x="201" y="128"/>
                    </a:lnTo>
                    <a:lnTo>
                      <a:pt x="196" y="117"/>
                    </a:lnTo>
                    <a:lnTo>
                      <a:pt x="190" y="116"/>
                    </a:lnTo>
                    <a:lnTo>
                      <a:pt x="184" y="106"/>
                    </a:lnTo>
                    <a:lnTo>
                      <a:pt x="180" y="107"/>
                    </a:lnTo>
                    <a:lnTo>
                      <a:pt x="178" y="114"/>
                    </a:lnTo>
                    <a:lnTo>
                      <a:pt x="162" y="124"/>
                    </a:lnTo>
                    <a:lnTo>
                      <a:pt x="150" y="116"/>
                    </a:lnTo>
                    <a:lnTo>
                      <a:pt x="145" y="108"/>
                    </a:lnTo>
                    <a:lnTo>
                      <a:pt x="139" y="106"/>
                    </a:lnTo>
                    <a:lnTo>
                      <a:pt x="131" y="90"/>
                    </a:lnTo>
                    <a:lnTo>
                      <a:pt x="124" y="86"/>
                    </a:lnTo>
                    <a:lnTo>
                      <a:pt x="120" y="75"/>
                    </a:lnTo>
                    <a:lnTo>
                      <a:pt x="120" y="64"/>
                    </a:lnTo>
                    <a:lnTo>
                      <a:pt x="125" y="51"/>
                    </a:lnTo>
                    <a:lnTo>
                      <a:pt x="134" y="53"/>
                    </a:lnTo>
                    <a:lnTo>
                      <a:pt x="134" y="43"/>
                    </a:lnTo>
                    <a:lnTo>
                      <a:pt x="137" y="37"/>
                    </a:lnTo>
                    <a:lnTo>
                      <a:pt x="128" y="19"/>
                    </a:lnTo>
                    <a:lnTo>
                      <a:pt x="119" y="25"/>
                    </a:lnTo>
                    <a:lnTo>
                      <a:pt x="114" y="15"/>
                    </a:lnTo>
                    <a:lnTo>
                      <a:pt x="114" y="6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6" y="15"/>
                    </a:lnTo>
                    <a:lnTo>
                      <a:pt x="93" y="17"/>
                    </a:lnTo>
                    <a:lnTo>
                      <a:pt x="87" y="26"/>
                    </a:lnTo>
                    <a:lnTo>
                      <a:pt x="66" y="28"/>
                    </a:lnTo>
                    <a:lnTo>
                      <a:pt x="50" y="23"/>
                    </a:lnTo>
                    <a:lnTo>
                      <a:pt x="28" y="32"/>
                    </a:lnTo>
                    <a:lnTo>
                      <a:pt x="2" y="51"/>
                    </a:lnTo>
                    <a:lnTo>
                      <a:pt x="2" y="59"/>
                    </a:lnTo>
                    <a:lnTo>
                      <a:pt x="0" y="62"/>
                    </a:lnTo>
                    <a:lnTo>
                      <a:pt x="6" y="66"/>
                    </a:lnTo>
                    <a:lnTo>
                      <a:pt x="11" y="75"/>
                    </a:lnTo>
                    <a:lnTo>
                      <a:pt x="16" y="75"/>
                    </a:lnTo>
                    <a:lnTo>
                      <a:pt x="16" y="86"/>
                    </a:lnTo>
                    <a:lnTo>
                      <a:pt x="39" y="101"/>
                    </a:lnTo>
                    <a:lnTo>
                      <a:pt x="35" y="108"/>
                    </a:lnTo>
                    <a:lnTo>
                      <a:pt x="34" y="119"/>
                    </a:lnTo>
                    <a:lnTo>
                      <a:pt x="27" y="134"/>
                    </a:lnTo>
                    <a:lnTo>
                      <a:pt x="27" y="140"/>
                    </a:lnTo>
                    <a:lnTo>
                      <a:pt x="21" y="150"/>
                    </a:lnTo>
                    <a:lnTo>
                      <a:pt x="22" y="156"/>
                    </a:lnTo>
                    <a:lnTo>
                      <a:pt x="21" y="165"/>
                    </a:lnTo>
                    <a:lnTo>
                      <a:pt x="20" y="166"/>
                    </a:lnTo>
                    <a:lnTo>
                      <a:pt x="21" y="172"/>
                    </a:lnTo>
                    <a:lnTo>
                      <a:pt x="20" y="177"/>
                    </a:lnTo>
                    <a:lnTo>
                      <a:pt x="5" y="187"/>
                    </a:lnTo>
                    <a:lnTo>
                      <a:pt x="5" y="192"/>
                    </a:lnTo>
                    <a:lnTo>
                      <a:pt x="4" y="195"/>
                    </a:lnTo>
                    <a:lnTo>
                      <a:pt x="0" y="198"/>
                    </a:lnTo>
                    <a:lnTo>
                      <a:pt x="1" y="205"/>
                    </a:lnTo>
                    <a:lnTo>
                      <a:pt x="0" y="214"/>
                    </a:lnTo>
                    <a:lnTo>
                      <a:pt x="8" y="222"/>
                    </a:lnTo>
                    <a:lnTo>
                      <a:pt x="17" y="216"/>
                    </a:lnTo>
                    <a:lnTo>
                      <a:pt x="26" y="222"/>
                    </a:lnTo>
                    <a:lnTo>
                      <a:pt x="32" y="215"/>
                    </a:lnTo>
                    <a:lnTo>
                      <a:pt x="66" y="214"/>
                    </a:lnTo>
                    <a:lnTo>
                      <a:pt x="67" y="210"/>
                    </a:lnTo>
                    <a:lnTo>
                      <a:pt x="77" y="208"/>
                    </a:lnTo>
                    <a:lnTo>
                      <a:pt x="80" y="198"/>
                    </a:lnTo>
                    <a:lnTo>
                      <a:pt x="87" y="189"/>
                    </a:lnTo>
                    <a:lnTo>
                      <a:pt x="97" y="191"/>
                    </a:lnTo>
                    <a:lnTo>
                      <a:pt x="98" y="193"/>
                    </a:lnTo>
                    <a:lnTo>
                      <a:pt x="94" y="200"/>
                    </a:lnTo>
                    <a:lnTo>
                      <a:pt x="96" y="205"/>
                    </a:lnTo>
                    <a:lnTo>
                      <a:pt x="98" y="209"/>
                    </a:lnTo>
                    <a:lnTo>
                      <a:pt x="103" y="195"/>
                    </a:lnTo>
                    <a:lnTo>
                      <a:pt x="110" y="195"/>
                    </a:lnTo>
                    <a:lnTo>
                      <a:pt x="107" y="205"/>
                    </a:lnTo>
                    <a:lnTo>
                      <a:pt x="107" y="210"/>
                    </a:lnTo>
                    <a:lnTo>
                      <a:pt x="99" y="214"/>
                    </a:lnTo>
                    <a:lnTo>
                      <a:pt x="94" y="222"/>
                    </a:lnTo>
                    <a:lnTo>
                      <a:pt x="97" y="235"/>
                    </a:lnTo>
                    <a:lnTo>
                      <a:pt x="96" y="240"/>
                    </a:lnTo>
                    <a:lnTo>
                      <a:pt x="85" y="253"/>
                    </a:lnTo>
                    <a:lnTo>
                      <a:pt x="91" y="265"/>
                    </a:lnTo>
                    <a:lnTo>
                      <a:pt x="99" y="259"/>
                    </a:lnTo>
                    <a:lnTo>
                      <a:pt x="101" y="268"/>
                    </a:lnTo>
                    <a:lnTo>
                      <a:pt x="110" y="259"/>
                    </a:lnTo>
                    <a:lnTo>
                      <a:pt x="109" y="252"/>
                    </a:lnTo>
                    <a:lnTo>
                      <a:pt x="112" y="248"/>
                    </a:lnTo>
                    <a:lnTo>
                      <a:pt x="125" y="238"/>
                    </a:lnTo>
                    <a:lnTo>
                      <a:pt x="125" y="232"/>
                    </a:lnTo>
                    <a:lnTo>
                      <a:pt x="126" y="232"/>
                    </a:lnTo>
                    <a:lnTo>
                      <a:pt x="129" y="237"/>
                    </a:lnTo>
                    <a:lnTo>
                      <a:pt x="133" y="240"/>
                    </a:lnTo>
                    <a:lnTo>
                      <a:pt x="142" y="235"/>
                    </a:lnTo>
                    <a:lnTo>
                      <a:pt x="144" y="229"/>
                    </a:lnTo>
                    <a:lnTo>
                      <a:pt x="146" y="225"/>
                    </a:lnTo>
                    <a:lnTo>
                      <a:pt x="151" y="226"/>
                    </a:lnTo>
                    <a:lnTo>
                      <a:pt x="151" y="216"/>
                    </a:lnTo>
                    <a:lnTo>
                      <a:pt x="160" y="213"/>
                    </a:lnTo>
                    <a:lnTo>
                      <a:pt x="166" y="202"/>
                    </a:lnTo>
                    <a:lnTo>
                      <a:pt x="166" y="193"/>
                    </a:lnTo>
                    <a:lnTo>
                      <a:pt x="169" y="184"/>
                    </a:lnTo>
                    <a:lnTo>
                      <a:pt x="179" y="175"/>
                    </a:lnTo>
                    <a:lnTo>
                      <a:pt x="180" y="165"/>
                    </a:lnTo>
                    <a:lnTo>
                      <a:pt x="204" y="152"/>
                    </a:lnTo>
                    <a:lnTo>
                      <a:pt x="222" y="152"/>
                    </a:lnTo>
                    <a:lnTo>
                      <a:pt x="222" y="148"/>
                    </a:lnTo>
                    <a:lnTo>
                      <a:pt x="221" y="145"/>
                    </a:lnTo>
                    <a:lnTo>
                      <a:pt x="207" y="14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68" name="Freeform 228"/>
              <p:cNvSpPr>
                <a:spLocks noChangeAspect="1"/>
              </p:cNvSpPr>
              <p:nvPr/>
            </p:nvSpPr>
            <p:spPr bwMode="gray">
              <a:xfrm>
                <a:off x="3284" y="1036"/>
                <a:ext cx="99" cy="52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23" y="22"/>
                  </a:cxn>
                  <a:cxn ang="0">
                    <a:pos x="2" y="41"/>
                  </a:cxn>
                  <a:cxn ang="0">
                    <a:pos x="15" y="61"/>
                  </a:cxn>
                  <a:cxn ang="0">
                    <a:pos x="23" y="72"/>
                  </a:cxn>
                  <a:cxn ang="0">
                    <a:pos x="29" y="76"/>
                  </a:cxn>
                  <a:cxn ang="0">
                    <a:pos x="36" y="91"/>
                  </a:cxn>
                  <a:cxn ang="0">
                    <a:pos x="70" y="97"/>
                  </a:cxn>
                  <a:cxn ang="0">
                    <a:pos x="85" y="86"/>
                  </a:cxn>
                  <a:cxn ang="0">
                    <a:pos x="121" y="79"/>
                  </a:cxn>
                  <a:cxn ang="0">
                    <a:pos x="144" y="69"/>
                  </a:cxn>
                  <a:cxn ang="0">
                    <a:pos x="202" y="66"/>
                  </a:cxn>
                  <a:cxn ang="0">
                    <a:pos x="199" y="76"/>
                  </a:cxn>
                  <a:cxn ang="0">
                    <a:pos x="209" y="88"/>
                  </a:cxn>
                  <a:cxn ang="0">
                    <a:pos x="202" y="96"/>
                  </a:cxn>
                  <a:cxn ang="0">
                    <a:pos x="153" y="106"/>
                  </a:cxn>
                  <a:cxn ang="0">
                    <a:pos x="133" y="106"/>
                  </a:cxn>
                  <a:cxn ang="0">
                    <a:pos x="145" y="123"/>
                  </a:cxn>
                  <a:cxn ang="0">
                    <a:pos x="158" y="130"/>
                  </a:cxn>
                  <a:cxn ang="0">
                    <a:pos x="153" y="144"/>
                  </a:cxn>
                  <a:cxn ang="0">
                    <a:pos x="117" y="131"/>
                  </a:cxn>
                  <a:cxn ang="0">
                    <a:pos x="98" y="119"/>
                  </a:cxn>
                  <a:cxn ang="0">
                    <a:pos x="86" y="138"/>
                  </a:cxn>
                  <a:cxn ang="0">
                    <a:pos x="106" y="158"/>
                  </a:cxn>
                  <a:cxn ang="0">
                    <a:pos x="142" y="183"/>
                  </a:cxn>
                  <a:cxn ang="0">
                    <a:pos x="160" y="199"/>
                  </a:cxn>
                  <a:cxn ang="0">
                    <a:pos x="175" y="188"/>
                  </a:cxn>
                  <a:cxn ang="0">
                    <a:pos x="186" y="183"/>
                  </a:cxn>
                  <a:cxn ang="0">
                    <a:pos x="218" y="187"/>
                  </a:cxn>
                  <a:cxn ang="0">
                    <a:pos x="249" y="187"/>
                  </a:cxn>
                  <a:cxn ang="0">
                    <a:pos x="244" y="206"/>
                  </a:cxn>
                  <a:cxn ang="0">
                    <a:pos x="257" y="228"/>
                  </a:cxn>
                  <a:cxn ang="0">
                    <a:pos x="261" y="246"/>
                  </a:cxn>
                  <a:cxn ang="0">
                    <a:pos x="279" y="259"/>
                  </a:cxn>
                  <a:cxn ang="0">
                    <a:pos x="287" y="259"/>
                  </a:cxn>
                  <a:cxn ang="0">
                    <a:pos x="332" y="236"/>
                  </a:cxn>
                  <a:cxn ang="0">
                    <a:pos x="354" y="211"/>
                  </a:cxn>
                  <a:cxn ang="0">
                    <a:pos x="376" y="209"/>
                  </a:cxn>
                  <a:cxn ang="0">
                    <a:pos x="391" y="208"/>
                  </a:cxn>
                  <a:cxn ang="0">
                    <a:pos x="413" y="182"/>
                  </a:cxn>
                  <a:cxn ang="0">
                    <a:pos x="424" y="163"/>
                  </a:cxn>
                  <a:cxn ang="0">
                    <a:pos x="428" y="150"/>
                  </a:cxn>
                  <a:cxn ang="0">
                    <a:pos x="421" y="124"/>
                  </a:cxn>
                  <a:cxn ang="0">
                    <a:pos x="443" y="112"/>
                  </a:cxn>
                  <a:cxn ang="0">
                    <a:pos x="459" y="87"/>
                  </a:cxn>
                  <a:cxn ang="0">
                    <a:pos x="462" y="79"/>
                  </a:cxn>
                  <a:cxn ang="0">
                    <a:pos x="491" y="57"/>
                  </a:cxn>
                  <a:cxn ang="0">
                    <a:pos x="487" y="28"/>
                  </a:cxn>
                  <a:cxn ang="0">
                    <a:pos x="492" y="11"/>
                  </a:cxn>
                  <a:cxn ang="0">
                    <a:pos x="235" y="0"/>
                  </a:cxn>
                  <a:cxn ang="0">
                    <a:pos x="228" y="11"/>
                  </a:cxn>
                  <a:cxn ang="0">
                    <a:pos x="67" y="0"/>
                  </a:cxn>
                  <a:cxn ang="0">
                    <a:pos x="35" y="0"/>
                  </a:cxn>
                </a:cxnLst>
                <a:rect l="0" t="0" r="r" b="b"/>
                <a:pathLst>
                  <a:path w="496" h="260">
                    <a:moveTo>
                      <a:pt x="32" y="12"/>
                    </a:moveTo>
                    <a:lnTo>
                      <a:pt x="30" y="17"/>
                    </a:lnTo>
                    <a:lnTo>
                      <a:pt x="20" y="11"/>
                    </a:lnTo>
                    <a:lnTo>
                      <a:pt x="18" y="12"/>
                    </a:lnTo>
                    <a:lnTo>
                      <a:pt x="23" y="18"/>
                    </a:lnTo>
                    <a:lnTo>
                      <a:pt x="23" y="22"/>
                    </a:lnTo>
                    <a:lnTo>
                      <a:pt x="13" y="22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9" y="43"/>
                    </a:lnTo>
                    <a:lnTo>
                      <a:pt x="8" y="54"/>
                    </a:lnTo>
                    <a:lnTo>
                      <a:pt x="15" y="61"/>
                    </a:lnTo>
                    <a:lnTo>
                      <a:pt x="15" y="68"/>
                    </a:lnTo>
                    <a:lnTo>
                      <a:pt x="21" y="80"/>
                    </a:lnTo>
                    <a:lnTo>
                      <a:pt x="23" y="72"/>
                    </a:lnTo>
                    <a:lnTo>
                      <a:pt x="29" y="68"/>
                    </a:lnTo>
                    <a:lnTo>
                      <a:pt x="27" y="72"/>
                    </a:lnTo>
                    <a:lnTo>
                      <a:pt x="29" y="76"/>
                    </a:lnTo>
                    <a:lnTo>
                      <a:pt x="32" y="77"/>
                    </a:lnTo>
                    <a:lnTo>
                      <a:pt x="29" y="85"/>
                    </a:lnTo>
                    <a:lnTo>
                      <a:pt x="36" y="91"/>
                    </a:lnTo>
                    <a:lnTo>
                      <a:pt x="67" y="88"/>
                    </a:lnTo>
                    <a:lnTo>
                      <a:pt x="70" y="91"/>
                    </a:lnTo>
                    <a:lnTo>
                      <a:pt x="70" y="97"/>
                    </a:lnTo>
                    <a:lnTo>
                      <a:pt x="75" y="98"/>
                    </a:lnTo>
                    <a:lnTo>
                      <a:pt x="85" y="90"/>
                    </a:lnTo>
                    <a:lnTo>
                      <a:pt x="85" y="86"/>
                    </a:lnTo>
                    <a:lnTo>
                      <a:pt x="102" y="86"/>
                    </a:lnTo>
                    <a:lnTo>
                      <a:pt x="107" y="79"/>
                    </a:lnTo>
                    <a:lnTo>
                      <a:pt x="121" y="79"/>
                    </a:lnTo>
                    <a:lnTo>
                      <a:pt x="122" y="74"/>
                    </a:lnTo>
                    <a:lnTo>
                      <a:pt x="142" y="76"/>
                    </a:lnTo>
                    <a:lnTo>
                      <a:pt x="144" y="69"/>
                    </a:lnTo>
                    <a:lnTo>
                      <a:pt x="187" y="70"/>
                    </a:lnTo>
                    <a:lnTo>
                      <a:pt x="192" y="63"/>
                    </a:lnTo>
                    <a:lnTo>
                      <a:pt x="202" y="66"/>
                    </a:lnTo>
                    <a:lnTo>
                      <a:pt x="207" y="60"/>
                    </a:lnTo>
                    <a:lnTo>
                      <a:pt x="207" y="71"/>
                    </a:lnTo>
                    <a:lnTo>
                      <a:pt x="199" y="76"/>
                    </a:lnTo>
                    <a:lnTo>
                      <a:pt x="211" y="77"/>
                    </a:lnTo>
                    <a:lnTo>
                      <a:pt x="209" y="81"/>
                    </a:lnTo>
                    <a:lnTo>
                      <a:pt x="209" y="88"/>
                    </a:lnTo>
                    <a:lnTo>
                      <a:pt x="201" y="91"/>
                    </a:lnTo>
                    <a:lnTo>
                      <a:pt x="201" y="95"/>
                    </a:lnTo>
                    <a:lnTo>
                      <a:pt x="202" y="96"/>
                    </a:lnTo>
                    <a:lnTo>
                      <a:pt x="201" y="99"/>
                    </a:lnTo>
                    <a:lnTo>
                      <a:pt x="156" y="98"/>
                    </a:lnTo>
                    <a:lnTo>
                      <a:pt x="153" y="106"/>
                    </a:lnTo>
                    <a:lnTo>
                      <a:pt x="149" y="104"/>
                    </a:lnTo>
                    <a:lnTo>
                      <a:pt x="149" y="98"/>
                    </a:lnTo>
                    <a:lnTo>
                      <a:pt x="133" y="106"/>
                    </a:lnTo>
                    <a:lnTo>
                      <a:pt x="136" y="112"/>
                    </a:lnTo>
                    <a:lnTo>
                      <a:pt x="132" y="118"/>
                    </a:lnTo>
                    <a:lnTo>
                      <a:pt x="145" y="123"/>
                    </a:lnTo>
                    <a:lnTo>
                      <a:pt x="147" y="128"/>
                    </a:lnTo>
                    <a:lnTo>
                      <a:pt x="156" y="127"/>
                    </a:lnTo>
                    <a:lnTo>
                      <a:pt x="158" y="130"/>
                    </a:lnTo>
                    <a:lnTo>
                      <a:pt x="158" y="135"/>
                    </a:lnTo>
                    <a:lnTo>
                      <a:pt x="161" y="140"/>
                    </a:lnTo>
                    <a:lnTo>
                      <a:pt x="153" y="144"/>
                    </a:lnTo>
                    <a:lnTo>
                      <a:pt x="144" y="135"/>
                    </a:lnTo>
                    <a:lnTo>
                      <a:pt x="118" y="138"/>
                    </a:lnTo>
                    <a:lnTo>
                      <a:pt x="117" y="131"/>
                    </a:lnTo>
                    <a:lnTo>
                      <a:pt x="112" y="130"/>
                    </a:lnTo>
                    <a:lnTo>
                      <a:pt x="112" y="124"/>
                    </a:lnTo>
                    <a:lnTo>
                      <a:pt x="98" y="119"/>
                    </a:lnTo>
                    <a:lnTo>
                      <a:pt x="85" y="128"/>
                    </a:lnTo>
                    <a:lnTo>
                      <a:pt x="84" y="131"/>
                    </a:lnTo>
                    <a:lnTo>
                      <a:pt x="86" y="138"/>
                    </a:lnTo>
                    <a:lnTo>
                      <a:pt x="94" y="145"/>
                    </a:lnTo>
                    <a:lnTo>
                      <a:pt x="96" y="154"/>
                    </a:lnTo>
                    <a:lnTo>
                      <a:pt x="106" y="158"/>
                    </a:lnTo>
                    <a:lnTo>
                      <a:pt x="115" y="172"/>
                    </a:lnTo>
                    <a:lnTo>
                      <a:pt x="139" y="174"/>
                    </a:lnTo>
                    <a:lnTo>
                      <a:pt x="142" y="183"/>
                    </a:lnTo>
                    <a:lnTo>
                      <a:pt x="142" y="194"/>
                    </a:lnTo>
                    <a:lnTo>
                      <a:pt x="150" y="203"/>
                    </a:lnTo>
                    <a:lnTo>
                      <a:pt x="160" y="199"/>
                    </a:lnTo>
                    <a:lnTo>
                      <a:pt x="161" y="199"/>
                    </a:lnTo>
                    <a:lnTo>
                      <a:pt x="161" y="194"/>
                    </a:lnTo>
                    <a:lnTo>
                      <a:pt x="175" y="188"/>
                    </a:lnTo>
                    <a:lnTo>
                      <a:pt x="181" y="195"/>
                    </a:lnTo>
                    <a:lnTo>
                      <a:pt x="182" y="183"/>
                    </a:lnTo>
                    <a:lnTo>
                      <a:pt x="186" y="183"/>
                    </a:lnTo>
                    <a:lnTo>
                      <a:pt x="187" y="190"/>
                    </a:lnTo>
                    <a:lnTo>
                      <a:pt x="203" y="199"/>
                    </a:lnTo>
                    <a:lnTo>
                      <a:pt x="218" y="187"/>
                    </a:lnTo>
                    <a:lnTo>
                      <a:pt x="241" y="195"/>
                    </a:lnTo>
                    <a:lnTo>
                      <a:pt x="246" y="192"/>
                    </a:lnTo>
                    <a:lnTo>
                      <a:pt x="249" y="187"/>
                    </a:lnTo>
                    <a:lnTo>
                      <a:pt x="250" y="188"/>
                    </a:lnTo>
                    <a:lnTo>
                      <a:pt x="249" y="198"/>
                    </a:lnTo>
                    <a:lnTo>
                      <a:pt x="244" y="206"/>
                    </a:lnTo>
                    <a:lnTo>
                      <a:pt x="246" y="224"/>
                    </a:lnTo>
                    <a:lnTo>
                      <a:pt x="254" y="232"/>
                    </a:lnTo>
                    <a:lnTo>
                      <a:pt x="257" y="228"/>
                    </a:lnTo>
                    <a:lnTo>
                      <a:pt x="255" y="236"/>
                    </a:lnTo>
                    <a:lnTo>
                      <a:pt x="263" y="243"/>
                    </a:lnTo>
                    <a:lnTo>
                      <a:pt x="261" y="246"/>
                    </a:lnTo>
                    <a:lnTo>
                      <a:pt x="262" y="249"/>
                    </a:lnTo>
                    <a:lnTo>
                      <a:pt x="278" y="253"/>
                    </a:lnTo>
                    <a:lnTo>
                      <a:pt x="279" y="259"/>
                    </a:lnTo>
                    <a:lnTo>
                      <a:pt x="283" y="260"/>
                    </a:lnTo>
                    <a:lnTo>
                      <a:pt x="287" y="254"/>
                    </a:lnTo>
                    <a:lnTo>
                      <a:pt x="287" y="259"/>
                    </a:lnTo>
                    <a:lnTo>
                      <a:pt x="315" y="255"/>
                    </a:lnTo>
                    <a:lnTo>
                      <a:pt x="328" y="247"/>
                    </a:lnTo>
                    <a:lnTo>
                      <a:pt x="332" y="236"/>
                    </a:lnTo>
                    <a:lnTo>
                      <a:pt x="333" y="221"/>
                    </a:lnTo>
                    <a:lnTo>
                      <a:pt x="337" y="217"/>
                    </a:lnTo>
                    <a:lnTo>
                      <a:pt x="354" y="211"/>
                    </a:lnTo>
                    <a:lnTo>
                      <a:pt x="367" y="199"/>
                    </a:lnTo>
                    <a:lnTo>
                      <a:pt x="376" y="204"/>
                    </a:lnTo>
                    <a:lnTo>
                      <a:pt x="376" y="209"/>
                    </a:lnTo>
                    <a:lnTo>
                      <a:pt x="379" y="211"/>
                    </a:lnTo>
                    <a:lnTo>
                      <a:pt x="385" y="204"/>
                    </a:lnTo>
                    <a:lnTo>
                      <a:pt x="391" y="208"/>
                    </a:lnTo>
                    <a:lnTo>
                      <a:pt x="405" y="194"/>
                    </a:lnTo>
                    <a:lnTo>
                      <a:pt x="414" y="188"/>
                    </a:lnTo>
                    <a:lnTo>
                      <a:pt x="413" y="182"/>
                    </a:lnTo>
                    <a:lnTo>
                      <a:pt x="418" y="174"/>
                    </a:lnTo>
                    <a:lnTo>
                      <a:pt x="417" y="166"/>
                    </a:lnTo>
                    <a:lnTo>
                      <a:pt x="424" y="163"/>
                    </a:lnTo>
                    <a:lnTo>
                      <a:pt x="425" y="156"/>
                    </a:lnTo>
                    <a:lnTo>
                      <a:pt x="425" y="150"/>
                    </a:lnTo>
                    <a:lnTo>
                      <a:pt x="428" y="150"/>
                    </a:lnTo>
                    <a:lnTo>
                      <a:pt x="427" y="142"/>
                    </a:lnTo>
                    <a:lnTo>
                      <a:pt x="422" y="140"/>
                    </a:lnTo>
                    <a:lnTo>
                      <a:pt x="421" y="124"/>
                    </a:lnTo>
                    <a:lnTo>
                      <a:pt x="433" y="114"/>
                    </a:lnTo>
                    <a:lnTo>
                      <a:pt x="434" y="109"/>
                    </a:lnTo>
                    <a:lnTo>
                      <a:pt x="443" y="112"/>
                    </a:lnTo>
                    <a:lnTo>
                      <a:pt x="448" y="98"/>
                    </a:lnTo>
                    <a:lnTo>
                      <a:pt x="455" y="99"/>
                    </a:lnTo>
                    <a:lnTo>
                      <a:pt x="459" y="87"/>
                    </a:lnTo>
                    <a:lnTo>
                      <a:pt x="465" y="86"/>
                    </a:lnTo>
                    <a:lnTo>
                      <a:pt x="462" y="84"/>
                    </a:lnTo>
                    <a:lnTo>
                      <a:pt x="462" y="79"/>
                    </a:lnTo>
                    <a:lnTo>
                      <a:pt x="472" y="66"/>
                    </a:lnTo>
                    <a:lnTo>
                      <a:pt x="473" y="60"/>
                    </a:lnTo>
                    <a:lnTo>
                      <a:pt x="491" y="57"/>
                    </a:lnTo>
                    <a:lnTo>
                      <a:pt x="494" y="44"/>
                    </a:lnTo>
                    <a:lnTo>
                      <a:pt x="496" y="37"/>
                    </a:lnTo>
                    <a:lnTo>
                      <a:pt x="487" y="28"/>
                    </a:lnTo>
                    <a:lnTo>
                      <a:pt x="488" y="26"/>
                    </a:lnTo>
                    <a:lnTo>
                      <a:pt x="487" y="21"/>
                    </a:lnTo>
                    <a:lnTo>
                      <a:pt x="492" y="11"/>
                    </a:lnTo>
                    <a:lnTo>
                      <a:pt x="491" y="4"/>
                    </a:lnTo>
                    <a:lnTo>
                      <a:pt x="492" y="0"/>
                    </a:lnTo>
                    <a:lnTo>
                      <a:pt x="235" y="0"/>
                    </a:lnTo>
                    <a:lnTo>
                      <a:pt x="235" y="4"/>
                    </a:lnTo>
                    <a:lnTo>
                      <a:pt x="230" y="2"/>
                    </a:lnTo>
                    <a:lnTo>
                      <a:pt x="228" y="11"/>
                    </a:lnTo>
                    <a:lnTo>
                      <a:pt x="222" y="5"/>
                    </a:lnTo>
                    <a:lnTo>
                      <a:pt x="21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6" y="0"/>
                    </a:lnTo>
                    <a:lnTo>
                      <a:pt x="35" y="0"/>
                    </a:lnTo>
                    <a:lnTo>
                      <a:pt x="31" y="6"/>
                    </a:lnTo>
                    <a:lnTo>
                      <a:pt x="32" y="12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</p:grpSp>
        <p:sp>
          <p:nvSpPr>
            <p:cNvPr id="135" name="Freeform 229"/>
            <p:cNvSpPr>
              <a:spLocks noChangeAspect="1"/>
            </p:cNvSpPr>
            <p:nvPr/>
          </p:nvSpPr>
          <p:spPr bwMode="gray">
            <a:xfrm>
              <a:off x="1780976" y="2297209"/>
              <a:ext cx="5257" cy="577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2"/>
                </a:cxn>
                <a:cxn ang="0">
                  <a:pos x="2" y="0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1" y="15"/>
                </a:cxn>
                <a:cxn ang="0">
                  <a:pos x="13" y="13"/>
                </a:cxn>
                <a:cxn ang="0">
                  <a:pos x="19" y="10"/>
                </a:cxn>
                <a:cxn ang="0">
                  <a:pos x="19" y="6"/>
                </a:cxn>
                <a:cxn ang="0">
                  <a:pos x="8" y="0"/>
                </a:cxn>
                <a:cxn ang="0">
                  <a:pos x="3" y="0"/>
                </a:cxn>
              </a:cxnLst>
              <a:rect l="0" t="0" r="r" b="b"/>
              <a:pathLst>
                <a:path w="19" h="22">
                  <a:moveTo>
                    <a:pt x="3" y="0"/>
                  </a:moveTo>
                  <a:lnTo>
                    <a:pt x="3" y="22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3" y="13"/>
                  </a:lnTo>
                  <a:lnTo>
                    <a:pt x="19" y="10"/>
                  </a:lnTo>
                  <a:lnTo>
                    <a:pt x="19" y="6"/>
                  </a:lnTo>
                  <a:lnTo>
                    <a:pt x="8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36" name="Freeform 230"/>
            <p:cNvSpPr>
              <a:spLocks noChangeAspect="1"/>
            </p:cNvSpPr>
            <p:nvPr/>
          </p:nvSpPr>
          <p:spPr bwMode="gray">
            <a:xfrm>
              <a:off x="2060886" y="1773383"/>
              <a:ext cx="38110" cy="40405"/>
            </a:xfrm>
            <a:custGeom>
              <a:avLst/>
              <a:gdLst/>
              <a:ahLst/>
              <a:cxnLst>
                <a:cxn ang="0">
                  <a:pos x="82" y="27"/>
                </a:cxn>
                <a:cxn ang="0">
                  <a:pos x="96" y="46"/>
                </a:cxn>
                <a:cxn ang="0">
                  <a:pos x="118" y="55"/>
                </a:cxn>
                <a:cxn ang="0">
                  <a:pos x="128" y="70"/>
                </a:cxn>
                <a:cxn ang="0">
                  <a:pos x="137" y="68"/>
                </a:cxn>
                <a:cxn ang="0">
                  <a:pos x="141" y="90"/>
                </a:cxn>
                <a:cxn ang="0">
                  <a:pos x="130" y="87"/>
                </a:cxn>
                <a:cxn ang="0">
                  <a:pos x="123" y="82"/>
                </a:cxn>
                <a:cxn ang="0">
                  <a:pos x="107" y="81"/>
                </a:cxn>
                <a:cxn ang="0">
                  <a:pos x="97" y="92"/>
                </a:cxn>
                <a:cxn ang="0">
                  <a:pos x="110" y="101"/>
                </a:cxn>
                <a:cxn ang="0">
                  <a:pos x="118" y="112"/>
                </a:cxn>
                <a:cxn ang="0">
                  <a:pos x="129" y="113"/>
                </a:cxn>
                <a:cxn ang="0">
                  <a:pos x="128" y="138"/>
                </a:cxn>
                <a:cxn ang="0">
                  <a:pos x="121" y="140"/>
                </a:cxn>
                <a:cxn ang="0">
                  <a:pos x="110" y="133"/>
                </a:cxn>
                <a:cxn ang="0">
                  <a:pos x="110" y="122"/>
                </a:cxn>
                <a:cxn ang="0">
                  <a:pos x="97" y="128"/>
                </a:cxn>
                <a:cxn ang="0">
                  <a:pos x="75" y="98"/>
                </a:cxn>
                <a:cxn ang="0">
                  <a:pos x="31" y="76"/>
                </a:cxn>
                <a:cxn ang="0">
                  <a:pos x="24" y="62"/>
                </a:cxn>
                <a:cxn ang="0">
                  <a:pos x="10" y="50"/>
                </a:cxn>
                <a:cxn ang="0">
                  <a:pos x="8" y="39"/>
                </a:cxn>
                <a:cxn ang="0">
                  <a:pos x="4" y="33"/>
                </a:cxn>
                <a:cxn ang="0">
                  <a:pos x="4" y="26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5" y="0"/>
                </a:cxn>
                <a:cxn ang="0">
                  <a:pos x="49" y="9"/>
                </a:cxn>
                <a:cxn ang="0">
                  <a:pos x="58" y="5"/>
                </a:cxn>
                <a:cxn ang="0">
                  <a:pos x="75" y="15"/>
                </a:cxn>
                <a:cxn ang="0">
                  <a:pos x="82" y="27"/>
                </a:cxn>
              </a:cxnLst>
              <a:rect l="0" t="0" r="r" b="b"/>
              <a:pathLst>
                <a:path w="141" h="140">
                  <a:moveTo>
                    <a:pt x="82" y="27"/>
                  </a:moveTo>
                  <a:lnTo>
                    <a:pt x="96" y="46"/>
                  </a:lnTo>
                  <a:lnTo>
                    <a:pt x="118" y="55"/>
                  </a:lnTo>
                  <a:lnTo>
                    <a:pt x="128" y="70"/>
                  </a:lnTo>
                  <a:lnTo>
                    <a:pt x="137" y="68"/>
                  </a:lnTo>
                  <a:lnTo>
                    <a:pt x="141" y="90"/>
                  </a:lnTo>
                  <a:lnTo>
                    <a:pt x="130" y="87"/>
                  </a:lnTo>
                  <a:lnTo>
                    <a:pt x="123" y="82"/>
                  </a:lnTo>
                  <a:lnTo>
                    <a:pt x="107" y="81"/>
                  </a:lnTo>
                  <a:lnTo>
                    <a:pt x="97" y="92"/>
                  </a:lnTo>
                  <a:lnTo>
                    <a:pt x="110" y="101"/>
                  </a:lnTo>
                  <a:lnTo>
                    <a:pt x="118" y="112"/>
                  </a:lnTo>
                  <a:lnTo>
                    <a:pt x="129" y="113"/>
                  </a:lnTo>
                  <a:lnTo>
                    <a:pt x="128" y="138"/>
                  </a:lnTo>
                  <a:lnTo>
                    <a:pt x="121" y="140"/>
                  </a:lnTo>
                  <a:lnTo>
                    <a:pt x="110" y="133"/>
                  </a:lnTo>
                  <a:lnTo>
                    <a:pt x="110" y="122"/>
                  </a:lnTo>
                  <a:lnTo>
                    <a:pt x="97" y="128"/>
                  </a:lnTo>
                  <a:lnTo>
                    <a:pt x="75" y="98"/>
                  </a:lnTo>
                  <a:lnTo>
                    <a:pt x="31" y="76"/>
                  </a:lnTo>
                  <a:lnTo>
                    <a:pt x="24" y="62"/>
                  </a:lnTo>
                  <a:lnTo>
                    <a:pt x="10" y="50"/>
                  </a:lnTo>
                  <a:lnTo>
                    <a:pt x="8" y="39"/>
                  </a:lnTo>
                  <a:lnTo>
                    <a:pt x="4" y="33"/>
                  </a:lnTo>
                  <a:lnTo>
                    <a:pt x="4" y="26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5" y="0"/>
                  </a:lnTo>
                  <a:lnTo>
                    <a:pt x="49" y="9"/>
                  </a:lnTo>
                  <a:lnTo>
                    <a:pt x="58" y="5"/>
                  </a:lnTo>
                  <a:lnTo>
                    <a:pt x="75" y="15"/>
                  </a:lnTo>
                  <a:lnTo>
                    <a:pt x="82" y="27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37" name="Freeform 231"/>
            <p:cNvSpPr>
              <a:spLocks noChangeAspect="1"/>
            </p:cNvSpPr>
            <p:nvPr/>
          </p:nvSpPr>
          <p:spPr bwMode="gray">
            <a:xfrm>
              <a:off x="2010949" y="1867180"/>
              <a:ext cx="38110" cy="28861"/>
            </a:xfrm>
            <a:custGeom>
              <a:avLst/>
              <a:gdLst/>
              <a:ahLst/>
              <a:cxnLst>
                <a:cxn ang="0">
                  <a:pos x="144" y="31"/>
                </a:cxn>
                <a:cxn ang="0">
                  <a:pos x="144" y="51"/>
                </a:cxn>
                <a:cxn ang="0">
                  <a:pos x="146" y="69"/>
                </a:cxn>
                <a:cxn ang="0">
                  <a:pos x="134" y="78"/>
                </a:cxn>
                <a:cxn ang="0">
                  <a:pos x="123" y="79"/>
                </a:cxn>
                <a:cxn ang="0">
                  <a:pos x="116" y="76"/>
                </a:cxn>
                <a:cxn ang="0">
                  <a:pos x="112" y="86"/>
                </a:cxn>
                <a:cxn ang="0">
                  <a:pos x="94" y="80"/>
                </a:cxn>
                <a:cxn ang="0">
                  <a:pos x="76" y="87"/>
                </a:cxn>
                <a:cxn ang="0">
                  <a:pos x="32" y="98"/>
                </a:cxn>
                <a:cxn ang="0">
                  <a:pos x="10" y="102"/>
                </a:cxn>
                <a:cxn ang="0">
                  <a:pos x="0" y="100"/>
                </a:cxn>
                <a:cxn ang="0">
                  <a:pos x="1" y="82"/>
                </a:cxn>
                <a:cxn ang="0">
                  <a:pos x="4" y="70"/>
                </a:cxn>
                <a:cxn ang="0">
                  <a:pos x="25" y="58"/>
                </a:cxn>
                <a:cxn ang="0">
                  <a:pos x="46" y="39"/>
                </a:cxn>
                <a:cxn ang="0">
                  <a:pos x="51" y="33"/>
                </a:cxn>
                <a:cxn ang="0">
                  <a:pos x="91" y="22"/>
                </a:cxn>
                <a:cxn ang="0">
                  <a:pos x="105" y="9"/>
                </a:cxn>
                <a:cxn ang="0">
                  <a:pos x="118" y="0"/>
                </a:cxn>
                <a:cxn ang="0">
                  <a:pos x="123" y="8"/>
                </a:cxn>
                <a:cxn ang="0">
                  <a:pos x="140" y="22"/>
                </a:cxn>
                <a:cxn ang="0">
                  <a:pos x="144" y="31"/>
                </a:cxn>
              </a:cxnLst>
              <a:rect l="0" t="0" r="r" b="b"/>
              <a:pathLst>
                <a:path w="146" h="102">
                  <a:moveTo>
                    <a:pt x="144" y="31"/>
                  </a:moveTo>
                  <a:lnTo>
                    <a:pt x="144" y="51"/>
                  </a:lnTo>
                  <a:lnTo>
                    <a:pt x="146" y="69"/>
                  </a:lnTo>
                  <a:lnTo>
                    <a:pt x="134" y="78"/>
                  </a:lnTo>
                  <a:lnTo>
                    <a:pt x="123" y="79"/>
                  </a:lnTo>
                  <a:lnTo>
                    <a:pt x="116" y="76"/>
                  </a:lnTo>
                  <a:lnTo>
                    <a:pt x="112" y="86"/>
                  </a:lnTo>
                  <a:lnTo>
                    <a:pt x="94" y="80"/>
                  </a:lnTo>
                  <a:lnTo>
                    <a:pt x="76" y="87"/>
                  </a:lnTo>
                  <a:lnTo>
                    <a:pt x="32" y="98"/>
                  </a:lnTo>
                  <a:lnTo>
                    <a:pt x="10" y="102"/>
                  </a:lnTo>
                  <a:lnTo>
                    <a:pt x="0" y="100"/>
                  </a:lnTo>
                  <a:lnTo>
                    <a:pt x="1" y="82"/>
                  </a:lnTo>
                  <a:lnTo>
                    <a:pt x="4" y="70"/>
                  </a:lnTo>
                  <a:lnTo>
                    <a:pt x="25" y="58"/>
                  </a:lnTo>
                  <a:lnTo>
                    <a:pt x="46" y="39"/>
                  </a:lnTo>
                  <a:lnTo>
                    <a:pt x="51" y="33"/>
                  </a:lnTo>
                  <a:lnTo>
                    <a:pt x="91" y="22"/>
                  </a:lnTo>
                  <a:lnTo>
                    <a:pt x="105" y="9"/>
                  </a:lnTo>
                  <a:lnTo>
                    <a:pt x="118" y="0"/>
                  </a:lnTo>
                  <a:lnTo>
                    <a:pt x="123" y="8"/>
                  </a:lnTo>
                  <a:lnTo>
                    <a:pt x="140" y="22"/>
                  </a:lnTo>
                  <a:lnTo>
                    <a:pt x="144" y="31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38" name="Freeform 232"/>
            <p:cNvSpPr>
              <a:spLocks noChangeAspect="1"/>
            </p:cNvSpPr>
            <p:nvPr/>
          </p:nvSpPr>
          <p:spPr bwMode="gray">
            <a:xfrm>
              <a:off x="1782290" y="2292881"/>
              <a:ext cx="11828" cy="4330"/>
            </a:xfrm>
            <a:custGeom>
              <a:avLst/>
              <a:gdLst/>
              <a:ahLst/>
              <a:cxnLst>
                <a:cxn ang="0">
                  <a:pos x="44" y="4"/>
                </a:cxn>
                <a:cxn ang="0">
                  <a:pos x="41" y="6"/>
                </a:cxn>
                <a:cxn ang="0">
                  <a:pos x="14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" y="9"/>
                </a:cxn>
                <a:cxn ang="0">
                  <a:pos x="6" y="15"/>
                </a:cxn>
                <a:cxn ang="0">
                  <a:pos x="15" y="15"/>
                </a:cxn>
                <a:cxn ang="0">
                  <a:pos x="25" y="15"/>
                </a:cxn>
                <a:cxn ang="0">
                  <a:pos x="25" y="10"/>
                </a:cxn>
                <a:cxn ang="0">
                  <a:pos x="27" y="6"/>
                </a:cxn>
                <a:cxn ang="0">
                  <a:pos x="41" y="7"/>
                </a:cxn>
                <a:cxn ang="0">
                  <a:pos x="44" y="4"/>
                </a:cxn>
              </a:cxnLst>
              <a:rect l="0" t="0" r="r" b="b"/>
              <a:pathLst>
                <a:path w="44" h="15">
                  <a:moveTo>
                    <a:pt x="44" y="4"/>
                  </a:moveTo>
                  <a:lnTo>
                    <a:pt x="41" y="6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" y="9"/>
                  </a:lnTo>
                  <a:lnTo>
                    <a:pt x="6" y="15"/>
                  </a:lnTo>
                  <a:lnTo>
                    <a:pt x="15" y="15"/>
                  </a:lnTo>
                  <a:lnTo>
                    <a:pt x="25" y="15"/>
                  </a:lnTo>
                  <a:lnTo>
                    <a:pt x="25" y="10"/>
                  </a:lnTo>
                  <a:lnTo>
                    <a:pt x="27" y="6"/>
                  </a:lnTo>
                  <a:lnTo>
                    <a:pt x="41" y="7"/>
                  </a:lnTo>
                  <a:lnTo>
                    <a:pt x="44" y="4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39" name="Freeform 233"/>
            <p:cNvSpPr>
              <a:spLocks noChangeAspect="1"/>
            </p:cNvSpPr>
            <p:nvPr/>
          </p:nvSpPr>
          <p:spPr bwMode="gray">
            <a:xfrm>
              <a:off x="1364396" y="1281302"/>
              <a:ext cx="797679" cy="1013021"/>
            </a:xfrm>
            <a:custGeom>
              <a:avLst/>
              <a:gdLst/>
              <a:ahLst/>
              <a:cxnLst>
                <a:cxn ang="0">
                  <a:pos x="334" y="269"/>
                </a:cxn>
                <a:cxn ang="0">
                  <a:pos x="56" y="423"/>
                </a:cxn>
                <a:cxn ang="0">
                  <a:pos x="87" y="620"/>
                </a:cxn>
                <a:cxn ang="0">
                  <a:pos x="345" y="649"/>
                </a:cxn>
                <a:cxn ang="0">
                  <a:pos x="370" y="802"/>
                </a:cxn>
                <a:cxn ang="0">
                  <a:pos x="203" y="910"/>
                </a:cxn>
                <a:cxn ang="0">
                  <a:pos x="382" y="1005"/>
                </a:cxn>
                <a:cxn ang="0">
                  <a:pos x="663" y="1060"/>
                </a:cxn>
                <a:cxn ang="0">
                  <a:pos x="789" y="1212"/>
                </a:cxn>
                <a:cxn ang="0">
                  <a:pos x="914" y="1457"/>
                </a:cxn>
                <a:cxn ang="0">
                  <a:pos x="957" y="1666"/>
                </a:cxn>
                <a:cxn ang="0">
                  <a:pos x="946" y="1937"/>
                </a:cxn>
                <a:cxn ang="0">
                  <a:pos x="1155" y="1924"/>
                </a:cxn>
                <a:cxn ang="0">
                  <a:pos x="1212" y="2100"/>
                </a:cxn>
                <a:cxn ang="0">
                  <a:pos x="1198" y="2196"/>
                </a:cxn>
                <a:cxn ang="0">
                  <a:pos x="1193" y="2371"/>
                </a:cxn>
                <a:cxn ang="0">
                  <a:pos x="1189" y="2458"/>
                </a:cxn>
                <a:cxn ang="0">
                  <a:pos x="1066" y="2539"/>
                </a:cxn>
                <a:cxn ang="0">
                  <a:pos x="1064" y="2750"/>
                </a:cxn>
                <a:cxn ang="0">
                  <a:pos x="1125" y="2895"/>
                </a:cxn>
                <a:cxn ang="0">
                  <a:pos x="1211" y="2960"/>
                </a:cxn>
                <a:cxn ang="0">
                  <a:pos x="1195" y="3116"/>
                </a:cxn>
                <a:cxn ang="0">
                  <a:pos x="1279" y="3272"/>
                </a:cxn>
                <a:cxn ang="0">
                  <a:pos x="1338" y="3337"/>
                </a:cxn>
                <a:cxn ang="0">
                  <a:pos x="1363" y="3416"/>
                </a:cxn>
                <a:cxn ang="0">
                  <a:pos x="1470" y="3433"/>
                </a:cxn>
                <a:cxn ang="0">
                  <a:pos x="1537" y="3452"/>
                </a:cxn>
                <a:cxn ang="0">
                  <a:pos x="1629" y="3467"/>
                </a:cxn>
                <a:cxn ang="0">
                  <a:pos x="1687" y="3305"/>
                </a:cxn>
                <a:cxn ang="0">
                  <a:pos x="1689" y="3152"/>
                </a:cxn>
                <a:cxn ang="0">
                  <a:pos x="1764" y="3101"/>
                </a:cxn>
                <a:cxn ang="0">
                  <a:pos x="1753" y="2943"/>
                </a:cxn>
                <a:cxn ang="0">
                  <a:pos x="1812" y="2852"/>
                </a:cxn>
                <a:cxn ang="0">
                  <a:pos x="1901" y="2792"/>
                </a:cxn>
                <a:cxn ang="0">
                  <a:pos x="1930" y="2799"/>
                </a:cxn>
                <a:cxn ang="0">
                  <a:pos x="2028" y="2774"/>
                </a:cxn>
                <a:cxn ang="0">
                  <a:pos x="2118" y="2690"/>
                </a:cxn>
                <a:cxn ang="0">
                  <a:pos x="2174" y="2551"/>
                </a:cxn>
                <a:cxn ang="0">
                  <a:pos x="2221" y="2438"/>
                </a:cxn>
                <a:cxn ang="0">
                  <a:pos x="2324" y="2497"/>
                </a:cxn>
                <a:cxn ang="0">
                  <a:pos x="2398" y="2454"/>
                </a:cxn>
                <a:cxn ang="0">
                  <a:pos x="2533" y="2404"/>
                </a:cxn>
                <a:cxn ang="0">
                  <a:pos x="2608" y="2324"/>
                </a:cxn>
                <a:cxn ang="0">
                  <a:pos x="2693" y="2260"/>
                </a:cxn>
                <a:cxn ang="0">
                  <a:pos x="2744" y="2191"/>
                </a:cxn>
                <a:cxn ang="0">
                  <a:pos x="2518" y="2132"/>
                </a:cxn>
                <a:cxn ang="0">
                  <a:pos x="2535" y="1960"/>
                </a:cxn>
                <a:cxn ang="0">
                  <a:pos x="2675" y="2082"/>
                </a:cxn>
                <a:cxn ang="0">
                  <a:pos x="2798" y="2021"/>
                </a:cxn>
                <a:cxn ang="0">
                  <a:pos x="2734" y="1919"/>
                </a:cxn>
                <a:cxn ang="0">
                  <a:pos x="2637" y="1764"/>
                </a:cxn>
                <a:cxn ang="0">
                  <a:pos x="2526" y="1666"/>
                </a:cxn>
                <a:cxn ang="0">
                  <a:pos x="2780" y="1635"/>
                </a:cxn>
                <a:cxn ang="0">
                  <a:pos x="2761" y="1433"/>
                </a:cxn>
                <a:cxn ang="0">
                  <a:pos x="2855" y="1350"/>
                </a:cxn>
                <a:cxn ang="0">
                  <a:pos x="2914" y="1260"/>
                </a:cxn>
                <a:cxn ang="0">
                  <a:pos x="2866" y="1034"/>
                </a:cxn>
                <a:cxn ang="0">
                  <a:pos x="2763" y="931"/>
                </a:cxn>
                <a:cxn ang="0">
                  <a:pos x="3000" y="845"/>
                </a:cxn>
                <a:cxn ang="0">
                  <a:pos x="2868" y="650"/>
                </a:cxn>
                <a:cxn ang="0">
                  <a:pos x="2831" y="472"/>
                </a:cxn>
                <a:cxn ang="0">
                  <a:pos x="2931" y="232"/>
                </a:cxn>
                <a:cxn ang="0">
                  <a:pos x="3035" y="0"/>
                </a:cxn>
              </a:cxnLst>
              <a:rect l="0" t="0" r="r" b="b"/>
              <a:pathLst>
                <a:path w="3035" h="3510">
                  <a:moveTo>
                    <a:pt x="430" y="18"/>
                  </a:moveTo>
                  <a:lnTo>
                    <a:pt x="443" y="28"/>
                  </a:lnTo>
                  <a:lnTo>
                    <a:pt x="454" y="26"/>
                  </a:lnTo>
                  <a:lnTo>
                    <a:pt x="467" y="50"/>
                  </a:lnTo>
                  <a:lnTo>
                    <a:pt x="458" y="63"/>
                  </a:lnTo>
                  <a:lnTo>
                    <a:pt x="442" y="66"/>
                  </a:lnTo>
                  <a:lnTo>
                    <a:pt x="427" y="63"/>
                  </a:lnTo>
                  <a:lnTo>
                    <a:pt x="420" y="93"/>
                  </a:lnTo>
                  <a:lnTo>
                    <a:pt x="430" y="101"/>
                  </a:lnTo>
                  <a:lnTo>
                    <a:pt x="438" y="117"/>
                  </a:lnTo>
                  <a:lnTo>
                    <a:pt x="442" y="131"/>
                  </a:lnTo>
                  <a:lnTo>
                    <a:pt x="442" y="147"/>
                  </a:lnTo>
                  <a:lnTo>
                    <a:pt x="443" y="157"/>
                  </a:lnTo>
                  <a:lnTo>
                    <a:pt x="424" y="183"/>
                  </a:lnTo>
                  <a:lnTo>
                    <a:pt x="416" y="204"/>
                  </a:lnTo>
                  <a:lnTo>
                    <a:pt x="406" y="212"/>
                  </a:lnTo>
                  <a:lnTo>
                    <a:pt x="382" y="255"/>
                  </a:lnTo>
                  <a:lnTo>
                    <a:pt x="377" y="276"/>
                  </a:lnTo>
                  <a:lnTo>
                    <a:pt x="368" y="283"/>
                  </a:lnTo>
                  <a:lnTo>
                    <a:pt x="363" y="278"/>
                  </a:lnTo>
                  <a:lnTo>
                    <a:pt x="351" y="278"/>
                  </a:lnTo>
                  <a:lnTo>
                    <a:pt x="334" y="269"/>
                  </a:lnTo>
                  <a:lnTo>
                    <a:pt x="322" y="278"/>
                  </a:lnTo>
                  <a:lnTo>
                    <a:pt x="311" y="258"/>
                  </a:lnTo>
                  <a:lnTo>
                    <a:pt x="275" y="274"/>
                  </a:lnTo>
                  <a:lnTo>
                    <a:pt x="274" y="284"/>
                  </a:lnTo>
                  <a:lnTo>
                    <a:pt x="263" y="278"/>
                  </a:lnTo>
                  <a:lnTo>
                    <a:pt x="231" y="285"/>
                  </a:lnTo>
                  <a:lnTo>
                    <a:pt x="204" y="305"/>
                  </a:lnTo>
                  <a:lnTo>
                    <a:pt x="195" y="314"/>
                  </a:lnTo>
                  <a:lnTo>
                    <a:pt x="201" y="325"/>
                  </a:lnTo>
                  <a:lnTo>
                    <a:pt x="217" y="330"/>
                  </a:lnTo>
                  <a:lnTo>
                    <a:pt x="216" y="343"/>
                  </a:lnTo>
                  <a:lnTo>
                    <a:pt x="199" y="337"/>
                  </a:lnTo>
                  <a:lnTo>
                    <a:pt x="191" y="341"/>
                  </a:lnTo>
                  <a:lnTo>
                    <a:pt x="189" y="350"/>
                  </a:lnTo>
                  <a:lnTo>
                    <a:pt x="183" y="355"/>
                  </a:lnTo>
                  <a:lnTo>
                    <a:pt x="153" y="357"/>
                  </a:lnTo>
                  <a:lnTo>
                    <a:pt x="140" y="370"/>
                  </a:lnTo>
                  <a:lnTo>
                    <a:pt x="114" y="378"/>
                  </a:lnTo>
                  <a:lnTo>
                    <a:pt x="106" y="411"/>
                  </a:lnTo>
                  <a:lnTo>
                    <a:pt x="87" y="402"/>
                  </a:lnTo>
                  <a:lnTo>
                    <a:pt x="65" y="409"/>
                  </a:lnTo>
                  <a:lnTo>
                    <a:pt x="56" y="423"/>
                  </a:lnTo>
                  <a:lnTo>
                    <a:pt x="32" y="432"/>
                  </a:lnTo>
                  <a:lnTo>
                    <a:pt x="18" y="443"/>
                  </a:lnTo>
                  <a:lnTo>
                    <a:pt x="15" y="458"/>
                  </a:lnTo>
                  <a:lnTo>
                    <a:pt x="16" y="464"/>
                  </a:lnTo>
                  <a:lnTo>
                    <a:pt x="5" y="485"/>
                  </a:lnTo>
                  <a:lnTo>
                    <a:pt x="6" y="494"/>
                  </a:lnTo>
                  <a:lnTo>
                    <a:pt x="26" y="499"/>
                  </a:lnTo>
                  <a:lnTo>
                    <a:pt x="13" y="504"/>
                  </a:lnTo>
                  <a:lnTo>
                    <a:pt x="13" y="510"/>
                  </a:lnTo>
                  <a:lnTo>
                    <a:pt x="10" y="526"/>
                  </a:lnTo>
                  <a:lnTo>
                    <a:pt x="0" y="529"/>
                  </a:lnTo>
                  <a:lnTo>
                    <a:pt x="4" y="540"/>
                  </a:lnTo>
                  <a:lnTo>
                    <a:pt x="18" y="555"/>
                  </a:lnTo>
                  <a:lnTo>
                    <a:pt x="33" y="563"/>
                  </a:lnTo>
                  <a:lnTo>
                    <a:pt x="37" y="572"/>
                  </a:lnTo>
                  <a:lnTo>
                    <a:pt x="37" y="586"/>
                  </a:lnTo>
                  <a:lnTo>
                    <a:pt x="39" y="591"/>
                  </a:lnTo>
                  <a:lnTo>
                    <a:pt x="58" y="601"/>
                  </a:lnTo>
                  <a:lnTo>
                    <a:pt x="65" y="598"/>
                  </a:lnTo>
                  <a:lnTo>
                    <a:pt x="76" y="607"/>
                  </a:lnTo>
                  <a:lnTo>
                    <a:pt x="91" y="608"/>
                  </a:lnTo>
                  <a:lnTo>
                    <a:pt x="87" y="620"/>
                  </a:lnTo>
                  <a:lnTo>
                    <a:pt x="92" y="634"/>
                  </a:lnTo>
                  <a:lnTo>
                    <a:pt x="114" y="630"/>
                  </a:lnTo>
                  <a:lnTo>
                    <a:pt x="155" y="614"/>
                  </a:lnTo>
                  <a:lnTo>
                    <a:pt x="134" y="641"/>
                  </a:lnTo>
                  <a:lnTo>
                    <a:pt x="128" y="660"/>
                  </a:lnTo>
                  <a:lnTo>
                    <a:pt x="160" y="660"/>
                  </a:lnTo>
                  <a:lnTo>
                    <a:pt x="180" y="649"/>
                  </a:lnTo>
                  <a:lnTo>
                    <a:pt x="180" y="657"/>
                  </a:lnTo>
                  <a:lnTo>
                    <a:pt x="153" y="678"/>
                  </a:lnTo>
                  <a:lnTo>
                    <a:pt x="158" y="693"/>
                  </a:lnTo>
                  <a:lnTo>
                    <a:pt x="196" y="709"/>
                  </a:lnTo>
                  <a:lnTo>
                    <a:pt x="214" y="711"/>
                  </a:lnTo>
                  <a:lnTo>
                    <a:pt x="236" y="700"/>
                  </a:lnTo>
                  <a:lnTo>
                    <a:pt x="237" y="685"/>
                  </a:lnTo>
                  <a:lnTo>
                    <a:pt x="230" y="663"/>
                  </a:lnTo>
                  <a:lnTo>
                    <a:pt x="239" y="660"/>
                  </a:lnTo>
                  <a:lnTo>
                    <a:pt x="253" y="678"/>
                  </a:lnTo>
                  <a:lnTo>
                    <a:pt x="258" y="694"/>
                  </a:lnTo>
                  <a:lnTo>
                    <a:pt x="289" y="694"/>
                  </a:lnTo>
                  <a:lnTo>
                    <a:pt x="314" y="688"/>
                  </a:lnTo>
                  <a:lnTo>
                    <a:pt x="329" y="663"/>
                  </a:lnTo>
                  <a:lnTo>
                    <a:pt x="345" y="649"/>
                  </a:lnTo>
                  <a:lnTo>
                    <a:pt x="356" y="646"/>
                  </a:lnTo>
                  <a:lnTo>
                    <a:pt x="354" y="658"/>
                  </a:lnTo>
                  <a:lnTo>
                    <a:pt x="340" y="666"/>
                  </a:lnTo>
                  <a:lnTo>
                    <a:pt x="345" y="673"/>
                  </a:lnTo>
                  <a:lnTo>
                    <a:pt x="352" y="671"/>
                  </a:lnTo>
                  <a:lnTo>
                    <a:pt x="360" y="658"/>
                  </a:lnTo>
                  <a:lnTo>
                    <a:pt x="375" y="655"/>
                  </a:lnTo>
                  <a:lnTo>
                    <a:pt x="379" y="665"/>
                  </a:lnTo>
                  <a:lnTo>
                    <a:pt x="381" y="678"/>
                  </a:lnTo>
                  <a:lnTo>
                    <a:pt x="393" y="688"/>
                  </a:lnTo>
                  <a:lnTo>
                    <a:pt x="389" y="706"/>
                  </a:lnTo>
                  <a:lnTo>
                    <a:pt x="381" y="716"/>
                  </a:lnTo>
                  <a:lnTo>
                    <a:pt x="365" y="714"/>
                  </a:lnTo>
                  <a:lnTo>
                    <a:pt x="356" y="725"/>
                  </a:lnTo>
                  <a:lnTo>
                    <a:pt x="359" y="736"/>
                  </a:lnTo>
                  <a:lnTo>
                    <a:pt x="365" y="747"/>
                  </a:lnTo>
                  <a:lnTo>
                    <a:pt x="395" y="763"/>
                  </a:lnTo>
                  <a:lnTo>
                    <a:pt x="398" y="769"/>
                  </a:lnTo>
                  <a:lnTo>
                    <a:pt x="397" y="776"/>
                  </a:lnTo>
                  <a:lnTo>
                    <a:pt x="391" y="785"/>
                  </a:lnTo>
                  <a:lnTo>
                    <a:pt x="373" y="791"/>
                  </a:lnTo>
                  <a:lnTo>
                    <a:pt x="370" y="802"/>
                  </a:lnTo>
                  <a:lnTo>
                    <a:pt x="360" y="803"/>
                  </a:lnTo>
                  <a:lnTo>
                    <a:pt x="346" y="796"/>
                  </a:lnTo>
                  <a:lnTo>
                    <a:pt x="289" y="781"/>
                  </a:lnTo>
                  <a:lnTo>
                    <a:pt x="258" y="789"/>
                  </a:lnTo>
                  <a:lnTo>
                    <a:pt x="203" y="776"/>
                  </a:lnTo>
                  <a:lnTo>
                    <a:pt x="146" y="774"/>
                  </a:lnTo>
                  <a:lnTo>
                    <a:pt x="117" y="787"/>
                  </a:lnTo>
                  <a:lnTo>
                    <a:pt x="119" y="797"/>
                  </a:lnTo>
                  <a:lnTo>
                    <a:pt x="106" y="800"/>
                  </a:lnTo>
                  <a:lnTo>
                    <a:pt x="88" y="829"/>
                  </a:lnTo>
                  <a:lnTo>
                    <a:pt x="81" y="840"/>
                  </a:lnTo>
                  <a:lnTo>
                    <a:pt x="87" y="838"/>
                  </a:lnTo>
                  <a:lnTo>
                    <a:pt x="110" y="851"/>
                  </a:lnTo>
                  <a:lnTo>
                    <a:pt x="114" y="860"/>
                  </a:lnTo>
                  <a:lnTo>
                    <a:pt x="113" y="872"/>
                  </a:lnTo>
                  <a:lnTo>
                    <a:pt x="129" y="884"/>
                  </a:lnTo>
                  <a:lnTo>
                    <a:pt x="149" y="881"/>
                  </a:lnTo>
                  <a:lnTo>
                    <a:pt x="173" y="828"/>
                  </a:lnTo>
                  <a:lnTo>
                    <a:pt x="179" y="833"/>
                  </a:lnTo>
                  <a:lnTo>
                    <a:pt x="160" y="870"/>
                  </a:lnTo>
                  <a:lnTo>
                    <a:pt x="166" y="894"/>
                  </a:lnTo>
                  <a:lnTo>
                    <a:pt x="203" y="910"/>
                  </a:lnTo>
                  <a:lnTo>
                    <a:pt x="233" y="915"/>
                  </a:lnTo>
                  <a:lnTo>
                    <a:pt x="262" y="909"/>
                  </a:lnTo>
                  <a:lnTo>
                    <a:pt x="260" y="924"/>
                  </a:lnTo>
                  <a:lnTo>
                    <a:pt x="243" y="937"/>
                  </a:lnTo>
                  <a:lnTo>
                    <a:pt x="222" y="937"/>
                  </a:lnTo>
                  <a:lnTo>
                    <a:pt x="185" y="976"/>
                  </a:lnTo>
                  <a:lnTo>
                    <a:pt x="198" y="996"/>
                  </a:lnTo>
                  <a:lnTo>
                    <a:pt x="214" y="1012"/>
                  </a:lnTo>
                  <a:lnTo>
                    <a:pt x="225" y="1031"/>
                  </a:lnTo>
                  <a:lnTo>
                    <a:pt x="262" y="1061"/>
                  </a:lnTo>
                  <a:lnTo>
                    <a:pt x="292" y="1070"/>
                  </a:lnTo>
                  <a:lnTo>
                    <a:pt x="309" y="1081"/>
                  </a:lnTo>
                  <a:lnTo>
                    <a:pt x="336" y="1087"/>
                  </a:lnTo>
                  <a:lnTo>
                    <a:pt x="362" y="1099"/>
                  </a:lnTo>
                  <a:lnTo>
                    <a:pt x="329" y="1048"/>
                  </a:lnTo>
                  <a:lnTo>
                    <a:pt x="313" y="1037"/>
                  </a:lnTo>
                  <a:lnTo>
                    <a:pt x="328" y="1016"/>
                  </a:lnTo>
                  <a:lnTo>
                    <a:pt x="340" y="1016"/>
                  </a:lnTo>
                  <a:lnTo>
                    <a:pt x="357" y="1043"/>
                  </a:lnTo>
                  <a:lnTo>
                    <a:pt x="368" y="1044"/>
                  </a:lnTo>
                  <a:lnTo>
                    <a:pt x="372" y="1024"/>
                  </a:lnTo>
                  <a:lnTo>
                    <a:pt x="382" y="1005"/>
                  </a:lnTo>
                  <a:lnTo>
                    <a:pt x="410" y="1015"/>
                  </a:lnTo>
                  <a:lnTo>
                    <a:pt x="404" y="1028"/>
                  </a:lnTo>
                  <a:lnTo>
                    <a:pt x="402" y="1054"/>
                  </a:lnTo>
                  <a:lnTo>
                    <a:pt x="419" y="1071"/>
                  </a:lnTo>
                  <a:lnTo>
                    <a:pt x="430" y="1062"/>
                  </a:lnTo>
                  <a:lnTo>
                    <a:pt x="440" y="1042"/>
                  </a:lnTo>
                  <a:lnTo>
                    <a:pt x="453" y="1034"/>
                  </a:lnTo>
                  <a:lnTo>
                    <a:pt x="462" y="1038"/>
                  </a:lnTo>
                  <a:lnTo>
                    <a:pt x="465" y="1023"/>
                  </a:lnTo>
                  <a:lnTo>
                    <a:pt x="476" y="1010"/>
                  </a:lnTo>
                  <a:lnTo>
                    <a:pt x="491" y="1001"/>
                  </a:lnTo>
                  <a:lnTo>
                    <a:pt x="491" y="1021"/>
                  </a:lnTo>
                  <a:lnTo>
                    <a:pt x="502" y="1039"/>
                  </a:lnTo>
                  <a:lnTo>
                    <a:pt x="521" y="1022"/>
                  </a:lnTo>
                  <a:lnTo>
                    <a:pt x="534" y="992"/>
                  </a:lnTo>
                  <a:lnTo>
                    <a:pt x="554" y="997"/>
                  </a:lnTo>
                  <a:lnTo>
                    <a:pt x="562" y="1018"/>
                  </a:lnTo>
                  <a:lnTo>
                    <a:pt x="575" y="1024"/>
                  </a:lnTo>
                  <a:lnTo>
                    <a:pt x="581" y="1019"/>
                  </a:lnTo>
                  <a:lnTo>
                    <a:pt x="593" y="1021"/>
                  </a:lnTo>
                  <a:lnTo>
                    <a:pt x="657" y="1040"/>
                  </a:lnTo>
                  <a:lnTo>
                    <a:pt x="663" y="1060"/>
                  </a:lnTo>
                  <a:lnTo>
                    <a:pt x="671" y="1066"/>
                  </a:lnTo>
                  <a:lnTo>
                    <a:pt x="672" y="1075"/>
                  </a:lnTo>
                  <a:lnTo>
                    <a:pt x="672" y="1054"/>
                  </a:lnTo>
                  <a:lnTo>
                    <a:pt x="673" y="1054"/>
                  </a:lnTo>
                  <a:lnTo>
                    <a:pt x="698" y="1075"/>
                  </a:lnTo>
                  <a:lnTo>
                    <a:pt x="715" y="1085"/>
                  </a:lnTo>
                  <a:lnTo>
                    <a:pt x="723" y="1082"/>
                  </a:lnTo>
                  <a:lnTo>
                    <a:pt x="727" y="1092"/>
                  </a:lnTo>
                  <a:lnTo>
                    <a:pt x="725" y="1118"/>
                  </a:lnTo>
                  <a:lnTo>
                    <a:pt x="737" y="1115"/>
                  </a:lnTo>
                  <a:lnTo>
                    <a:pt x="750" y="1099"/>
                  </a:lnTo>
                  <a:lnTo>
                    <a:pt x="758" y="1121"/>
                  </a:lnTo>
                  <a:lnTo>
                    <a:pt x="763" y="1123"/>
                  </a:lnTo>
                  <a:lnTo>
                    <a:pt x="771" y="1132"/>
                  </a:lnTo>
                  <a:lnTo>
                    <a:pt x="787" y="1128"/>
                  </a:lnTo>
                  <a:lnTo>
                    <a:pt x="791" y="1140"/>
                  </a:lnTo>
                  <a:lnTo>
                    <a:pt x="798" y="1153"/>
                  </a:lnTo>
                  <a:lnTo>
                    <a:pt x="800" y="1166"/>
                  </a:lnTo>
                  <a:lnTo>
                    <a:pt x="803" y="1169"/>
                  </a:lnTo>
                  <a:lnTo>
                    <a:pt x="802" y="1180"/>
                  </a:lnTo>
                  <a:lnTo>
                    <a:pt x="792" y="1199"/>
                  </a:lnTo>
                  <a:lnTo>
                    <a:pt x="789" y="1212"/>
                  </a:lnTo>
                  <a:lnTo>
                    <a:pt x="800" y="1200"/>
                  </a:lnTo>
                  <a:lnTo>
                    <a:pt x="802" y="1215"/>
                  </a:lnTo>
                  <a:lnTo>
                    <a:pt x="801" y="1221"/>
                  </a:lnTo>
                  <a:lnTo>
                    <a:pt x="812" y="1241"/>
                  </a:lnTo>
                  <a:lnTo>
                    <a:pt x="814" y="1261"/>
                  </a:lnTo>
                  <a:lnTo>
                    <a:pt x="823" y="1275"/>
                  </a:lnTo>
                  <a:lnTo>
                    <a:pt x="877" y="1314"/>
                  </a:lnTo>
                  <a:lnTo>
                    <a:pt x="878" y="1322"/>
                  </a:lnTo>
                  <a:lnTo>
                    <a:pt x="871" y="1329"/>
                  </a:lnTo>
                  <a:lnTo>
                    <a:pt x="867" y="1336"/>
                  </a:lnTo>
                  <a:lnTo>
                    <a:pt x="872" y="1349"/>
                  </a:lnTo>
                  <a:lnTo>
                    <a:pt x="886" y="1352"/>
                  </a:lnTo>
                  <a:lnTo>
                    <a:pt x="914" y="1392"/>
                  </a:lnTo>
                  <a:lnTo>
                    <a:pt x="906" y="1397"/>
                  </a:lnTo>
                  <a:lnTo>
                    <a:pt x="882" y="1404"/>
                  </a:lnTo>
                  <a:lnTo>
                    <a:pt x="900" y="1409"/>
                  </a:lnTo>
                  <a:lnTo>
                    <a:pt x="913" y="1406"/>
                  </a:lnTo>
                  <a:lnTo>
                    <a:pt x="915" y="1422"/>
                  </a:lnTo>
                  <a:lnTo>
                    <a:pt x="892" y="1422"/>
                  </a:lnTo>
                  <a:lnTo>
                    <a:pt x="915" y="1433"/>
                  </a:lnTo>
                  <a:lnTo>
                    <a:pt x="918" y="1440"/>
                  </a:lnTo>
                  <a:lnTo>
                    <a:pt x="914" y="1457"/>
                  </a:lnTo>
                  <a:lnTo>
                    <a:pt x="911" y="1483"/>
                  </a:lnTo>
                  <a:lnTo>
                    <a:pt x="922" y="1480"/>
                  </a:lnTo>
                  <a:lnTo>
                    <a:pt x="930" y="1489"/>
                  </a:lnTo>
                  <a:lnTo>
                    <a:pt x="921" y="1501"/>
                  </a:lnTo>
                  <a:lnTo>
                    <a:pt x="941" y="1521"/>
                  </a:lnTo>
                  <a:lnTo>
                    <a:pt x="937" y="1542"/>
                  </a:lnTo>
                  <a:lnTo>
                    <a:pt x="938" y="1549"/>
                  </a:lnTo>
                  <a:lnTo>
                    <a:pt x="929" y="1544"/>
                  </a:lnTo>
                  <a:lnTo>
                    <a:pt x="927" y="1555"/>
                  </a:lnTo>
                  <a:lnTo>
                    <a:pt x="929" y="1564"/>
                  </a:lnTo>
                  <a:lnTo>
                    <a:pt x="952" y="1581"/>
                  </a:lnTo>
                  <a:lnTo>
                    <a:pt x="954" y="1587"/>
                  </a:lnTo>
                  <a:lnTo>
                    <a:pt x="956" y="1597"/>
                  </a:lnTo>
                  <a:lnTo>
                    <a:pt x="949" y="1618"/>
                  </a:lnTo>
                  <a:lnTo>
                    <a:pt x="958" y="1616"/>
                  </a:lnTo>
                  <a:lnTo>
                    <a:pt x="975" y="1607"/>
                  </a:lnTo>
                  <a:lnTo>
                    <a:pt x="967" y="1615"/>
                  </a:lnTo>
                  <a:lnTo>
                    <a:pt x="963" y="1624"/>
                  </a:lnTo>
                  <a:lnTo>
                    <a:pt x="960" y="1636"/>
                  </a:lnTo>
                  <a:lnTo>
                    <a:pt x="972" y="1646"/>
                  </a:lnTo>
                  <a:lnTo>
                    <a:pt x="962" y="1652"/>
                  </a:lnTo>
                  <a:lnTo>
                    <a:pt x="957" y="1666"/>
                  </a:lnTo>
                  <a:lnTo>
                    <a:pt x="947" y="1673"/>
                  </a:lnTo>
                  <a:lnTo>
                    <a:pt x="980" y="1683"/>
                  </a:lnTo>
                  <a:lnTo>
                    <a:pt x="999" y="1693"/>
                  </a:lnTo>
                  <a:lnTo>
                    <a:pt x="1006" y="1710"/>
                  </a:lnTo>
                  <a:lnTo>
                    <a:pt x="1005" y="1728"/>
                  </a:lnTo>
                  <a:lnTo>
                    <a:pt x="1000" y="1733"/>
                  </a:lnTo>
                  <a:lnTo>
                    <a:pt x="999" y="1748"/>
                  </a:lnTo>
                  <a:lnTo>
                    <a:pt x="1000" y="1765"/>
                  </a:lnTo>
                  <a:lnTo>
                    <a:pt x="1001" y="1781"/>
                  </a:lnTo>
                  <a:lnTo>
                    <a:pt x="992" y="1785"/>
                  </a:lnTo>
                  <a:lnTo>
                    <a:pt x="996" y="1801"/>
                  </a:lnTo>
                  <a:lnTo>
                    <a:pt x="990" y="1808"/>
                  </a:lnTo>
                  <a:lnTo>
                    <a:pt x="986" y="1825"/>
                  </a:lnTo>
                  <a:lnTo>
                    <a:pt x="981" y="1834"/>
                  </a:lnTo>
                  <a:lnTo>
                    <a:pt x="967" y="1854"/>
                  </a:lnTo>
                  <a:lnTo>
                    <a:pt x="953" y="1860"/>
                  </a:lnTo>
                  <a:lnTo>
                    <a:pt x="969" y="1878"/>
                  </a:lnTo>
                  <a:lnTo>
                    <a:pt x="992" y="1869"/>
                  </a:lnTo>
                  <a:lnTo>
                    <a:pt x="968" y="1898"/>
                  </a:lnTo>
                  <a:lnTo>
                    <a:pt x="951" y="1906"/>
                  </a:lnTo>
                  <a:lnTo>
                    <a:pt x="941" y="1921"/>
                  </a:lnTo>
                  <a:lnTo>
                    <a:pt x="946" y="1937"/>
                  </a:lnTo>
                  <a:lnTo>
                    <a:pt x="963" y="1968"/>
                  </a:lnTo>
                  <a:lnTo>
                    <a:pt x="973" y="1954"/>
                  </a:lnTo>
                  <a:lnTo>
                    <a:pt x="988" y="1970"/>
                  </a:lnTo>
                  <a:lnTo>
                    <a:pt x="1007" y="1976"/>
                  </a:lnTo>
                  <a:lnTo>
                    <a:pt x="1037" y="1960"/>
                  </a:lnTo>
                  <a:lnTo>
                    <a:pt x="1038" y="1943"/>
                  </a:lnTo>
                  <a:lnTo>
                    <a:pt x="1028" y="1931"/>
                  </a:lnTo>
                  <a:lnTo>
                    <a:pt x="1032" y="1919"/>
                  </a:lnTo>
                  <a:lnTo>
                    <a:pt x="1039" y="1926"/>
                  </a:lnTo>
                  <a:lnTo>
                    <a:pt x="1046" y="1917"/>
                  </a:lnTo>
                  <a:lnTo>
                    <a:pt x="1044" y="1908"/>
                  </a:lnTo>
                  <a:lnTo>
                    <a:pt x="1061" y="1895"/>
                  </a:lnTo>
                  <a:lnTo>
                    <a:pt x="1062" y="1865"/>
                  </a:lnTo>
                  <a:lnTo>
                    <a:pt x="1069" y="1882"/>
                  </a:lnTo>
                  <a:lnTo>
                    <a:pt x="1078" y="1899"/>
                  </a:lnTo>
                  <a:lnTo>
                    <a:pt x="1096" y="1883"/>
                  </a:lnTo>
                  <a:lnTo>
                    <a:pt x="1087" y="1904"/>
                  </a:lnTo>
                  <a:lnTo>
                    <a:pt x="1086" y="1919"/>
                  </a:lnTo>
                  <a:lnTo>
                    <a:pt x="1105" y="1926"/>
                  </a:lnTo>
                  <a:lnTo>
                    <a:pt x="1104" y="1930"/>
                  </a:lnTo>
                  <a:lnTo>
                    <a:pt x="1114" y="1930"/>
                  </a:lnTo>
                  <a:lnTo>
                    <a:pt x="1155" y="1924"/>
                  </a:lnTo>
                  <a:lnTo>
                    <a:pt x="1141" y="1941"/>
                  </a:lnTo>
                  <a:lnTo>
                    <a:pt x="1104" y="1953"/>
                  </a:lnTo>
                  <a:lnTo>
                    <a:pt x="1092" y="1969"/>
                  </a:lnTo>
                  <a:lnTo>
                    <a:pt x="1120" y="1973"/>
                  </a:lnTo>
                  <a:lnTo>
                    <a:pt x="1152" y="1962"/>
                  </a:lnTo>
                  <a:lnTo>
                    <a:pt x="1132" y="1975"/>
                  </a:lnTo>
                  <a:lnTo>
                    <a:pt x="1128" y="1994"/>
                  </a:lnTo>
                  <a:lnTo>
                    <a:pt x="1118" y="2011"/>
                  </a:lnTo>
                  <a:lnTo>
                    <a:pt x="1164" y="1981"/>
                  </a:lnTo>
                  <a:lnTo>
                    <a:pt x="1136" y="2017"/>
                  </a:lnTo>
                  <a:lnTo>
                    <a:pt x="1180" y="2012"/>
                  </a:lnTo>
                  <a:lnTo>
                    <a:pt x="1175" y="2025"/>
                  </a:lnTo>
                  <a:lnTo>
                    <a:pt x="1183" y="2033"/>
                  </a:lnTo>
                  <a:lnTo>
                    <a:pt x="1180" y="2041"/>
                  </a:lnTo>
                  <a:lnTo>
                    <a:pt x="1152" y="2029"/>
                  </a:lnTo>
                  <a:lnTo>
                    <a:pt x="1167" y="2045"/>
                  </a:lnTo>
                  <a:lnTo>
                    <a:pt x="1199" y="2059"/>
                  </a:lnTo>
                  <a:lnTo>
                    <a:pt x="1212" y="2075"/>
                  </a:lnTo>
                  <a:lnTo>
                    <a:pt x="1218" y="2091"/>
                  </a:lnTo>
                  <a:lnTo>
                    <a:pt x="1196" y="2082"/>
                  </a:lnTo>
                  <a:lnTo>
                    <a:pt x="1212" y="2092"/>
                  </a:lnTo>
                  <a:lnTo>
                    <a:pt x="1212" y="2100"/>
                  </a:lnTo>
                  <a:lnTo>
                    <a:pt x="1200" y="2103"/>
                  </a:lnTo>
                  <a:lnTo>
                    <a:pt x="1204" y="2111"/>
                  </a:lnTo>
                  <a:lnTo>
                    <a:pt x="1188" y="2105"/>
                  </a:lnTo>
                  <a:lnTo>
                    <a:pt x="1190" y="2121"/>
                  </a:lnTo>
                  <a:lnTo>
                    <a:pt x="1199" y="2132"/>
                  </a:lnTo>
                  <a:lnTo>
                    <a:pt x="1218" y="2124"/>
                  </a:lnTo>
                  <a:lnTo>
                    <a:pt x="1223" y="2136"/>
                  </a:lnTo>
                  <a:lnTo>
                    <a:pt x="1221" y="2148"/>
                  </a:lnTo>
                  <a:lnTo>
                    <a:pt x="1191" y="2142"/>
                  </a:lnTo>
                  <a:lnTo>
                    <a:pt x="1164" y="2131"/>
                  </a:lnTo>
                  <a:lnTo>
                    <a:pt x="1124" y="2094"/>
                  </a:lnTo>
                  <a:lnTo>
                    <a:pt x="1102" y="2080"/>
                  </a:lnTo>
                  <a:lnTo>
                    <a:pt x="1039" y="2071"/>
                  </a:lnTo>
                  <a:lnTo>
                    <a:pt x="1023" y="2073"/>
                  </a:lnTo>
                  <a:lnTo>
                    <a:pt x="1010" y="2091"/>
                  </a:lnTo>
                  <a:lnTo>
                    <a:pt x="1042" y="2138"/>
                  </a:lnTo>
                  <a:lnTo>
                    <a:pt x="1070" y="2147"/>
                  </a:lnTo>
                  <a:lnTo>
                    <a:pt x="1102" y="2162"/>
                  </a:lnTo>
                  <a:lnTo>
                    <a:pt x="1125" y="2190"/>
                  </a:lnTo>
                  <a:lnTo>
                    <a:pt x="1174" y="2201"/>
                  </a:lnTo>
                  <a:lnTo>
                    <a:pt x="1183" y="2194"/>
                  </a:lnTo>
                  <a:lnTo>
                    <a:pt x="1198" y="2196"/>
                  </a:lnTo>
                  <a:lnTo>
                    <a:pt x="1204" y="2202"/>
                  </a:lnTo>
                  <a:lnTo>
                    <a:pt x="1234" y="2200"/>
                  </a:lnTo>
                  <a:lnTo>
                    <a:pt x="1232" y="2216"/>
                  </a:lnTo>
                  <a:lnTo>
                    <a:pt x="1238" y="2232"/>
                  </a:lnTo>
                  <a:lnTo>
                    <a:pt x="1221" y="2238"/>
                  </a:lnTo>
                  <a:lnTo>
                    <a:pt x="1225" y="2255"/>
                  </a:lnTo>
                  <a:lnTo>
                    <a:pt x="1211" y="2261"/>
                  </a:lnTo>
                  <a:lnTo>
                    <a:pt x="1215" y="2276"/>
                  </a:lnTo>
                  <a:lnTo>
                    <a:pt x="1217" y="2281"/>
                  </a:lnTo>
                  <a:lnTo>
                    <a:pt x="1204" y="2288"/>
                  </a:lnTo>
                  <a:lnTo>
                    <a:pt x="1202" y="2313"/>
                  </a:lnTo>
                  <a:lnTo>
                    <a:pt x="1217" y="2324"/>
                  </a:lnTo>
                  <a:lnTo>
                    <a:pt x="1234" y="2312"/>
                  </a:lnTo>
                  <a:lnTo>
                    <a:pt x="1242" y="2326"/>
                  </a:lnTo>
                  <a:lnTo>
                    <a:pt x="1226" y="2337"/>
                  </a:lnTo>
                  <a:lnTo>
                    <a:pt x="1234" y="2349"/>
                  </a:lnTo>
                  <a:lnTo>
                    <a:pt x="1221" y="2350"/>
                  </a:lnTo>
                  <a:lnTo>
                    <a:pt x="1215" y="2337"/>
                  </a:lnTo>
                  <a:lnTo>
                    <a:pt x="1201" y="2334"/>
                  </a:lnTo>
                  <a:lnTo>
                    <a:pt x="1194" y="2341"/>
                  </a:lnTo>
                  <a:lnTo>
                    <a:pt x="1193" y="2356"/>
                  </a:lnTo>
                  <a:lnTo>
                    <a:pt x="1193" y="2371"/>
                  </a:lnTo>
                  <a:lnTo>
                    <a:pt x="1199" y="2378"/>
                  </a:lnTo>
                  <a:lnTo>
                    <a:pt x="1188" y="2392"/>
                  </a:lnTo>
                  <a:lnTo>
                    <a:pt x="1191" y="2398"/>
                  </a:lnTo>
                  <a:lnTo>
                    <a:pt x="1204" y="2395"/>
                  </a:lnTo>
                  <a:lnTo>
                    <a:pt x="1199" y="2404"/>
                  </a:lnTo>
                  <a:lnTo>
                    <a:pt x="1193" y="2421"/>
                  </a:lnTo>
                  <a:lnTo>
                    <a:pt x="1171" y="2428"/>
                  </a:lnTo>
                  <a:lnTo>
                    <a:pt x="1155" y="2421"/>
                  </a:lnTo>
                  <a:lnTo>
                    <a:pt x="1140" y="2420"/>
                  </a:lnTo>
                  <a:lnTo>
                    <a:pt x="1118" y="2426"/>
                  </a:lnTo>
                  <a:lnTo>
                    <a:pt x="1114" y="2436"/>
                  </a:lnTo>
                  <a:lnTo>
                    <a:pt x="1098" y="2452"/>
                  </a:lnTo>
                  <a:lnTo>
                    <a:pt x="1102" y="2462"/>
                  </a:lnTo>
                  <a:lnTo>
                    <a:pt x="1099" y="2463"/>
                  </a:lnTo>
                  <a:lnTo>
                    <a:pt x="1103" y="2474"/>
                  </a:lnTo>
                  <a:lnTo>
                    <a:pt x="1115" y="2468"/>
                  </a:lnTo>
                  <a:lnTo>
                    <a:pt x="1128" y="2476"/>
                  </a:lnTo>
                  <a:lnTo>
                    <a:pt x="1182" y="2459"/>
                  </a:lnTo>
                  <a:lnTo>
                    <a:pt x="1172" y="2442"/>
                  </a:lnTo>
                  <a:lnTo>
                    <a:pt x="1191" y="2443"/>
                  </a:lnTo>
                  <a:lnTo>
                    <a:pt x="1194" y="2447"/>
                  </a:lnTo>
                  <a:lnTo>
                    <a:pt x="1189" y="2458"/>
                  </a:lnTo>
                  <a:lnTo>
                    <a:pt x="1174" y="2466"/>
                  </a:lnTo>
                  <a:lnTo>
                    <a:pt x="1198" y="2479"/>
                  </a:lnTo>
                  <a:lnTo>
                    <a:pt x="1184" y="2476"/>
                  </a:lnTo>
                  <a:lnTo>
                    <a:pt x="1188" y="2485"/>
                  </a:lnTo>
                  <a:lnTo>
                    <a:pt x="1205" y="2493"/>
                  </a:lnTo>
                  <a:lnTo>
                    <a:pt x="1199" y="2498"/>
                  </a:lnTo>
                  <a:lnTo>
                    <a:pt x="1188" y="2493"/>
                  </a:lnTo>
                  <a:lnTo>
                    <a:pt x="1171" y="2500"/>
                  </a:lnTo>
                  <a:lnTo>
                    <a:pt x="1155" y="2502"/>
                  </a:lnTo>
                  <a:lnTo>
                    <a:pt x="1114" y="2481"/>
                  </a:lnTo>
                  <a:lnTo>
                    <a:pt x="1101" y="2487"/>
                  </a:lnTo>
                  <a:lnTo>
                    <a:pt x="1101" y="2492"/>
                  </a:lnTo>
                  <a:lnTo>
                    <a:pt x="1078" y="2485"/>
                  </a:lnTo>
                  <a:lnTo>
                    <a:pt x="1071" y="2491"/>
                  </a:lnTo>
                  <a:lnTo>
                    <a:pt x="1088" y="2491"/>
                  </a:lnTo>
                  <a:lnTo>
                    <a:pt x="1104" y="2508"/>
                  </a:lnTo>
                  <a:lnTo>
                    <a:pt x="1098" y="2513"/>
                  </a:lnTo>
                  <a:lnTo>
                    <a:pt x="1081" y="2503"/>
                  </a:lnTo>
                  <a:lnTo>
                    <a:pt x="1091" y="2516"/>
                  </a:lnTo>
                  <a:lnTo>
                    <a:pt x="1078" y="2516"/>
                  </a:lnTo>
                  <a:lnTo>
                    <a:pt x="1064" y="2525"/>
                  </a:lnTo>
                  <a:lnTo>
                    <a:pt x="1066" y="2539"/>
                  </a:lnTo>
                  <a:lnTo>
                    <a:pt x="1065" y="2555"/>
                  </a:lnTo>
                  <a:lnTo>
                    <a:pt x="1067" y="2556"/>
                  </a:lnTo>
                  <a:lnTo>
                    <a:pt x="1056" y="2570"/>
                  </a:lnTo>
                  <a:lnTo>
                    <a:pt x="1067" y="2578"/>
                  </a:lnTo>
                  <a:lnTo>
                    <a:pt x="1072" y="2575"/>
                  </a:lnTo>
                  <a:lnTo>
                    <a:pt x="1051" y="2590"/>
                  </a:lnTo>
                  <a:lnTo>
                    <a:pt x="1055" y="2600"/>
                  </a:lnTo>
                  <a:lnTo>
                    <a:pt x="1049" y="2605"/>
                  </a:lnTo>
                  <a:lnTo>
                    <a:pt x="1044" y="2615"/>
                  </a:lnTo>
                  <a:lnTo>
                    <a:pt x="1043" y="2640"/>
                  </a:lnTo>
                  <a:lnTo>
                    <a:pt x="1061" y="2653"/>
                  </a:lnTo>
                  <a:lnTo>
                    <a:pt x="1059" y="2667"/>
                  </a:lnTo>
                  <a:lnTo>
                    <a:pt x="1074" y="2664"/>
                  </a:lnTo>
                  <a:lnTo>
                    <a:pt x="1091" y="2665"/>
                  </a:lnTo>
                  <a:lnTo>
                    <a:pt x="1089" y="2685"/>
                  </a:lnTo>
                  <a:lnTo>
                    <a:pt x="1082" y="2690"/>
                  </a:lnTo>
                  <a:lnTo>
                    <a:pt x="1071" y="2705"/>
                  </a:lnTo>
                  <a:lnTo>
                    <a:pt x="1085" y="2719"/>
                  </a:lnTo>
                  <a:lnTo>
                    <a:pt x="1065" y="2716"/>
                  </a:lnTo>
                  <a:lnTo>
                    <a:pt x="1060" y="2728"/>
                  </a:lnTo>
                  <a:lnTo>
                    <a:pt x="1061" y="2742"/>
                  </a:lnTo>
                  <a:lnTo>
                    <a:pt x="1064" y="2750"/>
                  </a:lnTo>
                  <a:lnTo>
                    <a:pt x="1076" y="2750"/>
                  </a:lnTo>
                  <a:lnTo>
                    <a:pt x="1065" y="2764"/>
                  </a:lnTo>
                  <a:lnTo>
                    <a:pt x="1072" y="2767"/>
                  </a:lnTo>
                  <a:lnTo>
                    <a:pt x="1086" y="2767"/>
                  </a:lnTo>
                  <a:lnTo>
                    <a:pt x="1097" y="2764"/>
                  </a:lnTo>
                  <a:lnTo>
                    <a:pt x="1071" y="2787"/>
                  </a:lnTo>
                  <a:lnTo>
                    <a:pt x="1071" y="2797"/>
                  </a:lnTo>
                  <a:lnTo>
                    <a:pt x="1085" y="2802"/>
                  </a:lnTo>
                  <a:lnTo>
                    <a:pt x="1086" y="2810"/>
                  </a:lnTo>
                  <a:lnTo>
                    <a:pt x="1102" y="2802"/>
                  </a:lnTo>
                  <a:lnTo>
                    <a:pt x="1096" y="2805"/>
                  </a:lnTo>
                  <a:lnTo>
                    <a:pt x="1089" y="2815"/>
                  </a:lnTo>
                  <a:lnTo>
                    <a:pt x="1092" y="2823"/>
                  </a:lnTo>
                  <a:lnTo>
                    <a:pt x="1086" y="2834"/>
                  </a:lnTo>
                  <a:lnTo>
                    <a:pt x="1099" y="2830"/>
                  </a:lnTo>
                  <a:lnTo>
                    <a:pt x="1108" y="2825"/>
                  </a:lnTo>
                  <a:lnTo>
                    <a:pt x="1110" y="2856"/>
                  </a:lnTo>
                  <a:lnTo>
                    <a:pt x="1125" y="2855"/>
                  </a:lnTo>
                  <a:lnTo>
                    <a:pt x="1125" y="2864"/>
                  </a:lnTo>
                  <a:lnTo>
                    <a:pt x="1137" y="2864"/>
                  </a:lnTo>
                  <a:lnTo>
                    <a:pt x="1120" y="2882"/>
                  </a:lnTo>
                  <a:lnTo>
                    <a:pt x="1125" y="2895"/>
                  </a:lnTo>
                  <a:lnTo>
                    <a:pt x="1135" y="2880"/>
                  </a:lnTo>
                  <a:lnTo>
                    <a:pt x="1137" y="2896"/>
                  </a:lnTo>
                  <a:lnTo>
                    <a:pt x="1134" y="2900"/>
                  </a:lnTo>
                  <a:lnTo>
                    <a:pt x="1131" y="2916"/>
                  </a:lnTo>
                  <a:lnTo>
                    <a:pt x="1140" y="2920"/>
                  </a:lnTo>
                  <a:lnTo>
                    <a:pt x="1141" y="2932"/>
                  </a:lnTo>
                  <a:lnTo>
                    <a:pt x="1144" y="2945"/>
                  </a:lnTo>
                  <a:lnTo>
                    <a:pt x="1151" y="2937"/>
                  </a:lnTo>
                  <a:lnTo>
                    <a:pt x="1151" y="2941"/>
                  </a:lnTo>
                  <a:lnTo>
                    <a:pt x="1157" y="2943"/>
                  </a:lnTo>
                  <a:lnTo>
                    <a:pt x="1145" y="2957"/>
                  </a:lnTo>
                  <a:lnTo>
                    <a:pt x="1142" y="2965"/>
                  </a:lnTo>
                  <a:lnTo>
                    <a:pt x="1142" y="2979"/>
                  </a:lnTo>
                  <a:lnTo>
                    <a:pt x="1141" y="2990"/>
                  </a:lnTo>
                  <a:lnTo>
                    <a:pt x="1141" y="3002"/>
                  </a:lnTo>
                  <a:lnTo>
                    <a:pt x="1145" y="3017"/>
                  </a:lnTo>
                  <a:lnTo>
                    <a:pt x="1151" y="3013"/>
                  </a:lnTo>
                  <a:lnTo>
                    <a:pt x="1164" y="3013"/>
                  </a:lnTo>
                  <a:lnTo>
                    <a:pt x="1175" y="2990"/>
                  </a:lnTo>
                  <a:lnTo>
                    <a:pt x="1190" y="2961"/>
                  </a:lnTo>
                  <a:lnTo>
                    <a:pt x="1198" y="2965"/>
                  </a:lnTo>
                  <a:lnTo>
                    <a:pt x="1211" y="2960"/>
                  </a:lnTo>
                  <a:lnTo>
                    <a:pt x="1218" y="2944"/>
                  </a:lnTo>
                  <a:lnTo>
                    <a:pt x="1237" y="2954"/>
                  </a:lnTo>
                  <a:lnTo>
                    <a:pt x="1248" y="2952"/>
                  </a:lnTo>
                  <a:lnTo>
                    <a:pt x="1255" y="2968"/>
                  </a:lnTo>
                  <a:lnTo>
                    <a:pt x="1226" y="2960"/>
                  </a:lnTo>
                  <a:lnTo>
                    <a:pt x="1216" y="2970"/>
                  </a:lnTo>
                  <a:lnTo>
                    <a:pt x="1215" y="2977"/>
                  </a:lnTo>
                  <a:lnTo>
                    <a:pt x="1228" y="2988"/>
                  </a:lnTo>
                  <a:lnTo>
                    <a:pt x="1247" y="2988"/>
                  </a:lnTo>
                  <a:lnTo>
                    <a:pt x="1218" y="3000"/>
                  </a:lnTo>
                  <a:lnTo>
                    <a:pt x="1206" y="3002"/>
                  </a:lnTo>
                  <a:lnTo>
                    <a:pt x="1202" y="3018"/>
                  </a:lnTo>
                  <a:lnTo>
                    <a:pt x="1191" y="3025"/>
                  </a:lnTo>
                  <a:lnTo>
                    <a:pt x="1175" y="3027"/>
                  </a:lnTo>
                  <a:lnTo>
                    <a:pt x="1173" y="3036"/>
                  </a:lnTo>
                  <a:lnTo>
                    <a:pt x="1179" y="3057"/>
                  </a:lnTo>
                  <a:lnTo>
                    <a:pt x="1177" y="3082"/>
                  </a:lnTo>
                  <a:lnTo>
                    <a:pt x="1187" y="3078"/>
                  </a:lnTo>
                  <a:lnTo>
                    <a:pt x="1177" y="3093"/>
                  </a:lnTo>
                  <a:lnTo>
                    <a:pt x="1187" y="3110"/>
                  </a:lnTo>
                  <a:lnTo>
                    <a:pt x="1190" y="3119"/>
                  </a:lnTo>
                  <a:lnTo>
                    <a:pt x="1195" y="3116"/>
                  </a:lnTo>
                  <a:lnTo>
                    <a:pt x="1198" y="3136"/>
                  </a:lnTo>
                  <a:lnTo>
                    <a:pt x="1212" y="3160"/>
                  </a:lnTo>
                  <a:lnTo>
                    <a:pt x="1217" y="3162"/>
                  </a:lnTo>
                  <a:lnTo>
                    <a:pt x="1217" y="3165"/>
                  </a:lnTo>
                  <a:lnTo>
                    <a:pt x="1218" y="3170"/>
                  </a:lnTo>
                  <a:lnTo>
                    <a:pt x="1234" y="3173"/>
                  </a:lnTo>
                  <a:lnTo>
                    <a:pt x="1236" y="3186"/>
                  </a:lnTo>
                  <a:lnTo>
                    <a:pt x="1241" y="3195"/>
                  </a:lnTo>
                  <a:lnTo>
                    <a:pt x="1242" y="3203"/>
                  </a:lnTo>
                  <a:lnTo>
                    <a:pt x="1249" y="3196"/>
                  </a:lnTo>
                  <a:lnTo>
                    <a:pt x="1254" y="3195"/>
                  </a:lnTo>
                  <a:lnTo>
                    <a:pt x="1247" y="3212"/>
                  </a:lnTo>
                  <a:lnTo>
                    <a:pt x="1247" y="3226"/>
                  </a:lnTo>
                  <a:lnTo>
                    <a:pt x="1250" y="3232"/>
                  </a:lnTo>
                  <a:lnTo>
                    <a:pt x="1260" y="3233"/>
                  </a:lnTo>
                  <a:lnTo>
                    <a:pt x="1269" y="3238"/>
                  </a:lnTo>
                  <a:lnTo>
                    <a:pt x="1265" y="3246"/>
                  </a:lnTo>
                  <a:lnTo>
                    <a:pt x="1265" y="3255"/>
                  </a:lnTo>
                  <a:lnTo>
                    <a:pt x="1276" y="3260"/>
                  </a:lnTo>
                  <a:lnTo>
                    <a:pt x="1285" y="3260"/>
                  </a:lnTo>
                  <a:lnTo>
                    <a:pt x="1275" y="3265"/>
                  </a:lnTo>
                  <a:lnTo>
                    <a:pt x="1279" y="3272"/>
                  </a:lnTo>
                  <a:lnTo>
                    <a:pt x="1288" y="3270"/>
                  </a:lnTo>
                  <a:lnTo>
                    <a:pt x="1281" y="3275"/>
                  </a:lnTo>
                  <a:lnTo>
                    <a:pt x="1273" y="3277"/>
                  </a:lnTo>
                  <a:lnTo>
                    <a:pt x="1276" y="3282"/>
                  </a:lnTo>
                  <a:lnTo>
                    <a:pt x="1277" y="3288"/>
                  </a:lnTo>
                  <a:lnTo>
                    <a:pt x="1291" y="3286"/>
                  </a:lnTo>
                  <a:lnTo>
                    <a:pt x="1308" y="3272"/>
                  </a:lnTo>
                  <a:lnTo>
                    <a:pt x="1313" y="3276"/>
                  </a:lnTo>
                  <a:lnTo>
                    <a:pt x="1314" y="3283"/>
                  </a:lnTo>
                  <a:lnTo>
                    <a:pt x="1300" y="3292"/>
                  </a:lnTo>
                  <a:lnTo>
                    <a:pt x="1291" y="3298"/>
                  </a:lnTo>
                  <a:lnTo>
                    <a:pt x="1293" y="3304"/>
                  </a:lnTo>
                  <a:lnTo>
                    <a:pt x="1300" y="3313"/>
                  </a:lnTo>
                  <a:lnTo>
                    <a:pt x="1308" y="3319"/>
                  </a:lnTo>
                  <a:lnTo>
                    <a:pt x="1308" y="3324"/>
                  </a:lnTo>
                  <a:lnTo>
                    <a:pt x="1316" y="3325"/>
                  </a:lnTo>
                  <a:lnTo>
                    <a:pt x="1311" y="3332"/>
                  </a:lnTo>
                  <a:lnTo>
                    <a:pt x="1297" y="3339"/>
                  </a:lnTo>
                  <a:lnTo>
                    <a:pt x="1300" y="3343"/>
                  </a:lnTo>
                  <a:lnTo>
                    <a:pt x="1312" y="3350"/>
                  </a:lnTo>
                  <a:lnTo>
                    <a:pt x="1320" y="3347"/>
                  </a:lnTo>
                  <a:lnTo>
                    <a:pt x="1338" y="3337"/>
                  </a:lnTo>
                  <a:lnTo>
                    <a:pt x="1344" y="3337"/>
                  </a:lnTo>
                  <a:lnTo>
                    <a:pt x="1355" y="3342"/>
                  </a:lnTo>
                  <a:lnTo>
                    <a:pt x="1311" y="3358"/>
                  </a:lnTo>
                  <a:lnTo>
                    <a:pt x="1314" y="3361"/>
                  </a:lnTo>
                  <a:lnTo>
                    <a:pt x="1322" y="3358"/>
                  </a:lnTo>
                  <a:lnTo>
                    <a:pt x="1334" y="3358"/>
                  </a:lnTo>
                  <a:lnTo>
                    <a:pt x="1336" y="3361"/>
                  </a:lnTo>
                  <a:lnTo>
                    <a:pt x="1335" y="3364"/>
                  </a:lnTo>
                  <a:lnTo>
                    <a:pt x="1334" y="3373"/>
                  </a:lnTo>
                  <a:lnTo>
                    <a:pt x="1340" y="3378"/>
                  </a:lnTo>
                  <a:lnTo>
                    <a:pt x="1344" y="3379"/>
                  </a:lnTo>
                  <a:lnTo>
                    <a:pt x="1356" y="3374"/>
                  </a:lnTo>
                  <a:lnTo>
                    <a:pt x="1360" y="3379"/>
                  </a:lnTo>
                  <a:lnTo>
                    <a:pt x="1362" y="3386"/>
                  </a:lnTo>
                  <a:lnTo>
                    <a:pt x="1363" y="3388"/>
                  </a:lnTo>
                  <a:lnTo>
                    <a:pt x="1373" y="3390"/>
                  </a:lnTo>
                  <a:lnTo>
                    <a:pt x="1382" y="3395"/>
                  </a:lnTo>
                  <a:lnTo>
                    <a:pt x="1386" y="3394"/>
                  </a:lnTo>
                  <a:lnTo>
                    <a:pt x="1389" y="3397"/>
                  </a:lnTo>
                  <a:lnTo>
                    <a:pt x="1388" y="3400"/>
                  </a:lnTo>
                  <a:lnTo>
                    <a:pt x="1373" y="3411"/>
                  </a:lnTo>
                  <a:lnTo>
                    <a:pt x="1363" y="3416"/>
                  </a:lnTo>
                  <a:lnTo>
                    <a:pt x="1359" y="3422"/>
                  </a:lnTo>
                  <a:lnTo>
                    <a:pt x="1370" y="3420"/>
                  </a:lnTo>
                  <a:lnTo>
                    <a:pt x="1377" y="3421"/>
                  </a:lnTo>
                  <a:lnTo>
                    <a:pt x="1400" y="3420"/>
                  </a:lnTo>
                  <a:lnTo>
                    <a:pt x="1397" y="3410"/>
                  </a:lnTo>
                  <a:lnTo>
                    <a:pt x="1397" y="3407"/>
                  </a:lnTo>
                  <a:lnTo>
                    <a:pt x="1399" y="3406"/>
                  </a:lnTo>
                  <a:lnTo>
                    <a:pt x="1410" y="3410"/>
                  </a:lnTo>
                  <a:lnTo>
                    <a:pt x="1419" y="3407"/>
                  </a:lnTo>
                  <a:lnTo>
                    <a:pt x="1442" y="3410"/>
                  </a:lnTo>
                  <a:lnTo>
                    <a:pt x="1462" y="3397"/>
                  </a:lnTo>
                  <a:lnTo>
                    <a:pt x="1464" y="3401"/>
                  </a:lnTo>
                  <a:lnTo>
                    <a:pt x="1480" y="3394"/>
                  </a:lnTo>
                  <a:lnTo>
                    <a:pt x="1478" y="3401"/>
                  </a:lnTo>
                  <a:lnTo>
                    <a:pt x="1476" y="3407"/>
                  </a:lnTo>
                  <a:lnTo>
                    <a:pt x="1483" y="3410"/>
                  </a:lnTo>
                  <a:lnTo>
                    <a:pt x="1499" y="3404"/>
                  </a:lnTo>
                  <a:lnTo>
                    <a:pt x="1495" y="3409"/>
                  </a:lnTo>
                  <a:lnTo>
                    <a:pt x="1470" y="3422"/>
                  </a:lnTo>
                  <a:lnTo>
                    <a:pt x="1478" y="3422"/>
                  </a:lnTo>
                  <a:lnTo>
                    <a:pt x="1465" y="3431"/>
                  </a:lnTo>
                  <a:lnTo>
                    <a:pt x="1470" y="3433"/>
                  </a:lnTo>
                  <a:lnTo>
                    <a:pt x="1474" y="3432"/>
                  </a:lnTo>
                  <a:lnTo>
                    <a:pt x="1483" y="3426"/>
                  </a:lnTo>
                  <a:lnTo>
                    <a:pt x="1491" y="3427"/>
                  </a:lnTo>
                  <a:lnTo>
                    <a:pt x="1501" y="3418"/>
                  </a:lnTo>
                  <a:lnTo>
                    <a:pt x="1508" y="3407"/>
                  </a:lnTo>
                  <a:lnTo>
                    <a:pt x="1512" y="3410"/>
                  </a:lnTo>
                  <a:lnTo>
                    <a:pt x="1508" y="3421"/>
                  </a:lnTo>
                  <a:lnTo>
                    <a:pt x="1496" y="3429"/>
                  </a:lnTo>
                  <a:lnTo>
                    <a:pt x="1491" y="3437"/>
                  </a:lnTo>
                  <a:lnTo>
                    <a:pt x="1495" y="3442"/>
                  </a:lnTo>
                  <a:lnTo>
                    <a:pt x="1497" y="3450"/>
                  </a:lnTo>
                  <a:lnTo>
                    <a:pt x="1500" y="3455"/>
                  </a:lnTo>
                  <a:lnTo>
                    <a:pt x="1502" y="3461"/>
                  </a:lnTo>
                  <a:lnTo>
                    <a:pt x="1506" y="3455"/>
                  </a:lnTo>
                  <a:lnTo>
                    <a:pt x="1511" y="3444"/>
                  </a:lnTo>
                  <a:lnTo>
                    <a:pt x="1516" y="3440"/>
                  </a:lnTo>
                  <a:lnTo>
                    <a:pt x="1521" y="3440"/>
                  </a:lnTo>
                  <a:lnTo>
                    <a:pt x="1519" y="3448"/>
                  </a:lnTo>
                  <a:lnTo>
                    <a:pt x="1516" y="3461"/>
                  </a:lnTo>
                  <a:lnTo>
                    <a:pt x="1518" y="3465"/>
                  </a:lnTo>
                  <a:lnTo>
                    <a:pt x="1528" y="3461"/>
                  </a:lnTo>
                  <a:lnTo>
                    <a:pt x="1537" y="3452"/>
                  </a:lnTo>
                  <a:lnTo>
                    <a:pt x="1537" y="3458"/>
                  </a:lnTo>
                  <a:lnTo>
                    <a:pt x="1534" y="3474"/>
                  </a:lnTo>
                  <a:lnTo>
                    <a:pt x="1529" y="3477"/>
                  </a:lnTo>
                  <a:lnTo>
                    <a:pt x="1522" y="3487"/>
                  </a:lnTo>
                  <a:lnTo>
                    <a:pt x="1522" y="3493"/>
                  </a:lnTo>
                  <a:lnTo>
                    <a:pt x="1524" y="3493"/>
                  </a:lnTo>
                  <a:lnTo>
                    <a:pt x="1527" y="3501"/>
                  </a:lnTo>
                  <a:lnTo>
                    <a:pt x="1530" y="3502"/>
                  </a:lnTo>
                  <a:lnTo>
                    <a:pt x="1542" y="3501"/>
                  </a:lnTo>
                  <a:lnTo>
                    <a:pt x="1550" y="3510"/>
                  </a:lnTo>
                  <a:lnTo>
                    <a:pt x="1564" y="3507"/>
                  </a:lnTo>
                  <a:lnTo>
                    <a:pt x="1577" y="3492"/>
                  </a:lnTo>
                  <a:lnTo>
                    <a:pt x="1583" y="3482"/>
                  </a:lnTo>
                  <a:lnTo>
                    <a:pt x="1583" y="3487"/>
                  </a:lnTo>
                  <a:lnTo>
                    <a:pt x="1586" y="3497"/>
                  </a:lnTo>
                  <a:lnTo>
                    <a:pt x="1618" y="3499"/>
                  </a:lnTo>
                  <a:lnTo>
                    <a:pt x="1636" y="3498"/>
                  </a:lnTo>
                  <a:lnTo>
                    <a:pt x="1636" y="3497"/>
                  </a:lnTo>
                  <a:lnTo>
                    <a:pt x="1634" y="3490"/>
                  </a:lnTo>
                  <a:lnTo>
                    <a:pt x="1635" y="3485"/>
                  </a:lnTo>
                  <a:lnTo>
                    <a:pt x="1632" y="3476"/>
                  </a:lnTo>
                  <a:lnTo>
                    <a:pt x="1629" y="3467"/>
                  </a:lnTo>
                  <a:lnTo>
                    <a:pt x="1624" y="3466"/>
                  </a:lnTo>
                  <a:lnTo>
                    <a:pt x="1605" y="3454"/>
                  </a:lnTo>
                  <a:lnTo>
                    <a:pt x="1624" y="3458"/>
                  </a:lnTo>
                  <a:lnTo>
                    <a:pt x="1632" y="3458"/>
                  </a:lnTo>
                  <a:lnTo>
                    <a:pt x="1636" y="3453"/>
                  </a:lnTo>
                  <a:lnTo>
                    <a:pt x="1645" y="3454"/>
                  </a:lnTo>
                  <a:lnTo>
                    <a:pt x="1650" y="3449"/>
                  </a:lnTo>
                  <a:lnTo>
                    <a:pt x="1648" y="3432"/>
                  </a:lnTo>
                  <a:lnTo>
                    <a:pt x="1650" y="3420"/>
                  </a:lnTo>
                  <a:lnTo>
                    <a:pt x="1651" y="3412"/>
                  </a:lnTo>
                  <a:lnTo>
                    <a:pt x="1656" y="3405"/>
                  </a:lnTo>
                  <a:lnTo>
                    <a:pt x="1661" y="3379"/>
                  </a:lnTo>
                  <a:lnTo>
                    <a:pt x="1661" y="3373"/>
                  </a:lnTo>
                  <a:lnTo>
                    <a:pt x="1658" y="3372"/>
                  </a:lnTo>
                  <a:lnTo>
                    <a:pt x="1661" y="3367"/>
                  </a:lnTo>
                  <a:lnTo>
                    <a:pt x="1669" y="3358"/>
                  </a:lnTo>
                  <a:lnTo>
                    <a:pt x="1674" y="3348"/>
                  </a:lnTo>
                  <a:lnTo>
                    <a:pt x="1669" y="3348"/>
                  </a:lnTo>
                  <a:lnTo>
                    <a:pt x="1672" y="3340"/>
                  </a:lnTo>
                  <a:lnTo>
                    <a:pt x="1684" y="3318"/>
                  </a:lnTo>
                  <a:lnTo>
                    <a:pt x="1690" y="3311"/>
                  </a:lnTo>
                  <a:lnTo>
                    <a:pt x="1687" y="3305"/>
                  </a:lnTo>
                  <a:lnTo>
                    <a:pt x="1690" y="3296"/>
                  </a:lnTo>
                  <a:lnTo>
                    <a:pt x="1689" y="3287"/>
                  </a:lnTo>
                  <a:lnTo>
                    <a:pt x="1682" y="3282"/>
                  </a:lnTo>
                  <a:lnTo>
                    <a:pt x="1679" y="3239"/>
                  </a:lnTo>
                  <a:lnTo>
                    <a:pt x="1673" y="3235"/>
                  </a:lnTo>
                  <a:lnTo>
                    <a:pt x="1674" y="3230"/>
                  </a:lnTo>
                  <a:lnTo>
                    <a:pt x="1669" y="3216"/>
                  </a:lnTo>
                  <a:lnTo>
                    <a:pt x="1651" y="3210"/>
                  </a:lnTo>
                  <a:lnTo>
                    <a:pt x="1667" y="3205"/>
                  </a:lnTo>
                  <a:lnTo>
                    <a:pt x="1669" y="3201"/>
                  </a:lnTo>
                  <a:lnTo>
                    <a:pt x="1669" y="3195"/>
                  </a:lnTo>
                  <a:lnTo>
                    <a:pt x="1673" y="3191"/>
                  </a:lnTo>
                  <a:lnTo>
                    <a:pt x="1680" y="3190"/>
                  </a:lnTo>
                  <a:lnTo>
                    <a:pt x="1684" y="3192"/>
                  </a:lnTo>
                  <a:lnTo>
                    <a:pt x="1691" y="3192"/>
                  </a:lnTo>
                  <a:lnTo>
                    <a:pt x="1711" y="3189"/>
                  </a:lnTo>
                  <a:lnTo>
                    <a:pt x="1715" y="3180"/>
                  </a:lnTo>
                  <a:lnTo>
                    <a:pt x="1723" y="3179"/>
                  </a:lnTo>
                  <a:lnTo>
                    <a:pt x="1723" y="3169"/>
                  </a:lnTo>
                  <a:lnTo>
                    <a:pt x="1714" y="3170"/>
                  </a:lnTo>
                  <a:lnTo>
                    <a:pt x="1700" y="3160"/>
                  </a:lnTo>
                  <a:lnTo>
                    <a:pt x="1689" y="3152"/>
                  </a:lnTo>
                  <a:lnTo>
                    <a:pt x="1696" y="3152"/>
                  </a:lnTo>
                  <a:lnTo>
                    <a:pt x="1702" y="3158"/>
                  </a:lnTo>
                  <a:lnTo>
                    <a:pt x="1709" y="3160"/>
                  </a:lnTo>
                  <a:lnTo>
                    <a:pt x="1729" y="3162"/>
                  </a:lnTo>
                  <a:lnTo>
                    <a:pt x="1729" y="3156"/>
                  </a:lnTo>
                  <a:lnTo>
                    <a:pt x="1716" y="3154"/>
                  </a:lnTo>
                  <a:lnTo>
                    <a:pt x="1714" y="3146"/>
                  </a:lnTo>
                  <a:lnTo>
                    <a:pt x="1720" y="3144"/>
                  </a:lnTo>
                  <a:lnTo>
                    <a:pt x="1722" y="3140"/>
                  </a:lnTo>
                  <a:lnTo>
                    <a:pt x="1716" y="3133"/>
                  </a:lnTo>
                  <a:lnTo>
                    <a:pt x="1717" y="3130"/>
                  </a:lnTo>
                  <a:lnTo>
                    <a:pt x="1728" y="3138"/>
                  </a:lnTo>
                  <a:lnTo>
                    <a:pt x="1739" y="3141"/>
                  </a:lnTo>
                  <a:lnTo>
                    <a:pt x="1737" y="3131"/>
                  </a:lnTo>
                  <a:lnTo>
                    <a:pt x="1745" y="3130"/>
                  </a:lnTo>
                  <a:lnTo>
                    <a:pt x="1742" y="3124"/>
                  </a:lnTo>
                  <a:lnTo>
                    <a:pt x="1741" y="3117"/>
                  </a:lnTo>
                  <a:lnTo>
                    <a:pt x="1748" y="3121"/>
                  </a:lnTo>
                  <a:lnTo>
                    <a:pt x="1755" y="3119"/>
                  </a:lnTo>
                  <a:lnTo>
                    <a:pt x="1757" y="3115"/>
                  </a:lnTo>
                  <a:lnTo>
                    <a:pt x="1758" y="3103"/>
                  </a:lnTo>
                  <a:lnTo>
                    <a:pt x="1764" y="3101"/>
                  </a:lnTo>
                  <a:lnTo>
                    <a:pt x="1764" y="3090"/>
                  </a:lnTo>
                  <a:lnTo>
                    <a:pt x="1760" y="3085"/>
                  </a:lnTo>
                  <a:lnTo>
                    <a:pt x="1727" y="3077"/>
                  </a:lnTo>
                  <a:lnTo>
                    <a:pt x="1728" y="3071"/>
                  </a:lnTo>
                  <a:lnTo>
                    <a:pt x="1759" y="3079"/>
                  </a:lnTo>
                  <a:lnTo>
                    <a:pt x="1774" y="3077"/>
                  </a:lnTo>
                  <a:lnTo>
                    <a:pt x="1763" y="3045"/>
                  </a:lnTo>
                  <a:lnTo>
                    <a:pt x="1768" y="3041"/>
                  </a:lnTo>
                  <a:lnTo>
                    <a:pt x="1770" y="3036"/>
                  </a:lnTo>
                  <a:lnTo>
                    <a:pt x="1764" y="3027"/>
                  </a:lnTo>
                  <a:lnTo>
                    <a:pt x="1726" y="3022"/>
                  </a:lnTo>
                  <a:lnTo>
                    <a:pt x="1722" y="3008"/>
                  </a:lnTo>
                  <a:lnTo>
                    <a:pt x="1732" y="3011"/>
                  </a:lnTo>
                  <a:lnTo>
                    <a:pt x="1755" y="2997"/>
                  </a:lnTo>
                  <a:lnTo>
                    <a:pt x="1772" y="2997"/>
                  </a:lnTo>
                  <a:lnTo>
                    <a:pt x="1784" y="3002"/>
                  </a:lnTo>
                  <a:lnTo>
                    <a:pt x="1786" y="2998"/>
                  </a:lnTo>
                  <a:lnTo>
                    <a:pt x="1777" y="2995"/>
                  </a:lnTo>
                  <a:lnTo>
                    <a:pt x="1770" y="2987"/>
                  </a:lnTo>
                  <a:lnTo>
                    <a:pt x="1766" y="2966"/>
                  </a:lnTo>
                  <a:lnTo>
                    <a:pt x="1758" y="2958"/>
                  </a:lnTo>
                  <a:lnTo>
                    <a:pt x="1753" y="2943"/>
                  </a:lnTo>
                  <a:lnTo>
                    <a:pt x="1747" y="2938"/>
                  </a:lnTo>
                  <a:lnTo>
                    <a:pt x="1744" y="2928"/>
                  </a:lnTo>
                  <a:lnTo>
                    <a:pt x="1733" y="2931"/>
                  </a:lnTo>
                  <a:lnTo>
                    <a:pt x="1743" y="2906"/>
                  </a:lnTo>
                  <a:lnTo>
                    <a:pt x="1749" y="2912"/>
                  </a:lnTo>
                  <a:lnTo>
                    <a:pt x="1760" y="2911"/>
                  </a:lnTo>
                  <a:lnTo>
                    <a:pt x="1768" y="2916"/>
                  </a:lnTo>
                  <a:lnTo>
                    <a:pt x="1768" y="2905"/>
                  </a:lnTo>
                  <a:lnTo>
                    <a:pt x="1776" y="2907"/>
                  </a:lnTo>
                  <a:lnTo>
                    <a:pt x="1782" y="2915"/>
                  </a:lnTo>
                  <a:lnTo>
                    <a:pt x="1786" y="2909"/>
                  </a:lnTo>
                  <a:lnTo>
                    <a:pt x="1793" y="2917"/>
                  </a:lnTo>
                  <a:lnTo>
                    <a:pt x="1801" y="2909"/>
                  </a:lnTo>
                  <a:lnTo>
                    <a:pt x="1801" y="2901"/>
                  </a:lnTo>
                  <a:lnTo>
                    <a:pt x="1813" y="2885"/>
                  </a:lnTo>
                  <a:lnTo>
                    <a:pt x="1808" y="2877"/>
                  </a:lnTo>
                  <a:lnTo>
                    <a:pt x="1809" y="2871"/>
                  </a:lnTo>
                  <a:lnTo>
                    <a:pt x="1807" y="2863"/>
                  </a:lnTo>
                  <a:lnTo>
                    <a:pt x="1793" y="2855"/>
                  </a:lnTo>
                  <a:lnTo>
                    <a:pt x="1801" y="2852"/>
                  </a:lnTo>
                  <a:lnTo>
                    <a:pt x="1804" y="2848"/>
                  </a:lnTo>
                  <a:lnTo>
                    <a:pt x="1812" y="2852"/>
                  </a:lnTo>
                  <a:lnTo>
                    <a:pt x="1819" y="2832"/>
                  </a:lnTo>
                  <a:lnTo>
                    <a:pt x="1827" y="2836"/>
                  </a:lnTo>
                  <a:lnTo>
                    <a:pt x="1829" y="2845"/>
                  </a:lnTo>
                  <a:lnTo>
                    <a:pt x="1836" y="2846"/>
                  </a:lnTo>
                  <a:lnTo>
                    <a:pt x="1841" y="2830"/>
                  </a:lnTo>
                  <a:lnTo>
                    <a:pt x="1851" y="2839"/>
                  </a:lnTo>
                  <a:lnTo>
                    <a:pt x="1854" y="2845"/>
                  </a:lnTo>
                  <a:lnTo>
                    <a:pt x="1862" y="2842"/>
                  </a:lnTo>
                  <a:lnTo>
                    <a:pt x="1878" y="2841"/>
                  </a:lnTo>
                  <a:lnTo>
                    <a:pt x="1871" y="2831"/>
                  </a:lnTo>
                  <a:lnTo>
                    <a:pt x="1886" y="2831"/>
                  </a:lnTo>
                  <a:lnTo>
                    <a:pt x="1898" y="2837"/>
                  </a:lnTo>
                  <a:lnTo>
                    <a:pt x="1899" y="2828"/>
                  </a:lnTo>
                  <a:lnTo>
                    <a:pt x="1904" y="2828"/>
                  </a:lnTo>
                  <a:lnTo>
                    <a:pt x="1901" y="2818"/>
                  </a:lnTo>
                  <a:lnTo>
                    <a:pt x="1904" y="2815"/>
                  </a:lnTo>
                  <a:lnTo>
                    <a:pt x="1900" y="2812"/>
                  </a:lnTo>
                  <a:lnTo>
                    <a:pt x="1895" y="2812"/>
                  </a:lnTo>
                  <a:lnTo>
                    <a:pt x="1888" y="2803"/>
                  </a:lnTo>
                  <a:lnTo>
                    <a:pt x="1890" y="2788"/>
                  </a:lnTo>
                  <a:lnTo>
                    <a:pt x="1900" y="2801"/>
                  </a:lnTo>
                  <a:lnTo>
                    <a:pt x="1901" y="2792"/>
                  </a:lnTo>
                  <a:lnTo>
                    <a:pt x="1906" y="2796"/>
                  </a:lnTo>
                  <a:lnTo>
                    <a:pt x="1911" y="2796"/>
                  </a:lnTo>
                  <a:lnTo>
                    <a:pt x="1914" y="2782"/>
                  </a:lnTo>
                  <a:lnTo>
                    <a:pt x="1904" y="2774"/>
                  </a:lnTo>
                  <a:lnTo>
                    <a:pt x="1916" y="2767"/>
                  </a:lnTo>
                  <a:lnTo>
                    <a:pt x="1914" y="2761"/>
                  </a:lnTo>
                  <a:lnTo>
                    <a:pt x="1919" y="2755"/>
                  </a:lnTo>
                  <a:lnTo>
                    <a:pt x="1925" y="2756"/>
                  </a:lnTo>
                  <a:lnTo>
                    <a:pt x="1911" y="2745"/>
                  </a:lnTo>
                  <a:lnTo>
                    <a:pt x="1910" y="2739"/>
                  </a:lnTo>
                  <a:lnTo>
                    <a:pt x="1919" y="2744"/>
                  </a:lnTo>
                  <a:lnTo>
                    <a:pt x="1922" y="2731"/>
                  </a:lnTo>
                  <a:lnTo>
                    <a:pt x="1933" y="2746"/>
                  </a:lnTo>
                  <a:lnTo>
                    <a:pt x="1941" y="2744"/>
                  </a:lnTo>
                  <a:lnTo>
                    <a:pt x="1947" y="2746"/>
                  </a:lnTo>
                  <a:lnTo>
                    <a:pt x="1960" y="2745"/>
                  </a:lnTo>
                  <a:lnTo>
                    <a:pt x="1936" y="2765"/>
                  </a:lnTo>
                  <a:lnTo>
                    <a:pt x="1935" y="2777"/>
                  </a:lnTo>
                  <a:lnTo>
                    <a:pt x="1925" y="2787"/>
                  </a:lnTo>
                  <a:lnTo>
                    <a:pt x="1927" y="2793"/>
                  </a:lnTo>
                  <a:lnTo>
                    <a:pt x="1927" y="2797"/>
                  </a:lnTo>
                  <a:lnTo>
                    <a:pt x="1930" y="2799"/>
                  </a:lnTo>
                  <a:lnTo>
                    <a:pt x="1936" y="2799"/>
                  </a:lnTo>
                  <a:lnTo>
                    <a:pt x="1943" y="2803"/>
                  </a:lnTo>
                  <a:lnTo>
                    <a:pt x="1954" y="2812"/>
                  </a:lnTo>
                  <a:lnTo>
                    <a:pt x="1956" y="2804"/>
                  </a:lnTo>
                  <a:lnTo>
                    <a:pt x="1947" y="2796"/>
                  </a:lnTo>
                  <a:lnTo>
                    <a:pt x="1957" y="2801"/>
                  </a:lnTo>
                  <a:lnTo>
                    <a:pt x="1956" y="2788"/>
                  </a:lnTo>
                  <a:lnTo>
                    <a:pt x="1957" y="2775"/>
                  </a:lnTo>
                  <a:lnTo>
                    <a:pt x="1967" y="2785"/>
                  </a:lnTo>
                  <a:lnTo>
                    <a:pt x="1973" y="2802"/>
                  </a:lnTo>
                  <a:lnTo>
                    <a:pt x="1983" y="2801"/>
                  </a:lnTo>
                  <a:lnTo>
                    <a:pt x="1987" y="2810"/>
                  </a:lnTo>
                  <a:lnTo>
                    <a:pt x="1992" y="2794"/>
                  </a:lnTo>
                  <a:lnTo>
                    <a:pt x="1997" y="2782"/>
                  </a:lnTo>
                  <a:lnTo>
                    <a:pt x="2005" y="2781"/>
                  </a:lnTo>
                  <a:lnTo>
                    <a:pt x="2002" y="2797"/>
                  </a:lnTo>
                  <a:lnTo>
                    <a:pt x="2007" y="2793"/>
                  </a:lnTo>
                  <a:lnTo>
                    <a:pt x="2012" y="2797"/>
                  </a:lnTo>
                  <a:lnTo>
                    <a:pt x="2014" y="2793"/>
                  </a:lnTo>
                  <a:lnTo>
                    <a:pt x="2022" y="2801"/>
                  </a:lnTo>
                  <a:lnTo>
                    <a:pt x="2023" y="2788"/>
                  </a:lnTo>
                  <a:lnTo>
                    <a:pt x="2028" y="2774"/>
                  </a:lnTo>
                  <a:lnTo>
                    <a:pt x="2038" y="2778"/>
                  </a:lnTo>
                  <a:lnTo>
                    <a:pt x="2038" y="2767"/>
                  </a:lnTo>
                  <a:lnTo>
                    <a:pt x="2042" y="2758"/>
                  </a:lnTo>
                  <a:lnTo>
                    <a:pt x="2034" y="2746"/>
                  </a:lnTo>
                  <a:lnTo>
                    <a:pt x="2030" y="2740"/>
                  </a:lnTo>
                  <a:lnTo>
                    <a:pt x="2033" y="2731"/>
                  </a:lnTo>
                  <a:lnTo>
                    <a:pt x="2044" y="2744"/>
                  </a:lnTo>
                  <a:lnTo>
                    <a:pt x="2065" y="2753"/>
                  </a:lnTo>
                  <a:lnTo>
                    <a:pt x="2072" y="2753"/>
                  </a:lnTo>
                  <a:lnTo>
                    <a:pt x="2065" y="2740"/>
                  </a:lnTo>
                  <a:lnTo>
                    <a:pt x="2073" y="2728"/>
                  </a:lnTo>
                  <a:lnTo>
                    <a:pt x="2076" y="2740"/>
                  </a:lnTo>
                  <a:lnTo>
                    <a:pt x="2081" y="2744"/>
                  </a:lnTo>
                  <a:lnTo>
                    <a:pt x="2086" y="2739"/>
                  </a:lnTo>
                  <a:lnTo>
                    <a:pt x="2093" y="2739"/>
                  </a:lnTo>
                  <a:lnTo>
                    <a:pt x="2097" y="2734"/>
                  </a:lnTo>
                  <a:lnTo>
                    <a:pt x="2098" y="2724"/>
                  </a:lnTo>
                  <a:lnTo>
                    <a:pt x="2102" y="2717"/>
                  </a:lnTo>
                  <a:lnTo>
                    <a:pt x="2105" y="2700"/>
                  </a:lnTo>
                  <a:lnTo>
                    <a:pt x="2110" y="2685"/>
                  </a:lnTo>
                  <a:lnTo>
                    <a:pt x="2114" y="2700"/>
                  </a:lnTo>
                  <a:lnTo>
                    <a:pt x="2118" y="2690"/>
                  </a:lnTo>
                  <a:lnTo>
                    <a:pt x="2120" y="2702"/>
                  </a:lnTo>
                  <a:lnTo>
                    <a:pt x="2123" y="2691"/>
                  </a:lnTo>
                  <a:lnTo>
                    <a:pt x="2126" y="2683"/>
                  </a:lnTo>
                  <a:lnTo>
                    <a:pt x="2126" y="2679"/>
                  </a:lnTo>
                  <a:lnTo>
                    <a:pt x="2131" y="2680"/>
                  </a:lnTo>
                  <a:lnTo>
                    <a:pt x="2130" y="2672"/>
                  </a:lnTo>
                  <a:lnTo>
                    <a:pt x="2137" y="2678"/>
                  </a:lnTo>
                  <a:lnTo>
                    <a:pt x="2132" y="2664"/>
                  </a:lnTo>
                  <a:lnTo>
                    <a:pt x="2134" y="2660"/>
                  </a:lnTo>
                  <a:lnTo>
                    <a:pt x="2140" y="2656"/>
                  </a:lnTo>
                  <a:lnTo>
                    <a:pt x="2142" y="2649"/>
                  </a:lnTo>
                  <a:lnTo>
                    <a:pt x="2156" y="2642"/>
                  </a:lnTo>
                  <a:lnTo>
                    <a:pt x="2158" y="2619"/>
                  </a:lnTo>
                  <a:lnTo>
                    <a:pt x="2161" y="2615"/>
                  </a:lnTo>
                  <a:lnTo>
                    <a:pt x="2159" y="2604"/>
                  </a:lnTo>
                  <a:lnTo>
                    <a:pt x="2156" y="2599"/>
                  </a:lnTo>
                  <a:lnTo>
                    <a:pt x="2164" y="2599"/>
                  </a:lnTo>
                  <a:lnTo>
                    <a:pt x="2163" y="2590"/>
                  </a:lnTo>
                  <a:lnTo>
                    <a:pt x="2168" y="2573"/>
                  </a:lnTo>
                  <a:lnTo>
                    <a:pt x="2175" y="2571"/>
                  </a:lnTo>
                  <a:lnTo>
                    <a:pt x="2177" y="2560"/>
                  </a:lnTo>
                  <a:lnTo>
                    <a:pt x="2174" y="2551"/>
                  </a:lnTo>
                  <a:lnTo>
                    <a:pt x="2184" y="2555"/>
                  </a:lnTo>
                  <a:lnTo>
                    <a:pt x="2196" y="2547"/>
                  </a:lnTo>
                  <a:lnTo>
                    <a:pt x="2209" y="2534"/>
                  </a:lnTo>
                  <a:lnTo>
                    <a:pt x="2207" y="2528"/>
                  </a:lnTo>
                  <a:lnTo>
                    <a:pt x="2215" y="2519"/>
                  </a:lnTo>
                  <a:lnTo>
                    <a:pt x="2220" y="2528"/>
                  </a:lnTo>
                  <a:lnTo>
                    <a:pt x="2226" y="2522"/>
                  </a:lnTo>
                  <a:lnTo>
                    <a:pt x="2229" y="2525"/>
                  </a:lnTo>
                  <a:lnTo>
                    <a:pt x="2231" y="2518"/>
                  </a:lnTo>
                  <a:lnTo>
                    <a:pt x="2234" y="2514"/>
                  </a:lnTo>
                  <a:lnTo>
                    <a:pt x="2233" y="2501"/>
                  </a:lnTo>
                  <a:lnTo>
                    <a:pt x="2242" y="2498"/>
                  </a:lnTo>
                  <a:lnTo>
                    <a:pt x="2237" y="2489"/>
                  </a:lnTo>
                  <a:lnTo>
                    <a:pt x="2217" y="2477"/>
                  </a:lnTo>
                  <a:lnTo>
                    <a:pt x="2225" y="2475"/>
                  </a:lnTo>
                  <a:lnTo>
                    <a:pt x="2216" y="2454"/>
                  </a:lnTo>
                  <a:lnTo>
                    <a:pt x="2202" y="2436"/>
                  </a:lnTo>
                  <a:lnTo>
                    <a:pt x="2201" y="2428"/>
                  </a:lnTo>
                  <a:lnTo>
                    <a:pt x="2214" y="2427"/>
                  </a:lnTo>
                  <a:lnTo>
                    <a:pt x="2211" y="2415"/>
                  </a:lnTo>
                  <a:lnTo>
                    <a:pt x="2221" y="2425"/>
                  </a:lnTo>
                  <a:lnTo>
                    <a:pt x="2221" y="2438"/>
                  </a:lnTo>
                  <a:lnTo>
                    <a:pt x="2223" y="2448"/>
                  </a:lnTo>
                  <a:lnTo>
                    <a:pt x="2229" y="2436"/>
                  </a:lnTo>
                  <a:lnTo>
                    <a:pt x="2232" y="2439"/>
                  </a:lnTo>
                  <a:lnTo>
                    <a:pt x="2233" y="2449"/>
                  </a:lnTo>
                  <a:lnTo>
                    <a:pt x="2239" y="2458"/>
                  </a:lnTo>
                  <a:lnTo>
                    <a:pt x="2241" y="2465"/>
                  </a:lnTo>
                  <a:lnTo>
                    <a:pt x="2260" y="2471"/>
                  </a:lnTo>
                  <a:lnTo>
                    <a:pt x="2256" y="2480"/>
                  </a:lnTo>
                  <a:lnTo>
                    <a:pt x="2248" y="2476"/>
                  </a:lnTo>
                  <a:lnTo>
                    <a:pt x="2250" y="2489"/>
                  </a:lnTo>
                  <a:lnTo>
                    <a:pt x="2261" y="2495"/>
                  </a:lnTo>
                  <a:lnTo>
                    <a:pt x="2260" y="2501"/>
                  </a:lnTo>
                  <a:lnTo>
                    <a:pt x="2270" y="2493"/>
                  </a:lnTo>
                  <a:lnTo>
                    <a:pt x="2280" y="2493"/>
                  </a:lnTo>
                  <a:lnTo>
                    <a:pt x="2297" y="2501"/>
                  </a:lnTo>
                  <a:lnTo>
                    <a:pt x="2288" y="2490"/>
                  </a:lnTo>
                  <a:lnTo>
                    <a:pt x="2291" y="2486"/>
                  </a:lnTo>
                  <a:lnTo>
                    <a:pt x="2290" y="2481"/>
                  </a:lnTo>
                  <a:lnTo>
                    <a:pt x="2295" y="2481"/>
                  </a:lnTo>
                  <a:lnTo>
                    <a:pt x="2296" y="2485"/>
                  </a:lnTo>
                  <a:lnTo>
                    <a:pt x="2314" y="2497"/>
                  </a:lnTo>
                  <a:lnTo>
                    <a:pt x="2324" y="2497"/>
                  </a:lnTo>
                  <a:lnTo>
                    <a:pt x="2322" y="2486"/>
                  </a:lnTo>
                  <a:lnTo>
                    <a:pt x="2311" y="2481"/>
                  </a:lnTo>
                  <a:lnTo>
                    <a:pt x="2311" y="2468"/>
                  </a:lnTo>
                  <a:lnTo>
                    <a:pt x="2317" y="2473"/>
                  </a:lnTo>
                  <a:lnTo>
                    <a:pt x="2330" y="2474"/>
                  </a:lnTo>
                  <a:lnTo>
                    <a:pt x="2330" y="2484"/>
                  </a:lnTo>
                  <a:lnTo>
                    <a:pt x="2339" y="2493"/>
                  </a:lnTo>
                  <a:lnTo>
                    <a:pt x="2346" y="2484"/>
                  </a:lnTo>
                  <a:lnTo>
                    <a:pt x="2338" y="2475"/>
                  </a:lnTo>
                  <a:lnTo>
                    <a:pt x="2341" y="2469"/>
                  </a:lnTo>
                  <a:lnTo>
                    <a:pt x="2351" y="2474"/>
                  </a:lnTo>
                  <a:lnTo>
                    <a:pt x="2349" y="2460"/>
                  </a:lnTo>
                  <a:lnTo>
                    <a:pt x="2350" y="2452"/>
                  </a:lnTo>
                  <a:lnTo>
                    <a:pt x="2357" y="2448"/>
                  </a:lnTo>
                  <a:lnTo>
                    <a:pt x="2360" y="2448"/>
                  </a:lnTo>
                  <a:lnTo>
                    <a:pt x="2366" y="2460"/>
                  </a:lnTo>
                  <a:lnTo>
                    <a:pt x="2378" y="2473"/>
                  </a:lnTo>
                  <a:lnTo>
                    <a:pt x="2381" y="2471"/>
                  </a:lnTo>
                  <a:lnTo>
                    <a:pt x="2384" y="2466"/>
                  </a:lnTo>
                  <a:lnTo>
                    <a:pt x="2387" y="2459"/>
                  </a:lnTo>
                  <a:lnTo>
                    <a:pt x="2395" y="2465"/>
                  </a:lnTo>
                  <a:lnTo>
                    <a:pt x="2398" y="2454"/>
                  </a:lnTo>
                  <a:lnTo>
                    <a:pt x="2424" y="2450"/>
                  </a:lnTo>
                  <a:lnTo>
                    <a:pt x="2435" y="2441"/>
                  </a:lnTo>
                  <a:lnTo>
                    <a:pt x="2443" y="2446"/>
                  </a:lnTo>
                  <a:lnTo>
                    <a:pt x="2443" y="2436"/>
                  </a:lnTo>
                  <a:lnTo>
                    <a:pt x="2452" y="2441"/>
                  </a:lnTo>
                  <a:lnTo>
                    <a:pt x="2458" y="2438"/>
                  </a:lnTo>
                  <a:lnTo>
                    <a:pt x="2460" y="2426"/>
                  </a:lnTo>
                  <a:lnTo>
                    <a:pt x="2468" y="2430"/>
                  </a:lnTo>
                  <a:lnTo>
                    <a:pt x="2473" y="2439"/>
                  </a:lnTo>
                  <a:lnTo>
                    <a:pt x="2478" y="2438"/>
                  </a:lnTo>
                  <a:lnTo>
                    <a:pt x="2476" y="2428"/>
                  </a:lnTo>
                  <a:lnTo>
                    <a:pt x="2483" y="2426"/>
                  </a:lnTo>
                  <a:lnTo>
                    <a:pt x="2489" y="2425"/>
                  </a:lnTo>
                  <a:lnTo>
                    <a:pt x="2494" y="2431"/>
                  </a:lnTo>
                  <a:lnTo>
                    <a:pt x="2499" y="2428"/>
                  </a:lnTo>
                  <a:lnTo>
                    <a:pt x="2499" y="2422"/>
                  </a:lnTo>
                  <a:lnTo>
                    <a:pt x="2501" y="2420"/>
                  </a:lnTo>
                  <a:lnTo>
                    <a:pt x="2510" y="2419"/>
                  </a:lnTo>
                  <a:lnTo>
                    <a:pt x="2514" y="2423"/>
                  </a:lnTo>
                  <a:lnTo>
                    <a:pt x="2517" y="2411"/>
                  </a:lnTo>
                  <a:lnTo>
                    <a:pt x="2521" y="2407"/>
                  </a:lnTo>
                  <a:lnTo>
                    <a:pt x="2533" y="2404"/>
                  </a:lnTo>
                  <a:lnTo>
                    <a:pt x="2537" y="2411"/>
                  </a:lnTo>
                  <a:lnTo>
                    <a:pt x="2539" y="2406"/>
                  </a:lnTo>
                  <a:lnTo>
                    <a:pt x="2554" y="2406"/>
                  </a:lnTo>
                  <a:lnTo>
                    <a:pt x="2551" y="2400"/>
                  </a:lnTo>
                  <a:lnTo>
                    <a:pt x="2555" y="2393"/>
                  </a:lnTo>
                  <a:lnTo>
                    <a:pt x="2573" y="2389"/>
                  </a:lnTo>
                  <a:lnTo>
                    <a:pt x="2577" y="2383"/>
                  </a:lnTo>
                  <a:lnTo>
                    <a:pt x="2577" y="2378"/>
                  </a:lnTo>
                  <a:lnTo>
                    <a:pt x="2586" y="2378"/>
                  </a:lnTo>
                  <a:lnTo>
                    <a:pt x="2591" y="2363"/>
                  </a:lnTo>
                  <a:lnTo>
                    <a:pt x="2600" y="2363"/>
                  </a:lnTo>
                  <a:lnTo>
                    <a:pt x="2593" y="2360"/>
                  </a:lnTo>
                  <a:lnTo>
                    <a:pt x="2591" y="2353"/>
                  </a:lnTo>
                  <a:lnTo>
                    <a:pt x="2591" y="2345"/>
                  </a:lnTo>
                  <a:lnTo>
                    <a:pt x="2608" y="2353"/>
                  </a:lnTo>
                  <a:lnTo>
                    <a:pt x="2607" y="2342"/>
                  </a:lnTo>
                  <a:lnTo>
                    <a:pt x="2613" y="2340"/>
                  </a:lnTo>
                  <a:lnTo>
                    <a:pt x="2623" y="2345"/>
                  </a:lnTo>
                  <a:lnTo>
                    <a:pt x="2620" y="2337"/>
                  </a:lnTo>
                  <a:lnTo>
                    <a:pt x="2621" y="2334"/>
                  </a:lnTo>
                  <a:lnTo>
                    <a:pt x="2621" y="2329"/>
                  </a:lnTo>
                  <a:lnTo>
                    <a:pt x="2608" y="2324"/>
                  </a:lnTo>
                  <a:lnTo>
                    <a:pt x="2619" y="2314"/>
                  </a:lnTo>
                  <a:lnTo>
                    <a:pt x="2627" y="2318"/>
                  </a:lnTo>
                  <a:lnTo>
                    <a:pt x="2635" y="2324"/>
                  </a:lnTo>
                  <a:lnTo>
                    <a:pt x="2639" y="2320"/>
                  </a:lnTo>
                  <a:lnTo>
                    <a:pt x="2634" y="2319"/>
                  </a:lnTo>
                  <a:lnTo>
                    <a:pt x="2635" y="2314"/>
                  </a:lnTo>
                  <a:lnTo>
                    <a:pt x="2646" y="2310"/>
                  </a:lnTo>
                  <a:lnTo>
                    <a:pt x="2646" y="2301"/>
                  </a:lnTo>
                  <a:lnTo>
                    <a:pt x="2661" y="2296"/>
                  </a:lnTo>
                  <a:lnTo>
                    <a:pt x="2658" y="2288"/>
                  </a:lnTo>
                  <a:lnTo>
                    <a:pt x="2673" y="2294"/>
                  </a:lnTo>
                  <a:lnTo>
                    <a:pt x="2666" y="2283"/>
                  </a:lnTo>
                  <a:lnTo>
                    <a:pt x="2674" y="2286"/>
                  </a:lnTo>
                  <a:lnTo>
                    <a:pt x="2669" y="2276"/>
                  </a:lnTo>
                  <a:lnTo>
                    <a:pt x="2661" y="2272"/>
                  </a:lnTo>
                  <a:lnTo>
                    <a:pt x="2666" y="2267"/>
                  </a:lnTo>
                  <a:lnTo>
                    <a:pt x="2675" y="2269"/>
                  </a:lnTo>
                  <a:lnTo>
                    <a:pt x="2679" y="2264"/>
                  </a:lnTo>
                  <a:lnTo>
                    <a:pt x="2684" y="2271"/>
                  </a:lnTo>
                  <a:lnTo>
                    <a:pt x="2693" y="2276"/>
                  </a:lnTo>
                  <a:lnTo>
                    <a:pt x="2698" y="2265"/>
                  </a:lnTo>
                  <a:lnTo>
                    <a:pt x="2693" y="2260"/>
                  </a:lnTo>
                  <a:lnTo>
                    <a:pt x="2698" y="2259"/>
                  </a:lnTo>
                  <a:lnTo>
                    <a:pt x="2686" y="2245"/>
                  </a:lnTo>
                  <a:lnTo>
                    <a:pt x="2699" y="2239"/>
                  </a:lnTo>
                  <a:lnTo>
                    <a:pt x="2717" y="2236"/>
                  </a:lnTo>
                  <a:lnTo>
                    <a:pt x="2720" y="2226"/>
                  </a:lnTo>
                  <a:lnTo>
                    <a:pt x="2736" y="2236"/>
                  </a:lnTo>
                  <a:lnTo>
                    <a:pt x="2732" y="2229"/>
                  </a:lnTo>
                  <a:lnTo>
                    <a:pt x="2726" y="2228"/>
                  </a:lnTo>
                  <a:lnTo>
                    <a:pt x="2722" y="2223"/>
                  </a:lnTo>
                  <a:lnTo>
                    <a:pt x="2728" y="2222"/>
                  </a:lnTo>
                  <a:lnTo>
                    <a:pt x="2729" y="2212"/>
                  </a:lnTo>
                  <a:lnTo>
                    <a:pt x="2738" y="2216"/>
                  </a:lnTo>
                  <a:lnTo>
                    <a:pt x="2744" y="2208"/>
                  </a:lnTo>
                  <a:lnTo>
                    <a:pt x="2750" y="2212"/>
                  </a:lnTo>
                  <a:lnTo>
                    <a:pt x="2758" y="2212"/>
                  </a:lnTo>
                  <a:lnTo>
                    <a:pt x="2763" y="2205"/>
                  </a:lnTo>
                  <a:lnTo>
                    <a:pt x="2769" y="2212"/>
                  </a:lnTo>
                  <a:lnTo>
                    <a:pt x="2781" y="2193"/>
                  </a:lnTo>
                  <a:lnTo>
                    <a:pt x="2786" y="2178"/>
                  </a:lnTo>
                  <a:lnTo>
                    <a:pt x="2783" y="2178"/>
                  </a:lnTo>
                  <a:lnTo>
                    <a:pt x="2760" y="2190"/>
                  </a:lnTo>
                  <a:lnTo>
                    <a:pt x="2744" y="2191"/>
                  </a:lnTo>
                  <a:lnTo>
                    <a:pt x="2693" y="2184"/>
                  </a:lnTo>
                  <a:lnTo>
                    <a:pt x="2634" y="2154"/>
                  </a:lnTo>
                  <a:lnTo>
                    <a:pt x="2627" y="2157"/>
                  </a:lnTo>
                  <a:lnTo>
                    <a:pt x="2627" y="2145"/>
                  </a:lnTo>
                  <a:lnTo>
                    <a:pt x="2618" y="2148"/>
                  </a:lnTo>
                  <a:lnTo>
                    <a:pt x="2607" y="2154"/>
                  </a:lnTo>
                  <a:lnTo>
                    <a:pt x="2602" y="2142"/>
                  </a:lnTo>
                  <a:lnTo>
                    <a:pt x="2564" y="2161"/>
                  </a:lnTo>
                  <a:lnTo>
                    <a:pt x="2549" y="2173"/>
                  </a:lnTo>
                  <a:lnTo>
                    <a:pt x="2529" y="2164"/>
                  </a:lnTo>
                  <a:lnTo>
                    <a:pt x="2507" y="2174"/>
                  </a:lnTo>
                  <a:lnTo>
                    <a:pt x="2497" y="2201"/>
                  </a:lnTo>
                  <a:lnTo>
                    <a:pt x="2463" y="2200"/>
                  </a:lnTo>
                  <a:lnTo>
                    <a:pt x="2427" y="2195"/>
                  </a:lnTo>
                  <a:lnTo>
                    <a:pt x="2446" y="2179"/>
                  </a:lnTo>
                  <a:lnTo>
                    <a:pt x="2463" y="2186"/>
                  </a:lnTo>
                  <a:lnTo>
                    <a:pt x="2479" y="2180"/>
                  </a:lnTo>
                  <a:lnTo>
                    <a:pt x="2508" y="2156"/>
                  </a:lnTo>
                  <a:lnTo>
                    <a:pt x="2528" y="2154"/>
                  </a:lnTo>
                  <a:lnTo>
                    <a:pt x="2541" y="2147"/>
                  </a:lnTo>
                  <a:lnTo>
                    <a:pt x="2534" y="2135"/>
                  </a:lnTo>
                  <a:lnTo>
                    <a:pt x="2518" y="2132"/>
                  </a:lnTo>
                  <a:lnTo>
                    <a:pt x="2465" y="2141"/>
                  </a:lnTo>
                  <a:lnTo>
                    <a:pt x="2437" y="2138"/>
                  </a:lnTo>
                  <a:lnTo>
                    <a:pt x="2425" y="2127"/>
                  </a:lnTo>
                  <a:lnTo>
                    <a:pt x="2409" y="2126"/>
                  </a:lnTo>
                  <a:lnTo>
                    <a:pt x="2441" y="2111"/>
                  </a:lnTo>
                  <a:lnTo>
                    <a:pt x="2449" y="2099"/>
                  </a:lnTo>
                  <a:lnTo>
                    <a:pt x="2458" y="2073"/>
                  </a:lnTo>
                  <a:lnTo>
                    <a:pt x="2444" y="2055"/>
                  </a:lnTo>
                  <a:lnTo>
                    <a:pt x="2448" y="2046"/>
                  </a:lnTo>
                  <a:lnTo>
                    <a:pt x="2465" y="2044"/>
                  </a:lnTo>
                  <a:lnTo>
                    <a:pt x="2476" y="2050"/>
                  </a:lnTo>
                  <a:lnTo>
                    <a:pt x="2478" y="2029"/>
                  </a:lnTo>
                  <a:lnTo>
                    <a:pt x="2494" y="2045"/>
                  </a:lnTo>
                  <a:lnTo>
                    <a:pt x="2535" y="2045"/>
                  </a:lnTo>
                  <a:lnTo>
                    <a:pt x="2571" y="2024"/>
                  </a:lnTo>
                  <a:lnTo>
                    <a:pt x="2584" y="2008"/>
                  </a:lnTo>
                  <a:lnTo>
                    <a:pt x="2578" y="1991"/>
                  </a:lnTo>
                  <a:lnTo>
                    <a:pt x="2594" y="2001"/>
                  </a:lnTo>
                  <a:lnTo>
                    <a:pt x="2592" y="1975"/>
                  </a:lnTo>
                  <a:lnTo>
                    <a:pt x="2577" y="1959"/>
                  </a:lnTo>
                  <a:lnTo>
                    <a:pt x="2553" y="1955"/>
                  </a:lnTo>
                  <a:lnTo>
                    <a:pt x="2535" y="1960"/>
                  </a:lnTo>
                  <a:lnTo>
                    <a:pt x="2516" y="1949"/>
                  </a:lnTo>
                  <a:lnTo>
                    <a:pt x="2499" y="1958"/>
                  </a:lnTo>
                  <a:lnTo>
                    <a:pt x="2501" y="1944"/>
                  </a:lnTo>
                  <a:lnTo>
                    <a:pt x="2490" y="1938"/>
                  </a:lnTo>
                  <a:lnTo>
                    <a:pt x="2471" y="1931"/>
                  </a:lnTo>
                  <a:lnTo>
                    <a:pt x="2487" y="1927"/>
                  </a:lnTo>
                  <a:lnTo>
                    <a:pt x="2483" y="1912"/>
                  </a:lnTo>
                  <a:lnTo>
                    <a:pt x="2480" y="1898"/>
                  </a:lnTo>
                  <a:lnTo>
                    <a:pt x="2505" y="1915"/>
                  </a:lnTo>
                  <a:lnTo>
                    <a:pt x="2521" y="1938"/>
                  </a:lnTo>
                  <a:lnTo>
                    <a:pt x="2538" y="1942"/>
                  </a:lnTo>
                  <a:lnTo>
                    <a:pt x="2550" y="1932"/>
                  </a:lnTo>
                  <a:lnTo>
                    <a:pt x="2565" y="1941"/>
                  </a:lnTo>
                  <a:lnTo>
                    <a:pt x="2583" y="1944"/>
                  </a:lnTo>
                  <a:lnTo>
                    <a:pt x="2604" y="1964"/>
                  </a:lnTo>
                  <a:lnTo>
                    <a:pt x="2620" y="1984"/>
                  </a:lnTo>
                  <a:lnTo>
                    <a:pt x="2640" y="1982"/>
                  </a:lnTo>
                  <a:lnTo>
                    <a:pt x="2646" y="1990"/>
                  </a:lnTo>
                  <a:lnTo>
                    <a:pt x="2651" y="2008"/>
                  </a:lnTo>
                  <a:lnTo>
                    <a:pt x="2667" y="2027"/>
                  </a:lnTo>
                  <a:lnTo>
                    <a:pt x="2669" y="2049"/>
                  </a:lnTo>
                  <a:lnTo>
                    <a:pt x="2675" y="2082"/>
                  </a:lnTo>
                  <a:lnTo>
                    <a:pt x="2689" y="2107"/>
                  </a:lnTo>
                  <a:lnTo>
                    <a:pt x="2710" y="2124"/>
                  </a:lnTo>
                  <a:lnTo>
                    <a:pt x="2734" y="2134"/>
                  </a:lnTo>
                  <a:lnTo>
                    <a:pt x="2755" y="2130"/>
                  </a:lnTo>
                  <a:lnTo>
                    <a:pt x="2756" y="2087"/>
                  </a:lnTo>
                  <a:lnTo>
                    <a:pt x="2759" y="2068"/>
                  </a:lnTo>
                  <a:lnTo>
                    <a:pt x="2765" y="2070"/>
                  </a:lnTo>
                  <a:lnTo>
                    <a:pt x="2768" y="2099"/>
                  </a:lnTo>
                  <a:lnTo>
                    <a:pt x="2772" y="2123"/>
                  </a:lnTo>
                  <a:lnTo>
                    <a:pt x="2788" y="2119"/>
                  </a:lnTo>
                  <a:lnTo>
                    <a:pt x="2796" y="2132"/>
                  </a:lnTo>
                  <a:lnTo>
                    <a:pt x="2811" y="2126"/>
                  </a:lnTo>
                  <a:lnTo>
                    <a:pt x="2812" y="2108"/>
                  </a:lnTo>
                  <a:lnTo>
                    <a:pt x="2803" y="2104"/>
                  </a:lnTo>
                  <a:lnTo>
                    <a:pt x="2804" y="2087"/>
                  </a:lnTo>
                  <a:lnTo>
                    <a:pt x="2797" y="2070"/>
                  </a:lnTo>
                  <a:lnTo>
                    <a:pt x="2802" y="2064"/>
                  </a:lnTo>
                  <a:lnTo>
                    <a:pt x="2799" y="2045"/>
                  </a:lnTo>
                  <a:lnTo>
                    <a:pt x="2802" y="2038"/>
                  </a:lnTo>
                  <a:lnTo>
                    <a:pt x="2797" y="2027"/>
                  </a:lnTo>
                  <a:lnTo>
                    <a:pt x="2785" y="2029"/>
                  </a:lnTo>
                  <a:lnTo>
                    <a:pt x="2798" y="2021"/>
                  </a:lnTo>
                  <a:lnTo>
                    <a:pt x="2799" y="2003"/>
                  </a:lnTo>
                  <a:lnTo>
                    <a:pt x="2797" y="1991"/>
                  </a:lnTo>
                  <a:lnTo>
                    <a:pt x="2801" y="1984"/>
                  </a:lnTo>
                  <a:lnTo>
                    <a:pt x="2802" y="1955"/>
                  </a:lnTo>
                  <a:lnTo>
                    <a:pt x="2795" y="1952"/>
                  </a:lnTo>
                  <a:lnTo>
                    <a:pt x="2781" y="1965"/>
                  </a:lnTo>
                  <a:lnTo>
                    <a:pt x="2774" y="1963"/>
                  </a:lnTo>
                  <a:lnTo>
                    <a:pt x="2766" y="1989"/>
                  </a:lnTo>
                  <a:lnTo>
                    <a:pt x="2759" y="1991"/>
                  </a:lnTo>
                  <a:lnTo>
                    <a:pt x="2759" y="1962"/>
                  </a:lnTo>
                  <a:lnTo>
                    <a:pt x="2781" y="1930"/>
                  </a:lnTo>
                  <a:lnTo>
                    <a:pt x="2786" y="1915"/>
                  </a:lnTo>
                  <a:lnTo>
                    <a:pt x="2776" y="1915"/>
                  </a:lnTo>
                  <a:lnTo>
                    <a:pt x="2769" y="1922"/>
                  </a:lnTo>
                  <a:lnTo>
                    <a:pt x="2760" y="1936"/>
                  </a:lnTo>
                  <a:lnTo>
                    <a:pt x="2754" y="1939"/>
                  </a:lnTo>
                  <a:lnTo>
                    <a:pt x="2761" y="1920"/>
                  </a:lnTo>
                  <a:lnTo>
                    <a:pt x="2763" y="1905"/>
                  </a:lnTo>
                  <a:lnTo>
                    <a:pt x="2742" y="1920"/>
                  </a:lnTo>
                  <a:lnTo>
                    <a:pt x="2732" y="1936"/>
                  </a:lnTo>
                  <a:lnTo>
                    <a:pt x="2726" y="1939"/>
                  </a:lnTo>
                  <a:lnTo>
                    <a:pt x="2734" y="1919"/>
                  </a:lnTo>
                  <a:lnTo>
                    <a:pt x="2747" y="1904"/>
                  </a:lnTo>
                  <a:lnTo>
                    <a:pt x="2749" y="1894"/>
                  </a:lnTo>
                  <a:lnTo>
                    <a:pt x="2758" y="1882"/>
                  </a:lnTo>
                  <a:lnTo>
                    <a:pt x="2723" y="1867"/>
                  </a:lnTo>
                  <a:lnTo>
                    <a:pt x="2720" y="1855"/>
                  </a:lnTo>
                  <a:lnTo>
                    <a:pt x="2691" y="1844"/>
                  </a:lnTo>
                  <a:lnTo>
                    <a:pt x="2689" y="1834"/>
                  </a:lnTo>
                  <a:lnTo>
                    <a:pt x="2680" y="1822"/>
                  </a:lnTo>
                  <a:lnTo>
                    <a:pt x="2643" y="1792"/>
                  </a:lnTo>
                  <a:lnTo>
                    <a:pt x="2632" y="1790"/>
                  </a:lnTo>
                  <a:lnTo>
                    <a:pt x="2616" y="1799"/>
                  </a:lnTo>
                  <a:lnTo>
                    <a:pt x="2609" y="1813"/>
                  </a:lnTo>
                  <a:lnTo>
                    <a:pt x="2605" y="1834"/>
                  </a:lnTo>
                  <a:lnTo>
                    <a:pt x="2597" y="1850"/>
                  </a:lnTo>
                  <a:lnTo>
                    <a:pt x="2597" y="1835"/>
                  </a:lnTo>
                  <a:lnTo>
                    <a:pt x="2602" y="1819"/>
                  </a:lnTo>
                  <a:lnTo>
                    <a:pt x="2605" y="1801"/>
                  </a:lnTo>
                  <a:lnTo>
                    <a:pt x="2593" y="1797"/>
                  </a:lnTo>
                  <a:lnTo>
                    <a:pt x="2594" y="1790"/>
                  </a:lnTo>
                  <a:lnTo>
                    <a:pt x="2621" y="1785"/>
                  </a:lnTo>
                  <a:lnTo>
                    <a:pt x="2637" y="1779"/>
                  </a:lnTo>
                  <a:lnTo>
                    <a:pt x="2637" y="1764"/>
                  </a:lnTo>
                  <a:lnTo>
                    <a:pt x="2634" y="1743"/>
                  </a:lnTo>
                  <a:lnTo>
                    <a:pt x="2599" y="1721"/>
                  </a:lnTo>
                  <a:lnTo>
                    <a:pt x="2583" y="1725"/>
                  </a:lnTo>
                  <a:lnTo>
                    <a:pt x="2564" y="1739"/>
                  </a:lnTo>
                  <a:lnTo>
                    <a:pt x="2549" y="1755"/>
                  </a:lnTo>
                  <a:lnTo>
                    <a:pt x="2546" y="1755"/>
                  </a:lnTo>
                  <a:lnTo>
                    <a:pt x="2546" y="1736"/>
                  </a:lnTo>
                  <a:lnTo>
                    <a:pt x="2526" y="1741"/>
                  </a:lnTo>
                  <a:lnTo>
                    <a:pt x="2533" y="1732"/>
                  </a:lnTo>
                  <a:lnTo>
                    <a:pt x="2540" y="1729"/>
                  </a:lnTo>
                  <a:lnTo>
                    <a:pt x="2530" y="1720"/>
                  </a:lnTo>
                  <a:lnTo>
                    <a:pt x="2561" y="1723"/>
                  </a:lnTo>
                  <a:lnTo>
                    <a:pt x="2580" y="1717"/>
                  </a:lnTo>
                  <a:lnTo>
                    <a:pt x="2593" y="1706"/>
                  </a:lnTo>
                  <a:lnTo>
                    <a:pt x="2612" y="1701"/>
                  </a:lnTo>
                  <a:lnTo>
                    <a:pt x="2624" y="1678"/>
                  </a:lnTo>
                  <a:lnTo>
                    <a:pt x="2613" y="1672"/>
                  </a:lnTo>
                  <a:lnTo>
                    <a:pt x="2592" y="1669"/>
                  </a:lnTo>
                  <a:lnTo>
                    <a:pt x="2580" y="1657"/>
                  </a:lnTo>
                  <a:lnTo>
                    <a:pt x="2564" y="1648"/>
                  </a:lnTo>
                  <a:lnTo>
                    <a:pt x="2539" y="1655"/>
                  </a:lnTo>
                  <a:lnTo>
                    <a:pt x="2526" y="1666"/>
                  </a:lnTo>
                  <a:lnTo>
                    <a:pt x="2517" y="1656"/>
                  </a:lnTo>
                  <a:lnTo>
                    <a:pt x="2534" y="1648"/>
                  </a:lnTo>
                  <a:lnTo>
                    <a:pt x="2544" y="1639"/>
                  </a:lnTo>
                  <a:lnTo>
                    <a:pt x="2521" y="1627"/>
                  </a:lnTo>
                  <a:lnTo>
                    <a:pt x="2543" y="1623"/>
                  </a:lnTo>
                  <a:lnTo>
                    <a:pt x="2557" y="1639"/>
                  </a:lnTo>
                  <a:lnTo>
                    <a:pt x="2577" y="1640"/>
                  </a:lnTo>
                  <a:lnTo>
                    <a:pt x="2598" y="1619"/>
                  </a:lnTo>
                  <a:lnTo>
                    <a:pt x="2605" y="1607"/>
                  </a:lnTo>
                  <a:lnTo>
                    <a:pt x="2634" y="1592"/>
                  </a:lnTo>
                  <a:lnTo>
                    <a:pt x="2630" y="1582"/>
                  </a:lnTo>
                  <a:lnTo>
                    <a:pt x="2625" y="1561"/>
                  </a:lnTo>
                  <a:lnTo>
                    <a:pt x="2643" y="1575"/>
                  </a:lnTo>
                  <a:lnTo>
                    <a:pt x="2655" y="1577"/>
                  </a:lnTo>
                  <a:lnTo>
                    <a:pt x="2658" y="1540"/>
                  </a:lnTo>
                  <a:lnTo>
                    <a:pt x="2668" y="1535"/>
                  </a:lnTo>
                  <a:lnTo>
                    <a:pt x="2677" y="1537"/>
                  </a:lnTo>
                  <a:lnTo>
                    <a:pt x="2680" y="1564"/>
                  </a:lnTo>
                  <a:lnTo>
                    <a:pt x="2696" y="1587"/>
                  </a:lnTo>
                  <a:lnTo>
                    <a:pt x="2732" y="1620"/>
                  </a:lnTo>
                  <a:lnTo>
                    <a:pt x="2766" y="1636"/>
                  </a:lnTo>
                  <a:lnTo>
                    <a:pt x="2780" y="1635"/>
                  </a:lnTo>
                  <a:lnTo>
                    <a:pt x="2786" y="1619"/>
                  </a:lnTo>
                  <a:lnTo>
                    <a:pt x="2802" y="1612"/>
                  </a:lnTo>
                  <a:lnTo>
                    <a:pt x="2820" y="1591"/>
                  </a:lnTo>
                  <a:lnTo>
                    <a:pt x="2840" y="1598"/>
                  </a:lnTo>
                  <a:lnTo>
                    <a:pt x="2863" y="1597"/>
                  </a:lnTo>
                  <a:lnTo>
                    <a:pt x="2872" y="1588"/>
                  </a:lnTo>
                  <a:lnTo>
                    <a:pt x="2869" y="1577"/>
                  </a:lnTo>
                  <a:lnTo>
                    <a:pt x="2871" y="1546"/>
                  </a:lnTo>
                  <a:lnTo>
                    <a:pt x="2878" y="1530"/>
                  </a:lnTo>
                  <a:lnTo>
                    <a:pt x="2879" y="1522"/>
                  </a:lnTo>
                  <a:lnTo>
                    <a:pt x="2867" y="1514"/>
                  </a:lnTo>
                  <a:lnTo>
                    <a:pt x="2835" y="1503"/>
                  </a:lnTo>
                  <a:lnTo>
                    <a:pt x="2819" y="1496"/>
                  </a:lnTo>
                  <a:lnTo>
                    <a:pt x="2808" y="1484"/>
                  </a:lnTo>
                  <a:lnTo>
                    <a:pt x="2785" y="1490"/>
                  </a:lnTo>
                  <a:lnTo>
                    <a:pt x="2766" y="1484"/>
                  </a:lnTo>
                  <a:lnTo>
                    <a:pt x="2768" y="1475"/>
                  </a:lnTo>
                  <a:lnTo>
                    <a:pt x="2774" y="1474"/>
                  </a:lnTo>
                  <a:lnTo>
                    <a:pt x="2771" y="1460"/>
                  </a:lnTo>
                  <a:lnTo>
                    <a:pt x="2782" y="1448"/>
                  </a:lnTo>
                  <a:lnTo>
                    <a:pt x="2781" y="1436"/>
                  </a:lnTo>
                  <a:lnTo>
                    <a:pt x="2761" y="1433"/>
                  </a:lnTo>
                  <a:lnTo>
                    <a:pt x="2792" y="1420"/>
                  </a:lnTo>
                  <a:lnTo>
                    <a:pt x="2791" y="1404"/>
                  </a:lnTo>
                  <a:lnTo>
                    <a:pt x="2786" y="1383"/>
                  </a:lnTo>
                  <a:lnTo>
                    <a:pt x="2797" y="1387"/>
                  </a:lnTo>
                  <a:lnTo>
                    <a:pt x="2806" y="1398"/>
                  </a:lnTo>
                  <a:lnTo>
                    <a:pt x="2833" y="1395"/>
                  </a:lnTo>
                  <a:lnTo>
                    <a:pt x="2852" y="1400"/>
                  </a:lnTo>
                  <a:lnTo>
                    <a:pt x="2868" y="1398"/>
                  </a:lnTo>
                  <a:lnTo>
                    <a:pt x="2881" y="1404"/>
                  </a:lnTo>
                  <a:lnTo>
                    <a:pt x="2887" y="1425"/>
                  </a:lnTo>
                  <a:lnTo>
                    <a:pt x="2897" y="1440"/>
                  </a:lnTo>
                  <a:lnTo>
                    <a:pt x="2922" y="1446"/>
                  </a:lnTo>
                  <a:lnTo>
                    <a:pt x="2949" y="1408"/>
                  </a:lnTo>
                  <a:lnTo>
                    <a:pt x="2946" y="1392"/>
                  </a:lnTo>
                  <a:lnTo>
                    <a:pt x="2935" y="1379"/>
                  </a:lnTo>
                  <a:lnTo>
                    <a:pt x="2927" y="1358"/>
                  </a:lnTo>
                  <a:lnTo>
                    <a:pt x="2905" y="1371"/>
                  </a:lnTo>
                  <a:lnTo>
                    <a:pt x="2890" y="1361"/>
                  </a:lnTo>
                  <a:lnTo>
                    <a:pt x="2862" y="1356"/>
                  </a:lnTo>
                  <a:lnTo>
                    <a:pt x="2844" y="1358"/>
                  </a:lnTo>
                  <a:lnTo>
                    <a:pt x="2842" y="1355"/>
                  </a:lnTo>
                  <a:lnTo>
                    <a:pt x="2855" y="1350"/>
                  </a:lnTo>
                  <a:lnTo>
                    <a:pt x="2857" y="1334"/>
                  </a:lnTo>
                  <a:lnTo>
                    <a:pt x="2856" y="1318"/>
                  </a:lnTo>
                  <a:lnTo>
                    <a:pt x="2858" y="1298"/>
                  </a:lnTo>
                  <a:lnTo>
                    <a:pt x="2860" y="1284"/>
                  </a:lnTo>
                  <a:lnTo>
                    <a:pt x="2852" y="1276"/>
                  </a:lnTo>
                  <a:lnTo>
                    <a:pt x="2840" y="1274"/>
                  </a:lnTo>
                  <a:lnTo>
                    <a:pt x="2825" y="1285"/>
                  </a:lnTo>
                  <a:lnTo>
                    <a:pt x="2812" y="1288"/>
                  </a:lnTo>
                  <a:lnTo>
                    <a:pt x="2826" y="1269"/>
                  </a:lnTo>
                  <a:lnTo>
                    <a:pt x="2852" y="1258"/>
                  </a:lnTo>
                  <a:lnTo>
                    <a:pt x="2866" y="1260"/>
                  </a:lnTo>
                  <a:lnTo>
                    <a:pt x="2863" y="1243"/>
                  </a:lnTo>
                  <a:lnTo>
                    <a:pt x="2833" y="1215"/>
                  </a:lnTo>
                  <a:lnTo>
                    <a:pt x="2818" y="1196"/>
                  </a:lnTo>
                  <a:lnTo>
                    <a:pt x="2796" y="1195"/>
                  </a:lnTo>
                  <a:lnTo>
                    <a:pt x="2782" y="1184"/>
                  </a:lnTo>
                  <a:lnTo>
                    <a:pt x="2817" y="1187"/>
                  </a:lnTo>
                  <a:lnTo>
                    <a:pt x="2797" y="1166"/>
                  </a:lnTo>
                  <a:lnTo>
                    <a:pt x="2889" y="1216"/>
                  </a:lnTo>
                  <a:lnTo>
                    <a:pt x="2898" y="1231"/>
                  </a:lnTo>
                  <a:lnTo>
                    <a:pt x="2900" y="1252"/>
                  </a:lnTo>
                  <a:lnTo>
                    <a:pt x="2914" y="1260"/>
                  </a:lnTo>
                  <a:lnTo>
                    <a:pt x="2922" y="1257"/>
                  </a:lnTo>
                  <a:lnTo>
                    <a:pt x="2930" y="1225"/>
                  </a:lnTo>
                  <a:lnTo>
                    <a:pt x="2930" y="1194"/>
                  </a:lnTo>
                  <a:lnTo>
                    <a:pt x="2925" y="1160"/>
                  </a:lnTo>
                  <a:lnTo>
                    <a:pt x="2925" y="1130"/>
                  </a:lnTo>
                  <a:lnTo>
                    <a:pt x="2910" y="1105"/>
                  </a:lnTo>
                  <a:lnTo>
                    <a:pt x="2897" y="1090"/>
                  </a:lnTo>
                  <a:lnTo>
                    <a:pt x="2883" y="1093"/>
                  </a:lnTo>
                  <a:lnTo>
                    <a:pt x="2873" y="1090"/>
                  </a:lnTo>
                  <a:lnTo>
                    <a:pt x="2862" y="1081"/>
                  </a:lnTo>
                  <a:lnTo>
                    <a:pt x="2842" y="1078"/>
                  </a:lnTo>
                  <a:lnTo>
                    <a:pt x="2842" y="1070"/>
                  </a:lnTo>
                  <a:lnTo>
                    <a:pt x="2868" y="1070"/>
                  </a:lnTo>
                  <a:lnTo>
                    <a:pt x="2885" y="1066"/>
                  </a:lnTo>
                  <a:lnTo>
                    <a:pt x="2898" y="1059"/>
                  </a:lnTo>
                  <a:lnTo>
                    <a:pt x="2911" y="1056"/>
                  </a:lnTo>
                  <a:lnTo>
                    <a:pt x="2912" y="1045"/>
                  </a:lnTo>
                  <a:lnTo>
                    <a:pt x="2904" y="1019"/>
                  </a:lnTo>
                  <a:lnTo>
                    <a:pt x="2889" y="1016"/>
                  </a:lnTo>
                  <a:lnTo>
                    <a:pt x="2869" y="1021"/>
                  </a:lnTo>
                  <a:lnTo>
                    <a:pt x="2844" y="1001"/>
                  </a:lnTo>
                  <a:lnTo>
                    <a:pt x="2866" y="1034"/>
                  </a:lnTo>
                  <a:lnTo>
                    <a:pt x="2854" y="1033"/>
                  </a:lnTo>
                  <a:lnTo>
                    <a:pt x="2841" y="1016"/>
                  </a:lnTo>
                  <a:lnTo>
                    <a:pt x="2833" y="1010"/>
                  </a:lnTo>
                  <a:lnTo>
                    <a:pt x="2839" y="1029"/>
                  </a:lnTo>
                  <a:lnTo>
                    <a:pt x="2824" y="1024"/>
                  </a:lnTo>
                  <a:lnTo>
                    <a:pt x="2820" y="1016"/>
                  </a:lnTo>
                  <a:lnTo>
                    <a:pt x="2808" y="1015"/>
                  </a:lnTo>
                  <a:lnTo>
                    <a:pt x="2809" y="1004"/>
                  </a:lnTo>
                  <a:lnTo>
                    <a:pt x="2809" y="990"/>
                  </a:lnTo>
                  <a:lnTo>
                    <a:pt x="2811" y="985"/>
                  </a:lnTo>
                  <a:lnTo>
                    <a:pt x="2808" y="973"/>
                  </a:lnTo>
                  <a:lnTo>
                    <a:pt x="2775" y="976"/>
                  </a:lnTo>
                  <a:lnTo>
                    <a:pt x="2759" y="968"/>
                  </a:lnTo>
                  <a:lnTo>
                    <a:pt x="2766" y="962"/>
                  </a:lnTo>
                  <a:lnTo>
                    <a:pt x="2801" y="968"/>
                  </a:lnTo>
                  <a:lnTo>
                    <a:pt x="2792" y="961"/>
                  </a:lnTo>
                  <a:lnTo>
                    <a:pt x="2799" y="951"/>
                  </a:lnTo>
                  <a:lnTo>
                    <a:pt x="2783" y="947"/>
                  </a:lnTo>
                  <a:lnTo>
                    <a:pt x="2779" y="934"/>
                  </a:lnTo>
                  <a:lnTo>
                    <a:pt x="2771" y="931"/>
                  </a:lnTo>
                  <a:lnTo>
                    <a:pt x="2763" y="946"/>
                  </a:lnTo>
                  <a:lnTo>
                    <a:pt x="2763" y="931"/>
                  </a:lnTo>
                  <a:lnTo>
                    <a:pt x="2753" y="906"/>
                  </a:lnTo>
                  <a:lnTo>
                    <a:pt x="2766" y="897"/>
                  </a:lnTo>
                  <a:lnTo>
                    <a:pt x="2768" y="884"/>
                  </a:lnTo>
                  <a:lnTo>
                    <a:pt x="2785" y="881"/>
                  </a:lnTo>
                  <a:lnTo>
                    <a:pt x="2797" y="898"/>
                  </a:lnTo>
                  <a:lnTo>
                    <a:pt x="2806" y="916"/>
                  </a:lnTo>
                  <a:lnTo>
                    <a:pt x="2823" y="903"/>
                  </a:lnTo>
                  <a:lnTo>
                    <a:pt x="2831" y="888"/>
                  </a:lnTo>
                  <a:lnTo>
                    <a:pt x="2855" y="881"/>
                  </a:lnTo>
                  <a:lnTo>
                    <a:pt x="2809" y="868"/>
                  </a:lnTo>
                  <a:lnTo>
                    <a:pt x="2815" y="862"/>
                  </a:lnTo>
                  <a:lnTo>
                    <a:pt x="2852" y="866"/>
                  </a:lnTo>
                  <a:lnTo>
                    <a:pt x="2863" y="859"/>
                  </a:lnTo>
                  <a:lnTo>
                    <a:pt x="2860" y="855"/>
                  </a:lnTo>
                  <a:lnTo>
                    <a:pt x="2807" y="841"/>
                  </a:lnTo>
                  <a:lnTo>
                    <a:pt x="2874" y="844"/>
                  </a:lnTo>
                  <a:lnTo>
                    <a:pt x="2915" y="854"/>
                  </a:lnTo>
                  <a:lnTo>
                    <a:pt x="2943" y="870"/>
                  </a:lnTo>
                  <a:lnTo>
                    <a:pt x="2985" y="884"/>
                  </a:lnTo>
                  <a:lnTo>
                    <a:pt x="2997" y="865"/>
                  </a:lnTo>
                  <a:lnTo>
                    <a:pt x="2997" y="856"/>
                  </a:lnTo>
                  <a:lnTo>
                    <a:pt x="3000" y="845"/>
                  </a:lnTo>
                  <a:lnTo>
                    <a:pt x="3000" y="833"/>
                  </a:lnTo>
                  <a:lnTo>
                    <a:pt x="3000" y="805"/>
                  </a:lnTo>
                  <a:lnTo>
                    <a:pt x="2995" y="757"/>
                  </a:lnTo>
                  <a:lnTo>
                    <a:pt x="2992" y="754"/>
                  </a:lnTo>
                  <a:lnTo>
                    <a:pt x="2986" y="758"/>
                  </a:lnTo>
                  <a:lnTo>
                    <a:pt x="2963" y="741"/>
                  </a:lnTo>
                  <a:lnTo>
                    <a:pt x="2954" y="752"/>
                  </a:lnTo>
                  <a:lnTo>
                    <a:pt x="2955" y="773"/>
                  </a:lnTo>
                  <a:lnTo>
                    <a:pt x="2949" y="775"/>
                  </a:lnTo>
                  <a:lnTo>
                    <a:pt x="2936" y="771"/>
                  </a:lnTo>
                  <a:lnTo>
                    <a:pt x="2935" y="754"/>
                  </a:lnTo>
                  <a:lnTo>
                    <a:pt x="2915" y="738"/>
                  </a:lnTo>
                  <a:lnTo>
                    <a:pt x="2868" y="733"/>
                  </a:lnTo>
                  <a:lnTo>
                    <a:pt x="2889" y="730"/>
                  </a:lnTo>
                  <a:lnTo>
                    <a:pt x="2887" y="720"/>
                  </a:lnTo>
                  <a:lnTo>
                    <a:pt x="2863" y="709"/>
                  </a:lnTo>
                  <a:lnTo>
                    <a:pt x="2873" y="706"/>
                  </a:lnTo>
                  <a:lnTo>
                    <a:pt x="2873" y="695"/>
                  </a:lnTo>
                  <a:lnTo>
                    <a:pt x="2889" y="696"/>
                  </a:lnTo>
                  <a:lnTo>
                    <a:pt x="2862" y="676"/>
                  </a:lnTo>
                  <a:lnTo>
                    <a:pt x="2858" y="667"/>
                  </a:lnTo>
                  <a:lnTo>
                    <a:pt x="2868" y="650"/>
                  </a:lnTo>
                  <a:lnTo>
                    <a:pt x="2884" y="657"/>
                  </a:lnTo>
                  <a:lnTo>
                    <a:pt x="2910" y="657"/>
                  </a:lnTo>
                  <a:lnTo>
                    <a:pt x="2941" y="689"/>
                  </a:lnTo>
                  <a:lnTo>
                    <a:pt x="2955" y="680"/>
                  </a:lnTo>
                  <a:lnTo>
                    <a:pt x="2953" y="660"/>
                  </a:lnTo>
                  <a:lnTo>
                    <a:pt x="2943" y="646"/>
                  </a:lnTo>
                  <a:lnTo>
                    <a:pt x="2884" y="618"/>
                  </a:lnTo>
                  <a:lnTo>
                    <a:pt x="2869" y="607"/>
                  </a:lnTo>
                  <a:lnTo>
                    <a:pt x="2867" y="592"/>
                  </a:lnTo>
                  <a:lnTo>
                    <a:pt x="2857" y="585"/>
                  </a:lnTo>
                  <a:lnTo>
                    <a:pt x="2846" y="593"/>
                  </a:lnTo>
                  <a:lnTo>
                    <a:pt x="2820" y="663"/>
                  </a:lnTo>
                  <a:lnTo>
                    <a:pt x="2807" y="666"/>
                  </a:lnTo>
                  <a:lnTo>
                    <a:pt x="2798" y="646"/>
                  </a:lnTo>
                  <a:lnTo>
                    <a:pt x="2808" y="619"/>
                  </a:lnTo>
                  <a:lnTo>
                    <a:pt x="2811" y="594"/>
                  </a:lnTo>
                  <a:lnTo>
                    <a:pt x="2813" y="579"/>
                  </a:lnTo>
                  <a:lnTo>
                    <a:pt x="2826" y="561"/>
                  </a:lnTo>
                  <a:lnTo>
                    <a:pt x="2829" y="550"/>
                  </a:lnTo>
                  <a:lnTo>
                    <a:pt x="2824" y="537"/>
                  </a:lnTo>
                  <a:lnTo>
                    <a:pt x="2829" y="505"/>
                  </a:lnTo>
                  <a:lnTo>
                    <a:pt x="2831" y="472"/>
                  </a:lnTo>
                  <a:lnTo>
                    <a:pt x="2844" y="425"/>
                  </a:lnTo>
                  <a:lnTo>
                    <a:pt x="2849" y="411"/>
                  </a:lnTo>
                  <a:lnTo>
                    <a:pt x="2833" y="413"/>
                  </a:lnTo>
                  <a:lnTo>
                    <a:pt x="2829" y="404"/>
                  </a:lnTo>
                  <a:lnTo>
                    <a:pt x="2841" y="403"/>
                  </a:lnTo>
                  <a:lnTo>
                    <a:pt x="2842" y="391"/>
                  </a:lnTo>
                  <a:lnTo>
                    <a:pt x="2842" y="376"/>
                  </a:lnTo>
                  <a:lnTo>
                    <a:pt x="2839" y="366"/>
                  </a:lnTo>
                  <a:lnTo>
                    <a:pt x="2842" y="359"/>
                  </a:lnTo>
                  <a:lnTo>
                    <a:pt x="2852" y="362"/>
                  </a:lnTo>
                  <a:lnTo>
                    <a:pt x="2872" y="345"/>
                  </a:lnTo>
                  <a:lnTo>
                    <a:pt x="2890" y="353"/>
                  </a:lnTo>
                  <a:lnTo>
                    <a:pt x="2908" y="333"/>
                  </a:lnTo>
                  <a:lnTo>
                    <a:pt x="2908" y="314"/>
                  </a:lnTo>
                  <a:lnTo>
                    <a:pt x="2904" y="297"/>
                  </a:lnTo>
                  <a:lnTo>
                    <a:pt x="2904" y="270"/>
                  </a:lnTo>
                  <a:lnTo>
                    <a:pt x="2908" y="274"/>
                  </a:lnTo>
                  <a:lnTo>
                    <a:pt x="2919" y="265"/>
                  </a:lnTo>
                  <a:lnTo>
                    <a:pt x="2920" y="273"/>
                  </a:lnTo>
                  <a:lnTo>
                    <a:pt x="2924" y="270"/>
                  </a:lnTo>
                  <a:lnTo>
                    <a:pt x="2924" y="248"/>
                  </a:lnTo>
                  <a:lnTo>
                    <a:pt x="2931" y="232"/>
                  </a:lnTo>
                  <a:lnTo>
                    <a:pt x="2941" y="228"/>
                  </a:lnTo>
                  <a:lnTo>
                    <a:pt x="2941" y="248"/>
                  </a:lnTo>
                  <a:lnTo>
                    <a:pt x="2944" y="240"/>
                  </a:lnTo>
                  <a:lnTo>
                    <a:pt x="2951" y="215"/>
                  </a:lnTo>
                  <a:lnTo>
                    <a:pt x="2924" y="211"/>
                  </a:lnTo>
                  <a:lnTo>
                    <a:pt x="2920" y="235"/>
                  </a:lnTo>
                  <a:lnTo>
                    <a:pt x="2910" y="260"/>
                  </a:lnTo>
                  <a:lnTo>
                    <a:pt x="2909" y="237"/>
                  </a:lnTo>
                  <a:lnTo>
                    <a:pt x="2919" y="211"/>
                  </a:lnTo>
                  <a:lnTo>
                    <a:pt x="2921" y="182"/>
                  </a:lnTo>
                  <a:lnTo>
                    <a:pt x="2916" y="173"/>
                  </a:lnTo>
                  <a:lnTo>
                    <a:pt x="2921" y="154"/>
                  </a:lnTo>
                  <a:lnTo>
                    <a:pt x="2925" y="104"/>
                  </a:lnTo>
                  <a:lnTo>
                    <a:pt x="2936" y="81"/>
                  </a:lnTo>
                  <a:lnTo>
                    <a:pt x="2944" y="74"/>
                  </a:lnTo>
                  <a:lnTo>
                    <a:pt x="2979" y="86"/>
                  </a:lnTo>
                  <a:lnTo>
                    <a:pt x="3005" y="77"/>
                  </a:lnTo>
                  <a:lnTo>
                    <a:pt x="3018" y="54"/>
                  </a:lnTo>
                  <a:lnTo>
                    <a:pt x="3021" y="39"/>
                  </a:lnTo>
                  <a:lnTo>
                    <a:pt x="3030" y="21"/>
                  </a:lnTo>
                  <a:lnTo>
                    <a:pt x="3033" y="5"/>
                  </a:lnTo>
                  <a:lnTo>
                    <a:pt x="3035" y="0"/>
                  </a:lnTo>
                  <a:lnTo>
                    <a:pt x="2920" y="0"/>
                  </a:lnTo>
                  <a:lnTo>
                    <a:pt x="2901" y="25"/>
                  </a:lnTo>
                  <a:lnTo>
                    <a:pt x="2894" y="47"/>
                  </a:lnTo>
                  <a:lnTo>
                    <a:pt x="2894" y="63"/>
                  </a:lnTo>
                  <a:lnTo>
                    <a:pt x="2906" y="65"/>
                  </a:lnTo>
                  <a:lnTo>
                    <a:pt x="2887" y="79"/>
                  </a:lnTo>
                  <a:lnTo>
                    <a:pt x="2877" y="52"/>
                  </a:lnTo>
                  <a:lnTo>
                    <a:pt x="2868" y="48"/>
                  </a:lnTo>
                  <a:lnTo>
                    <a:pt x="2877" y="20"/>
                  </a:lnTo>
                  <a:lnTo>
                    <a:pt x="2877" y="7"/>
                  </a:lnTo>
                  <a:lnTo>
                    <a:pt x="2874" y="0"/>
                  </a:lnTo>
                  <a:lnTo>
                    <a:pt x="451" y="0"/>
                  </a:lnTo>
                  <a:lnTo>
                    <a:pt x="430" y="18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40" name="Freeform 234"/>
            <p:cNvSpPr>
              <a:spLocks noChangeAspect="1"/>
            </p:cNvSpPr>
            <p:nvPr/>
          </p:nvSpPr>
          <p:spPr bwMode="gray">
            <a:xfrm>
              <a:off x="1624594" y="1901814"/>
              <a:ext cx="43367" cy="4762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9" y="10"/>
                </a:cxn>
                <a:cxn ang="0">
                  <a:pos x="67" y="13"/>
                </a:cxn>
                <a:cxn ang="0">
                  <a:pos x="92" y="25"/>
                </a:cxn>
                <a:cxn ang="0">
                  <a:pos x="128" y="80"/>
                </a:cxn>
                <a:cxn ang="0">
                  <a:pos x="150" y="86"/>
                </a:cxn>
                <a:cxn ang="0">
                  <a:pos x="163" y="99"/>
                </a:cxn>
                <a:cxn ang="0">
                  <a:pos x="163" y="116"/>
                </a:cxn>
                <a:cxn ang="0">
                  <a:pos x="161" y="126"/>
                </a:cxn>
                <a:cxn ang="0">
                  <a:pos x="146" y="143"/>
                </a:cxn>
                <a:cxn ang="0">
                  <a:pos x="87" y="162"/>
                </a:cxn>
                <a:cxn ang="0">
                  <a:pos x="70" y="166"/>
                </a:cxn>
                <a:cxn ang="0">
                  <a:pos x="60" y="165"/>
                </a:cxn>
                <a:cxn ang="0">
                  <a:pos x="40" y="150"/>
                </a:cxn>
                <a:cxn ang="0">
                  <a:pos x="40" y="142"/>
                </a:cxn>
                <a:cxn ang="0">
                  <a:pos x="53" y="139"/>
                </a:cxn>
                <a:cxn ang="0">
                  <a:pos x="66" y="143"/>
                </a:cxn>
                <a:cxn ang="0">
                  <a:pos x="77" y="139"/>
                </a:cxn>
                <a:cxn ang="0">
                  <a:pos x="77" y="130"/>
                </a:cxn>
                <a:cxn ang="0">
                  <a:pos x="69" y="138"/>
                </a:cxn>
                <a:cxn ang="0">
                  <a:pos x="67" y="130"/>
                </a:cxn>
                <a:cxn ang="0">
                  <a:pos x="55" y="129"/>
                </a:cxn>
                <a:cxn ang="0">
                  <a:pos x="55" y="117"/>
                </a:cxn>
                <a:cxn ang="0">
                  <a:pos x="45" y="126"/>
                </a:cxn>
                <a:cxn ang="0">
                  <a:pos x="22" y="126"/>
                </a:cxn>
                <a:cxn ang="0">
                  <a:pos x="2" y="117"/>
                </a:cxn>
                <a:cxn ang="0">
                  <a:pos x="1" y="103"/>
                </a:cxn>
                <a:cxn ang="0">
                  <a:pos x="11" y="100"/>
                </a:cxn>
                <a:cxn ang="0">
                  <a:pos x="28" y="106"/>
                </a:cxn>
                <a:cxn ang="0">
                  <a:pos x="16" y="91"/>
                </a:cxn>
                <a:cxn ang="0">
                  <a:pos x="0" y="79"/>
                </a:cxn>
                <a:cxn ang="0">
                  <a:pos x="5" y="72"/>
                </a:cxn>
                <a:cxn ang="0">
                  <a:pos x="34" y="69"/>
                </a:cxn>
                <a:cxn ang="0">
                  <a:pos x="19" y="58"/>
                </a:cxn>
                <a:cxn ang="0">
                  <a:pos x="7" y="35"/>
                </a:cxn>
                <a:cxn ang="0">
                  <a:pos x="7" y="15"/>
                </a:cxn>
                <a:cxn ang="0">
                  <a:pos x="29" y="0"/>
                </a:cxn>
              </a:cxnLst>
              <a:rect l="0" t="0" r="r" b="b"/>
              <a:pathLst>
                <a:path w="163" h="166">
                  <a:moveTo>
                    <a:pt x="29" y="0"/>
                  </a:moveTo>
                  <a:lnTo>
                    <a:pt x="49" y="10"/>
                  </a:lnTo>
                  <a:lnTo>
                    <a:pt x="67" y="13"/>
                  </a:lnTo>
                  <a:lnTo>
                    <a:pt x="92" y="25"/>
                  </a:lnTo>
                  <a:lnTo>
                    <a:pt x="128" y="80"/>
                  </a:lnTo>
                  <a:lnTo>
                    <a:pt x="150" y="86"/>
                  </a:lnTo>
                  <a:lnTo>
                    <a:pt x="163" y="99"/>
                  </a:lnTo>
                  <a:lnTo>
                    <a:pt x="163" y="116"/>
                  </a:lnTo>
                  <a:lnTo>
                    <a:pt x="161" y="126"/>
                  </a:lnTo>
                  <a:lnTo>
                    <a:pt x="146" y="143"/>
                  </a:lnTo>
                  <a:lnTo>
                    <a:pt x="87" y="162"/>
                  </a:lnTo>
                  <a:lnTo>
                    <a:pt x="70" y="166"/>
                  </a:lnTo>
                  <a:lnTo>
                    <a:pt x="60" y="165"/>
                  </a:lnTo>
                  <a:lnTo>
                    <a:pt x="40" y="150"/>
                  </a:lnTo>
                  <a:lnTo>
                    <a:pt x="40" y="142"/>
                  </a:lnTo>
                  <a:lnTo>
                    <a:pt x="53" y="139"/>
                  </a:lnTo>
                  <a:lnTo>
                    <a:pt x="66" y="143"/>
                  </a:lnTo>
                  <a:lnTo>
                    <a:pt x="77" y="139"/>
                  </a:lnTo>
                  <a:lnTo>
                    <a:pt x="77" y="130"/>
                  </a:lnTo>
                  <a:lnTo>
                    <a:pt x="69" y="138"/>
                  </a:lnTo>
                  <a:lnTo>
                    <a:pt x="67" y="130"/>
                  </a:lnTo>
                  <a:lnTo>
                    <a:pt x="55" y="129"/>
                  </a:lnTo>
                  <a:lnTo>
                    <a:pt x="55" y="117"/>
                  </a:lnTo>
                  <a:lnTo>
                    <a:pt x="45" y="126"/>
                  </a:lnTo>
                  <a:lnTo>
                    <a:pt x="22" y="126"/>
                  </a:lnTo>
                  <a:lnTo>
                    <a:pt x="2" y="117"/>
                  </a:lnTo>
                  <a:lnTo>
                    <a:pt x="1" y="103"/>
                  </a:lnTo>
                  <a:lnTo>
                    <a:pt x="11" y="100"/>
                  </a:lnTo>
                  <a:lnTo>
                    <a:pt x="28" y="106"/>
                  </a:lnTo>
                  <a:lnTo>
                    <a:pt x="16" y="91"/>
                  </a:lnTo>
                  <a:lnTo>
                    <a:pt x="0" y="79"/>
                  </a:lnTo>
                  <a:lnTo>
                    <a:pt x="5" y="72"/>
                  </a:lnTo>
                  <a:lnTo>
                    <a:pt x="34" y="69"/>
                  </a:lnTo>
                  <a:lnTo>
                    <a:pt x="19" y="58"/>
                  </a:lnTo>
                  <a:lnTo>
                    <a:pt x="7" y="35"/>
                  </a:lnTo>
                  <a:lnTo>
                    <a:pt x="7" y="15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41" name="Freeform 235"/>
            <p:cNvSpPr>
              <a:spLocks noChangeAspect="1"/>
            </p:cNvSpPr>
            <p:nvPr/>
          </p:nvSpPr>
          <p:spPr bwMode="gray">
            <a:xfrm>
              <a:off x="1422218" y="1491987"/>
              <a:ext cx="43367" cy="17317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30"/>
                </a:cxn>
                <a:cxn ang="0">
                  <a:pos x="17" y="20"/>
                </a:cxn>
                <a:cxn ang="0">
                  <a:pos x="31" y="5"/>
                </a:cxn>
                <a:cxn ang="0">
                  <a:pos x="94" y="0"/>
                </a:cxn>
                <a:cxn ang="0">
                  <a:pos x="119" y="6"/>
                </a:cxn>
                <a:cxn ang="0">
                  <a:pos x="131" y="14"/>
                </a:cxn>
                <a:cxn ang="0">
                  <a:pos x="137" y="25"/>
                </a:cxn>
                <a:cxn ang="0">
                  <a:pos x="165" y="38"/>
                </a:cxn>
                <a:cxn ang="0">
                  <a:pos x="167" y="44"/>
                </a:cxn>
                <a:cxn ang="0">
                  <a:pos x="153" y="55"/>
                </a:cxn>
                <a:cxn ang="0">
                  <a:pos x="124" y="61"/>
                </a:cxn>
                <a:cxn ang="0">
                  <a:pos x="67" y="43"/>
                </a:cxn>
                <a:cxn ang="0">
                  <a:pos x="47" y="48"/>
                </a:cxn>
                <a:cxn ang="0">
                  <a:pos x="30" y="46"/>
                </a:cxn>
                <a:cxn ang="0">
                  <a:pos x="0" y="35"/>
                </a:cxn>
              </a:cxnLst>
              <a:rect l="0" t="0" r="r" b="b"/>
              <a:pathLst>
                <a:path w="167" h="61">
                  <a:moveTo>
                    <a:pt x="0" y="35"/>
                  </a:moveTo>
                  <a:lnTo>
                    <a:pt x="0" y="30"/>
                  </a:lnTo>
                  <a:lnTo>
                    <a:pt x="17" y="20"/>
                  </a:lnTo>
                  <a:lnTo>
                    <a:pt x="31" y="5"/>
                  </a:lnTo>
                  <a:lnTo>
                    <a:pt x="94" y="0"/>
                  </a:lnTo>
                  <a:lnTo>
                    <a:pt x="119" y="6"/>
                  </a:lnTo>
                  <a:lnTo>
                    <a:pt x="131" y="14"/>
                  </a:lnTo>
                  <a:lnTo>
                    <a:pt x="137" y="25"/>
                  </a:lnTo>
                  <a:lnTo>
                    <a:pt x="165" y="38"/>
                  </a:lnTo>
                  <a:lnTo>
                    <a:pt x="167" y="44"/>
                  </a:lnTo>
                  <a:lnTo>
                    <a:pt x="153" y="55"/>
                  </a:lnTo>
                  <a:lnTo>
                    <a:pt x="124" y="61"/>
                  </a:lnTo>
                  <a:lnTo>
                    <a:pt x="67" y="43"/>
                  </a:lnTo>
                  <a:lnTo>
                    <a:pt x="47" y="48"/>
                  </a:lnTo>
                  <a:lnTo>
                    <a:pt x="30" y="46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grpSp>
          <p:nvGrpSpPr>
            <p:cNvPr id="142" name="Group 236"/>
            <p:cNvGrpSpPr>
              <a:grpSpLocks noChangeAspect="1"/>
            </p:cNvGrpSpPr>
            <p:nvPr/>
          </p:nvGrpSpPr>
          <p:grpSpPr bwMode="gray">
            <a:xfrm>
              <a:off x="1243496" y="3287142"/>
              <a:ext cx="668894" cy="1241023"/>
              <a:chOff x="1624" y="2350"/>
              <a:chExt cx="509" cy="860"/>
            </a:xfrm>
            <a:grpFill/>
          </p:grpSpPr>
          <p:sp>
            <p:nvSpPr>
              <p:cNvPr id="338" name="Freeform 237"/>
              <p:cNvSpPr>
                <a:spLocks noChangeAspect="1"/>
              </p:cNvSpPr>
              <p:nvPr/>
            </p:nvSpPr>
            <p:spPr bwMode="gray">
              <a:xfrm>
                <a:off x="1709" y="3154"/>
                <a:ext cx="23" cy="27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7" y="12"/>
                  </a:cxn>
                  <a:cxn ang="0">
                    <a:pos x="17" y="17"/>
                  </a:cxn>
                  <a:cxn ang="0">
                    <a:pos x="28" y="10"/>
                  </a:cxn>
                  <a:cxn ang="0">
                    <a:pos x="33" y="23"/>
                  </a:cxn>
                  <a:cxn ang="0">
                    <a:pos x="41" y="23"/>
                  </a:cxn>
                  <a:cxn ang="0">
                    <a:pos x="41" y="7"/>
                  </a:cxn>
                  <a:cxn ang="0">
                    <a:pos x="43" y="1"/>
                  </a:cxn>
                  <a:cxn ang="0">
                    <a:pos x="53" y="15"/>
                  </a:cxn>
                  <a:cxn ang="0">
                    <a:pos x="43" y="39"/>
                  </a:cxn>
                  <a:cxn ang="0">
                    <a:pos x="45" y="60"/>
                  </a:cxn>
                  <a:cxn ang="0">
                    <a:pos x="53" y="72"/>
                  </a:cxn>
                  <a:cxn ang="0">
                    <a:pos x="80" y="61"/>
                  </a:cxn>
                  <a:cxn ang="0">
                    <a:pos x="100" y="64"/>
                  </a:cxn>
                  <a:cxn ang="0">
                    <a:pos x="115" y="70"/>
                  </a:cxn>
                  <a:cxn ang="0">
                    <a:pos x="92" y="97"/>
                  </a:cxn>
                  <a:cxn ang="0">
                    <a:pos x="77" y="99"/>
                  </a:cxn>
                  <a:cxn ang="0">
                    <a:pos x="74" y="107"/>
                  </a:cxn>
                  <a:cxn ang="0">
                    <a:pos x="66" y="107"/>
                  </a:cxn>
                  <a:cxn ang="0">
                    <a:pos x="63" y="117"/>
                  </a:cxn>
                  <a:cxn ang="0">
                    <a:pos x="59" y="128"/>
                  </a:cxn>
                  <a:cxn ang="0">
                    <a:pos x="53" y="131"/>
                  </a:cxn>
                  <a:cxn ang="0">
                    <a:pos x="26" y="106"/>
                  </a:cxn>
                  <a:cxn ang="0">
                    <a:pos x="43" y="108"/>
                  </a:cxn>
                  <a:cxn ang="0">
                    <a:pos x="49" y="99"/>
                  </a:cxn>
                  <a:cxn ang="0">
                    <a:pos x="39" y="83"/>
                  </a:cxn>
                  <a:cxn ang="0">
                    <a:pos x="33" y="93"/>
                  </a:cxn>
                  <a:cxn ang="0">
                    <a:pos x="20" y="86"/>
                  </a:cxn>
                  <a:cxn ang="0">
                    <a:pos x="10" y="77"/>
                  </a:cxn>
                  <a:cxn ang="0">
                    <a:pos x="7" y="66"/>
                  </a:cxn>
                  <a:cxn ang="0">
                    <a:pos x="0" y="66"/>
                  </a:cxn>
                  <a:cxn ang="0">
                    <a:pos x="1" y="50"/>
                  </a:cxn>
                  <a:cxn ang="0">
                    <a:pos x="1" y="31"/>
                  </a:cxn>
                </a:cxnLst>
                <a:rect l="0" t="0" r="r" b="b"/>
                <a:pathLst>
                  <a:path w="115" h="134">
                    <a:moveTo>
                      <a:pt x="2" y="17"/>
                    </a:moveTo>
                    <a:lnTo>
                      <a:pt x="4" y="17"/>
                    </a:lnTo>
                    <a:lnTo>
                      <a:pt x="5" y="13"/>
                    </a:lnTo>
                    <a:lnTo>
                      <a:pt x="7" y="12"/>
                    </a:lnTo>
                    <a:lnTo>
                      <a:pt x="12" y="16"/>
                    </a:lnTo>
                    <a:lnTo>
                      <a:pt x="17" y="17"/>
                    </a:lnTo>
                    <a:lnTo>
                      <a:pt x="22" y="12"/>
                    </a:lnTo>
                    <a:lnTo>
                      <a:pt x="28" y="10"/>
                    </a:lnTo>
                    <a:lnTo>
                      <a:pt x="32" y="13"/>
                    </a:lnTo>
                    <a:lnTo>
                      <a:pt x="33" y="23"/>
                    </a:lnTo>
                    <a:lnTo>
                      <a:pt x="36" y="27"/>
                    </a:lnTo>
                    <a:lnTo>
                      <a:pt x="41" y="23"/>
                    </a:lnTo>
                    <a:lnTo>
                      <a:pt x="44" y="11"/>
                    </a:lnTo>
                    <a:lnTo>
                      <a:pt x="41" y="7"/>
                    </a:lnTo>
                    <a:lnTo>
                      <a:pt x="41" y="0"/>
                    </a:lnTo>
                    <a:lnTo>
                      <a:pt x="43" y="1"/>
                    </a:lnTo>
                    <a:lnTo>
                      <a:pt x="50" y="6"/>
                    </a:lnTo>
                    <a:lnTo>
                      <a:pt x="53" y="15"/>
                    </a:lnTo>
                    <a:lnTo>
                      <a:pt x="54" y="27"/>
                    </a:lnTo>
                    <a:lnTo>
                      <a:pt x="43" y="39"/>
                    </a:lnTo>
                    <a:lnTo>
                      <a:pt x="37" y="55"/>
                    </a:lnTo>
                    <a:lnTo>
                      <a:pt x="45" y="60"/>
                    </a:lnTo>
                    <a:lnTo>
                      <a:pt x="52" y="66"/>
                    </a:lnTo>
                    <a:lnTo>
                      <a:pt x="53" y="72"/>
                    </a:lnTo>
                    <a:lnTo>
                      <a:pt x="63" y="80"/>
                    </a:lnTo>
                    <a:lnTo>
                      <a:pt x="80" y="61"/>
                    </a:lnTo>
                    <a:lnTo>
                      <a:pt x="87" y="61"/>
                    </a:lnTo>
                    <a:lnTo>
                      <a:pt x="100" y="64"/>
                    </a:lnTo>
                    <a:lnTo>
                      <a:pt x="112" y="63"/>
                    </a:lnTo>
                    <a:lnTo>
                      <a:pt x="115" y="70"/>
                    </a:lnTo>
                    <a:lnTo>
                      <a:pt x="115" y="79"/>
                    </a:lnTo>
                    <a:lnTo>
                      <a:pt x="92" y="97"/>
                    </a:lnTo>
                    <a:lnTo>
                      <a:pt x="85" y="102"/>
                    </a:lnTo>
                    <a:lnTo>
                      <a:pt x="77" y="99"/>
                    </a:lnTo>
                    <a:lnTo>
                      <a:pt x="74" y="101"/>
                    </a:lnTo>
                    <a:lnTo>
                      <a:pt x="74" y="107"/>
                    </a:lnTo>
                    <a:lnTo>
                      <a:pt x="71" y="109"/>
                    </a:lnTo>
                    <a:lnTo>
                      <a:pt x="66" y="107"/>
                    </a:lnTo>
                    <a:lnTo>
                      <a:pt x="60" y="110"/>
                    </a:lnTo>
                    <a:lnTo>
                      <a:pt x="63" y="117"/>
                    </a:lnTo>
                    <a:lnTo>
                      <a:pt x="59" y="120"/>
                    </a:lnTo>
                    <a:lnTo>
                      <a:pt x="59" y="128"/>
                    </a:lnTo>
                    <a:lnTo>
                      <a:pt x="61" y="134"/>
                    </a:lnTo>
                    <a:lnTo>
                      <a:pt x="53" y="131"/>
                    </a:lnTo>
                    <a:lnTo>
                      <a:pt x="28" y="108"/>
                    </a:lnTo>
                    <a:lnTo>
                      <a:pt x="26" y="106"/>
                    </a:lnTo>
                    <a:lnTo>
                      <a:pt x="34" y="104"/>
                    </a:lnTo>
                    <a:lnTo>
                      <a:pt x="43" y="108"/>
                    </a:lnTo>
                    <a:lnTo>
                      <a:pt x="49" y="106"/>
                    </a:lnTo>
                    <a:lnTo>
                      <a:pt x="49" y="99"/>
                    </a:lnTo>
                    <a:lnTo>
                      <a:pt x="44" y="95"/>
                    </a:lnTo>
                    <a:lnTo>
                      <a:pt x="39" y="83"/>
                    </a:lnTo>
                    <a:lnTo>
                      <a:pt x="37" y="88"/>
                    </a:lnTo>
                    <a:lnTo>
                      <a:pt x="33" y="93"/>
                    </a:lnTo>
                    <a:lnTo>
                      <a:pt x="17" y="92"/>
                    </a:lnTo>
                    <a:lnTo>
                      <a:pt x="20" y="86"/>
                    </a:lnTo>
                    <a:lnTo>
                      <a:pt x="20" y="81"/>
                    </a:lnTo>
                    <a:lnTo>
                      <a:pt x="10" y="77"/>
                    </a:lnTo>
                    <a:lnTo>
                      <a:pt x="7" y="74"/>
                    </a:lnTo>
                    <a:lnTo>
                      <a:pt x="7" y="66"/>
                    </a:lnTo>
                    <a:lnTo>
                      <a:pt x="6" y="65"/>
                    </a:lnTo>
                    <a:lnTo>
                      <a:pt x="0" y="66"/>
                    </a:lnTo>
                    <a:lnTo>
                      <a:pt x="1" y="60"/>
                    </a:lnTo>
                    <a:lnTo>
                      <a:pt x="1" y="50"/>
                    </a:lnTo>
                    <a:lnTo>
                      <a:pt x="2" y="40"/>
                    </a:lnTo>
                    <a:lnTo>
                      <a:pt x="1" y="31"/>
                    </a:lnTo>
                    <a:lnTo>
                      <a:pt x="2" y="17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39" name="Freeform 238"/>
              <p:cNvSpPr>
                <a:spLocks noChangeAspect="1"/>
              </p:cNvSpPr>
              <p:nvPr/>
            </p:nvSpPr>
            <p:spPr bwMode="gray">
              <a:xfrm>
                <a:off x="1712" y="2353"/>
                <a:ext cx="148" cy="126"/>
              </a:xfrm>
              <a:custGeom>
                <a:avLst/>
                <a:gdLst/>
                <a:ahLst/>
                <a:cxnLst>
                  <a:cxn ang="0">
                    <a:pos x="84" y="47"/>
                  </a:cxn>
                  <a:cxn ang="0">
                    <a:pos x="97" y="77"/>
                  </a:cxn>
                  <a:cxn ang="0">
                    <a:pos x="73" y="133"/>
                  </a:cxn>
                  <a:cxn ang="0">
                    <a:pos x="98" y="176"/>
                  </a:cxn>
                  <a:cxn ang="0">
                    <a:pos x="126" y="148"/>
                  </a:cxn>
                  <a:cxn ang="0">
                    <a:pos x="108" y="74"/>
                  </a:cxn>
                  <a:cxn ang="0">
                    <a:pos x="196" y="42"/>
                  </a:cxn>
                  <a:cxn ang="0">
                    <a:pos x="169" y="27"/>
                  </a:cxn>
                  <a:cxn ang="0">
                    <a:pos x="191" y="2"/>
                  </a:cxn>
                  <a:cxn ang="0">
                    <a:pos x="243" y="46"/>
                  </a:cxn>
                  <a:cxn ang="0">
                    <a:pos x="285" y="88"/>
                  </a:cxn>
                  <a:cxn ang="0">
                    <a:pos x="366" y="88"/>
                  </a:cxn>
                  <a:cxn ang="0">
                    <a:pos x="411" y="106"/>
                  </a:cxn>
                  <a:cxn ang="0">
                    <a:pos x="495" y="99"/>
                  </a:cxn>
                  <a:cxn ang="0">
                    <a:pos x="499" y="88"/>
                  </a:cxn>
                  <a:cxn ang="0">
                    <a:pos x="621" y="86"/>
                  </a:cxn>
                  <a:cxn ang="0">
                    <a:pos x="573" y="95"/>
                  </a:cxn>
                  <a:cxn ang="0">
                    <a:pos x="593" y="117"/>
                  </a:cxn>
                  <a:cxn ang="0">
                    <a:pos x="663" y="150"/>
                  </a:cxn>
                  <a:cxn ang="0">
                    <a:pos x="689" y="197"/>
                  </a:cxn>
                  <a:cxn ang="0">
                    <a:pos x="695" y="211"/>
                  </a:cxn>
                  <a:cxn ang="0">
                    <a:pos x="737" y="209"/>
                  </a:cxn>
                  <a:cxn ang="0">
                    <a:pos x="728" y="231"/>
                  </a:cxn>
                  <a:cxn ang="0">
                    <a:pos x="689" y="252"/>
                  </a:cxn>
                  <a:cxn ang="0">
                    <a:pos x="702" y="279"/>
                  </a:cxn>
                  <a:cxn ang="0">
                    <a:pos x="673" y="321"/>
                  </a:cxn>
                  <a:cxn ang="0">
                    <a:pos x="674" y="359"/>
                  </a:cxn>
                  <a:cxn ang="0">
                    <a:pos x="699" y="401"/>
                  </a:cxn>
                  <a:cxn ang="0">
                    <a:pos x="646" y="432"/>
                  </a:cxn>
                  <a:cxn ang="0">
                    <a:pos x="568" y="459"/>
                  </a:cxn>
                  <a:cxn ang="0">
                    <a:pos x="474" y="437"/>
                  </a:cxn>
                  <a:cxn ang="0">
                    <a:pos x="497" y="467"/>
                  </a:cxn>
                  <a:cxn ang="0">
                    <a:pos x="501" y="524"/>
                  </a:cxn>
                  <a:cxn ang="0">
                    <a:pos x="546" y="550"/>
                  </a:cxn>
                  <a:cxn ang="0">
                    <a:pos x="518" y="565"/>
                  </a:cxn>
                  <a:cxn ang="0">
                    <a:pos x="486" y="593"/>
                  </a:cxn>
                  <a:cxn ang="0">
                    <a:pos x="452" y="607"/>
                  </a:cxn>
                  <a:cxn ang="0">
                    <a:pos x="402" y="631"/>
                  </a:cxn>
                  <a:cxn ang="0">
                    <a:pos x="361" y="612"/>
                  </a:cxn>
                  <a:cxn ang="0">
                    <a:pos x="321" y="532"/>
                  </a:cxn>
                  <a:cxn ang="0">
                    <a:pos x="328" y="492"/>
                  </a:cxn>
                  <a:cxn ang="0">
                    <a:pos x="315" y="459"/>
                  </a:cxn>
                  <a:cxn ang="0">
                    <a:pos x="299" y="419"/>
                  </a:cxn>
                  <a:cxn ang="0">
                    <a:pos x="314" y="357"/>
                  </a:cxn>
                  <a:cxn ang="0">
                    <a:pos x="314" y="330"/>
                  </a:cxn>
                  <a:cxn ang="0">
                    <a:pos x="253" y="337"/>
                  </a:cxn>
                  <a:cxn ang="0">
                    <a:pos x="217" y="338"/>
                  </a:cxn>
                  <a:cxn ang="0">
                    <a:pos x="169" y="289"/>
                  </a:cxn>
                  <a:cxn ang="0">
                    <a:pos x="90" y="287"/>
                  </a:cxn>
                  <a:cxn ang="0">
                    <a:pos x="52" y="229"/>
                  </a:cxn>
                  <a:cxn ang="0">
                    <a:pos x="31" y="196"/>
                  </a:cxn>
                  <a:cxn ang="0">
                    <a:pos x="14" y="140"/>
                  </a:cxn>
                  <a:cxn ang="0">
                    <a:pos x="79" y="29"/>
                  </a:cxn>
                </a:cxnLst>
                <a:rect l="0" t="0" r="r" b="b"/>
                <a:pathLst>
                  <a:path w="743" h="631">
                    <a:moveTo>
                      <a:pt x="109" y="21"/>
                    </a:moveTo>
                    <a:lnTo>
                      <a:pt x="99" y="29"/>
                    </a:lnTo>
                    <a:lnTo>
                      <a:pt x="88" y="31"/>
                    </a:lnTo>
                    <a:lnTo>
                      <a:pt x="82" y="35"/>
                    </a:lnTo>
                    <a:lnTo>
                      <a:pt x="82" y="39"/>
                    </a:lnTo>
                    <a:lnTo>
                      <a:pt x="84" y="47"/>
                    </a:lnTo>
                    <a:lnTo>
                      <a:pt x="87" y="56"/>
                    </a:lnTo>
                    <a:lnTo>
                      <a:pt x="94" y="66"/>
                    </a:lnTo>
                    <a:lnTo>
                      <a:pt x="95" y="69"/>
                    </a:lnTo>
                    <a:lnTo>
                      <a:pt x="93" y="72"/>
                    </a:lnTo>
                    <a:lnTo>
                      <a:pt x="93" y="73"/>
                    </a:lnTo>
                    <a:lnTo>
                      <a:pt x="97" y="77"/>
                    </a:lnTo>
                    <a:lnTo>
                      <a:pt x="97" y="83"/>
                    </a:lnTo>
                    <a:lnTo>
                      <a:pt x="93" y="95"/>
                    </a:lnTo>
                    <a:lnTo>
                      <a:pt x="78" y="109"/>
                    </a:lnTo>
                    <a:lnTo>
                      <a:pt x="76" y="111"/>
                    </a:lnTo>
                    <a:lnTo>
                      <a:pt x="73" y="118"/>
                    </a:lnTo>
                    <a:lnTo>
                      <a:pt x="73" y="133"/>
                    </a:lnTo>
                    <a:lnTo>
                      <a:pt x="74" y="140"/>
                    </a:lnTo>
                    <a:lnTo>
                      <a:pt x="78" y="145"/>
                    </a:lnTo>
                    <a:lnTo>
                      <a:pt x="87" y="152"/>
                    </a:lnTo>
                    <a:lnTo>
                      <a:pt x="93" y="165"/>
                    </a:lnTo>
                    <a:lnTo>
                      <a:pt x="95" y="174"/>
                    </a:lnTo>
                    <a:lnTo>
                      <a:pt x="98" y="176"/>
                    </a:lnTo>
                    <a:lnTo>
                      <a:pt x="105" y="176"/>
                    </a:lnTo>
                    <a:lnTo>
                      <a:pt x="113" y="174"/>
                    </a:lnTo>
                    <a:lnTo>
                      <a:pt x="119" y="169"/>
                    </a:lnTo>
                    <a:lnTo>
                      <a:pt x="125" y="161"/>
                    </a:lnTo>
                    <a:lnTo>
                      <a:pt x="126" y="159"/>
                    </a:lnTo>
                    <a:lnTo>
                      <a:pt x="126" y="148"/>
                    </a:lnTo>
                    <a:lnTo>
                      <a:pt x="125" y="134"/>
                    </a:lnTo>
                    <a:lnTo>
                      <a:pt x="115" y="117"/>
                    </a:lnTo>
                    <a:lnTo>
                      <a:pt x="109" y="110"/>
                    </a:lnTo>
                    <a:lnTo>
                      <a:pt x="104" y="101"/>
                    </a:lnTo>
                    <a:lnTo>
                      <a:pt x="104" y="77"/>
                    </a:lnTo>
                    <a:lnTo>
                      <a:pt x="108" y="74"/>
                    </a:lnTo>
                    <a:lnTo>
                      <a:pt x="110" y="70"/>
                    </a:lnTo>
                    <a:lnTo>
                      <a:pt x="111" y="68"/>
                    </a:lnTo>
                    <a:lnTo>
                      <a:pt x="120" y="66"/>
                    </a:lnTo>
                    <a:lnTo>
                      <a:pt x="140" y="53"/>
                    </a:lnTo>
                    <a:lnTo>
                      <a:pt x="173" y="43"/>
                    </a:lnTo>
                    <a:lnTo>
                      <a:pt x="196" y="42"/>
                    </a:lnTo>
                    <a:lnTo>
                      <a:pt x="196" y="36"/>
                    </a:lnTo>
                    <a:lnTo>
                      <a:pt x="195" y="32"/>
                    </a:lnTo>
                    <a:lnTo>
                      <a:pt x="190" y="30"/>
                    </a:lnTo>
                    <a:lnTo>
                      <a:pt x="174" y="29"/>
                    </a:lnTo>
                    <a:lnTo>
                      <a:pt x="172" y="27"/>
                    </a:lnTo>
                    <a:lnTo>
                      <a:pt x="169" y="27"/>
                    </a:lnTo>
                    <a:lnTo>
                      <a:pt x="168" y="25"/>
                    </a:lnTo>
                    <a:lnTo>
                      <a:pt x="169" y="18"/>
                    </a:lnTo>
                    <a:lnTo>
                      <a:pt x="175" y="5"/>
                    </a:lnTo>
                    <a:lnTo>
                      <a:pt x="181" y="0"/>
                    </a:lnTo>
                    <a:lnTo>
                      <a:pt x="186" y="0"/>
                    </a:lnTo>
                    <a:lnTo>
                      <a:pt x="191" y="2"/>
                    </a:lnTo>
                    <a:lnTo>
                      <a:pt x="192" y="4"/>
                    </a:lnTo>
                    <a:lnTo>
                      <a:pt x="201" y="29"/>
                    </a:lnTo>
                    <a:lnTo>
                      <a:pt x="201" y="29"/>
                    </a:lnTo>
                    <a:lnTo>
                      <a:pt x="207" y="40"/>
                    </a:lnTo>
                    <a:lnTo>
                      <a:pt x="223" y="42"/>
                    </a:lnTo>
                    <a:lnTo>
                      <a:pt x="243" y="46"/>
                    </a:lnTo>
                    <a:lnTo>
                      <a:pt x="246" y="46"/>
                    </a:lnTo>
                    <a:lnTo>
                      <a:pt x="260" y="50"/>
                    </a:lnTo>
                    <a:lnTo>
                      <a:pt x="271" y="56"/>
                    </a:lnTo>
                    <a:lnTo>
                      <a:pt x="276" y="61"/>
                    </a:lnTo>
                    <a:lnTo>
                      <a:pt x="280" y="77"/>
                    </a:lnTo>
                    <a:lnTo>
                      <a:pt x="285" y="88"/>
                    </a:lnTo>
                    <a:lnTo>
                      <a:pt x="286" y="90"/>
                    </a:lnTo>
                    <a:lnTo>
                      <a:pt x="292" y="95"/>
                    </a:lnTo>
                    <a:lnTo>
                      <a:pt x="303" y="95"/>
                    </a:lnTo>
                    <a:lnTo>
                      <a:pt x="329" y="90"/>
                    </a:lnTo>
                    <a:lnTo>
                      <a:pt x="340" y="91"/>
                    </a:lnTo>
                    <a:lnTo>
                      <a:pt x="366" y="88"/>
                    </a:lnTo>
                    <a:lnTo>
                      <a:pt x="395" y="88"/>
                    </a:lnTo>
                    <a:lnTo>
                      <a:pt x="398" y="89"/>
                    </a:lnTo>
                    <a:lnTo>
                      <a:pt x="401" y="91"/>
                    </a:lnTo>
                    <a:lnTo>
                      <a:pt x="405" y="97"/>
                    </a:lnTo>
                    <a:lnTo>
                      <a:pt x="405" y="101"/>
                    </a:lnTo>
                    <a:lnTo>
                      <a:pt x="411" y="106"/>
                    </a:lnTo>
                    <a:lnTo>
                      <a:pt x="422" y="112"/>
                    </a:lnTo>
                    <a:lnTo>
                      <a:pt x="432" y="115"/>
                    </a:lnTo>
                    <a:lnTo>
                      <a:pt x="450" y="115"/>
                    </a:lnTo>
                    <a:lnTo>
                      <a:pt x="476" y="110"/>
                    </a:lnTo>
                    <a:lnTo>
                      <a:pt x="484" y="106"/>
                    </a:lnTo>
                    <a:lnTo>
                      <a:pt x="495" y="99"/>
                    </a:lnTo>
                    <a:lnTo>
                      <a:pt x="512" y="99"/>
                    </a:lnTo>
                    <a:lnTo>
                      <a:pt x="523" y="96"/>
                    </a:lnTo>
                    <a:lnTo>
                      <a:pt x="527" y="94"/>
                    </a:lnTo>
                    <a:lnTo>
                      <a:pt x="525" y="91"/>
                    </a:lnTo>
                    <a:lnTo>
                      <a:pt x="506" y="90"/>
                    </a:lnTo>
                    <a:lnTo>
                      <a:pt x="499" y="88"/>
                    </a:lnTo>
                    <a:lnTo>
                      <a:pt x="499" y="88"/>
                    </a:lnTo>
                    <a:lnTo>
                      <a:pt x="506" y="84"/>
                    </a:lnTo>
                    <a:lnTo>
                      <a:pt x="520" y="83"/>
                    </a:lnTo>
                    <a:lnTo>
                      <a:pt x="608" y="83"/>
                    </a:lnTo>
                    <a:lnTo>
                      <a:pt x="620" y="86"/>
                    </a:lnTo>
                    <a:lnTo>
                      <a:pt x="621" y="86"/>
                    </a:lnTo>
                    <a:lnTo>
                      <a:pt x="619" y="88"/>
                    </a:lnTo>
                    <a:lnTo>
                      <a:pt x="606" y="90"/>
                    </a:lnTo>
                    <a:lnTo>
                      <a:pt x="605" y="93"/>
                    </a:lnTo>
                    <a:lnTo>
                      <a:pt x="600" y="95"/>
                    </a:lnTo>
                    <a:lnTo>
                      <a:pt x="587" y="93"/>
                    </a:lnTo>
                    <a:lnTo>
                      <a:pt x="573" y="95"/>
                    </a:lnTo>
                    <a:lnTo>
                      <a:pt x="570" y="99"/>
                    </a:lnTo>
                    <a:lnTo>
                      <a:pt x="571" y="102"/>
                    </a:lnTo>
                    <a:lnTo>
                      <a:pt x="579" y="106"/>
                    </a:lnTo>
                    <a:lnTo>
                      <a:pt x="583" y="107"/>
                    </a:lnTo>
                    <a:lnTo>
                      <a:pt x="590" y="111"/>
                    </a:lnTo>
                    <a:lnTo>
                      <a:pt x="593" y="117"/>
                    </a:lnTo>
                    <a:lnTo>
                      <a:pt x="599" y="122"/>
                    </a:lnTo>
                    <a:lnTo>
                      <a:pt x="600" y="129"/>
                    </a:lnTo>
                    <a:lnTo>
                      <a:pt x="604" y="134"/>
                    </a:lnTo>
                    <a:lnTo>
                      <a:pt x="621" y="132"/>
                    </a:lnTo>
                    <a:lnTo>
                      <a:pt x="638" y="136"/>
                    </a:lnTo>
                    <a:lnTo>
                      <a:pt x="663" y="150"/>
                    </a:lnTo>
                    <a:lnTo>
                      <a:pt x="670" y="152"/>
                    </a:lnTo>
                    <a:lnTo>
                      <a:pt x="678" y="159"/>
                    </a:lnTo>
                    <a:lnTo>
                      <a:pt x="686" y="172"/>
                    </a:lnTo>
                    <a:lnTo>
                      <a:pt x="687" y="177"/>
                    </a:lnTo>
                    <a:lnTo>
                      <a:pt x="689" y="193"/>
                    </a:lnTo>
                    <a:lnTo>
                      <a:pt x="689" y="197"/>
                    </a:lnTo>
                    <a:lnTo>
                      <a:pt x="686" y="199"/>
                    </a:lnTo>
                    <a:lnTo>
                      <a:pt x="676" y="203"/>
                    </a:lnTo>
                    <a:lnTo>
                      <a:pt x="676" y="206"/>
                    </a:lnTo>
                    <a:lnTo>
                      <a:pt x="679" y="207"/>
                    </a:lnTo>
                    <a:lnTo>
                      <a:pt x="689" y="208"/>
                    </a:lnTo>
                    <a:lnTo>
                      <a:pt x="695" y="211"/>
                    </a:lnTo>
                    <a:lnTo>
                      <a:pt x="701" y="211"/>
                    </a:lnTo>
                    <a:lnTo>
                      <a:pt x="705" y="209"/>
                    </a:lnTo>
                    <a:lnTo>
                      <a:pt x="712" y="202"/>
                    </a:lnTo>
                    <a:lnTo>
                      <a:pt x="721" y="201"/>
                    </a:lnTo>
                    <a:lnTo>
                      <a:pt x="727" y="203"/>
                    </a:lnTo>
                    <a:lnTo>
                      <a:pt x="737" y="209"/>
                    </a:lnTo>
                    <a:lnTo>
                      <a:pt x="741" y="214"/>
                    </a:lnTo>
                    <a:lnTo>
                      <a:pt x="743" y="217"/>
                    </a:lnTo>
                    <a:lnTo>
                      <a:pt x="743" y="225"/>
                    </a:lnTo>
                    <a:lnTo>
                      <a:pt x="739" y="228"/>
                    </a:lnTo>
                    <a:lnTo>
                      <a:pt x="734" y="228"/>
                    </a:lnTo>
                    <a:lnTo>
                      <a:pt x="728" y="231"/>
                    </a:lnTo>
                    <a:lnTo>
                      <a:pt x="724" y="234"/>
                    </a:lnTo>
                    <a:lnTo>
                      <a:pt x="708" y="241"/>
                    </a:lnTo>
                    <a:lnTo>
                      <a:pt x="705" y="245"/>
                    </a:lnTo>
                    <a:lnTo>
                      <a:pt x="702" y="247"/>
                    </a:lnTo>
                    <a:lnTo>
                      <a:pt x="691" y="250"/>
                    </a:lnTo>
                    <a:lnTo>
                      <a:pt x="689" y="252"/>
                    </a:lnTo>
                    <a:lnTo>
                      <a:pt x="686" y="258"/>
                    </a:lnTo>
                    <a:lnTo>
                      <a:pt x="686" y="267"/>
                    </a:lnTo>
                    <a:lnTo>
                      <a:pt x="689" y="279"/>
                    </a:lnTo>
                    <a:lnTo>
                      <a:pt x="694" y="281"/>
                    </a:lnTo>
                    <a:lnTo>
                      <a:pt x="700" y="279"/>
                    </a:lnTo>
                    <a:lnTo>
                      <a:pt x="702" y="279"/>
                    </a:lnTo>
                    <a:lnTo>
                      <a:pt x="707" y="284"/>
                    </a:lnTo>
                    <a:lnTo>
                      <a:pt x="702" y="290"/>
                    </a:lnTo>
                    <a:lnTo>
                      <a:pt x="691" y="298"/>
                    </a:lnTo>
                    <a:lnTo>
                      <a:pt x="674" y="304"/>
                    </a:lnTo>
                    <a:lnTo>
                      <a:pt x="673" y="306"/>
                    </a:lnTo>
                    <a:lnTo>
                      <a:pt x="673" y="321"/>
                    </a:lnTo>
                    <a:lnTo>
                      <a:pt x="669" y="327"/>
                    </a:lnTo>
                    <a:lnTo>
                      <a:pt x="663" y="336"/>
                    </a:lnTo>
                    <a:lnTo>
                      <a:pt x="662" y="337"/>
                    </a:lnTo>
                    <a:lnTo>
                      <a:pt x="662" y="341"/>
                    </a:lnTo>
                    <a:lnTo>
                      <a:pt x="662" y="343"/>
                    </a:lnTo>
                    <a:lnTo>
                      <a:pt x="674" y="359"/>
                    </a:lnTo>
                    <a:lnTo>
                      <a:pt x="685" y="370"/>
                    </a:lnTo>
                    <a:lnTo>
                      <a:pt x="689" y="378"/>
                    </a:lnTo>
                    <a:lnTo>
                      <a:pt x="695" y="384"/>
                    </a:lnTo>
                    <a:lnTo>
                      <a:pt x="699" y="386"/>
                    </a:lnTo>
                    <a:lnTo>
                      <a:pt x="699" y="389"/>
                    </a:lnTo>
                    <a:lnTo>
                      <a:pt x="699" y="401"/>
                    </a:lnTo>
                    <a:lnTo>
                      <a:pt x="687" y="414"/>
                    </a:lnTo>
                    <a:lnTo>
                      <a:pt x="680" y="421"/>
                    </a:lnTo>
                    <a:lnTo>
                      <a:pt x="676" y="423"/>
                    </a:lnTo>
                    <a:lnTo>
                      <a:pt x="660" y="424"/>
                    </a:lnTo>
                    <a:lnTo>
                      <a:pt x="654" y="428"/>
                    </a:lnTo>
                    <a:lnTo>
                      <a:pt x="646" y="432"/>
                    </a:lnTo>
                    <a:lnTo>
                      <a:pt x="640" y="440"/>
                    </a:lnTo>
                    <a:lnTo>
                      <a:pt x="635" y="443"/>
                    </a:lnTo>
                    <a:lnTo>
                      <a:pt x="606" y="445"/>
                    </a:lnTo>
                    <a:lnTo>
                      <a:pt x="590" y="449"/>
                    </a:lnTo>
                    <a:lnTo>
                      <a:pt x="572" y="455"/>
                    </a:lnTo>
                    <a:lnTo>
                      <a:pt x="568" y="459"/>
                    </a:lnTo>
                    <a:lnTo>
                      <a:pt x="567" y="460"/>
                    </a:lnTo>
                    <a:lnTo>
                      <a:pt x="542" y="459"/>
                    </a:lnTo>
                    <a:lnTo>
                      <a:pt x="524" y="454"/>
                    </a:lnTo>
                    <a:lnTo>
                      <a:pt x="503" y="441"/>
                    </a:lnTo>
                    <a:lnTo>
                      <a:pt x="481" y="439"/>
                    </a:lnTo>
                    <a:lnTo>
                      <a:pt x="474" y="437"/>
                    </a:lnTo>
                    <a:lnTo>
                      <a:pt x="470" y="437"/>
                    </a:lnTo>
                    <a:lnTo>
                      <a:pt x="469" y="437"/>
                    </a:lnTo>
                    <a:lnTo>
                      <a:pt x="470" y="446"/>
                    </a:lnTo>
                    <a:lnTo>
                      <a:pt x="474" y="455"/>
                    </a:lnTo>
                    <a:lnTo>
                      <a:pt x="485" y="460"/>
                    </a:lnTo>
                    <a:lnTo>
                      <a:pt x="497" y="467"/>
                    </a:lnTo>
                    <a:lnTo>
                      <a:pt x="499" y="470"/>
                    </a:lnTo>
                    <a:lnTo>
                      <a:pt x="498" y="482"/>
                    </a:lnTo>
                    <a:lnTo>
                      <a:pt x="495" y="495"/>
                    </a:lnTo>
                    <a:lnTo>
                      <a:pt x="495" y="502"/>
                    </a:lnTo>
                    <a:lnTo>
                      <a:pt x="496" y="507"/>
                    </a:lnTo>
                    <a:lnTo>
                      <a:pt x="501" y="524"/>
                    </a:lnTo>
                    <a:lnTo>
                      <a:pt x="502" y="532"/>
                    </a:lnTo>
                    <a:lnTo>
                      <a:pt x="503" y="538"/>
                    </a:lnTo>
                    <a:lnTo>
                      <a:pt x="518" y="541"/>
                    </a:lnTo>
                    <a:lnTo>
                      <a:pt x="522" y="542"/>
                    </a:lnTo>
                    <a:lnTo>
                      <a:pt x="546" y="541"/>
                    </a:lnTo>
                    <a:lnTo>
                      <a:pt x="546" y="550"/>
                    </a:lnTo>
                    <a:lnTo>
                      <a:pt x="546" y="551"/>
                    </a:lnTo>
                    <a:lnTo>
                      <a:pt x="544" y="554"/>
                    </a:lnTo>
                    <a:lnTo>
                      <a:pt x="533" y="556"/>
                    </a:lnTo>
                    <a:lnTo>
                      <a:pt x="525" y="559"/>
                    </a:lnTo>
                    <a:lnTo>
                      <a:pt x="524" y="562"/>
                    </a:lnTo>
                    <a:lnTo>
                      <a:pt x="518" y="565"/>
                    </a:lnTo>
                    <a:lnTo>
                      <a:pt x="511" y="565"/>
                    </a:lnTo>
                    <a:lnTo>
                      <a:pt x="506" y="573"/>
                    </a:lnTo>
                    <a:lnTo>
                      <a:pt x="499" y="588"/>
                    </a:lnTo>
                    <a:lnTo>
                      <a:pt x="496" y="591"/>
                    </a:lnTo>
                    <a:lnTo>
                      <a:pt x="491" y="593"/>
                    </a:lnTo>
                    <a:lnTo>
                      <a:pt x="486" y="593"/>
                    </a:lnTo>
                    <a:lnTo>
                      <a:pt x="480" y="596"/>
                    </a:lnTo>
                    <a:lnTo>
                      <a:pt x="477" y="597"/>
                    </a:lnTo>
                    <a:lnTo>
                      <a:pt x="475" y="602"/>
                    </a:lnTo>
                    <a:lnTo>
                      <a:pt x="466" y="602"/>
                    </a:lnTo>
                    <a:lnTo>
                      <a:pt x="454" y="607"/>
                    </a:lnTo>
                    <a:lnTo>
                      <a:pt x="452" y="607"/>
                    </a:lnTo>
                    <a:lnTo>
                      <a:pt x="444" y="611"/>
                    </a:lnTo>
                    <a:lnTo>
                      <a:pt x="436" y="615"/>
                    </a:lnTo>
                    <a:lnTo>
                      <a:pt x="431" y="618"/>
                    </a:lnTo>
                    <a:lnTo>
                      <a:pt x="423" y="626"/>
                    </a:lnTo>
                    <a:lnTo>
                      <a:pt x="421" y="627"/>
                    </a:lnTo>
                    <a:lnTo>
                      <a:pt x="402" y="631"/>
                    </a:lnTo>
                    <a:lnTo>
                      <a:pt x="385" y="631"/>
                    </a:lnTo>
                    <a:lnTo>
                      <a:pt x="383" y="629"/>
                    </a:lnTo>
                    <a:lnTo>
                      <a:pt x="380" y="629"/>
                    </a:lnTo>
                    <a:lnTo>
                      <a:pt x="368" y="621"/>
                    </a:lnTo>
                    <a:lnTo>
                      <a:pt x="364" y="617"/>
                    </a:lnTo>
                    <a:lnTo>
                      <a:pt x="361" y="612"/>
                    </a:lnTo>
                    <a:lnTo>
                      <a:pt x="358" y="607"/>
                    </a:lnTo>
                    <a:lnTo>
                      <a:pt x="353" y="600"/>
                    </a:lnTo>
                    <a:lnTo>
                      <a:pt x="348" y="591"/>
                    </a:lnTo>
                    <a:lnTo>
                      <a:pt x="346" y="580"/>
                    </a:lnTo>
                    <a:lnTo>
                      <a:pt x="330" y="543"/>
                    </a:lnTo>
                    <a:lnTo>
                      <a:pt x="321" y="532"/>
                    </a:lnTo>
                    <a:lnTo>
                      <a:pt x="304" y="519"/>
                    </a:lnTo>
                    <a:lnTo>
                      <a:pt x="304" y="515"/>
                    </a:lnTo>
                    <a:lnTo>
                      <a:pt x="316" y="504"/>
                    </a:lnTo>
                    <a:lnTo>
                      <a:pt x="321" y="497"/>
                    </a:lnTo>
                    <a:lnTo>
                      <a:pt x="324" y="495"/>
                    </a:lnTo>
                    <a:lnTo>
                      <a:pt x="328" y="492"/>
                    </a:lnTo>
                    <a:lnTo>
                      <a:pt x="330" y="491"/>
                    </a:lnTo>
                    <a:lnTo>
                      <a:pt x="331" y="488"/>
                    </a:lnTo>
                    <a:lnTo>
                      <a:pt x="330" y="481"/>
                    </a:lnTo>
                    <a:lnTo>
                      <a:pt x="328" y="476"/>
                    </a:lnTo>
                    <a:lnTo>
                      <a:pt x="323" y="467"/>
                    </a:lnTo>
                    <a:lnTo>
                      <a:pt x="315" y="459"/>
                    </a:lnTo>
                    <a:lnTo>
                      <a:pt x="308" y="454"/>
                    </a:lnTo>
                    <a:lnTo>
                      <a:pt x="307" y="451"/>
                    </a:lnTo>
                    <a:lnTo>
                      <a:pt x="305" y="441"/>
                    </a:lnTo>
                    <a:lnTo>
                      <a:pt x="303" y="435"/>
                    </a:lnTo>
                    <a:lnTo>
                      <a:pt x="303" y="427"/>
                    </a:lnTo>
                    <a:lnTo>
                      <a:pt x="299" y="419"/>
                    </a:lnTo>
                    <a:lnTo>
                      <a:pt x="299" y="407"/>
                    </a:lnTo>
                    <a:lnTo>
                      <a:pt x="303" y="401"/>
                    </a:lnTo>
                    <a:lnTo>
                      <a:pt x="305" y="391"/>
                    </a:lnTo>
                    <a:lnTo>
                      <a:pt x="305" y="380"/>
                    </a:lnTo>
                    <a:lnTo>
                      <a:pt x="314" y="370"/>
                    </a:lnTo>
                    <a:lnTo>
                      <a:pt x="314" y="357"/>
                    </a:lnTo>
                    <a:lnTo>
                      <a:pt x="316" y="352"/>
                    </a:lnTo>
                    <a:lnTo>
                      <a:pt x="323" y="346"/>
                    </a:lnTo>
                    <a:lnTo>
                      <a:pt x="323" y="341"/>
                    </a:lnTo>
                    <a:lnTo>
                      <a:pt x="320" y="332"/>
                    </a:lnTo>
                    <a:lnTo>
                      <a:pt x="318" y="330"/>
                    </a:lnTo>
                    <a:lnTo>
                      <a:pt x="314" y="330"/>
                    </a:lnTo>
                    <a:lnTo>
                      <a:pt x="304" y="330"/>
                    </a:lnTo>
                    <a:lnTo>
                      <a:pt x="285" y="338"/>
                    </a:lnTo>
                    <a:lnTo>
                      <a:pt x="273" y="341"/>
                    </a:lnTo>
                    <a:lnTo>
                      <a:pt x="266" y="341"/>
                    </a:lnTo>
                    <a:lnTo>
                      <a:pt x="257" y="338"/>
                    </a:lnTo>
                    <a:lnTo>
                      <a:pt x="253" y="337"/>
                    </a:lnTo>
                    <a:lnTo>
                      <a:pt x="248" y="335"/>
                    </a:lnTo>
                    <a:lnTo>
                      <a:pt x="242" y="333"/>
                    </a:lnTo>
                    <a:lnTo>
                      <a:pt x="234" y="336"/>
                    </a:lnTo>
                    <a:lnTo>
                      <a:pt x="232" y="338"/>
                    </a:lnTo>
                    <a:lnTo>
                      <a:pt x="226" y="338"/>
                    </a:lnTo>
                    <a:lnTo>
                      <a:pt x="217" y="338"/>
                    </a:lnTo>
                    <a:lnTo>
                      <a:pt x="213" y="336"/>
                    </a:lnTo>
                    <a:lnTo>
                      <a:pt x="212" y="336"/>
                    </a:lnTo>
                    <a:lnTo>
                      <a:pt x="184" y="295"/>
                    </a:lnTo>
                    <a:lnTo>
                      <a:pt x="183" y="293"/>
                    </a:lnTo>
                    <a:lnTo>
                      <a:pt x="180" y="290"/>
                    </a:lnTo>
                    <a:lnTo>
                      <a:pt x="169" y="289"/>
                    </a:lnTo>
                    <a:lnTo>
                      <a:pt x="163" y="285"/>
                    </a:lnTo>
                    <a:lnTo>
                      <a:pt x="151" y="281"/>
                    </a:lnTo>
                    <a:lnTo>
                      <a:pt x="133" y="282"/>
                    </a:lnTo>
                    <a:lnTo>
                      <a:pt x="115" y="287"/>
                    </a:lnTo>
                    <a:lnTo>
                      <a:pt x="105" y="288"/>
                    </a:lnTo>
                    <a:lnTo>
                      <a:pt x="90" y="287"/>
                    </a:lnTo>
                    <a:lnTo>
                      <a:pt x="73" y="279"/>
                    </a:lnTo>
                    <a:lnTo>
                      <a:pt x="70" y="272"/>
                    </a:lnTo>
                    <a:lnTo>
                      <a:pt x="66" y="271"/>
                    </a:lnTo>
                    <a:lnTo>
                      <a:pt x="54" y="265"/>
                    </a:lnTo>
                    <a:lnTo>
                      <a:pt x="52" y="262"/>
                    </a:lnTo>
                    <a:lnTo>
                      <a:pt x="52" y="229"/>
                    </a:lnTo>
                    <a:lnTo>
                      <a:pt x="50" y="220"/>
                    </a:lnTo>
                    <a:lnTo>
                      <a:pt x="47" y="214"/>
                    </a:lnTo>
                    <a:lnTo>
                      <a:pt x="43" y="211"/>
                    </a:lnTo>
                    <a:lnTo>
                      <a:pt x="41" y="208"/>
                    </a:lnTo>
                    <a:lnTo>
                      <a:pt x="34" y="199"/>
                    </a:lnTo>
                    <a:lnTo>
                      <a:pt x="31" y="196"/>
                    </a:lnTo>
                    <a:lnTo>
                      <a:pt x="28" y="176"/>
                    </a:lnTo>
                    <a:lnTo>
                      <a:pt x="25" y="170"/>
                    </a:lnTo>
                    <a:lnTo>
                      <a:pt x="24" y="168"/>
                    </a:lnTo>
                    <a:lnTo>
                      <a:pt x="0" y="169"/>
                    </a:lnTo>
                    <a:lnTo>
                      <a:pt x="6" y="155"/>
                    </a:lnTo>
                    <a:lnTo>
                      <a:pt x="14" y="140"/>
                    </a:lnTo>
                    <a:lnTo>
                      <a:pt x="27" y="95"/>
                    </a:lnTo>
                    <a:lnTo>
                      <a:pt x="40" y="73"/>
                    </a:lnTo>
                    <a:lnTo>
                      <a:pt x="65" y="50"/>
                    </a:lnTo>
                    <a:lnTo>
                      <a:pt x="68" y="45"/>
                    </a:lnTo>
                    <a:lnTo>
                      <a:pt x="73" y="35"/>
                    </a:lnTo>
                    <a:lnTo>
                      <a:pt x="79" y="29"/>
                    </a:lnTo>
                    <a:lnTo>
                      <a:pt x="94" y="23"/>
                    </a:lnTo>
                    <a:lnTo>
                      <a:pt x="109" y="21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40" name="Freeform 239"/>
              <p:cNvSpPr>
                <a:spLocks noChangeAspect="1"/>
              </p:cNvSpPr>
              <p:nvPr/>
            </p:nvSpPr>
            <p:spPr bwMode="gray">
              <a:xfrm>
                <a:off x="1629" y="2473"/>
                <a:ext cx="62" cy="6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47" y="18"/>
                  </a:cxn>
                  <a:cxn ang="0">
                    <a:pos x="189" y="41"/>
                  </a:cxn>
                  <a:cxn ang="0">
                    <a:pos x="194" y="57"/>
                  </a:cxn>
                  <a:cxn ang="0">
                    <a:pos x="209" y="62"/>
                  </a:cxn>
                  <a:cxn ang="0">
                    <a:pos x="222" y="60"/>
                  </a:cxn>
                  <a:cxn ang="0">
                    <a:pos x="253" y="62"/>
                  </a:cxn>
                  <a:cxn ang="0">
                    <a:pos x="259" y="54"/>
                  </a:cxn>
                  <a:cxn ang="0">
                    <a:pos x="271" y="56"/>
                  </a:cxn>
                  <a:cxn ang="0">
                    <a:pos x="284" y="65"/>
                  </a:cxn>
                  <a:cxn ang="0">
                    <a:pos x="304" y="76"/>
                  </a:cxn>
                  <a:cxn ang="0">
                    <a:pos x="291" y="78"/>
                  </a:cxn>
                  <a:cxn ang="0">
                    <a:pos x="295" y="89"/>
                  </a:cxn>
                  <a:cxn ang="0">
                    <a:pos x="302" y="103"/>
                  </a:cxn>
                  <a:cxn ang="0">
                    <a:pos x="311" y="125"/>
                  </a:cxn>
                  <a:cxn ang="0">
                    <a:pos x="302" y="126"/>
                  </a:cxn>
                  <a:cxn ang="0">
                    <a:pos x="280" y="165"/>
                  </a:cxn>
                  <a:cxn ang="0">
                    <a:pos x="260" y="186"/>
                  </a:cxn>
                  <a:cxn ang="0">
                    <a:pos x="241" y="207"/>
                  </a:cxn>
                  <a:cxn ang="0">
                    <a:pos x="216" y="221"/>
                  </a:cxn>
                  <a:cxn ang="0">
                    <a:pos x="162" y="239"/>
                  </a:cxn>
                  <a:cxn ang="0">
                    <a:pos x="152" y="247"/>
                  </a:cxn>
                  <a:cxn ang="0">
                    <a:pos x="146" y="266"/>
                  </a:cxn>
                  <a:cxn ang="0">
                    <a:pos x="140" y="269"/>
                  </a:cxn>
                  <a:cxn ang="0">
                    <a:pos x="134" y="265"/>
                  </a:cxn>
                  <a:cxn ang="0">
                    <a:pos x="120" y="286"/>
                  </a:cxn>
                  <a:cxn ang="0">
                    <a:pos x="118" y="320"/>
                  </a:cxn>
                  <a:cxn ang="0">
                    <a:pos x="114" y="329"/>
                  </a:cxn>
                  <a:cxn ang="0">
                    <a:pos x="97" y="340"/>
                  </a:cxn>
                  <a:cxn ang="0">
                    <a:pos x="78" y="344"/>
                  </a:cxn>
                  <a:cxn ang="0">
                    <a:pos x="71" y="330"/>
                  </a:cxn>
                  <a:cxn ang="0">
                    <a:pos x="60" y="321"/>
                  </a:cxn>
                  <a:cxn ang="0">
                    <a:pos x="46" y="318"/>
                  </a:cxn>
                  <a:cxn ang="0">
                    <a:pos x="33" y="314"/>
                  </a:cxn>
                  <a:cxn ang="0">
                    <a:pos x="21" y="320"/>
                  </a:cxn>
                  <a:cxn ang="0">
                    <a:pos x="17" y="304"/>
                  </a:cxn>
                  <a:cxn ang="0">
                    <a:pos x="15" y="297"/>
                  </a:cxn>
                  <a:cxn ang="0">
                    <a:pos x="28" y="290"/>
                  </a:cxn>
                  <a:cxn ang="0">
                    <a:pos x="32" y="276"/>
                  </a:cxn>
                  <a:cxn ang="0">
                    <a:pos x="28" y="264"/>
                  </a:cxn>
                  <a:cxn ang="0">
                    <a:pos x="27" y="261"/>
                  </a:cxn>
                  <a:cxn ang="0">
                    <a:pos x="40" y="254"/>
                  </a:cxn>
                  <a:cxn ang="0">
                    <a:pos x="53" y="243"/>
                  </a:cxn>
                  <a:cxn ang="0">
                    <a:pos x="59" y="213"/>
                  </a:cxn>
                  <a:cxn ang="0">
                    <a:pos x="53" y="205"/>
                  </a:cxn>
                  <a:cxn ang="0">
                    <a:pos x="45" y="197"/>
                  </a:cxn>
                  <a:cxn ang="0">
                    <a:pos x="30" y="217"/>
                  </a:cxn>
                  <a:cxn ang="0">
                    <a:pos x="21" y="210"/>
                  </a:cxn>
                  <a:cxn ang="0">
                    <a:pos x="2" y="199"/>
                  </a:cxn>
                  <a:cxn ang="0">
                    <a:pos x="0" y="164"/>
                  </a:cxn>
                  <a:cxn ang="0">
                    <a:pos x="1" y="130"/>
                  </a:cxn>
                  <a:cxn ang="0">
                    <a:pos x="17" y="120"/>
                  </a:cxn>
                  <a:cxn ang="0">
                    <a:pos x="26" y="97"/>
                  </a:cxn>
                  <a:cxn ang="0">
                    <a:pos x="40" y="72"/>
                  </a:cxn>
                  <a:cxn ang="0">
                    <a:pos x="44" y="60"/>
                  </a:cxn>
                  <a:cxn ang="0">
                    <a:pos x="42" y="33"/>
                  </a:cxn>
                  <a:cxn ang="0">
                    <a:pos x="66" y="27"/>
                  </a:cxn>
                  <a:cxn ang="0">
                    <a:pos x="71" y="24"/>
                  </a:cxn>
                  <a:cxn ang="0">
                    <a:pos x="88" y="9"/>
                  </a:cxn>
                  <a:cxn ang="0">
                    <a:pos x="103" y="7"/>
                  </a:cxn>
                  <a:cxn ang="0">
                    <a:pos x="109" y="0"/>
                  </a:cxn>
                </a:cxnLst>
                <a:rect l="0" t="0" r="r" b="b"/>
                <a:pathLst>
                  <a:path w="311" h="345">
                    <a:moveTo>
                      <a:pt x="109" y="0"/>
                    </a:moveTo>
                    <a:lnTo>
                      <a:pt x="112" y="2"/>
                    </a:lnTo>
                    <a:lnTo>
                      <a:pt x="115" y="5"/>
                    </a:lnTo>
                    <a:lnTo>
                      <a:pt x="147" y="18"/>
                    </a:lnTo>
                    <a:lnTo>
                      <a:pt x="177" y="33"/>
                    </a:lnTo>
                    <a:lnTo>
                      <a:pt x="189" y="41"/>
                    </a:lnTo>
                    <a:lnTo>
                      <a:pt x="191" y="46"/>
                    </a:lnTo>
                    <a:lnTo>
                      <a:pt x="194" y="57"/>
                    </a:lnTo>
                    <a:lnTo>
                      <a:pt x="196" y="61"/>
                    </a:lnTo>
                    <a:lnTo>
                      <a:pt x="209" y="62"/>
                    </a:lnTo>
                    <a:lnTo>
                      <a:pt x="217" y="60"/>
                    </a:lnTo>
                    <a:lnTo>
                      <a:pt x="222" y="60"/>
                    </a:lnTo>
                    <a:lnTo>
                      <a:pt x="243" y="62"/>
                    </a:lnTo>
                    <a:lnTo>
                      <a:pt x="253" y="62"/>
                    </a:lnTo>
                    <a:lnTo>
                      <a:pt x="254" y="60"/>
                    </a:lnTo>
                    <a:lnTo>
                      <a:pt x="259" y="54"/>
                    </a:lnTo>
                    <a:lnTo>
                      <a:pt x="264" y="54"/>
                    </a:lnTo>
                    <a:lnTo>
                      <a:pt x="271" y="56"/>
                    </a:lnTo>
                    <a:lnTo>
                      <a:pt x="277" y="62"/>
                    </a:lnTo>
                    <a:lnTo>
                      <a:pt x="284" y="65"/>
                    </a:lnTo>
                    <a:lnTo>
                      <a:pt x="298" y="76"/>
                    </a:lnTo>
                    <a:lnTo>
                      <a:pt x="304" y="76"/>
                    </a:lnTo>
                    <a:lnTo>
                      <a:pt x="302" y="78"/>
                    </a:lnTo>
                    <a:lnTo>
                      <a:pt x="291" y="78"/>
                    </a:lnTo>
                    <a:lnTo>
                      <a:pt x="290" y="87"/>
                    </a:lnTo>
                    <a:lnTo>
                      <a:pt x="295" y="89"/>
                    </a:lnTo>
                    <a:lnTo>
                      <a:pt x="297" y="92"/>
                    </a:lnTo>
                    <a:lnTo>
                      <a:pt x="302" y="103"/>
                    </a:lnTo>
                    <a:lnTo>
                      <a:pt x="303" y="108"/>
                    </a:lnTo>
                    <a:lnTo>
                      <a:pt x="311" y="125"/>
                    </a:lnTo>
                    <a:lnTo>
                      <a:pt x="311" y="126"/>
                    </a:lnTo>
                    <a:lnTo>
                      <a:pt x="302" y="126"/>
                    </a:lnTo>
                    <a:lnTo>
                      <a:pt x="295" y="141"/>
                    </a:lnTo>
                    <a:lnTo>
                      <a:pt x="280" y="165"/>
                    </a:lnTo>
                    <a:lnTo>
                      <a:pt x="268" y="180"/>
                    </a:lnTo>
                    <a:lnTo>
                      <a:pt x="260" y="186"/>
                    </a:lnTo>
                    <a:lnTo>
                      <a:pt x="250" y="195"/>
                    </a:lnTo>
                    <a:lnTo>
                      <a:pt x="241" y="207"/>
                    </a:lnTo>
                    <a:lnTo>
                      <a:pt x="232" y="213"/>
                    </a:lnTo>
                    <a:lnTo>
                      <a:pt x="216" y="221"/>
                    </a:lnTo>
                    <a:lnTo>
                      <a:pt x="180" y="232"/>
                    </a:lnTo>
                    <a:lnTo>
                      <a:pt x="162" y="239"/>
                    </a:lnTo>
                    <a:lnTo>
                      <a:pt x="155" y="244"/>
                    </a:lnTo>
                    <a:lnTo>
                      <a:pt x="152" y="247"/>
                    </a:lnTo>
                    <a:lnTo>
                      <a:pt x="147" y="256"/>
                    </a:lnTo>
                    <a:lnTo>
                      <a:pt x="146" y="266"/>
                    </a:lnTo>
                    <a:lnTo>
                      <a:pt x="142" y="269"/>
                    </a:lnTo>
                    <a:lnTo>
                      <a:pt x="140" y="269"/>
                    </a:lnTo>
                    <a:lnTo>
                      <a:pt x="136" y="265"/>
                    </a:lnTo>
                    <a:lnTo>
                      <a:pt x="134" y="265"/>
                    </a:lnTo>
                    <a:lnTo>
                      <a:pt x="134" y="266"/>
                    </a:lnTo>
                    <a:lnTo>
                      <a:pt x="120" y="286"/>
                    </a:lnTo>
                    <a:lnTo>
                      <a:pt x="118" y="299"/>
                    </a:lnTo>
                    <a:lnTo>
                      <a:pt x="118" y="320"/>
                    </a:lnTo>
                    <a:lnTo>
                      <a:pt x="115" y="328"/>
                    </a:lnTo>
                    <a:lnTo>
                      <a:pt x="114" y="329"/>
                    </a:lnTo>
                    <a:lnTo>
                      <a:pt x="104" y="333"/>
                    </a:lnTo>
                    <a:lnTo>
                      <a:pt x="97" y="340"/>
                    </a:lnTo>
                    <a:lnTo>
                      <a:pt x="86" y="345"/>
                    </a:lnTo>
                    <a:lnTo>
                      <a:pt x="78" y="344"/>
                    </a:lnTo>
                    <a:lnTo>
                      <a:pt x="73" y="336"/>
                    </a:lnTo>
                    <a:lnTo>
                      <a:pt x="71" y="330"/>
                    </a:lnTo>
                    <a:lnTo>
                      <a:pt x="66" y="321"/>
                    </a:lnTo>
                    <a:lnTo>
                      <a:pt x="60" y="321"/>
                    </a:lnTo>
                    <a:lnTo>
                      <a:pt x="50" y="321"/>
                    </a:lnTo>
                    <a:lnTo>
                      <a:pt x="46" y="318"/>
                    </a:lnTo>
                    <a:lnTo>
                      <a:pt x="43" y="314"/>
                    </a:lnTo>
                    <a:lnTo>
                      <a:pt x="33" y="314"/>
                    </a:lnTo>
                    <a:lnTo>
                      <a:pt x="26" y="319"/>
                    </a:lnTo>
                    <a:lnTo>
                      <a:pt x="21" y="320"/>
                    </a:lnTo>
                    <a:lnTo>
                      <a:pt x="18" y="318"/>
                    </a:lnTo>
                    <a:lnTo>
                      <a:pt x="17" y="304"/>
                    </a:lnTo>
                    <a:lnTo>
                      <a:pt x="15" y="299"/>
                    </a:lnTo>
                    <a:lnTo>
                      <a:pt x="15" y="297"/>
                    </a:lnTo>
                    <a:lnTo>
                      <a:pt x="18" y="292"/>
                    </a:lnTo>
                    <a:lnTo>
                      <a:pt x="28" y="290"/>
                    </a:lnTo>
                    <a:lnTo>
                      <a:pt x="33" y="285"/>
                    </a:lnTo>
                    <a:lnTo>
                      <a:pt x="32" y="276"/>
                    </a:lnTo>
                    <a:lnTo>
                      <a:pt x="30" y="274"/>
                    </a:lnTo>
                    <a:lnTo>
                      <a:pt x="28" y="264"/>
                    </a:lnTo>
                    <a:lnTo>
                      <a:pt x="27" y="264"/>
                    </a:lnTo>
                    <a:lnTo>
                      <a:pt x="27" y="261"/>
                    </a:lnTo>
                    <a:lnTo>
                      <a:pt x="30" y="258"/>
                    </a:lnTo>
                    <a:lnTo>
                      <a:pt x="40" y="254"/>
                    </a:lnTo>
                    <a:lnTo>
                      <a:pt x="46" y="250"/>
                    </a:lnTo>
                    <a:lnTo>
                      <a:pt x="53" y="243"/>
                    </a:lnTo>
                    <a:lnTo>
                      <a:pt x="55" y="237"/>
                    </a:lnTo>
                    <a:lnTo>
                      <a:pt x="59" y="213"/>
                    </a:lnTo>
                    <a:lnTo>
                      <a:pt x="56" y="207"/>
                    </a:lnTo>
                    <a:lnTo>
                      <a:pt x="53" y="205"/>
                    </a:lnTo>
                    <a:lnTo>
                      <a:pt x="51" y="191"/>
                    </a:lnTo>
                    <a:lnTo>
                      <a:pt x="45" y="197"/>
                    </a:lnTo>
                    <a:lnTo>
                      <a:pt x="37" y="210"/>
                    </a:lnTo>
                    <a:lnTo>
                      <a:pt x="30" y="217"/>
                    </a:lnTo>
                    <a:lnTo>
                      <a:pt x="26" y="215"/>
                    </a:lnTo>
                    <a:lnTo>
                      <a:pt x="21" y="210"/>
                    </a:lnTo>
                    <a:lnTo>
                      <a:pt x="11" y="206"/>
                    </a:lnTo>
                    <a:lnTo>
                      <a:pt x="2" y="199"/>
                    </a:lnTo>
                    <a:lnTo>
                      <a:pt x="0" y="173"/>
                    </a:lnTo>
                    <a:lnTo>
                      <a:pt x="0" y="164"/>
                    </a:lnTo>
                    <a:lnTo>
                      <a:pt x="2" y="156"/>
                    </a:lnTo>
                    <a:lnTo>
                      <a:pt x="1" y="130"/>
                    </a:lnTo>
                    <a:lnTo>
                      <a:pt x="3" y="126"/>
                    </a:lnTo>
                    <a:lnTo>
                      <a:pt x="17" y="120"/>
                    </a:lnTo>
                    <a:lnTo>
                      <a:pt x="24" y="111"/>
                    </a:lnTo>
                    <a:lnTo>
                      <a:pt x="26" y="97"/>
                    </a:lnTo>
                    <a:lnTo>
                      <a:pt x="28" y="89"/>
                    </a:lnTo>
                    <a:lnTo>
                      <a:pt x="40" y="72"/>
                    </a:lnTo>
                    <a:lnTo>
                      <a:pt x="44" y="66"/>
                    </a:lnTo>
                    <a:lnTo>
                      <a:pt x="44" y="60"/>
                    </a:lnTo>
                    <a:lnTo>
                      <a:pt x="42" y="46"/>
                    </a:lnTo>
                    <a:lnTo>
                      <a:pt x="42" y="33"/>
                    </a:lnTo>
                    <a:lnTo>
                      <a:pt x="46" y="27"/>
                    </a:lnTo>
                    <a:lnTo>
                      <a:pt x="66" y="27"/>
                    </a:lnTo>
                    <a:lnTo>
                      <a:pt x="67" y="27"/>
                    </a:lnTo>
                    <a:lnTo>
                      <a:pt x="71" y="24"/>
                    </a:lnTo>
                    <a:lnTo>
                      <a:pt x="82" y="13"/>
                    </a:lnTo>
                    <a:lnTo>
                      <a:pt x="88" y="9"/>
                    </a:lnTo>
                    <a:lnTo>
                      <a:pt x="97" y="8"/>
                    </a:lnTo>
                    <a:lnTo>
                      <a:pt x="103" y="7"/>
                    </a:lnTo>
                    <a:lnTo>
                      <a:pt x="108" y="2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41" name="Freeform 240"/>
              <p:cNvSpPr>
                <a:spLocks noChangeAspect="1"/>
              </p:cNvSpPr>
              <p:nvPr/>
            </p:nvSpPr>
            <p:spPr bwMode="gray">
              <a:xfrm>
                <a:off x="1828" y="2701"/>
                <a:ext cx="92" cy="98"/>
              </a:xfrm>
              <a:custGeom>
                <a:avLst/>
                <a:gdLst/>
                <a:ahLst/>
                <a:cxnLst>
                  <a:cxn ang="0">
                    <a:pos x="8" y="164"/>
                  </a:cxn>
                  <a:cxn ang="0">
                    <a:pos x="19" y="117"/>
                  </a:cxn>
                  <a:cxn ang="0">
                    <a:pos x="18" y="87"/>
                  </a:cxn>
                  <a:cxn ang="0">
                    <a:pos x="29" y="66"/>
                  </a:cxn>
                  <a:cxn ang="0">
                    <a:pos x="43" y="35"/>
                  </a:cxn>
                  <a:cxn ang="0">
                    <a:pos x="64" y="25"/>
                  </a:cxn>
                  <a:cxn ang="0">
                    <a:pos x="121" y="8"/>
                  </a:cxn>
                  <a:cxn ang="0">
                    <a:pos x="156" y="0"/>
                  </a:cxn>
                  <a:cxn ang="0">
                    <a:pos x="212" y="3"/>
                  </a:cxn>
                  <a:cxn ang="0">
                    <a:pos x="232" y="19"/>
                  </a:cxn>
                  <a:cxn ang="0">
                    <a:pos x="248" y="44"/>
                  </a:cxn>
                  <a:cxn ang="0">
                    <a:pos x="252" y="55"/>
                  </a:cxn>
                  <a:cxn ang="0">
                    <a:pos x="260" y="71"/>
                  </a:cxn>
                  <a:cxn ang="0">
                    <a:pos x="261" y="121"/>
                  </a:cxn>
                  <a:cxn ang="0">
                    <a:pos x="265" y="163"/>
                  </a:cxn>
                  <a:cxn ang="0">
                    <a:pos x="286" y="169"/>
                  </a:cxn>
                  <a:cxn ang="0">
                    <a:pos x="311" y="175"/>
                  </a:cxn>
                  <a:cxn ang="0">
                    <a:pos x="335" y="174"/>
                  </a:cxn>
                  <a:cxn ang="0">
                    <a:pos x="349" y="168"/>
                  </a:cxn>
                  <a:cxn ang="0">
                    <a:pos x="378" y="180"/>
                  </a:cxn>
                  <a:cxn ang="0">
                    <a:pos x="386" y="195"/>
                  </a:cxn>
                  <a:cxn ang="0">
                    <a:pos x="392" y="230"/>
                  </a:cxn>
                  <a:cxn ang="0">
                    <a:pos x="392" y="260"/>
                  </a:cxn>
                  <a:cxn ang="0">
                    <a:pos x="404" y="272"/>
                  </a:cxn>
                  <a:cxn ang="0">
                    <a:pos x="421" y="275"/>
                  </a:cxn>
                  <a:cxn ang="0">
                    <a:pos x="440" y="272"/>
                  </a:cxn>
                  <a:cxn ang="0">
                    <a:pos x="454" y="275"/>
                  </a:cxn>
                  <a:cxn ang="0">
                    <a:pos x="459" y="308"/>
                  </a:cxn>
                  <a:cxn ang="0">
                    <a:pos x="454" y="327"/>
                  </a:cxn>
                  <a:cxn ang="0">
                    <a:pos x="449" y="374"/>
                  </a:cxn>
                  <a:cxn ang="0">
                    <a:pos x="443" y="420"/>
                  </a:cxn>
                  <a:cxn ang="0">
                    <a:pos x="433" y="438"/>
                  </a:cxn>
                  <a:cxn ang="0">
                    <a:pos x="411" y="458"/>
                  </a:cxn>
                  <a:cxn ang="0">
                    <a:pos x="404" y="463"/>
                  </a:cxn>
                  <a:cxn ang="0">
                    <a:pos x="388" y="479"/>
                  </a:cxn>
                  <a:cxn ang="0">
                    <a:pos x="378" y="482"/>
                  </a:cxn>
                  <a:cxn ang="0">
                    <a:pos x="356" y="483"/>
                  </a:cxn>
                  <a:cxn ang="0">
                    <a:pos x="345" y="491"/>
                  </a:cxn>
                  <a:cxn ang="0">
                    <a:pos x="333" y="488"/>
                  </a:cxn>
                  <a:cxn ang="0">
                    <a:pos x="313" y="487"/>
                  </a:cxn>
                  <a:cxn ang="0">
                    <a:pos x="290" y="474"/>
                  </a:cxn>
                  <a:cxn ang="0">
                    <a:pos x="236" y="469"/>
                  </a:cxn>
                  <a:cxn ang="0">
                    <a:pos x="233" y="459"/>
                  </a:cxn>
                  <a:cxn ang="0">
                    <a:pos x="238" y="442"/>
                  </a:cxn>
                  <a:cxn ang="0">
                    <a:pos x="264" y="395"/>
                  </a:cxn>
                  <a:cxn ang="0">
                    <a:pos x="273" y="372"/>
                  </a:cxn>
                  <a:cxn ang="0">
                    <a:pos x="269" y="358"/>
                  </a:cxn>
                  <a:cxn ang="0">
                    <a:pos x="260" y="348"/>
                  </a:cxn>
                  <a:cxn ang="0">
                    <a:pos x="238" y="339"/>
                  </a:cxn>
                  <a:cxn ang="0">
                    <a:pos x="214" y="319"/>
                  </a:cxn>
                  <a:cxn ang="0">
                    <a:pos x="173" y="293"/>
                  </a:cxn>
                  <a:cxn ang="0">
                    <a:pos x="155" y="287"/>
                  </a:cxn>
                  <a:cxn ang="0">
                    <a:pos x="118" y="283"/>
                  </a:cxn>
                  <a:cxn ang="0">
                    <a:pos x="102" y="276"/>
                  </a:cxn>
                  <a:cxn ang="0">
                    <a:pos x="89" y="256"/>
                  </a:cxn>
                  <a:cxn ang="0">
                    <a:pos x="74" y="246"/>
                  </a:cxn>
                  <a:cxn ang="0">
                    <a:pos x="46" y="223"/>
                  </a:cxn>
                  <a:cxn ang="0">
                    <a:pos x="22" y="189"/>
                  </a:cxn>
                  <a:cxn ang="0">
                    <a:pos x="0" y="179"/>
                  </a:cxn>
                </a:cxnLst>
                <a:rect l="0" t="0" r="r" b="b"/>
                <a:pathLst>
                  <a:path w="459" h="491">
                    <a:moveTo>
                      <a:pt x="0" y="179"/>
                    </a:moveTo>
                    <a:lnTo>
                      <a:pt x="8" y="164"/>
                    </a:lnTo>
                    <a:lnTo>
                      <a:pt x="19" y="124"/>
                    </a:lnTo>
                    <a:lnTo>
                      <a:pt x="19" y="117"/>
                    </a:lnTo>
                    <a:lnTo>
                      <a:pt x="18" y="113"/>
                    </a:lnTo>
                    <a:lnTo>
                      <a:pt x="18" y="87"/>
                    </a:lnTo>
                    <a:lnTo>
                      <a:pt x="18" y="84"/>
                    </a:lnTo>
                    <a:lnTo>
                      <a:pt x="29" y="66"/>
                    </a:lnTo>
                    <a:lnTo>
                      <a:pt x="40" y="50"/>
                    </a:lnTo>
                    <a:lnTo>
                      <a:pt x="43" y="35"/>
                    </a:lnTo>
                    <a:lnTo>
                      <a:pt x="45" y="29"/>
                    </a:lnTo>
                    <a:lnTo>
                      <a:pt x="64" y="25"/>
                    </a:lnTo>
                    <a:lnTo>
                      <a:pt x="118" y="8"/>
                    </a:lnTo>
                    <a:lnTo>
                      <a:pt x="121" y="8"/>
                    </a:lnTo>
                    <a:lnTo>
                      <a:pt x="152" y="0"/>
                    </a:lnTo>
                    <a:lnTo>
                      <a:pt x="156" y="0"/>
                    </a:lnTo>
                    <a:lnTo>
                      <a:pt x="199" y="0"/>
                    </a:lnTo>
                    <a:lnTo>
                      <a:pt x="212" y="3"/>
                    </a:lnTo>
                    <a:lnTo>
                      <a:pt x="222" y="11"/>
                    </a:lnTo>
                    <a:lnTo>
                      <a:pt x="232" y="19"/>
                    </a:lnTo>
                    <a:lnTo>
                      <a:pt x="247" y="40"/>
                    </a:lnTo>
                    <a:lnTo>
                      <a:pt x="248" y="44"/>
                    </a:lnTo>
                    <a:lnTo>
                      <a:pt x="254" y="50"/>
                    </a:lnTo>
                    <a:lnTo>
                      <a:pt x="252" y="55"/>
                    </a:lnTo>
                    <a:lnTo>
                      <a:pt x="252" y="57"/>
                    </a:lnTo>
                    <a:lnTo>
                      <a:pt x="260" y="71"/>
                    </a:lnTo>
                    <a:lnTo>
                      <a:pt x="261" y="73"/>
                    </a:lnTo>
                    <a:lnTo>
                      <a:pt x="261" y="121"/>
                    </a:lnTo>
                    <a:lnTo>
                      <a:pt x="261" y="154"/>
                    </a:lnTo>
                    <a:lnTo>
                      <a:pt x="265" y="163"/>
                    </a:lnTo>
                    <a:lnTo>
                      <a:pt x="271" y="165"/>
                    </a:lnTo>
                    <a:lnTo>
                      <a:pt x="286" y="169"/>
                    </a:lnTo>
                    <a:lnTo>
                      <a:pt x="293" y="173"/>
                    </a:lnTo>
                    <a:lnTo>
                      <a:pt x="311" y="175"/>
                    </a:lnTo>
                    <a:lnTo>
                      <a:pt x="323" y="175"/>
                    </a:lnTo>
                    <a:lnTo>
                      <a:pt x="335" y="174"/>
                    </a:lnTo>
                    <a:lnTo>
                      <a:pt x="340" y="171"/>
                    </a:lnTo>
                    <a:lnTo>
                      <a:pt x="349" y="168"/>
                    </a:lnTo>
                    <a:lnTo>
                      <a:pt x="355" y="173"/>
                    </a:lnTo>
                    <a:lnTo>
                      <a:pt x="378" y="180"/>
                    </a:lnTo>
                    <a:lnTo>
                      <a:pt x="384" y="189"/>
                    </a:lnTo>
                    <a:lnTo>
                      <a:pt x="386" y="195"/>
                    </a:lnTo>
                    <a:lnTo>
                      <a:pt x="388" y="218"/>
                    </a:lnTo>
                    <a:lnTo>
                      <a:pt x="392" y="230"/>
                    </a:lnTo>
                    <a:lnTo>
                      <a:pt x="390" y="255"/>
                    </a:lnTo>
                    <a:lnTo>
                      <a:pt x="392" y="260"/>
                    </a:lnTo>
                    <a:lnTo>
                      <a:pt x="397" y="267"/>
                    </a:lnTo>
                    <a:lnTo>
                      <a:pt x="404" y="272"/>
                    </a:lnTo>
                    <a:lnTo>
                      <a:pt x="411" y="275"/>
                    </a:lnTo>
                    <a:lnTo>
                      <a:pt x="421" y="275"/>
                    </a:lnTo>
                    <a:lnTo>
                      <a:pt x="426" y="272"/>
                    </a:lnTo>
                    <a:lnTo>
                      <a:pt x="440" y="272"/>
                    </a:lnTo>
                    <a:lnTo>
                      <a:pt x="449" y="270"/>
                    </a:lnTo>
                    <a:lnTo>
                      <a:pt x="454" y="275"/>
                    </a:lnTo>
                    <a:lnTo>
                      <a:pt x="459" y="283"/>
                    </a:lnTo>
                    <a:lnTo>
                      <a:pt x="459" y="308"/>
                    </a:lnTo>
                    <a:lnTo>
                      <a:pt x="458" y="311"/>
                    </a:lnTo>
                    <a:lnTo>
                      <a:pt x="454" y="327"/>
                    </a:lnTo>
                    <a:lnTo>
                      <a:pt x="451" y="353"/>
                    </a:lnTo>
                    <a:lnTo>
                      <a:pt x="449" y="374"/>
                    </a:lnTo>
                    <a:lnTo>
                      <a:pt x="446" y="404"/>
                    </a:lnTo>
                    <a:lnTo>
                      <a:pt x="443" y="420"/>
                    </a:lnTo>
                    <a:lnTo>
                      <a:pt x="440" y="428"/>
                    </a:lnTo>
                    <a:lnTo>
                      <a:pt x="433" y="438"/>
                    </a:lnTo>
                    <a:lnTo>
                      <a:pt x="425" y="447"/>
                    </a:lnTo>
                    <a:lnTo>
                      <a:pt x="411" y="458"/>
                    </a:lnTo>
                    <a:lnTo>
                      <a:pt x="409" y="461"/>
                    </a:lnTo>
                    <a:lnTo>
                      <a:pt x="404" y="463"/>
                    </a:lnTo>
                    <a:lnTo>
                      <a:pt x="390" y="475"/>
                    </a:lnTo>
                    <a:lnTo>
                      <a:pt x="388" y="479"/>
                    </a:lnTo>
                    <a:lnTo>
                      <a:pt x="386" y="480"/>
                    </a:lnTo>
                    <a:lnTo>
                      <a:pt x="378" y="482"/>
                    </a:lnTo>
                    <a:lnTo>
                      <a:pt x="363" y="480"/>
                    </a:lnTo>
                    <a:lnTo>
                      <a:pt x="356" y="483"/>
                    </a:lnTo>
                    <a:lnTo>
                      <a:pt x="352" y="488"/>
                    </a:lnTo>
                    <a:lnTo>
                      <a:pt x="345" y="491"/>
                    </a:lnTo>
                    <a:lnTo>
                      <a:pt x="338" y="491"/>
                    </a:lnTo>
                    <a:lnTo>
                      <a:pt x="333" y="488"/>
                    </a:lnTo>
                    <a:lnTo>
                      <a:pt x="323" y="490"/>
                    </a:lnTo>
                    <a:lnTo>
                      <a:pt x="313" y="487"/>
                    </a:lnTo>
                    <a:lnTo>
                      <a:pt x="296" y="476"/>
                    </a:lnTo>
                    <a:lnTo>
                      <a:pt x="290" y="474"/>
                    </a:lnTo>
                    <a:lnTo>
                      <a:pt x="258" y="469"/>
                    </a:lnTo>
                    <a:lnTo>
                      <a:pt x="236" y="469"/>
                    </a:lnTo>
                    <a:lnTo>
                      <a:pt x="233" y="465"/>
                    </a:lnTo>
                    <a:lnTo>
                      <a:pt x="233" y="459"/>
                    </a:lnTo>
                    <a:lnTo>
                      <a:pt x="236" y="450"/>
                    </a:lnTo>
                    <a:lnTo>
                      <a:pt x="238" y="442"/>
                    </a:lnTo>
                    <a:lnTo>
                      <a:pt x="249" y="417"/>
                    </a:lnTo>
                    <a:lnTo>
                      <a:pt x="264" y="395"/>
                    </a:lnTo>
                    <a:lnTo>
                      <a:pt x="273" y="382"/>
                    </a:lnTo>
                    <a:lnTo>
                      <a:pt x="273" y="372"/>
                    </a:lnTo>
                    <a:lnTo>
                      <a:pt x="271" y="363"/>
                    </a:lnTo>
                    <a:lnTo>
                      <a:pt x="269" y="358"/>
                    </a:lnTo>
                    <a:lnTo>
                      <a:pt x="265" y="357"/>
                    </a:lnTo>
                    <a:lnTo>
                      <a:pt x="260" y="348"/>
                    </a:lnTo>
                    <a:lnTo>
                      <a:pt x="252" y="342"/>
                    </a:lnTo>
                    <a:lnTo>
                      <a:pt x="238" y="339"/>
                    </a:lnTo>
                    <a:lnTo>
                      <a:pt x="230" y="327"/>
                    </a:lnTo>
                    <a:lnTo>
                      <a:pt x="214" y="319"/>
                    </a:lnTo>
                    <a:lnTo>
                      <a:pt x="199" y="311"/>
                    </a:lnTo>
                    <a:lnTo>
                      <a:pt x="173" y="293"/>
                    </a:lnTo>
                    <a:lnTo>
                      <a:pt x="167" y="291"/>
                    </a:lnTo>
                    <a:lnTo>
                      <a:pt x="155" y="287"/>
                    </a:lnTo>
                    <a:lnTo>
                      <a:pt x="126" y="286"/>
                    </a:lnTo>
                    <a:lnTo>
                      <a:pt x="118" y="283"/>
                    </a:lnTo>
                    <a:lnTo>
                      <a:pt x="107" y="280"/>
                    </a:lnTo>
                    <a:lnTo>
                      <a:pt x="102" y="276"/>
                    </a:lnTo>
                    <a:lnTo>
                      <a:pt x="101" y="275"/>
                    </a:lnTo>
                    <a:lnTo>
                      <a:pt x="89" y="256"/>
                    </a:lnTo>
                    <a:lnTo>
                      <a:pt x="85" y="253"/>
                    </a:lnTo>
                    <a:lnTo>
                      <a:pt x="74" y="246"/>
                    </a:lnTo>
                    <a:lnTo>
                      <a:pt x="49" y="228"/>
                    </a:lnTo>
                    <a:lnTo>
                      <a:pt x="46" y="223"/>
                    </a:lnTo>
                    <a:lnTo>
                      <a:pt x="33" y="210"/>
                    </a:lnTo>
                    <a:lnTo>
                      <a:pt x="22" y="189"/>
                    </a:lnTo>
                    <a:lnTo>
                      <a:pt x="16" y="184"/>
                    </a:lnTo>
                    <a:lnTo>
                      <a:pt x="0" y="179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42" name="Freeform 241"/>
              <p:cNvSpPr>
                <a:spLocks noChangeAspect="1"/>
              </p:cNvSpPr>
              <p:nvPr/>
            </p:nvSpPr>
            <p:spPr bwMode="gray">
              <a:xfrm>
                <a:off x="1687" y="2681"/>
                <a:ext cx="93" cy="506"/>
              </a:xfrm>
              <a:custGeom>
                <a:avLst/>
                <a:gdLst/>
                <a:ahLst/>
                <a:cxnLst>
                  <a:cxn ang="0">
                    <a:pos x="375" y="93"/>
                  </a:cxn>
                  <a:cxn ang="0">
                    <a:pos x="368" y="149"/>
                  </a:cxn>
                  <a:cxn ang="0">
                    <a:pos x="398" y="209"/>
                  </a:cxn>
                  <a:cxn ang="0">
                    <a:pos x="429" y="311"/>
                  </a:cxn>
                  <a:cxn ang="0">
                    <a:pos x="436" y="385"/>
                  </a:cxn>
                  <a:cxn ang="0">
                    <a:pos x="387" y="508"/>
                  </a:cxn>
                  <a:cxn ang="0">
                    <a:pos x="329" y="628"/>
                  </a:cxn>
                  <a:cxn ang="0">
                    <a:pos x="300" y="766"/>
                  </a:cxn>
                  <a:cxn ang="0">
                    <a:pos x="284" y="863"/>
                  </a:cxn>
                  <a:cxn ang="0">
                    <a:pos x="298" y="1032"/>
                  </a:cxn>
                  <a:cxn ang="0">
                    <a:pos x="269" y="1148"/>
                  </a:cxn>
                  <a:cxn ang="0">
                    <a:pos x="242" y="1290"/>
                  </a:cxn>
                  <a:cxn ang="0">
                    <a:pos x="208" y="1440"/>
                  </a:cxn>
                  <a:cxn ang="0">
                    <a:pos x="190" y="1597"/>
                  </a:cxn>
                  <a:cxn ang="0">
                    <a:pos x="201" y="1739"/>
                  </a:cxn>
                  <a:cxn ang="0">
                    <a:pos x="214" y="1785"/>
                  </a:cxn>
                  <a:cxn ang="0">
                    <a:pos x="212" y="1915"/>
                  </a:cxn>
                  <a:cxn ang="0">
                    <a:pos x="171" y="2027"/>
                  </a:cxn>
                  <a:cxn ang="0">
                    <a:pos x="137" y="2139"/>
                  </a:cxn>
                  <a:cxn ang="0">
                    <a:pos x="129" y="2264"/>
                  </a:cxn>
                  <a:cxn ang="0">
                    <a:pos x="179" y="2283"/>
                  </a:cxn>
                  <a:cxn ang="0">
                    <a:pos x="306" y="2367"/>
                  </a:cxn>
                  <a:cxn ang="0">
                    <a:pos x="355" y="2386"/>
                  </a:cxn>
                  <a:cxn ang="0">
                    <a:pos x="268" y="2429"/>
                  </a:cxn>
                  <a:cxn ang="0">
                    <a:pos x="214" y="2525"/>
                  </a:cxn>
                  <a:cxn ang="0">
                    <a:pos x="208" y="2477"/>
                  </a:cxn>
                  <a:cxn ang="0">
                    <a:pos x="189" y="2413"/>
                  </a:cxn>
                  <a:cxn ang="0">
                    <a:pos x="171" y="2376"/>
                  </a:cxn>
                  <a:cxn ang="0">
                    <a:pos x="160" y="2345"/>
                  </a:cxn>
                  <a:cxn ang="0">
                    <a:pos x="125" y="2343"/>
                  </a:cxn>
                  <a:cxn ang="0">
                    <a:pos x="81" y="2285"/>
                  </a:cxn>
                  <a:cxn ang="0">
                    <a:pos x="79" y="2240"/>
                  </a:cxn>
                  <a:cxn ang="0">
                    <a:pos x="70" y="2173"/>
                  </a:cxn>
                  <a:cxn ang="0">
                    <a:pos x="93" y="2117"/>
                  </a:cxn>
                  <a:cxn ang="0">
                    <a:pos x="70" y="2076"/>
                  </a:cxn>
                  <a:cxn ang="0">
                    <a:pos x="59" y="2042"/>
                  </a:cxn>
                  <a:cxn ang="0">
                    <a:pos x="109" y="2032"/>
                  </a:cxn>
                  <a:cxn ang="0">
                    <a:pos x="63" y="1979"/>
                  </a:cxn>
                  <a:cxn ang="0">
                    <a:pos x="66" y="1920"/>
                  </a:cxn>
                  <a:cxn ang="0">
                    <a:pos x="15" y="1930"/>
                  </a:cxn>
                  <a:cxn ang="0">
                    <a:pos x="44" y="1871"/>
                  </a:cxn>
                  <a:cxn ang="0">
                    <a:pos x="72" y="1856"/>
                  </a:cxn>
                  <a:cxn ang="0">
                    <a:pos x="91" y="1888"/>
                  </a:cxn>
                  <a:cxn ang="0">
                    <a:pos x="118" y="1879"/>
                  </a:cxn>
                  <a:cxn ang="0">
                    <a:pos x="114" y="1849"/>
                  </a:cxn>
                  <a:cxn ang="0">
                    <a:pos x="117" y="1818"/>
                  </a:cxn>
                  <a:cxn ang="0">
                    <a:pos x="120" y="1806"/>
                  </a:cxn>
                  <a:cxn ang="0">
                    <a:pos x="149" y="1740"/>
                  </a:cxn>
                  <a:cxn ang="0">
                    <a:pos x="146" y="1691"/>
                  </a:cxn>
                  <a:cxn ang="0">
                    <a:pos x="158" y="1601"/>
                  </a:cxn>
                  <a:cxn ang="0">
                    <a:pos x="153" y="1558"/>
                  </a:cxn>
                  <a:cxn ang="0">
                    <a:pos x="141" y="1525"/>
                  </a:cxn>
                  <a:cxn ang="0">
                    <a:pos x="92" y="1504"/>
                  </a:cxn>
                  <a:cxn ang="0">
                    <a:pos x="115" y="1329"/>
                  </a:cxn>
                  <a:cxn ang="0">
                    <a:pos x="122" y="1219"/>
                  </a:cxn>
                  <a:cxn ang="0">
                    <a:pos x="166" y="1105"/>
                  </a:cxn>
                  <a:cxn ang="0">
                    <a:pos x="221" y="928"/>
                  </a:cxn>
                  <a:cxn ang="0">
                    <a:pos x="226" y="719"/>
                  </a:cxn>
                  <a:cxn ang="0">
                    <a:pos x="253" y="565"/>
                  </a:cxn>
                  <a:cxn ang="0">
                    <a:pos x="275" y="461"/>
                  </a:cxn>
                  <a:cxn ang="0">
                    <a:pos x="279" y="317"/>
                  </a:cxn>
                  <a:cxn ang="0">
                    <a:pos x="292" y="142"/>
                  </a:cxn>
                  <a:cxn ang="0">
                    <a:pos x="312" y="25"/>
                  </a:cxn>
                </a:cxnLst>
                <a:rect l="0" t="0" r="r" b="b"/>
                <a:pathLst>
                  <a:path w="463" h="2531">
                    <a:moveTo>
                      <a:pt x="325" y="0"/>
                    </a:moveTo>
                    <a:lnTo>
                      <a:pt x="328" y="0"/>
                    </a:lnTo>
                    <a:lnTo>
                      <a:pt x="339" y="14"/>
                    </a:lnTo>
                    <a:lnTo>
                      <a:pt x="343" y="18"/>
                    </a:lnTo>
                    <a:lnTo>
                      <a:pt x="350" y="27"/>
                    </a:lnTo>
                    <a:lnTo>
                      <a:pt x="350" y="37"/>
                    </a:lnTo>
                    <a:lnTo>
                      <a:pt x="354" y="69"/>
                    </a:lnTo>
                    <a:lnTo>
                      <a:pt x="357" y="78"/>
                    </a:lnTo>
                    <a:lnTo>
                      <a:pt x="362" y="83"/>
                    </a:lnTo>
                    <a:lnTo>
                      <a:pt x="375" y="93"/>
                    </a:lnTo>
                    <a:lnTo>
                      <a:pt x="382" y="100"/>
                    </a:lnTo>
                    <a:lnTo>
                      <a:pt x="383" y="110"/>
                    </a:lnTo>
                    <a:lnTo>
                      <a:pt x="379" y="115"/>
                    </a:lnTo>
                    <a:lnTo>
                      <a:pt x="378" y="121"/>
                    </a:lnTo>
                    <a:lnTo>
                      <a:pt x="382" y="127"/>
                    </a:lnTo>
                    <a:lnTo>
                      <a:pt x="382" y="131"/>
                    </a:lnTo>
                    <a:lnTo>
                      <a:pt x="379" y="132"/>
                    </a:lnTo>
                    <a:lnTo>
                      <a:pt x="372" y="136"/>
                    </a:lnTo>
                    <a:lnTo>
                      <a:pt x="371" y="137"/>
                    </a:lnTo>
                    <a:lnTo>
                      <a:pt x="368" y="149"/>
                    </a:lnTo>
                    <a:lnTo>
                      <a:pt x="368" y="155"/>
                    </a:lnTo>
                    <a:lnTo>
                      <a:pt x="376" y="159"/>
                    </a:lnTo>
                    <a:lnTo>
                      <a:pt x="379" y="164"/>
                    </a:lnTo>
                    <a:lnTo>
                      <a:pt x="379" y="172"/>
                    </a:lnTo>
                    <a:lnTo>
                      <a:pt x="379" y="180"/>
                    </a:lnTo>
                    <a:lnTo>
                      <a:pt x="382" y="183"/>
                    </a:lnTo>
                    <a:lnTo>
                      <a:pt x="387" y="185"/>
                    </a:lnTo>
                    <a:lnTo>
                      <a:pt x="394" y="192"/>
                    </a:lnTo>
                    <a:lnTo>
                      <a:pt x="395" y="196"/>
                    </a:lnTo>
                    <a:lnTo>
                      <a:pt x="398" y="209"/>
                    </a:lnTo>
                    <a:lnTo>
                      <a:pt x="398" y="218"/>
                    </a:lnTo>
                    <a:lnTo>
                      <a:pt x="404" y="228"/>
                    </a:lnTo>
                    <a:lnTo>
                      <a:pt x="407" y="250"/>
                    </a:lnTo>
                    <a:lnTo>
                      <a:pt x="407" y="268"/>
                    </a:lnTo>
                    <a:lnTo>
                      <a:pt x="411" y="290"/>
                    </a:lnTo>
                    <a:lnTo>
                      <a:pt x="411" y="294"/>
                    </a:lnTo>
                    <a:lnTo>
                      <a:pt x="415" y="306"/>
                    </a:lnTo>
                    <a:lnTo>
                      <a:pt x="415" y="308"/>
                    </a:lnTo>
                    <a:lnTo>
                      <a:pt x="422" y="311"/>
                    </a:lnTo>
                    <a:lnTo>
                      <a:pt x="429" y="311"/>
                    </a:lnTo>
                    <a:lnTo>
                      <a:pt x="441" y="311"/>
                    </a:lnTo>
                    <a:lnTo>
                      <a:pt x="447" y="309"/>
                    </a:lnTo>
                    <a:lnTo>
                      <a:pt x="457" y="309"/>
                    </a:lnTo>
                    <a:lnTo>
                      <a:pt x="457" y="311"/>
                    </a:lnTo>
                    <a:lnTo>
                      <a:pt x="458" y="311"/>
                    </a:lnTo>
                    <a:lnTo>
                      <a:pt x="458" y="314"/>
                    </a:lnTo>
                    <a:lnTo>
                      <a:pt x="463" y="319"/>
                    </a:lnTo>
                    <a:lnTo>
                      <a:pt x="463" y="331"/>
                    </a:lnTo>
                    <a:lnTo>
                      <a:pt x="454" y="378"/>
                    </a:lnTo>
                    <a:lnTo>
                      <a:pt x="436" y="385"/>
                    </a:lnTo>
                    <a:lnTo>
                      <a:pt x="388" y="407"/>
                    </a:lnTo>
                    <a:lnTo>
                      <a:pt x="387" y="414"/>
                    </a:lnTo>
                    <a:lnTo>
                      <a:pt x="387" y="422"/>
                    </a:lnTo>
                    <a:lnTo>
                      <a:pt x="389" y="432"/>
                    </a:lnTo>
                    <a:lnTo>
                      <a:pt x="389" y="441"/>
                    </a:lnTo>
                    <a:lnTo>
                      <a:pt x="383" y="449"/>
                    </a:lnTo>
                    <a:lnTo>
                      <a:pt x="382" y="451"/>
                    </a:lnTo>
                    <a:lnTo>
                      <a:pt x="382" y="467"/>
                    </a:lnTo>
                    <a:lnTo>
                      <a:pt x="387" y="482"/>
                    </a:lnTo>
                    <a:lnTo>
                      <a:pt x="387" y="508"/>
                    </a:lnTo>
                    <a:lnTo>
                      <a:pt x="389" y="519"/>
                    </a:lnTo>
                    <a:lnTo>
                      <a:pt x="393" y="534"/>
                    </a:lnTo>
                    <a:lnTo>
                      <a:pt x="395" y="548"/>
                    </a:lnTo>
                    <a:lnTo>
                      <a:pt x="394" y="551"/>
                    </a:lnTo>
                    <a:lnTo>
                      <a:pt x="389" y="554"/>
                    </a:lnTo>
                    <a:lnTo>
                      <a:pt x="379" y="558"/>
                    </a:lnTo>
                    <a:lnTo>
                      <a:pt x="364" y="573"/>
                    </a:lnTo>
                    <a:lnTo>
                      <a:pt x="361" y="575"/>
                    </a:lnTo>
                    <a:lnTo>
                      <a:pt x="354" y="600"/>
                    </a:lnTo>
                    <a:lnTo>
                      <a:pt x="329" y="628"/>
                    </a:lnTo>
                    <a:lnTo>
                      <a:pt x="323" y="654"/>
                    </a:lnTo>
                    <a:lnTo>
                      <a:pt x="318" y="675"/>
                    </a:lnTo>
                    <a:lnTo>
                      <a:pt x="317" y="682"/>
                    </a:lnTo>
                    <a:lnTo>
                      <a:pt x="311" y="696"/>
                    </a:lnTo>
                    <a:lnTo>
                      <a:pt x="308" y="704"/>
                    </a:lnTo>
                    <a:lnTo>
                      <a:pt x="307" y="729"/>
                    </a:lnTo>
                    <a:lnTo>
                      <a:pt x="308" y="739"/>
                    </a:lnTo>
                    <a:lnTo>
                      <a:pt x="308" y="749"/>
                    </a:lnTo>
                    <a:lnTo>
                      <a:pt x="305" y="762"/>
                    </a:lnTo>
                    <a:lnTo>
                      <a:pt x="300" y="766"/>
                    </a:lnTo>
                    <a:lnTo>
                      <a:pt x="300" y="769"/>
                    </a:lnTo>
                    <a:lnTo>
                      <a:pt x="298" y="776"/>
                    </a:lnTo>
                    <a:lnTo>
                      <a:pt x="292" y="782"/>
                    </a:lnTo>
                    <a:lnTo>
                      <a:pt x="289" y="796"/>
                    </a:lnTo>
                    <a:lnTo>
                      <a:pt x="281" y="811"/>
                    </a:lnTo>
                    <a:lnTo>
                      <a:pt x="280" y="814"/>
                    </a:lnTo>
                    <a:lnTo>
                      <a:pt x="276" y="825"/>
                    </a:lnTo>
                    <a:lnTo>
                      <a:pt x="274" y="841"/>
                    </a:lnTo>
                    <a:lnTo>
                      <a:pt x="274" y="854"/>
                    </a:lnTo>
                    <a:lnTo>
                      <a:pt x="284" y="863"/>
                    </a:lnTo>
                    <a:lnTo>
                      <a:pt x="284" y="892"/>
                    </a:lnTo>
                    <a:lnTo>
                      <a:pt x="296" y="925"/>
                    </a:lnTo>
                    <a:lnTo>
                      <a:pt x="297" y="935"/>
                    </a:lnTo>
                    <a:lnTo>
                      <a:pt x="296" y="947"/>
                    </a:lnTo>
                    <a:lnTo>
                      <a:pt x="303" y="955"/>
                    </a:lnTo>
                    <a:lnTo>
                      <a:pt x="306" y="960"/>
                    </a:lnTo>
                    <a:lnTo>
                      <a:pt x="309" y="979"/>
                    </a:lnTo>
                    <a:lnTo>
                      <a:pt x="311" y="997"/>
                    </a:lnTo>
                    <a:lnTo>
                      <a:pt x="311" y="1013"/>
                    </a:lnTo>
                    <a:lnTo>
                      <a:pt x="298" y="1032"/>
                    </a:lnTo>
                    <a:lnTo>
                      <a:pt x="292" y="1045"/>
                    </a:lnTo>
                    <a:lnTo>
                      <a:pt x="290" y="1052"/>
                    </a:lnTo>
                    <a:lnTo>
                      <a:pt x="286" y="1075"/>
                    </a:lnTo>
                    <a:lnTo>
                      <a:pt x="285" y="1078"/>
                    </a:lnTo>
                    <a:lnTo>
                      <a:pt x="274" y="1088"/>
                    </a:lnTo>
                    <a:lnTo>
                      <a:pt x="275" y="1117"/>
                    </a:lnTo>
                    <a:lnTo>
                      <a:pt x="278" y="1134"/>
                    </a:lnTo>
                    <a:lnTo>
                      <a:pt x="278" y="1142"/>
                    </a:lnTo>
                    <a:lnTo>
                      <a:pt x="275" y="1144"/>
                    </a:lnTo>
                    <a:lnTo>
                      <a:pt x="269" y="1148"/>
                    </a:lnTo>
                    <a:lnTo>
                      <a:pt x="266" y="1151"/>
                    </a:lnTo>
                    <a:lnTo>
                      <a:pt x="265" y="1159"/>
                    </a:lnTo>
                    <a:lnTo>
                      <a:pt x="263" y="1161"/>
                    </a:lnTo>
                    <a:lnTo>
                      <a:pt x="257" y="1161"/>
                    </a:lnTo>
                    <a:lnTo>
                      <a:pt x="253" y="1164"/>
                    </a:lnTo>
                    <a:lnTo>
                      <a:pt x="247" y="1172"/>
                    </a:lnTo>
                    <a:lnTo>
                      <a:pt x="242" y="1186"/>
                    </a:lnTo>
                    <a:lnTo>
                      <a:pt x="238" y="1225"/>
                    </a:lnTo>
                    <a:lnTo>
                      <a:pt x="238" y="1262"/>
                    </a:lnTo>
                    <a:lnTo>
                      <a:pt x="242" y="1290"/>
                    </a:lnTo>
                    <a:lnTo>
                      <a:pt x="247" y="1301"/>
                    </a:lnTo>
                    <a:lnTo>
                      <a:pt x="247" y="1314"/>
                    </a:lnTo>
                    <a:lnTo>
                      <a:pt x="243" y="1323"/>
                    </a:lnTo>
                    <a:lnTo>
                      <a:pt x="235" y="1332"/>
                    </a:lnTo>
                    <a:lnTo>
                      <a:pt x="230" y="1337"/>
                    </a:lnTo>
                    <a:lnTo>
                      <a:pt x="227" y="1343"/>
                    </a:lnTo>
                    <a:lnTo>
                      <a:pt x="225" y="1358"/>
                    </a:lnTo>
                    <a:lnTo>
                      <a:pt x="208" y="1419"/>
                    </a:lnTo>
                    <a:lnTo>
                      <a:pt x="206" y="1424"/>
                    </a:lnTo>
                    <a:lnTo>
                      <a:pt x="208" y="1440"/>
                    </a:lnTo>
                    <a:lnTo>
                      <a:pt x="199" y="1481"/>
                    </a:lnTo>
                    <a:lnTo>
                      <a:pt x="196" y="1510"/>
                    </a:lnTo>
                    <a:lnTo>
                      <a:pt x="200" y="1525"/>
                    </a:lnTo>
                    <a:lnTo>
                      <a:pt x="209" y="1533"/>
                    </a:lnTo>
                    <a:lnTo>
                      <a:pt x="210" y="1537"/>
                    </a:lnTo>
                    <a:lnTo>
                      <a:pt x="210" y="1549"/>
                    </a:lnTo>
                    <a:lnTo>
                      <a:pt x="209" y="1554"/>
                    </a:lnTo>
                    <a:lnTo>
                      <a:pt x="205" y="1563"/>
                    </a:lnTo>
                    <a:lnTo>
                      <a:pt x="195" y="1576"/>
                    </a:lnTo>
                    <a:lnTo>
                      <a:pt x="190" y="1597"/>
                    </a:lnTo>
                    <a:lnTo>
                      <a:pt x="190" y="1633"/>
                    </a:lnTo>
                    <a:lnTo>
                      <a:pt x="193" y="1639"/>
                    </a:lnTo>
                    <a:lnTo>
                      <a:pt x="196" y="1641"/>
                    </a:lnTo>
                    <a:lnTo>
                      <a:pt x="198" y="1646"/>
                    </a:lnTo>
                    <a:lnTo>
                      <a:pt x="196" y="1673"/>
                    </a:lnTo>
                    <a:lnTo>
                      <a:pt x="198" y="1678"/>
                    </a:lnTo>
                    <a:lnTo>
                      <a:pt x="203" y="1688"/>
                    </a:lnTo>
                    <a:lnTo>
                      <a:pt x="205" y="1703"/>
                    </a:lnTo>
                    <a:lnTo>
                      <a:pt x="201" y="1732"/>
                    </a:lnTo>
                    <a:lnTo>
                      <a:pt x="201" y="1739"/>
                    </a:lnTo>
                    <a:lnTo>
                      <a:pt x="209" y="1739"/>
                    </a:lnTo>
                    <a:lnTo>
                      <a:pt x="223" y="1742"/>
                    </a:lnTo>
                    <a:lnTo>
                      <a:pt x="231" y="1751"/>
                    </a:lnTo>
                    <a:lnTo>
                      <a:pt x="232" y="1759"/>
                    </a:lnTo>
                    <a:lnTo>
                      <a:pt x="230" y="1768"/>
                    </a:lnTo>
                    <a:lnTo>
                      <a:pt x="216" y="1769"/>
                    </a:lnTo>
                    <a:lnTo>
                      <a:pt x="200" y="1767"/>
                    </a:lnTo>
                    <a:lnTo>
                      <a:pt x="196" y="1769"/>
                    </a:lnTo>
                    <a:lnTo>
                      <a:pt x="200" y="1779"/>
                    </a:lnTo>
                    <a:lnTo>
                      <a:pt x="214" y="1785"/>
                    </a:lnTo>
                    <a:lnTo>
                      <a:pt x="223" y="1797"/>
                    </a:lnTo>
                    <a:lnTo>
                      <a:pt x="223" y="1807"/>
                    </a:lnTo>
                    <a:lnTo>
                      <a:pt x="219" y="1812"/>
                    </a:lnTo>
                    <a:lnTo>
                      <a:pt x="215" y="1817"/>
                    </a:lnTo>
                    <a:lnTo>
                      <a:pt x="214" y="1827"/>
                    </a:lnTo>
                    <a:lnTo>
                      <a:pt x="214" y="1853"/>
                    </a:lnTo>
                    <a:lnTo>
                      <a:pt x="212" y="1858"/>
                    </a:lnTo>
                    <a:lnTo>
                      <a:pt x="212" y="1871"/>
                    </a:lnTo>
                    <a:lnTo>
                      <a:pt x="214" y="1879"/>
                    </a:lnTo>
                    <a:lnTo>
                      <a:pt x="212" y="1915"/>
                    </a:lnTo>
                    <a:lnTo>
                      <a:pt x="206" y="1930"/>
                    </a:lnTo>
                    <a:lnTo>
                      <a:pt x="200" y="1945"/>
                    </a:lnTo>
                    <a:lnTo>
                      <a:pt x="199" y="1955"/>
                    </a:lnTo>
                    <a:lnTo>
                      <a:pt x="189" y="1973"/>
                    </a:lnTo>
                    <a:lnTo>
                      <a:pt x="176" y="1992"/>
                    </a:lnTo>
                    <a:lnTo>
                      <a:pt x="172" y="1998"/>
                    </a:lnTo>
                    <a:lnTo>
                      <a:pt x="171" y="2004"/>
                    </a:lnTo>
                    <a:lnTo>
                      <a:pt x="169" y="2019"/>
                    </a:lnTo>
                    <a:lnTo>
                      <a:pt x="171" y="2019"/>
                    </a:lnTo>
                    <a:lnTo>
                      <a:pt x="171" y="2027"/>
                    </a:lnTo>
                    <a:lnTo>
                      <a:pt x="173" y="2033"/>
                    </a:lnTo>
                    <a:lnTo>
                      <a:pt x="176" y="2044"/>
                    </a:lnTo>
                    <a:lnTo>
                      <a:pt x="176" y="2053"/>
                    </a:lnTo>
                    <a:lnTo>
                      <a:pt x="172" y="2055"/>
                    </a:lnTo>
                    <a:lnTo>
                      <a:pt x="171" y="2059"/>
                    </a:lnTo>
                    <a:lnTo>
                      <a:pt x="168" y="2080"/>
                    </a:lnTo>
                    <a:lnTo>
                      <a:pt x="165" y="2093"/>
                    </a:lnTo>
                    <a:lnTo>
                      <a:pt x="162" y="2098"/>
                    </a:lnTo>
                    <a:lnTo>
                      <a:pt x="151" y="2112"/>
                    </a:lnTo>
                    <a:lnTo>
                      <a:pt x="137" y="2139"/>
                    </a:lnTo>
                    <a:lnTo>
                      <a:pt x="133" y="2143"/>
                    </a:lnTo>
                    <a:lnTo>
                      <a:pt x="128" y="2154"/>
                    </a:lnTo>
                    <a:lnTo>
                      <a:pt x="120" y="2186"/>
                    </a:lnTo>
                    <a:lnTo>
                      <a:pt x="120" y="2198"/>
                    </a:lnTo>
                    <a:lnTo>
                      <a:pt x="119" y="2208"/>
                    </a:lnTo>
                    <a:lnTo>
                      <a:pt x="119" y="2238"/>
                    </a:lnTo>
                    <a:lnTo>
                      <a:pt x="120" y="2241"/>
                    </a:lnTo>
                    <a:lnTo>
                      <a:pt x="123" y="2256"/>
                    </a:lnTo>
                    <a:lnTo>
                      <a:pt x="125" y="2263"/>
                    </a:lnTo>
                    <a:lnTo>
                      <a:pt x="129" y="2264"/>
                    </a:lnTo>
                    <a:lnTo>
                      <a:pt x="133" y="2261"/>
                    </a:lnTo>
                    <a:lnTo>
                      <a:pt x="136" y="2253"/>
                    </a:lnTo>
                    <a:lnTo>
                      <a:pt x="144" y="2248"/>
                    </a:lnTo>
                    <a:lnTo>
                      <a:pt x="163" y="2252"/>
                    </a:lnTo>
                    <a:lnTo>
                      <a:pt x="168" y="2246"/>
                    </a:lnTo>
                    <a:lnTo>
                      <a:pt x="169" y="2246"/>
                    </a:lnTo>
                    <a:lnTo>
                      <a:pt x="173" y="2247"/>
                    </a:lnTo>
                    <a:lnTo>
                      <a:pt x="176" y="2249"/>
                    </a:lnTo>
                    <a:lnTo>
                      <a:pt x="178" y="2268"/>
                    </a:lnTo>
                    <a:lnTo>
                      <a:pt x="179" y="2283"/>
                    </a:lnTo>
                    <a:lnTo>
                      <a:pt x="178" y="2340"/>
                    </a:lnTo>
                    <a:lnTo>
                      <a:pt x="179" y="2345"/>
                    </a:lnTo>
                    <a:lnTo>
                      <a:pt x="185" y="2359"/>
                    </a:lnTo>
                    <a:lnTo>
                      <a:pt x="190" y="2364"/>
                    </a:lnTo>
                    <a:lnTo>
                      <a:pt x="204" y="2370"/>
                    </a:lnTo>
                    <a:lnTo>
                      <a:pt x="259" y="2370"/>
                    </a:lnTo>
                    <a:lnTo>
                      <a:pt x="264" y="2371"/>
                    </a:lnTo>
                    <a:lnTo>
                      <a:pt x="269" y="2371"/>
                    </a:lnTo>
                    <a:lnTo>
                      <a:pt x="289" y="2371"/>
                    </a:lnTo>
                    <a:lnTo>
                      <a:pt x="306" y="2367"/>
                    </a:lnTo>
                    <a:lnTo>
                      <a:pt x="317" y="2369"/>
                    </a:lnTo>
                    <a:lnTo>
                      <a:pt x="343" y="2377"/>
                    </a:lnTo>
                    <a:lnTo>
                      <a:pt x="375" y="2383"/>
                    </a:lnTo>
                    <a:lnTo>
                      <a:pt x="389" y="2391"/>
                    </a:lnTo>
                    <a:lnTo>
                      <a:pt x="394" y="2392"/>
                    </a:lnTo>
                    <a:lnTo>
                      <a:pt x="394" y="2396"/>
                    </a:lnTo>
                    <a:lnTo>
                      <a:pt x="391" y="2397"/>
                    </a:lnTo>
                    <a:lnTo>
                      <a:pt x="379" y="2393"/>
                    </a:lnTo>
                    <a:lnTo>
                      <a:pt x="368" y="2393"/>
                    </a:lnTo>
                    <a:lnTo>
                      <a:pt x="355" y="2386"/>
                    </a:lnTo>
                    <a:lnTo>
                      <a:pt x="348" y="2385"/>
                    </a:lnTo>
                    <a:lnTo>
                      <a:pt x="333" y="2392"/>
                    </a:lnTo>
                    <a:lnTo>
                      <a:pt x="330" y="2399"/>
                    </a:lnTo>
                    <a:lnTo>
                      <a:pt x="327" y="2405"/>
                    </a:lnTo>
                    <a:lnTo>
                      <a:pt x="311" y="2409"/>
                    </a:lnTo>
                    <a:lnTo>
                      <a:pt x="294" y="2419"/>
                    </a:lnTo>
                    <a:lnTo>
                      <a:pt x="290" y="2424"/>
                    </a:lnTo>
                    <a:lnTo>
                      <a:pt x="281" y="2426"/>
                    </a:lnTo>
                    <a:lnTo>
                      <a:pt x="275" y="2425"/>
                    </a:lnTo>
                    <a:lnTo>
                      <a:pt x="268" y="2429"/>
                    </a:lnTo>
                    <a:lnTo>
                      <a:pt x="259" y="2431"/>
                    </a:lnTo>
                    <a:lnTo>
                      <a:pt x="259" y="2455"/>
                    </a:lnTo>
                    <a:lnTo>
                      <a:pt x="253" y="2479"/>
                    </a:lnTo>
                    <a:lnTo>
                      <a:pt x="251" y="2512"/>
                    </a:lnTo>
                    <a:lnTo>
                      <a:pt x="249" y="2521"/>
                    </a:lnTo>
                    <a:lnTo>
                      <a:pt x="246" y="2527"/>
                    </a:lnTo>
                    <a:lnTo>
                      <a:pt x="243" y="2531"/>
                    </a:lnTo>
                    <a:lnTo>
                      <a:pt x="237" y="2531"/>
                    </a:lnTo>
                    <a:lnTo>
                      <a:pt x="222" y="2526"/>
                    </a:lnTo>
                    <a:lnTo>
                      <a:pt x="214" y="2525"/>
                    </a:lnTo>
                    <a:lnTo>
                      <a:pt x="194" y="2515"/>
                    </a:lnTo>
                    <a:lnTo>
                      <a:pt x="183" y="2505"/>
                    </a:lnTo>
                    <a:lnTo>
                      <a:pt x="178" y="2495"/>
                    </a:lnTo>
                    <a:lnTo>
                      <a:pt x="179" y="2485"/>
                    </a:lnTo>
                    <a:lnTo>
                      <a:pt x="188" y="2480"/>
                    </a:lnTo>
                    <a:lnTo>
                      <a:pt x="190" y="2488"/>
                    </a:lnTo>
                    <a:lnTo>
                      <a:pt x="189" y="2494"/>
                    </a:lnTo>
                    <a:lnTo>
                      <a:pt x="198" y="2490"/>
                    </a:lnTo>
                    <a:lnTo>
                      <a:pt x="201" y="2483"/>
                    </a:lnTo>
                    <a:lnTo>
                      <a:pt x="208" y="2477"/>
                    </a:lnTo>
                    <a:lnTo>
                      <a:pt x="220" y="2475"/>
                    </a:lnTo>
                    <a:lnTo>
                      <a:pt x="231" y="2468"/>
                    </a:lnTo>
                    <a:lnTo>
                      <a:pt x="238" y="2461"/>
                    </a:lnTo>
                    <a:lnTo>
                      <a:pt x="243" y="2450"/>
                    </a:lnTo>
                    <a:lnTo>
                      <a:pt x="244" y="2442"/>
                    </a:lnTo>
                    <a:lnTo>
                      <a:pt x="233" y="2436"/>
                    </a:lnTo>
                    <a:lnTo>
                      <a:pt x="227" y="2428"/>
                    </a:lnTo>
                    <a:lnTo>
                      <a:pt x="222" y="2417"/>
                    </a:lnTo>
                    <a:lnTo>
                      <a:pt x="211" y="2414"/>
                    </a:lnTo>
                    <a:lnTo>
                      <a:pt x="189" y="2413"/>
                    </a:lnTo>
                    <a:lnTo>
                      <a:pt x="176" y="2418"/>
                    </a:lnTo>
                    <a:lnTo>
                      <a:pt x="171" y="2424"/>
                    </a:lnTo>
                    <a:lnTo>
                      <a:pt x="171" y="2417"/>
                    </a:lnTo>
                    <a:lnTo>
                      <a:pt x="168" y="2412"/>
                    </a:lnTo>
                    <a:lnTo>
                      <a:pt x="153" y="2414"/>
                    </a:lnTo>
                    <a:lnTo>
                      <a:pt x="153" y="2409"/>
                    </a:lnTo>
                    <a:lnTo>
                      <a:pt x="156" y="2404"/>
                    </a:lnTo>
                    <a:lnTo>
                      <a:pt x="168" y="2398"/>
                    </a:lnTo>
                    <a:lnTo>
                      <a:pt x="171" y="2388"/>
                    </a:lnTo>
                    <a:lnTo>
                      <a:pt x="171" y="2376"/>
                    </a:lnTo>
                    <a:lnTo>
                      <a:pt x="160" y="2364"/>
                    </a:lnTo>
                    <a:lnTo>
                      <a:pt x="168" y="2360"/>
                    </a:lnTo>
                    <a:lnTo>
                      <a:pt x="169" y="2354"/>
                    </a:lnTo>
                    <a:lnTo>
                      <a:pt x="168" y="2345"/>
                    </a:lnTo>
                    <a:lnTo>
                      <a:pt x="160" y="2335"/>
                    </a:lnTo>
                    <a:lnTo>
                      <a:pt x="145" y="2322"/>
                    </a:lnTo>
                    <a:lnTo>
                      <a:pt x="134" y="2316"/>
                    </a:lnTo>
                    <a:lnTo>
                      <a:pt x="129" y="2316"/>
                    </a:lnTo>
                    <a:lnTo>
                      <a:pt x="160" y="2338"/>
                    </a:lnTo>
                    <a:lnTo>
                      <a:pt x="160" y="2345"/>
                    </a:lnTo>
                    <a:lnTo>
                      <a:pt x="153" y="2348"/>
                    </a:lnTo>
                    <a:lnTo>
                      <a:pt x="146" y="2344"/>
                    </a:lnTo>
                    <a:lnTo>
                      <a:pt x="137" y="2335"/>
                    </a:lnTo>
                    <a:lnTo>
                      <a:pt x="135" y="2338"/>
                    </a:lnTo>
                    <a:lnTo>
                      <a:pt x="141" y="2351"/>
                    </a:lnTo>
                    <a:lnTo>
                      <a:pt x="137" y="2361"/>
                    </a:lnTo>
                    <a:lnTo>
                      <a:pt x="133" y="2365"/>
                    </a:lnTo>
                    <a:lnTo>
                      <a:pt x="130" y="2360"/>
                    </a:lnTo>
                    <a:lnTo>
                      <a:pt x="126" y="2353"/>
                    </a:lnTo>
                    <a:lnTo>
                      <a:pt x="125" y="2343"/>
                    </a:lnTo>
                    <a:lnTo>
                      <a:pt x="119" y="2329"/>
                    </a:lnTo>
                    <a:lnTo>
                      <a:pt x="125" y="2344"/>
                    </a:lnTo>
                    <a:lnTo>
                      <a:pt x="126" y="2359"/>
                    </a:lnTo>
                    <a:lnTo>
                      <a:pt x="125" y="2371"/>
                    </a:lnTo>
                    <a:lnTo>
                      <a:pt x="119" y="2370"/>
                    </a:lnTo>
                    <a:lnTo>
                      <a:pt x="114" y="2367"/>
                    </a:lnTo>
                    <a:lnTo>
                      <a:pt x="110" y="2355"/>
                    </a:lnTo>
                    <a:lnTo>
                      <a:pt x="113" y="2332"/>
                    </a:lnTo>
                    <a:lnTo>
                      <a:pt x="106" y="2312"/>
                    </a:lnTo>
                    <a:lnTo>
                      <a:pt x="81" y="2285"/>
                    </a:lnTo>
                    <a:lnTo>
                      <a:pt x="79" y="2274"/>
                    </a:lnTo>
                    <a:lnTo>
                      <a:pt x="81" y="2267"/>
                    </a:lnTo>
                    <a:lnTo>
                      <a:pt x="92" y="2267"/>
                    </a:lnTo>
                    <a:lnTo>
                      <a:pt x="102" y="2263"/>
                    </a:lnTo>
                    <a:lnTo>
                      <a:pt x="101" y="2252"/>
                    </a:lnTo>
                    <a:lnTo>
                      <a:pt x="97" y="2249"/>
                    </a:lnTo>
                    <a:lnTo>
                      <a:pt x="94" y="2256"/>
                    </a:lnTo>
                    <a:lnTo>
                      <a:pt x="90" y="2256"/>
                    </a:lnTo>
                    <a:lnTo>
                      <a:pt x="83" y="2251"/>
                    </a:lnTo>
                    <a:lnTo>
                      <a:pt x="79" y="2240"/>
                    </a:lnTo>
                    <a:lnTo>
                      <a:pt x="82" y="2234"/>
                    </a:lnTo>
                    <a:lnTo>
                      <a:pt x="93" y="2237"/>
                    </a:lnTo>
                    <a:lnTo>
                      <a:pt x="92" y="2234"/>
                    </a:lnTo>
                    <a:lnTo>
                      <a:pt x="86" y="2227"/>
                    </a:lnTo>
                    <a:lnTo>
                      <a:pt x="74" y="2225"/>
                    </a:lnTo>
                    <a:lnTo>
                      <a:pt x="66" y="2221"/>
                    </a:lnTo>
                    <a:lnTo>
                      <a:pt x="60" y="2214"/>
                    </a:lnTo>
                    <a:lnTo>
                      <a:pt x="55" y="2204"/>
                    </a:lnTo>
                    <a:lnTo>
                      <a:pt x="69" y="2189"/>
                    </a:lnTo>
                    <a:lnTo>
                      <a:pt x="70" y="2173"/>
                    </a:lnTo>
                    <a:lnTo>
                      <a:pt x="72" y="2170"/>
                    </a:lnTo>
                    <a:lnTo>
                      <a:pt x="72" y="2164"/>
                    </a:lnTo>
                    <a:lnTo>
                      <a:pt x="87" y="2154"/>
                    </a:lnTo>
                    <a:lnTo>
                      <a:pt x="93" y="2156"/>
                    </a:lnTo>
                    <a:lnTo>
                      <a:pt x="97" y="2156"/>
                    </a:lnTo>
                    <a:lnTo>
                      <a:pt x="97" y="2154"/>
                    </a:lnTo>
                    <a:lnTo>
                      <a:pt x="92" y="2150"/>
                    </a:lnTo>
                    <a:lnTo>
                      <a:pt x="90" y="2144"/>
                    </a:lnTo>
                    <a:lnTo>
                      <a:pt x="97" y="2116"/>
                    </a:lnTo>
                    <a:lnTo>
                      <a:pt x="93" y="2117"/>
                    </a:lnTo>
                    <a:lnTo>
                      <a:pt x="85" y="2125"/>
                    </a:lnTo>
                    <a:lnTo>
                      <a:pt x="82" y="2134"/>
                    </a:lnTo>
                    <a:lnTo>
                      <a:pt x="77" y="2144"/>
                    </a:lnTo>
                    <a:lnTo>
                      <a:pt x="72" y="2141"/>
                    </a:lnTo>
                    <a:lnTo>
                      <a:pt x="70" y="2134"/>
                    </a:lnTo>
                    <a:lnTo>
                      <a:pt x="69" y="2119"/>
                    </a:lnTo>
                    <a:lnTo>
                      <a:pt x="69" y="2089"/>
                    </a:lnTo>
                    <a:lnTo>
                      <a:pt x="72" y="2082"/>
                    </a:lnTo>
                    <a:lnTo>
                      <a:pt x="77" y="2084"/>
                    </a:lnTo>
                    <a:lnTo>
                      <a:pt x="70" y="2076"/>
                    </a:lnTo>
                    <a:lnTo>
                      <a:pt x="72" y="2065"/>
                    </a:lnTo>
                    <a:lnTo>
                      <a:pt x="88" y="2064"/>
                    </a:lnTo>
                    <a:lnTo>
                      <a:pt x="98" y="2073"/>
                    </a:lnTo>
                    <a:lnTo>
                      <a:pt x="96" y="2064"/>
                    </a:lnTo>
                    <a:lnTo>
                      <a:pt x="93" y="2052"/>
                    </a:lnTo>
                    <a:lnTo>
                      <a:pt x="90" y="2057"/>
                    </a:lnTo>
                    <a:lnTo>
                      <a:pt x="69" y="2062"/>
                    </a:lnTo>
                    <a:lnTo>
                      <a:pt x="65" y="2058"/>
                    </a:lnTo>
                    <a:lnTo>
                      <a:pt x="63" y="2048"/>
                    </a:lnTo>
                    <a:lnTo>
                      <a:pt x="59" y="2042"/>
                    </a:lnTo>
                    <a:lnTo>
                      <a:pt x="59" y="2021"/>
                    </a:lnTo>
                    <a:lnTo>
                      <a:pt x="66" y="2022"/>
                    </a:lnTo>
                    <a:lnTo>
                      <a:pt x="72" y="2032"/>
                    </a:lnTo>
                    <a:lnTo>
                      <a:pt x="76" y="2042"/>
                    </a:lnTo>
                    <a:lnTo>
                      <a:pt x="75" y="2027"/>
                    </a:lnTo>
                    <a:lnTo>
                      <a:pt x="79" y="2025"/>
                    </a:lnTo>
                    <a:lnTo>
                      <a:pt x="99" y="2028"/>
                    </a:lnTo>
                    <a:lnTo>
                      <a:pt x="115" y="2041"/>
                    </a:lnTo>
                    <a:lnTo>
                      <a:pt x="122" y="2041"/>
                    </a:lnTo>
                    <a:lnTo>
                      <a:pt x="109" y="2032"/>
                    </a:lnTo>
                    <a:lnTo>
                      <a:pt x="102" y="2019"/>
                    </a:lnTo>
                    <a:lnTo>
                      <a:pt x="99" y="2005"/>
                    </a:lnTo>
                    <a:lnTo>
                      <a:pt x="97" y="1999"/>
                    </a:lnTo>
                    <a:lnTo>
                      <a:pt x="94" y="2006"/>
                    </a:lnTo>
                    <a:lnTo>
                      <a:pt x="81" y="2005"/>
                    </a:lnTo>
                    <a:lnTo>
                      <a:pt x="76" y="2000"/>
                    </a:lnTo>
                    <a:lnTo>
                      <a:pt x="77" y="1995"/>
                    </a:lnTo>
                    <a:lnTo>
                      <a:pt x="85" y="1989"/>
                    </a:lnTo>
                    <a:lnTo>
                      <a:pt x="76" y="1987"/>
                    </a:lnTo>
                    <a:lnTo>
                      <a:pt x="63" y="1979"/>
                    </a:lnTo>
                    <a:lnTo>
                      <a:pt x="60" y="1976"/>
                    </a:lnTo>
                    <a:lnTo>
                      <a:pt x="65" y="1966"/>
                    </a:lnTo>
                    <a:lnTo>
                      <a:pt x="76" y="1961"/>
                    </a:lnTo>
                    <a:lnTo>
                      <a:pt x="85" y="1958"/>
                    </a:lnTo>
                    <a:lnTo>
                      <a:pt x="77" y="1951"/>
                    </a:lnTo>
                    <a:lnTo>
                      <a:pt x="87" y="1941"/>
                    </a:lnTo>
                    <a:lnTo>
                      <a:pt x="83" y="1939"/>
                    </a:lnTo>
                    <a:lnTo>
                      <a:pt x="81" y="1931"/>
                    </a:lnTo>
                    <a:lnTo>
                      <a:pt x="74" y="1925"/>
                    </a:lnTo>
                    <a:lnTo>
                      <a:pt x="66" y="1920"/>
                    </a:lnTo>
                    <a:lnTo>
                      <a:pt x="59" y="1920"/>
                    </a:lnTo>
                    <a:lnTo>
                      <a:pt x="54" y="1926"/>
                    </a:lnTo>
                    <a:lnTo>
                      <a:pt x="48" y="1929"/>
                    </a:lnTo>
                    <a:lnTo>
                      <a:pt x="33" y="1922"/>
                    </a:lnTo>
                    <a:lnTo>
                      <a:pt x="28" y="1914"/>
                    </a:lnTo>
                    <a:lnTo>
                      <a:pt x="22" y="1909"/>
                    </a:lnTo>
                    <a:lnTo>
                      <a:pt x="13" y="1914"/>
                    </a:lnTo>
                    <a:lnTo>
                      <a:pt x="7" y="1919"/>
                    </a:lnTo>
                    <a:lnTo>
                      <a:pt x="12" y="1923"/>
                    </a:lnTo>
                    <a:lnTo>
                      <a:pt x="15" y="1930"/>
                    </a:lnTo>
                    <a:lnTo>
                      <a:pt x="12" y="1939"/>
                    </a:lnTo>
                    <a:lnTo>
                      <a:pt x="1" y="1937"/>
                    </a:lnTo>
                    <a:lnTo>
                      <a:pt x="0" y="1929"/>
                    </a:lnTo>
                    <a:lnTo>
                      <a:pt x="4" y="1908"/>
                    </a:lnTo>
                    <a:lnTo>
                      <a:pt x="12" y="1903"/>
                    </a:lnTo>
                    <a:lnTo>
                      <a:pt x="20" y="1896"/>
                    </a:lnTo>
                    <a:lnTo>
                      <a:pt x="27" y="1885"/>
                    </a:lnTo>
                    <a:lnTo>
                      <a:pt x="36" y="1883"/>
                    </a:lnTo>
                    <a:lnTo>
                      <a:pt x="44" y="1879"/>
                    </a:lnTo>
                    <a:lnTo>
                      <a:pt x="44" y="1871"/>
                    </a:lnTo>
                    <a:lnTo>
                      <a:pt x="42" y="1870"/>
                    </a:lnTo>
                    <a:lnTo>
                      <a:pt x="36" y="1871"/>
                    </a:lnTo>
                    <a:lnTo>
                      <a:pt x="32" y="1869"/>
                    </a:lnTo>
                    <a:lnTo>
                      <a:pt x="29" y="1865"/>
                    </a:lnTo>
                    <a:lnTo>
                      <a:pt x="29" y="1856"/>
                    </a:lnTo>
                    <a:lnTo>
                      <a:pt x="47" y="1853"/>
                    </a:lnTo>
                    <a:lnTo>
                      <a:pt x="55" y="1855"/>
                    </a:lnTo>
                    <a:lnTo>
                      <a:pt x="59" y="1859"/>
                    </a:lnTo>
                    <a:lnTo>
                      <a:pt x="66" y="1853"/>
                    </a:lnTo>
                    <a:lnTo>
                      <a:pt x="72" y="1856"/>
                    </a:lnTo>
                    <a:lnTo>
                      <a:pt x="79" y="1860"/>
                    </a:lnTo>
                    <a:lnTo>
                      <a:pt x="76" y="1867"/>
                    </a:lnTo>
                    <a:lnTo>
                      <a:pt x="77" y="1874"/>
                    </a:lnTo>
                    <a:lnTo>
                      <a:pt x="82" y="1869"/>
                    </a:lnTo>
                    <a:lnTo>
                      <a:pt x="82" y="1876"/>
                    </a:lnTo>
                    <a:lnTo>
                      <a:pt x="76" y="1883"/>
                    </a:lnTo>
                    <a:lnTo>
                      <a:pt x="74" y="1890"/>
                    </a:lnTo>
                    <a:lnTo>
                      <a:pt x="79" y="1897"/>
                    </a:lnTo>
                    <a:lnTo>
                      <a:pt x="86" y="1898"/>
                    </a:lnTo>
                    <a:lnTo>
                      <a:pt x="91" y="1888"/>
                    </a:lnTo>
                    <a:lnTo>
                      <a:pt x="96" y="1882"/>
                    </a:lnTo>
                    <a:lnTo>
                      <a:pt x="97" y="1888"/>
                    </a:lnTo>
                    <a:lnTo>
                      <a:pt x="94" y="1899"/>
                    </a:lnTo>
                    <a:lnTo>
                      <a:pt x="94" y="1906"/>
                    </a:lnTo>
                    <a:lnTo>
                      <a:pt x="99" y="1903"/>
                    </a:lnTo>
                    <a:lnTo>
                      <a:pt x="101" y="1896"/>
                    </a:lnTo>
                    <a:lnTo>
                      <a:pt x="104" y="1892"/>
                    </a:lnTo>
                    <a:lnTo>
                      <a:pt x="112" y="1886"/>
                    </a:lnTo>
                    <a:lnTo>
                      <a:pt x="118" y="1882"/>
                    </a:lnTo>
                    <a:lnTo>
                      <a:pt x="118" y="1879"/>
                    </a:lnTo>
                    <a:lnTo>
                      <a:pt x="120" y="1870"/>
                    </a:lnTo>
                    <a:lnTo>
                      <a:pt x="125" y="1859"/>
                    </a:lnTo>
                    <a:lnTo>
                      <a:pt x="125" y="1852"/>
                    </a:lnTo>
                    <a:lnTo>
                      <a:pt x="120" y="1855"/>
                    </a:lnTo>
                    <a:lnTo>
                      <a:pt x="117" y="1860"/>
                    </a:lnTo>
                    <a:lnTo>
                      <a:pt x="115" y="1866"/>
                    </a:lnTo>
                    <a:lnTo>
                      <a:pt x="108" y="1880"/>
                    </a:lnTo>
                    <a:lnTo>
                      <a:pt x="110" y="1855"/>
                    </a:lnTo>
                    <a:lnTo>
                      <a:pt x="113" y="1850"/>
                    </a:lnTo>
                    <a:lnTo>
                      <a:pt x="114" y="1849"/>
                    </a:lnTo>
                    <a:lnTo>
                      <a:pt x="128" y="1847"/>
                    </a:lnTo>
                    <a:lnTo>
                      <a:pt x="119" y="1844"/>
                    </a:lnTo>
                    <a:lnTo>
                      <a:pt x="119" y="1839"/>
                    </a:lnTo>
                    <a:lnTo>
                      <a:pt x="124" y="1834"/>
                    </a:lnTo>
                    <a:lnTo>
                      <a:pt x="131" y="1831"/>
                    </a:lnTo>
                    <a:lnTo>
                      <a:pt x="131" y="1827"/>
                    </a:lnTo>
                    <a:lnTo>
                      <a:pt x="124" y="1828"/>
                    </a:lnTo>
                    <a:lnTo>
                      <a:pt x="112" y="1833"/>
                    </a:lnTo>
                    <a:lnTo>
                      <a:pt x="113" y="1823"/>
                    </a:lnTo>
                    <a:lnTo>
                      <a:pt x="117" y="1818"/>
                    </a:lnTo>
                    <a:lnTo>
                      <a:pt x="122" y="1813"/>
                    </a:lnTo>
                    <a:lnTo>
                      <a:pt x="126" y="1812"/>
                    </a:lnTo>
                    <a:lnTo>
                      <a:pt x="134" y="1818"/>
                    </a:lnTo>
                    <a:lnTo>
                      <a:pt x="140" y="1821"/>
                    </a:lnTo>
                    <a:lnTo>
                      <a:pt x="144" y="1824"/>
                    </a:lnTo>
                    <a:lnTo>
                      <a:pt x="150" y="1823"/>
                    </a:lnTo>
                    <a:lnTo>
                      <a:pt x="150" y="1816"/>
                    </a:lnTo>
                    <a:lnTo>
                      <a:pt x="142" y="1816"/>
                    </a:lnTo>
                    <a:lnTo>
                      <a:pt x="129" y="1807"/>
                    </a:lnTo>
                    <a:lnTo>
                      <a:pt x="120" y="1806"/>
                    </a:lnTo>
                    <a:lnTo>
                      <a:pt x="122" y="1795"/>
                    </a:lnTo>
                    <a:lnTo>
                      <a:pt x="122" y="1789"/>
                    </a:lnTo>
                    <a:lnTo>
                      <a:pt x="126" y="1786"/>
                    </a:lnTo>
                    <a:lnTo>
                      <a:pt x="136" y="1786"/>
                    </a:lnTo>
                    <a:lnTo>
                      <a:pt x="145" y="1784"/>
                    </a:lnTo>
                    <a:lnTo>
                      <a:pt x="156" y="1773"/>
                    </a:lnTo>
                    <a:lnTo>
                      <a:pt x="157" y="1767"/>
                    </a:lnTo>
                    <a:lnTo>
                      <a:pt x="157" y="1750"/>
                    </a:lnTo>
                    <a:lnTo>
                      <a:pt x="153" y="1742"/>
                    </a:lnTo>
                    <a:lnTo>
                      <a:pt x="149" y="1740"/>
                    </a:lnTo>
                    <a:lnTo>
                      <a:pt x="136" y="1729"/>
                    </a:lnTo>
                    <a:lnTo>
                      <a:pt x="130" y="1726"/>
                    </a:lnTo>
                    <a:lnTo>
                      <a:pt x="126" y="1723"/>
                    </a:lnTo>
                    <a:lnTo>
                      <a:pt x="126" y="1720"/>
                    </a:lnTo>
                    <a:lnTo>
                      <a:pt x="128" y="1720"/>
                    </a:lnTo>
                    <a:lnTo>
                      <a:pt x="129" y="1718"/>
                    </a:lnTo>
                    <a:lnTo>
                      <a:pt x="135" y="1711"/>
                    </a:lnTo>
                    <a:lnTo>
                      <a:pt x="137" y="1704"/>
                    </a:lnTo>
                    <a:lnTo>
                      <a:pt x="141" y="1697"/>
                    </a:lnTo>
                    <a:lnTo>
                      <a:pt x="146" y="1691"/>
                    </a:lnTo>
                    <a:lnTo>
                      <a:pt x="144" y="1686"/>
                    </a:lnTo>
                    <a:lnTo>
                      <a:pt x="146" y="1680"/>
                    </a:lnTo>
                    <a:lnTo>
                      <a:pt x="140" y="1675"/>
                    </a:lnTo>
                    <a:lnTo>
                      <a:pt x="139" y="1667"/>
                    </a:lnTo>
                    <a:lnTo>
                      <a:pt x="140" y="1661"/>
                    </a:lnTo>
                    <a:lnTo>
                      <a:pt x="142" y="1656"/>
                    </a:lnTo>
                    <a:lnTo>
                      <a:pt x="149" y="1651"/>
                    </a:lnTo>
                    <a:lnTo>
                      <a:pt x="153" y="1633"/>
                    </a:lnTo>
                    <a:lnTo>
                      <a:pt x="151" y="1612"/>
                    </a:lnTo>
                    <a:lnTo>
                      <a:pt x="158" y="1601"/>
                    </a:lnTo>
                    <a:lnTo>
                      <a:pt x="166" y="1603"/>
                    </a:lnTo>
                    <a:lnTo>
                      <a:pt x="161" y="1597"/>
                    </a:lnTo>
                    <a:lnTo>
                      <a:pt x="155" y="1587"/>
                    </a:lnTo>
                    <a:lnTo>
                      <a:pt x="160" y="1578"/>
                    </a:lnTo>
                    <a:lnTo>
                      <a:pt x="167" y="1580"/>
                    </a:lnTo>
                    <a:lnTo>
                      <a:pt x="172" y="1594"/>
                    </a:lnTo>
                    <a:lnTo>
                      <a:pt x="172" y="1583"/>
                    </a:lnTo>
                    <a:lnTo>
                      <a:pt x="171" y="1562"/>
                    </a:lnTo>
                    <a:lnTo>
                      <a:pt x="162" y="1562"/>
                    </a:lnTo>
                    <a:lnTo>
                      <a:pt x="153" y="1558"/>
                    </a:lnTo>
                    <a:lnTo>
                      <a:pt x="156" y="1548"/>
                    </a:lnTo>
                    <a:lnTo>
                      <a:pt x="166" y="1541"/>
                    </a:lnTo>
                    <a:lnTo>
                      <a:pt x="172" y="1540"/>
                    </a:lnTo>
                    <a:lnTo>
                      <a:pt x="178" y="1533"/>
                    </a:lnTo>
                    <a:lnTo>
                      <a:pt x="178" y="1532"/>
                    </a:lnTo>
                    <a:lnTo>
                      <a:pt x="169" y="1536"/>
                    </a:lnTo>
                    <a:lnTo>
                      <a:pt x="163" y="1536"/>
                    </a:lnTo>
                    <a:lnTo>
                      <a:pt x="157" y="1533"/>
                    </a:lnTo>
                    <a:lnTo>
                      <a:pt x="151" y="1525"/>
                    </a:lnTo>
                    <a:lnTo>
                      <a:pt x="141" y="1525"/>
                    </a:lnTo>
                    <a:lnTo>
                      <a:pt x="135" y="1528"/>
                    </a:lnTo>
                    <a:lnTo>
                      <a:pt x="134" y="1535"/>
                    </a:lnTo>
                    <a:lnTo>
                      <a:pt x="130" y="1540"/>
                    </a:lnTo>
                    <a:lnTo>
                      <a:pt x="117" y="1543"/>
                    </a:lnTo>
                    <a:lnTo>
                      <a:pt x="103" y="1537"/>
                    </a:lnTo>
                    <a:lnTo>
                      <a:pt x="104" y="1531"/>
                    </a:lnTo>
                    <a:lnTo>
                      <a:pt x="101" y="1525"/>
                    </a:lnTo>
                    <a:lnTo>
                      <a:pt x="97" y="1524"/>
                    </a:lnTo>
                    <a:lnTo>
                      <a:pt x="93" y="1516"/>
                    </a:lnTo>
                    <a:lnTo>
                      <a:pt x="92" y="1504"/>
                    </a:lnTo>
                    <a:lnTo>
                      <a:pt x="93" y="1489"/>
                    </a:lnTo>
                    <a:lnTo>
                      <a:pt x="96" y="1466"/>
                    </a:lnTo>
                    <a:lnTo>
                      <a:pt x="101" y="1454"/>
                    </a:lnTo>
                    <a:lnTo>
                      <a:pt x="102" y="1407"/>
                    </a:lnTo>
                    <a:lnTo>
                      <a:pt x="112" y="1402"/>
                    </a:lnTo>
                    <a:lnTo>
                      <a:pt x="113" y="1396"/>
                    </a:lnTo>
                    <a:lnTo>
                      <a:pt x="118" y="1390"/>
                    </a:lnTo>
                    <a:lnTo>
                      <a:pt x="122" y="1379"/>
                    </a:lnTo>
                    <a:lnTo>
                      <a:pt x="120" y="1349"/>
                    </a:lnTo>
                    <a:lnTo>
                      <a:pt x="115" y="1329"/>
                    </a:lnTo>
                    <a:lnTo>
                      <a:pt x="108" y="1314"/>
                    </a:lnTo>
                    <a:lnTo>
                      <a:pt x="108" y="1311"/>
                    </a:lnTo>
                    <a:lnTo>
                      <a:pt x="109" y="1311"/>
                    </a:lnTo>
                    <a:lnTo>
                      <a:pt x="112" y="1285"/>
                    </a:lnTo>
                    <a:lnTo>
                      <a:pt x="109" y="1274"/>
                    </a:lnTo>
                    <a:lnTo>
                      <a:pt x="104" y="1261"/>
                    </a:lnTo>
                    <a:lnTo>
                      <a:pt x="106" y="1244"/>
                    </a:lnTo>
                    <a:lnTo>
                      <a:pt x="106" y="1225"/>
                    </a:lnTo>
                    <a:lnTo>
                      <a:pt x="113" y="1215"/>
                    </a:lnTo>
                    <a:lnTo>
                      <a:pt x="122" y="1219"/>
                    </a:lnTo>
                    <a:lnTo>
                      <a:pt x="130" y="1215"/>
                    </a:lnTo>
                    <a:lnTo>
                      <a:pt x="129" y="1182"/>
                    </a:lnTo>
                    <a:lnTo>
                      <a:pt x="134" y="1178"/>
                    </a:lnTo>
                    <a:lnTo>
                      <a:pt x="137" y="1182"/>
                    </a:lnTo>
                    <a:lnTo>
                      <a:pt x="141" y="1180"/>
                    </a:lnTo>
                    <a:lnTo>
                      <a:pt x="149" y="1161"/>
                    </a:lnTo>
                    <a:lnTo>
                      <a:pt x="152" y="1139"/>
                    </a:lnTo>
                    <a:lnTo>
                      <a:pt x="158" y="1132"/>
                    </a:lnTo>
                    <a:lnTo>
                      <a:pt x="162" y="1116"/>
                    </a:lnTo>
                    <a:lnTo>
                      <a:pt x="166" y="1105"/>
                    </a:lnTo>
                    <a:lnTo>
                      <a:pt x="182" y="1076"/>
                    </a:lnTo>
                    <a:lnTo>
                      <a:pt x="183" y="1068"/>
                    </a:lnTo>
                    <a:lnTo>
                      <a:pt x="194" y="1037"/>
                    </a:lnTo>
                    <a:lnTo>
                      <a:pt x="195" y="1025"/>
                    </a:lnTo>
                    <a:lnTo>
                      <a:pt x="196" y="1024"/>
                    </a:lnTo>
                    <a:lnTo>
                      <a:pt x="204" y="994"/>
                    </a:lnTo>
                    <a:lnTo>
                      <a:pt x="210" y="987"/>
                    </a:lnTo>
                    <a:lnTo>
                      <a:pt x="210" y="950"/>
                    </a:lnTo>
                    <a:lnTo>
                      <a:pt x="217" y="939"/>
                    </a:lnTo>
                    <a:lnTo>
                      <a:pt x="221" y="928"/>
                    </a:lnTo>
                    <a:lnTo>
                      <a:pt x="221" y="903"/>
                    </a:lnTo>
                    <a:lnTo>
                      <a:pt x="216" y="882"/>
                    </a:lnTo>
                    <a:lnTo>
                      <a:pt x="215" y="855"/>
                    </a:lnTo>
                    <a:lnTo>
                      <a:pt x="210" y="821"/>
                    </a:lnTo>
                    <a:lnTo>
                      <a:pt x="209" y="789"/>
                    </a:lnTo>
                    <a:lnTo>
                      <a:pt x="211" y="763"/>
                    </a:lnTo>
                    <a:lnTo>
                      <a:pt x="223" y="756"/>
                    </a:lnTo>
                    <a:lnTo>
                      <a:pt x="228" y="737"/>
                    </a:lnTo>
                    <a:lnTo>
                      <a:pt x="226" y="731"/>
                    </a:lnTo>
                    <a:lnTo>
                      <a:pt x="226" y="719"/>
                    </a:lnTo>
                    <a:lnTo>
                      <a:pt x="219" y="698"/>
                    </a:lnTo>
                    <a:lnTo>
                      <a:pt x="216" y="694"/>
                    </a:lnTo>
                    <a:lnTo>
                      <a:pt x="217" y="685"/>
                    </a:lnTo>
                    <a:lnTo>
                      <a:pt x="220" y="678"/>
                    </a:lnTo>
                    <a:lnTo>
                      <a:pt x="231" y="664"/>
                    </a:lnTo>
                    <a:lnTo>
                      <a:pt x="236" y="643"/>
                    </a:lnTo>
                    <a:lnTo>
                      <a:pt x="242" y="606"/>
                    </a:lnTo>
                    <a:lnTo>
                      <a:pt x="251" y="591"/>
                    </a:lnTo>
                    <a:lnTo>
                      <a:pt x="251" y="572"/>
                    </a:lnTo>
                    <a:lnTo>
                      <a:pt x="253" y="565"/>
                    </a:lnTo>
                    <a:lnTo>
                      <a:pt x="257" y="562"/>
                    </a:lnTo>
                    <a:lnTo>
                      <a:pt x="262" y="548"/>
                    </a:lnTo>
                    <a:lnTo>
                      <a:pt x="263" y="530"/>
                    </a:lnTo>
                    <a:lnTo>
                      <a:pt x="265" y="521"/>
                    </a:lnTo>
                    <a:lnTo>
                      <a:pt x="265" y="511"/>
                    </a:lnTo>
                    <a:lnTo>
                      <a:pt x="262" y="497"/>
                    </a:lnTo>
                    <a:lnTo>
                      <a:pt x="262" y="483"/>
                    </a:lnTo>
                    <a:lnTo>
                      <a:pt x="264" y="475"/>
                    </a:lnTo>
                    <a:lnTo>
                      <a:pt x="268" y="467"/>
                    </a:lnTo>
                    <a:lnTo>
                      <a:pt x="275" y="461"/>
                    </a:lnTo>
                    <a:lnTo>
                      <a:pt x="275" y="452"/>
                    </a:lnTo>
                    <a:lnTo>
                      <a:pt x="275" y="438"/>
                    </a:lnTo>
                    <a:lnTo>
                      <a:pt x="274" y="423"/>
                    </a:lnTo>
                    <a:lnTo>
                      <a:pt x="274" y="375"/>
                    </a:lnTo>
                    <a:lnTo>
                      <a:pt x="276" y="363"/>
                    </a:lnTo>
                    <a:lnTo>
                      <a:pt x="276" y="351"/>
                    </a:lnTo>
                    <a:lnTo>
                      <a:pt x="270" y="343"/>
                    </a:lnTo>
                    <a:lnTo>
                      <a:pt x="270" y="337"/>
                    </a:lnTo>
                    <a:lnTo>
                      <a:pt x="274" y="324"/>
                    </a:lnTo>
                    <a:lnTo>
                      <a:pt x="279" y="317"/>
                    </a:lnTo>
                    <a:lnTo>
                      <a:pt x="284" y="317"/>
                    </a:lnTo>
                    <a:lnTo>
                      <a:pt x="286" y="310"/>
                    </a:lnTo>
                    <a:lnTo>
                      <a:pt x="289" y="268"/>
                    </a:lnTo>
                    <a:lnTo>
                      <a:pt x="292" y="256"/>
                    </a:lnTo>
                    <a:lnTo>
                      <a:pt x="292" y="244"/>
                    </a:lnTo>
                    <a:lnTo>
                      <a:pt x="296" y="233"/>
                    </a:lnTo>
                    <a:lnTo>
                      <a:pt x="297" y="224"/>
                    </a:lnTo>
                    <a:lnTo>
                      <a:pt x="296" y="222"/>
                    </a:lnTo>
                    <a:lnTo>
                      <a:pt x="290" y="195"/>
                    </a:lnTo>
                    <a:lnTo>
                      <a:pt x="292" y="142"/>
                    </a:lnTo>
                    <a:lnTo>
                      <a:pt x="290" y="132"/>
                    </a:lnTo>
                    <a:lnTo>
                      <a:pt x="287" y="122"/>
                    </a:lnTo>
                    <a:lnTo>
                      <a:pt x="285" y="95"/>
                    </a:lnTo>
                    <a:lnTo>
                      <a:pt x="279" y="57"/>
                    </a:lnTo>
                    <a:lnTo>
                      <a:pt x="274" y="39"/>
                    </a:lnTo>
                    <a:lnTo>
                      <a:pt x="284" y="30"/>
                    </a:lnTo>
                    <a:lnTo>
                      <a:pt x="286" y="30"/>
                    </a:lnTo>
                    <a:lnTo>
                      <a:pt x="303" y="29"/>
                    </a:lnTo>
                    <a:lnTo>
                      <a:pt x="311" y="26"/>
                    </a:lnTo>
                    <a:lnTo>
                      <a:pt x="312" y="25"/>
                    </a:lnTo>
                    <a:lnTo>
                      <a:pt x="313" y="16"/>
                    </a:lnTo>
                    <a:lnTo>
                      <a:pt x="318" y="7"/>
                    </a:lnTo>
                    <a:lnTo>
                      <a:pt x="323" y="2"/>
                    </a:lnTo>
                    <a:lnTo>
                      <a:pt x="325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43" name="Freeform 242"/>
              <p:cNvSpPr>
                <a:spLocks noChangeAspect="1"/>
              </p:cNvSpPr>
              <p:nvPr/>
            </p:nvSpPr>
            <p:spPr bwMode="gray">
              <a:xfrm>
                <a:off x="1733" y="3162"/>
                <a:ext cx="31" cy="47"/>
              </a:xfrm>
              <a:custGeom>
                <a:avLst/>
                <a:gdLst/>
                <a:ahLst/>
                <a:cxnLst>
                  <a:cxn ang="0">
                    <a:pos x="141" y="225"/>
                  </a:cxn>
                  <a:cxn ang="0">
                    <a:pos x="135" y="231"/>
                  </a:cxn>
                  <a:cxn ang="0">
                    <a:pos x="115" y="225"/>
                  </a:cxn>
                  <a:cxn ang="0">
                    <a:pos x="77" y="221"/>
                  </a:cxn>
                  <a:cxn ang="0">
                    <a:pos x="61" y="225"/>
                  </a:cxn>
                  <a:cxn ang="0">
                    <a:pos x="35" y="220"/>
                  </a:cxn>
                  <a:cxn ang="0">
                    <a:pos x="30" y="215"/>
                  </a:cxn>
                  <a:cxn ang="0">
                    <a:pos x="23" y="213"/>
                  </a:cxn>
                  <a:cxn ang="0">
                    <a:pos x="30" y="205"/>
                  </a:cxn>
                  <a:cxn ang="0">
                    <a:pos x="12" y="205"/>
                  </a:cxn>
                  <a:cxn ang="0">
                    <a:pos x="5" y="202"/>
                  </a:cxn>
                  <a:cxn ang="0">
                    <a:pos x="0" y="189"/>
                  </a:cxn>
                  <a:cxn ang="0">
                    <a:pos x="16" y="181"/>
                  </a:cxn>
                  <a:cxn ang="0">
                    <a:pos x="29" y="176"/>
                  </a:cxn>
                  <a:cxn ang="0">
                    <a:pos x="36" y="176"/>
                  </a:cxn>
                  <a:cxn ang="0">
                    <a:pos x="23" y="160"/>
                  </a:cxn>
                  <a:cxn ang="0">
                    <a:pos x="38" y="165"/>
                  </a:cxn>
                  <a:cxn ang="0">
                    <a:pos x="64" y="184"/>
                  </a:cxn>
                  <a:cxn ang="0">
                    <a:pos x="73" y="178"/>
                  </a:cxn>
                  <a:cxn ang="0">
                    <a:pos x="62" y="171"/>
                  </a:cxn>
                  <a:cxn ang="0">
                    <a:pos x="81" y="178"/>
                  </a:cxn>
                  <a:cxn ang="0">
                    <a:pos x="92" y="170"/>
                  </a:cxn>
                  <a:cxn ang="0">
                    <a:pos x="100" y="176"/>
                  </a:cxn>
                  <a:cxn ang="0">
                    <a:pos x="106" y="167"/>
                  </a:cxn>
                  <a:cxn ang="0">
                    <a:pos x="72" y="151"/>
                  </a:cxn>
                  <a:cxn ang="0">
                    <a:pos x="70" y="113"/>
                  </a:cxn>
                  <a:cxn ang="0">
                    <a:pos x="82" y="108"/>
                  </a:cxn>
                  <a:cxn ang="0">
                    <a:pos x="111" y="89"/>
                  </a:cxn>
                  <a:cxn ang="0">
                    <a:pos x="99" y="79"/>
                  </a:cxn>
                  <a:cxn ang="0">
                    <a:pos x="66" y="90"/>
                  </a:cxn>
                  <a:cxn ang="0">
                    <a:pos x="49" y="73"/>
                  </a:cxn>
                  <a:cxn ang="0">
                    <a:pos x="50" y="51"/>
                  </a:cxn>
                  <a:cxn ang="0">
                    <a:pos x="60" y="53"/>
                  </a:cxn>
                  <a:cxn ang="0">
                    <a:pos x="68" y="43"/>
                  </a:cxn>
                  <a:cxn ang="0">
                    <a:pos x="62" y="30"/>
                  </a:cxn>
                  <a:cxn ang="0">
                    <a:pos x="67" y="25"/>
                  </a:cxn>
                  <a:cxn ang="0">
                    <a:pos x="78" y="29"/>
                  </a:cxn>
                  <a:cxn ang="0">
                    <a:pos x="94" y="5"/>
                  </a:cxn>
                  <a:cxn ang="0">
                    <a:pos x="115" y="16"/>
                  </a:cxn>
                  <a:cxn ang="0">
                    <a:pos x="135" y="15"/>
                  </a:cxn>
                  <a:cxn ang="0">
                    <a:pos x="148" y="17"/>
                  </a:cxn>
                  <a:cxn ang="0">
                    <a:pos x="152" y="213"/>
                  </a:cxn>
                </a:cxnLst>
                <a:rect l="0" t="0" r="r" b="b"/>
                <a:pathLst>
                  <a:path w="152" h="235">
                    <a:moveTo>
                      <a:pt x="152" y="225"/>
                    </a:moveTo>
                    <a:lnTo>
                      <a:pt x="141" y="225"/>
                    </a:lnTo>
                    <a:lnTo>
                      <a:pt x="143" y="231"/>
                    </a:lnTo>
                    <a:lnTo>
                      <a:pt x="135" y="231"/>
                    </a:lnTo>
                    <a:lnTo>
                      <a:pt x="129" y="235"/>
                    </a:lnTo>
                    <a:lnTo>
                      <a:pt x="115" y="225"/>
                    </a:lnTo>
                    <a:lnTo>
                      <a:pt x="99" y="221"/>
                    </a:lnTo>
                    <a:lnTo>
                      <a:pt x="77" y="221"/>
                    </a:lnTo>
                    <a:lnTo>
                      <a:pt x="75" y="225"/>
                    </a:lnTo>
                    <a:lnTo>
                      <a:pt x="61" y="225"/>
                    </a:lnTo>
                    <a:lnTo>
                      <a:pt x="41" y="216"/>
                    </a:lnTo>
                    <a:lnTo>
                      <a:pt x="35" y="220"/>
                    </a:lnTo>
                    <a:lnTo>
                      <a:pt x="25" y="219"/>
                    </a:lnTo>
                    <a:lnTo>
                      <a:pt x="30" y="215"/>
                    </a:lnTo>
                    <a:lnTo>
                      <a:pt x="30" y="213"/>
                    </a:lnTo>
                    <a:lnTo>
                      <a:pt x="23" y="213"/>
                    </a:lnTo>
                    <a:lnTo>
                      <a:pt x="24" y="209"/>
                    </a:lnTo>
                    <a:lnTo>
                      <a:pt x="30" y="205"/>
                    </a:lnTo>
                    <a:lnTo>
                      <a:pt x="16" y="202"/>
                    </a:lnTo>
                    <a:lnTo>
                      <a:pt x="12" y="205"/>
                    </a:lnTo>
                    <a:lnTo>
                      <a:pt x="3" y="205"/>
                    </a:lnTo>
                    <a:lnTo>
                      <a:pt x="5" y="202"/>
                    </a:lnTo>
                    <a:lnTo>
                      <a:pt x="5" y="194"/>
                    </a:lnTo>
                    <a:lnTo>
                      <a:pt x="0" y="189"/>
                    </a:lnTo>
                    <a:lnTo>
                      <a:pt x="16" y="186"/>
                    </a:lnTo>
                    <a:lnTo>
                      <a:pt x="16" y="181"/>
                    </a:lnTo>
                    <a:lnTo>
                      <a:pt x="24" y="181"/>
                    </a:lnTo>
                    <a:lnTo>
                      <a:pt x="29" y="176"/>
                    </a:lnTo>
                    <a:lnTo>
                      <a:pt x="34" y="177"/>
                    </a:lnTo>
                    <a:lnTo>
                      <a:pt x="36" y="176"/>
                    </a:lnTo>
                    <a:lnTo>
                      <a:pt x="34" y="167"/>
                    </a:lnTo>
                    <a:lnTo>
                      <a:pt x="23" y="160"/>
                    </a:lnTo>
                    <a:lnTo>
                      <a:pt x="23" y="151"/>
                    </a:lnTo>
                    <a:lnTo>
                      <a:pt x="38" y="165"/>
                    </a:lnTo>
                    <a:lnTo>
                      <a:pt x="59" y="177"/>
                    </a:lnTo>
                    <a:lnTo>
                      <a:pt x="64" y="184"/>
                    </a:lnTo>
                    <a:lnTo>
                      <a:pt x="67" y="181"/>
                    </a:lnTo>
                    <a:lnTo>
                      <a:pt x="73" y="178"/>
                    </a:lnTo>
                    <a:lnTo>
                      <a:pt x="64" y="176"/>
                    </a:lnTo>
                    <a:lnTo>
                      <a:pt x="62" y="171"/>
                    </a:lnTo>
                    <a:lnTo>
                      <a:pt x="68" y="165"/>
                    </a:lnTo>
                    <a:lnTo>
                      <a:pt x="81" y="178"/>
                    </a:lnTo>
                    <a:lnTo>
                      <a:pt x="82" y="167"/>
                    </a:lnTo>
                    <a:lnTo>
                      <a:pt x="92" y="170"/>
                    </a:lnTo>
                    <a:lnTo>
                      <a:pt x="99" y="181"/>
                    </a:lnTo>
                    <a:lnTo>
                      <a:pt x="100" y="176"/>
                    </a:lnTo>
                    <a:lnTo>
                      <a:pt x="110" y="176"/>
                    </a:lnTo>
                    <a:lnTo>
                      <a:pt x="106" y="167"/>
                    </a:lnTo>
                    <a:lnTo>
                      <a:pt x="75" y="156"/>
                    </a:lnTo>
                    <a:lnTo>
                      <a:pt x="72" y="151"/>
                    </a:lnTo>
                    <a:lnTo>
                      <a:pt x="67" y="121"/>
                    </a:lnTo>
                    <a:lnTo>
                      <a:pt x="70" y="113"/>
                    </a:lnTo>
                    <a:lnTo>
                      <a:pt x="79" y="113"/>
                    </a:lnTo>
                    <a:lnTo>
                      <a:pt x="82" y="108"/>
                    </a:lnTo>
                    <a:lnTo>
                      <a:pt x="109" y="101"/>
                    </a:lnTo>
                    <a:lnTo>
                      <a:pt x="111" y="89"/>
                    </a:lnTo>
                    <a:lnTo>
                      <a:pt x="106" y="80"/>
                    </a:lnTo>
                    <a:lnTo>
                      <a:pt x="99" y="79"/>
                    </a:lnTo>
                    <a:lnTo>
                      <a:pt x="87" y="80"/>
                    </a:lnTo>
                    <a:lnTo>
                      <a:pt x="66" y="90"/>
                    </a:lnTo>
                    <a:lnTo>
                      <a:pt x="52" y="80"/>
                    </a:lnTo>
                    <a:lnTo>
                      <a:pt x="49" y="73"/>
                    </a:lnTo>
                    <a:lnTo>
                      <a:pt x="50" y="62"/>
                    </a:lnTo>
                    <a:lnTo>
                      <a:pt x="50" y="51"/>
                    </a:lnTo>
                    <a:lnTo>
                      <a:pt x="55" y="48"/>
                    </a:lnTo>
                    <a:lnTo>
                      <a:pt x="60" y="53"/>
                    </a:lnTo>
                    <a:lnTo>
                      <a:pt x="66" y="52"/>
                    </a:lnTo>
                    <a:lnTo>
                      <a:pt x="68" y="43"/>
                    </a:lnTo>
                    <a:lnTo>
                      <a:pt x="64" y="36"/>
                    </a:lnTo>
                    <a:lnTo>
                      <a:pt x="62" y="30"/>
                    </a:lnTo>
                    <a:lnTo>
                      <a:pt x="52" y="27"/>
                    </a:lnTo>
                    <a:lnTo>
                      <a:pt x="67" y="25"/>
                    </a:lnTo>
                    <a:lnTo>
                      <a:pt x="75" y="31"/>
                    </a:lnTo>
                    <a:lnTo>
                      <a:pt x="78" y="29"/>
                    </a:lnTo>
                    <a:lnTo>
                      <a:pt x="88" y="25"/>
                    </a:lnTo>
                    <a:lnTo>
                      <a:pt x="94" y="5"/>
                    </a:lnTo>
                    <a:lnTo>
                      <a:pt x="106" y="0"/>
                    </a:lnTo>
                    <a:lnTo>
                      <a:pt x="115" y="16"/>
                    </a:lnTo>
                    <a:lnTo>
                      <a:pt x="124" y="17"/>
                    </a:lnTo>
                    <a:lnTo>
                      <a:pt x="135" y="15"/>
                    </a:lnTo>
                    <a:lnTo>
                      <a:pt x="143" y="8"/>
                    </a:lnTo>
                    <a:lnTo>
                      <a:pt x="148" y="17"/>
                    </a:lnTo>
                    <a:lnTo>
                      <a:pt x="151" y="209"/>
                    </a:lnTo>
                    <a:lnTo>
                      <a:pt x="152" y="213"/>
                    </a:lnTo>
                    <a:lnTo>
                      <a:pt x="152" y="225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44" name="Freeform 243"/>
              <p:cNvSpPr>
                <a:spLocks noChangeAspect="1"/>
              </p:cNvSpPr>
              <p:nvPr/>
            </p:nvSpPr>
            <p:spPr bwMode="gray">
              <a:xfrm>
                <a:off x="1964" y="2482"/>
                <a:ext cx="6" cy="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9"/>
                  </a:cxn>
                  <a:cxn ang="0">
                    <a:pos x="0" y="15"/>
                  </a:cxn>
                  <a:cxn ang="0">
                    <a:pos x="6" y="22"/>
                  </a:cxn>
                  <a:cxn ang="0">
                    <a:pos x="16" y="23"/>
                  </a:cxn>
                  <a:cxn ang="0">
                    <a:pos x="23" y="27"/>
                  </a:cxn>
                  <a:cxn ang="0">
                    <a:pos x="31" y="26"/>
                  </a:cxn>
                  <a:cxn ang="0">
                    <a:pos x="32" y="19"/>
                  </a:cxn>
                  <a:cxn ang="0">
                    <a:pos x="26" y="14"/>
                  </a:cxn>
                  <a:cxn ang="0">
                    <a:pos x="19" y="12"/>
                  </a:cxn>
                  <a:cxn ang="0">
                    <a:pos x="11" y="7"/>
                  </a:cxn>
                  <a:cxn ang="0">
                    <a:pos x="7" y="0"/>
                  </a:cxn>
                </a:cxnLst>
                <a:rect l="0" t="0" r="r" b="b"/>
                <a:pathLst>
                  <a:path w="32" h="27">
                    <a:moveTo>
                      <a:pt x="7" y="0"/>
                    </a:moveTo>
                    <a:lnTo>
                      <a:pt x="0" y="9"/>
                    </a:lnTo>
                    <a:lnTo>
                      <a:pt x="0" y="15"/>
                    </a:lnTo>
                    <a:lnTo>
                      <a:pt x="6" y="22"/>
                    </a:lnTo>
                    <a:lnTo>
                      <a:pt x="16" y="23"/>
                    </a:lnTo>
                    <a:lnTo>
                      <a:pt x="23" y="27"/>
                    </a:lnTo>
                    <a:lnTo>
                      <a:pt x="31" y="26"/>
                    </a:lnTo>
                    <a:lnTo>
                      <a:pt x="32" y="19"/>
                    </a:lnTo>
                    <a:lnTo>
                      <a:pt x="26" y="14"/>
                    </a:lnTo>
                    <a:lnTo>
                      <a:pt x="19" y="12"/>
                    </a:lnTo>
                    <a:lnTo>
                      <a:pt x="11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45" name="Freeform 244"/>
              <p:cNvSpPr>
                <a:spLocks noChangeAspect="1"/>
              </p:cNvSpPr>
              <p:nvPr/>
            </p:nvSpPr>
            <p:spPr bwMode="gray">
              <a:xfrm>
                <a:off x="1971" y="2487"/>
                <a:ext cx="4" cy="2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11" y="12"/>
                  </a:cxn>
                  <a:cxn ang="0">
                    <a:pos x="1" y="12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1" y="6"/>
                  </a:cxn>
                  <a:cxn ang="0">
                    <a:pos x="2" y="6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8" y="1"/>
                  </a:cxn>
                  <a:cxn ang="0">
                    <a:pos x="18" y="6"/>
                  </a:cxn>
                  <a:cxn ang="0">
                    <a:pos x="17" y="8"/>
                  </a:cxn>
                </a:cxnLst>
                <a:rect l="0" t="0" r="r" b="b"/>
                <a:pathLst>
                  <a:path w="18" h="12">
                    <a:moveTo>
                      <a:pt x="17" y="8"/>
                    </a:moveTo>
                    <a:lnTo>
                      <a:pt x="11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18" y="6"/>
                    </a:lnTo>
                    <a:lnTo>
                      <a:pt x="17" y="8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46" name="Freeform 245"/>
              <p:cNvSpPr>
                <a:spLocks noChangeAspect="1"/>
              </p:cNvSpPr>
              <p:nvPr/>
            </p:nvSpPr>
            <p:spPr bwMode="gray">
              <a:xfrm>
                <a:off x="1962" y="2489"/>
                <a:ext cx="23" cy="17"/>
              </a:xfrm>
              <a:custGeom>
                <a:avLst/>
                <a:gdLst/>
                <a:ahLst/>
                <a:cxnLst>
                  <a:cxn ang="0">
                    <a:pos x="116" y="9"/>
                  </a:cxn>
                  <a:cxn ang="0">
                    <a:pos x="116" y="33"/>
                  </a:cxn>
                  <a:cxn ang="0">
                    <a:pos x="116" y="38"/>
                  </a:cxn>
                  <a:cxn ang="0">
                    <a:pos x="96" y="64"/>
                  </a:cxn>
                  <a:cxn ang="0">
                    <a:pos x="82" y="75"/>
                  </a:cxn>
                  <a:cxn ang="0">
                    <a:pos x="70" y="80"/>
                  </a:cxn>
                  <a:cxn ang="0">
                    <a:pos x="42" y="87"/>
                  </a:cxn>
                  <a:cxn ang="0">
                    <a:pos x="37" y="86"/>
                  </a:cxn>
                  <a:cxn ang="0">
                    <a:pos x="16" y="86"/>
                  </a:cxn>
                  <a:cxn ang="0">
                    <a:pos x="7" y="82"/>
                  </a:cxn>
                  <a:cxn ang="0">
                    <a:pos x="4" y="77"/>
                  </a:cxn>
                  <a:cxn ang="0">
                    <a:pos x="4" y="64"/>
                  </a:cxn>
                  <a:cxn ang="0">
                    <a:pos x="3" y="54"/>
                  </a:cxn>
                  <a:cxn ang="0">
                    <a:pos x="3" y="48"/>
                  </a:cxn>
                  <a:cxn ang="0">
                    <a:pos x="0" y="39"/>
                  </a:cxn>
                  <a:cxn ang="0">
                    <a:pos x="0" y="16"/>
                  </a:cxn>
                  <a:cxn ang="0">
                    <a:pos x="4" y="11"/>
                  </a:cxn>
                  <a:cxn ang="0">
                    <a:pos x="14" y="7"/>
                  </a:cxn>
                  <a:cxn ang="0">
                    <a:pos x="15" y="4"/>
                  </a:cxn>
                  <a:cxn ang="0">
                    <a:pos x="25" y="1"/>
                  </a:cxn>
                  <a:cxn ang="0">
                    <a:pos x="37" y="1"/>
                  </a:cxn>
                  <a:cxn ang="0">
                    <a:pos x="43" y="1"/>
                  </a:cxn>
                  <a:cxn ang="0">
                    <a:pos x="55" y="5"/>
                  </a:cxn>
                  <a:cxn ang="0">
                    <a:pos x="63" y="5"/>
                  </a:cxn>
                  <a:cxn ang="0">
                    <a:pos x="76" y="1"/>
                  </a:cxn>
                  <a:cxn ang="0">
                    <a:pos x="95" y="0"/>
                  </a:cxn>
                  <a:cxn ang="0">
                    <a:pos x="107" y="1"/>
                  </a:cxn>
                  <a:cxn ang="0">
                    <a:pos x="111" y="4"/>
                  </a:cxn>
                  <a:cxn ang="0">
                    <a:pos x="114" y="7"/>
                  </a:cxn>
                  <a:cxn ang="0">
                    <a:pos x="114" y="9"/>
                  </a:cxn>
                  <a:cxn ang="0">
                    <a:pos x="116" y="9"/>
                  </a:cxn>
                </a:cxnLst>
                <a:rect l="0" t="0" r="r" b="b"/>
                <a:pathLst>
                  <a:path w="116" h="87">
                    <a:moveTo>
                      <a:pt x="116" y="9"/>
                    </a:moveTo>
                    <a:lnTo>
                      <a:pt x="116" y="33"/>
                    </a:lnTo>
                    <a:lnTo>
                      <a:pt x="116" y="38"/>
                    </a:lnTo>
                    <a:lnTo>
                      <a:pt x="96" y="64"/>
                    </a:lnTo>
                    <a:lnTo>
                      <a:pt x="82" y="75"/>
                    </a:lnTo>
                    <a:lnTo>
                      <a:pt x="70" y="80"/>
                    </a:lnTo>
                    <a:lnTo>
                      <a:pt x="42" y="87"/>
                    </a:lnTo>
                    <a:lnTo>
                      <a:pt x="37" y="86"/>
                    </a:lnTo>
                    <a:lnTo>
                      <a:pt x="16" y="86"/>
                    </a:lnTo>
                    <a:lnTo>
                      <a:pt x="7" y="82"/>
                    </a:lnTo>
                    <a:lnTo>
                      <a:pt x="4" y="77"/>
                    </a:lnTo>
                    <a:lnTo>
                      <a:pt x="4" y="64"/>
                    </a:lnTo>
                    <a:lnTo>
                      <a:pt x="3" y="54"/>
                    </a:lnTo>
                    <a:lnTo>
                      <a:pt x="3" y="48"/>
                    </a:lnTo>
                    <a:lnTo>
                      <a:pt x="0" y="39"/>
                    </a:lnTo>
                    <a:lnTo>
                      <a:pt x="0" y="16"/>
                    </a:lnTo>
                    <a:lnTo>
                      <a:pt x="4" y="11"/>
                    </a:lnTo>
                    <a:lnTo>
                      <a:pt x="14" y="7"/>
                    </a:lnTo>
                    <a:lnTo>
                      <a:pt x="15" y="4"/>
                    </a:lnTo>
                    <a:lnTo>
                      <a:pt x="25" y="1"/>
                    </a:lnTo>
                    <a:lnTo>
                      <a:pt x="37" y="1"/>
                    </a:lnTo>
                    <a:lnTo>
                      <a:pt x="43" y="1"/>
                    </a:lnTo>
                    <a:lnTo>
                      <a:pt x="55" y="5"/>
                    </a:lnTo>
                    <a:lnTo>
                      <a:pt x="63" y="5"/>
                    </a:lnTo>
                    <a:lnTo>
                      <a:pt x="76" y="1"/>
                    </a:lnTo>
                    <a:lnTo>
                      <a:pt x="95" y="0"/>
                    </a:lnTo>
                    <a:lnTo>
                      <a:pt x="107" y="1"/>
                    </a:lnTo>
                    <a:lnTo>
                      <a:pt x="111" y="4"/>
                    </a:lnTo>
                    <a:lnTo>
                      <a:pt x="114" y="7"/>
                    </a:lnTo>
                    <a:lnTo>
                      <a:pt x="114" y="9"/>
                    </a:lnTo>
                    <a:lnTo>
                      <a:pt x="116" y="9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47" name="Freeform 246"/>
              <p:cNvSpPr>
                <a:spLocks noChangeAspect="1"/>
              </p:cNvSpPr>
              <p:nvPr/>
            </p:nvSpPr>
            <p:spPr bwMode="gray">
              <a:xfrm>
                <a:off x="1955" y="2487"/>
                <a:ext cx="7" cy="8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8"/>
                  </a:cxn>
                  <a:cxn ang="0">
                    <a:pos x="24" y="25"/>
                  </a:cxn>
                  <a:cxn ang="0">
                    <a:pos x="24" y="27"/>
                  </a:cxn>
                  <a:cxn ang="0">
                    <a:pos x="13" y="38"/>
                  </a:cxn>
                  <a:cxn ang="0">
                    <a:pos x="5" y="38"/>
                  </a:cxn>
                  <a:cxn ang="0">
                    <a:pos x="5" y="34"/>
                  </a:cxn>
                  <a:cxn ang="0">
                    <a:pos x="0" y="30"/>
                  </a:cxn>
                  <a:cxn ang="0">
                    <a:pos x="0" y="27"/>
                  </a:cxn>
                  <a:cxn ang="0">
                    <a:pos x="2" y="22"/>
                  </a:cxn>
                  <a:cxn ang="0">
                    <a:pos x="9" y="15"/>
                  </a:cxn>
                  <a:cxn ang="0">
                    <a:pos x="10" y="10"/>
                  </a:cxn>
                  <a:cxn ang="0">
                    <a:pos x="11" y="6"/>
                  </a:cxn>
                  <a:cxn ang="0">
                    <a:pos x="15" y="5"/>
                  </a:cxn>
                  <a:cxn ang="0">
                    <a:pos x="24" y="3"/>
                  </a:cxn>
                  <a:cxn ang="0">
                    <a:pos x="24" y="2"/>
                  </a:cxn>
                  <a:cxn ang="0">
                    <a:pos x="31" y="0"/>
                  </a:cxn>
                  <a:cxn ang="0">
                    <a:pos x="31" y="3"/>
                  </a:cxn>
                  <a:cxn ang="0">
                    <a:pos x="24" y="6"/>
                  </a:cxn>
                  <a:cxn ang="0">
                    <a:pos x="20" y="10"/>
                  </a:cxn>
                  <a:cxn ang="0">
                    <a:pos x="20" y="13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31" y="16"/>
                  </a:cxn>
                </a:cxnLst>
                <a:rect l="0" t="0" r="r" b="b"/>
                <a:pathLst>
                  <a:path w="31" h="38">
                    <a:moveTo>
                      <a:pt x="31" y="16"/>
                    </a:moveTo>
                    <a:lnTo>
                      <a:pt x="31" y="18"/>
                    </a:lnTo>
                    <a:lnTo>
                      <a:pt x="24" y="25"/>
                    </a:lnTo>
                    <a:lnTo>
                      <a:pt x="24" y="27"/>
                    </a:lnTo>
                    <a:lnTo>
                      <a:pt x="13" y="38"/>
                    </a:lnTo>
                    <a:lnTo>
                      <a:pt x="5" y="38"/>
                    </a:lnTo>
                    <a:lnTo>
                      <a:pt x="5" y="34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2"/>
                    </a:lnTo>
                    <a:lnTo>
                      <a:pt x="9" y="15"/>
                    </a:lnTo>
                    <a:lnTo>
                      <a:pt x="10" y="10"/>
                    </a:lnTo>
                    <a:lnTo>
                      <a:pt x="11" y="6"/>
                    </a:lnTo>
                    <a:lnTo>
                      <a:pt x="15" y="5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1" y="3"/>
                    </a:lnTo>
                    <a:lnTo>
                      <a:pt x="24" y="6"/>
                    </a:lnTo>
                    <a:lnTo>
                      <a:pt x="20" y="10"/>
                    </a:lnTo>
                    <a:lnTo>
                      <a:pt x="20" y="13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31" y="16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48" name="Freeform 247"/>
              <p:cNvSpPr>
                <a:spLocks noChangeAspect="1"/>
              </p:cNvSpPr>
              <p:nvPr/>
            </p:nvSpPr>
            <p:spPr bwMode="gray">
              <a:xfrm>
                <a:off x="1967" y="2482"/>
                <a:ext cx="1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6" y="5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5" y="0"/>
                  </a:cxn>
                </a:cxnLst>
                <a:rect l="0" t="0" r="r" b="b"/>
                <a:pathLst>
                  <a:path w="6" h="7">
                    <a:moveTo>
                      <a:pt x="5" y="0"/>
                    </a:moveTo>
                    <a:lnTo>
                      <a:pt x="6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49" name="Freeform 248"/>
              <p:cNvSpPr>
                <a:spLocks noChangeAspect="1"/>
              </p:cNvSpPr>
              <p:nvPr/>
            </p:nvSpPr>
            <p:spPr bwMode="gray">
              <a:xfrm>
                <a:off x="1963" y="2487"/>
                <a:ext cx="2" cy="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2"/>
                  </a:cxn>
                  <a:cxn ang="0">
                    <a:pos x="8" y="6"/>
                  </a:cxn>
                  <a:cxn ang="0">
                    <a:pos x="3" y="6"/>
                  </a:cxn>
                  <a:cxn ang="0">
                    <a:pos x="0" y="1"/>
                  </a:cxn>
                  <a:cxn ang="0">
                    <a:pos x="7" y="0"/>
                  </a:cxn>
                </a:cxnLst>
                <a:rect l="0" t="0" r="r" b="b"/>
                <a:pathLst>
                  <a:path w="8" h="6">
                    <a:moveTo>
                      <a:pt x="7" y="0"/>
                    </a:moveTo>
                    <a:lnTo>
                      <a:pt x="8" y="2"/>
                    </a:lnTo>
                    <a:lnTo>
                      <a:pt x="8" y="6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50" name="Freeform 249"/>
              <p:cNvSpPr>
                <a:spLocks noChangeAspect="1"/>
              </p:cNvSpPr>
              <p:nvPr/>
            </p:nvSpPr>
            <p:spPr bwMode="gray">
              <a:xfrm>
                <a:off x="1706" y="2430"/>
                <a:ext cx="427" cy="448"/>
              </a:xfrm>
              <a:custGeom>
                <a:avLst/>
                <a:gdLst/>
                <a:ahLst/>
                <a:cxnLst>
                  <a:cxn ang="0">
                    <a:pos x="598" y="69"/>
                  </a:cxn>
                  <a:cxn ang="0">
                    <a:pos x="523" y="81"/>
                  </a:cxn>
                  <a:cxn ang="0">
                    <a:pos x="572" y="165"/>
                  </a:cxn>
                  <a:cxn ang="0">
                    <a:pos x="503" y="211"/>
                  </a:cxn>
                  <a:cxn ang="0">
                    <a:pos x="408" y="243"/>
                  </a:cxn>
                  <a:cxn ang="0">
                    <a:pos x="317" y="186"/>
                  </a:cxn>
                  <a:cxn ang="0">
                    <a:pos x="225" y="231"/>
                  </a:cxn>
                  <a:cxn ang="0">
                    <a:pos x="210" y="254"/>
                  </a:cxn>
                  <a:cxn ang="0">
                    <a:pos x="220" y="460"/>
                  </a:cxn>
                  <a:cxn ang="0">
                    <a:pos x="83" y="554"/>
                  </a:cxn>
                  <a:cxn ang="0">
                    <a:pos x="0" y="698"/>
                  </a:cxn>
                  <a:cxn ang="0">
                    <a:pos x="82" y="806"/>
                  </a:cxn>
                  <a:cxn ang="0">
                    <a:pos x="180" y="853"/>
                  </a:cxn>
                  <a:cxn ang="0">
                    <a:pos x="303" y="883"/>
                  </a:cxn>
                  <a:cxn ang="0">
                    <a:pos x="468" y="840"/>
                  </a:cxn>
                  <a:cxn ang="0">
                    <a:pos x="573" y="973"/>
                  </a:cxn>
                  <a:cxn ang="0">
                    <a:pos x="720" y="1039"/>
                  </a:cxn>
                  <a:cxn ang="0">
                    <a:pos x="749" y="1181"/>
                  </a:cxn>
                  <a:cxn ang="0">
                    <a:pos x="863" y="1243"/>
                  </a:cxn>
                  <a:cxn ang="0">
                    <a:pos x="872" y="1398"/>
                  </a:cxn>
                  <a:cxn ang="0">
                    <a:pos x="901" y="1526"/>
                  </a:cxn>
                  <a:cxn ang="0">
                    <a:pos x="1000" y="1613"/>
                  </a:cxn>
                  <a:cxn ang="0">
                    <a:pos x="1059" y="1706"/>
                  </a:cxn>
                  <a:cxn ang="0">
                    <a:pos x="1054" y="1841"/>
                  </a:cxn>
                  <a:cxn ang="0">
                    <a:pos x="904" y="2000"/>
                  </a:cxn>
                  <a:cxn ang="0">
                    <a:pos x="973" y="2055"/>
                  </a:cxn>
                  <a:cxn ang="0">
                    <a:pos x="1052" y="2092"/>
                  </a:cxn>
                  <a:cxn ang="0">
                    <a:pos x="1126" y="2180"/>
                  </a:cxn>
                  <a:cxn ang="0">
                    <a:pos x="1156" y="2196"/>
                  </a:cxn>
                  <a:cxn ang="0">
                    <a:pos x="1275" y="2045"/>
                  </a:cxn>
                  <a:cxn ang="0">
                    <a:pos x="1377" y="1895"/>
                  </a:cxn>
                  <a:cxn ang="0">
                    <a:pos x="1376" y="1762"/>
                  </a:cxn>
                  <a:cxn ang="0">
                    <a:pos x="1474" y="1650"/>
                  </a:cxn>
                  <a:cxn ang="0">
                    <a:pos x="1598" y="1588"/>
                  </a:cxn>
                  <a:cxn ang="0">
                    <a:pos x="1657" y="1570"/>
                  </a:cxn>
                  <a:cxn ang="0">
                    <a:pos x="1787" y="1512"/>
                  </a:cxn>
                  <a:cxn ang="0">
                    <a:pos x="1868" y="1305"/>
                  </a:cxn>
                  <a:cxn ang="0">
                    <a:pos x="1901" y="1102"/>
                  </a:cxn>
                  <a:cxn ang="0">
                    <a:pos x="1975" y="947"/>
                  </a:cxn>
                  <a:cxn ang="0">
                    <a:pos x="2115" y="776"/>
                  </a:cxn>
                  <a:cxn ang="0">
                    <a:pos x="2040" y="565"/>
                  </a:cxn>
                  <a:cxn ang="0">
                    <a:pos x="1896" y="463"/>
                  </a:cxn>
                  <a:cxn ang="0">
                    <a:pos x="1659" y="413"/>
                  </a:cxn>
                  <a:cxn ang="0">
                    <a:pos x="1605" y="404"/>
                  </a:cxn>
                  <a:cxn ang="0">
                    <a:pos x="1561" y="364"/>
                  </a:cxn>
                  <a:cxn ang="0">
                    <a:pos x="1403" y="342"/>
                  </a:cxn>
                  <a:cxn ang="0">
                    <a:pos x="1344" y="419"/>
                  </a:cxn>
                  <a:cxn ang="0">
                    <a:pos x="1277" y="387"/>
                  </a:cxn>
                  <a:cxn ang="0">
                    <a:pos x="1238" y="381"/>
                  </a:cxn>
                  <a:cxn ang="0">
                    <a:pos x="1261" y="339"/>
                  </a:cxn>
                  <a:cxn ang="0">
                    <a:pos x="1231" y="308"/>
                  </a:cxn>
                  <a:cxn ang="0">
                    <a:pos x="1312" y="195"/>
                  </a:cxn>
                  <a:cxn ang="0">
                    <a:pos x="1247" y="69"/>
                  </a:cxn>
                  <a:cxn ang="0">
                    <a:pos x="1141" y="170"/>
                  </a:cxn>
                  <a:cxn ang="0">
                    <a:pos x="1034" y="149"/>
                  </a:cxn>
                  <a:cxn ang="0">
                    <a:pos x="921" y="177"/>
                  </a:cxn>
                  <a:cxn ang="0">
                    <a:pos x="812" y="213"/>
                  </a:cxn>
                  <a:cxn ang="0">
                    <a:pos x="774" y="96"/>
                  </a:cxn>
                  <a:cxn ang="0">
                    <a:pos x="755" y="0"/>
                  </a:cxn>
                </a:cxnLst>
                <a:rect l="0" t="0" r="r" b="b"/>
                <a:pathLst>
                  <a:path w="2135" h="2241">
                    <a:moveTo>
                      <a:pt x="725" y="3"/>
                    </a:moveTo>
                    <a:lnTo>
                      <a:pt x="725" y="15"/>
                    </a:lnTo>
                    <a:lnTo>
                      <a:pt x="713" y="28"/>
                    </a:lnTo>
                    <a:lnTo>
                      <a:pt x="706" y="35"/>
                    </a:lnTo>
                    <a:lnTo>
                      <a:pt x="702" y="37"/>
                    </a:lnTo>
                    <a:lnTo>
                      <a:pt x="686" y="38"/>
                    </a:lnTo>
                    <a:lnTo>
                      <a:pt x="680" y="42"/>
                    </a:lnTo>
                    <a:lnTo>
                      <a:pt x="672" y="46"/>
                    </a:lnTo>
                    <a:lnTo>
                      <a:pt x="666" y="54"/>
                    </a:lnTo>
                    <a:lnTo>
                      <a:pt x="661" y="57"/>
                    </a:lnTo>
                    <a:lnTo>
                      <a:pt x="632" y="59"/>
                    </a:lnTo>
                    <a:lnTo>
                      <a:pt x="616" y="63"/>
                    </a:lnTo>
                    <a:lnTo>
                      <a:pt x="598" y="69"/>
                    </a:lnTo>
                    <a:lnTo>
                      <a:pt x="594" y="73"/>
                    </a:lnTo>
                    <a:lnTo>
                      <a:pt x="593" y="74"/>
                    </a:lnTo>
                    <a:lnTo>
                      <a:pt x="568" y="73"/>
                    </a:lnTo>
                    <a:lnTo>
                      <a:pt x="550" y="68"/>
                    </a:lnTo>
                    <a:lnTo>
                      <a:pt x="529" y="55"/>
                    </a:lnTo>
                    <a:lnTo>
                      <a:pt x="507" y="53"/>
                    </a:lnTo>
                    <a:lnTo>
                      <a:pt x="500" y="51"/>
                    </a:lnTo>
                    <a:lnTo>
                      <a:pt x="496" y="51"/>
                    </a:lnTo>
                    <a:lnTo>
                      <a:pt x="495" y="51"/>
                    </a:lnTo>
                    <a:lnTo>
                      <a:pt x="496" y="60"/>
                    </a:lnTo>
                    <a:lnTo>
                      <a:pt x="500" y="69"/>
                    </a:lnTo>
                    <a:lnTo>
                      <a:pt x="511" y="74"/>
                    </a:lnTo>
                    <a:lnTo>
                      <a:pt x="523" y="81"/>
                    </a:lnTo>
                    <a:lnTo>
                      <a:pt x="525" y="84"/>
                    </a:lnTo>
                    <a:lnTo>
                      <a:pt x="524" y="96"/>
                    </a:lnTo>
                    <a:lnTo>
                      <a:pt x="521" y="109"/>
                    </a:lnTo>
                    <a:lnTo>
                      <a:pt x="521" y="116"/>
                    </a:lnTo>
                    <a:lnTo>
                      <a:pt x="522" y="121"/>
                    </a:lnTo>
                    <a:lnTo>
                      <a:pt x="527" y="138"/>
                    </a:lnTo>
                    <a:lnTo>
                      <a:pt x="528" y="146"/>
                    </a:lnTo>
                    <a:lnTo>
                      <a:pt x="530" y="152"/>
                    </a:lnTo>
                    <a:lnTo>
                      <a:pt x="545" y="155"/>
                    </a:lnTo>
                    <a:lnTo>
                      <a:pt x="548" y="156"/>
                    </a:lnTo>
                    <a:lnTo>
                      <a:pt x="572" y="155"/>
                    </a:lnTo>
                    <a:lnTo>
                      <a:pt x="572" y="164"/>
                    </a:lnTo>
                    <a:lnTo>
                      <a:pt x="572" y="165"/>
                    </a:lnTo>
                    <a:lnTo>
                      <a:pt x="570" y="168"/>
                    </a:lnTo>
                    <a:lnTo>
                      <a:pt x="559" y="170"/>
                    </a:lnTo>
                    <a:lnTo>
                      <a:pt x="551" y="173"/>
                    </a:lnTo>
                    <a:lnTo>
                      <a:pt x="550" y="176"/>
                    </a:lnTo>
                    <a:lnTo>
                      <a:pt x="545" y="179"/>
                    </a:lnTo>
                    <a:lnTo>
                      <a:pt x="537" y="179"/>
                    </a:lnTo>
                    <a:lnTo>
                      <a:pt x="532" y="187"/>
                    </a:lnTo>
                    <a:lnTo>
                      <a:pt x="527" y="202"/>
                    </a:lnTo>
                    <a:lnTo>
                      <a:pt x="522" y="205"/>
                    </a:lnTo>
                    <a:lnTo>
                      <a:pt x="517" y="207"/>
                    </a:lnTo>
                    <a:lnTo>
                      <a:pt x="512" y="207"/>
                    </a:lnTo>
                    <a:lnTo>
                      <a:pt x="506" y="210"/>
                    </a:lnTo>
                    <a:lnTo>
                      <a:pt x="503" y="211"/>
                    </a:lnTo>
                    <a:lnTo>
                      <a:pt x="501" y="216"/>
                    </a:lnTo>
                    <a:lnTo>
                      <a:pt x="492" y="216"/>
                    </a:lnTo>
                    <a:lnTo>
                      <a:pt x="480" y="221"/>
                    </a:lnTo>
                    <a:lnTo>
                      <a:pt x="478" y="221"/>
                    </a:lnTo>
                    <a:lnTo>
                      <a:pt x="470" y="225"/>
                    </a:lnTo>
                    <a:lnTo>
                      <a:pt x="462" y="229"/>
                    </a:lnTo>
                    <a:lnTo>
                      <a:pt x="457" y="232"/>
                    </a:lnTo>
                    <a:lnTo>
                      <a:pt x="449" y="240"/>
                    </a:lnTo>
                    <a:lnTo>
                      <a:pt x="447" y="241"/>
                    </a:lnTo>
                    <a:lnTo>
                      <a:pt x="428" y="245"/>
                    </a:lnTo>
                    <a:lnTo>
                      <a:pt x="411" y="245"/>
                    </a:lnTo>
                    <a:lnTo>
                      <a:pt x="409" y="243"/>
                    </a:lnTo>
                    <a:lnTo>
                      <a:pt x="408" y="243"/>
                    </a:lnTo>
                    <a:lnTo>
                      <a:pt x="394" y="235"/>
                    </a:lnTo>
                    <a:lnTo>
                      <a:pt x="390" y="231"/>
                    </a:lnTo>
                    <a:lnTo>
                      <a:pt x="387" y="226"/>
                    </a:lnTo>
                    <a:lnTo>
                      <a:pt x="384" y="221"/>
                    </a:lnTo>
                    <a:lnTo>
                      <a:pt x="379" y="214"/>
                    </a:lnTo>
                    <a:lnTo>
                      <a:pt x="379" y="216"/>
                    </a:lnTo>
                    <a:lnTo>
                      <a:pt x="368" y="221"/>
                    </a:lnTo>
                    <a:lnTo>
                      <a:pt x="362" y="192"/>
                    </a:lnTo>
                    <a:lnTo>
                      <a:pt x="354" y="181"/>
                    </a:lnTo>
                    <a:lnTo>
                      <a:pt x="349" y="176"/>
                    </a:lnTo>
                    <a:lnTo>
                      <a:pt x="338" y="176"/>
                    </a:lnTo>
                    <a:lnTo>
                      <a:pt x="319" y="186"/>
                    </a:lnTo>
                    <a:lnTo>
                      <a:pt x="317" y="186"/>
                    </a:lnTo>
                    <a:lnTo>
                      <a:pt x="313" y="179"/>
                    </a:lnTo>
                    <a:lnTo>
                      <a:pt x="309" y="177"/>
                    </a:lnTo>
                    <a:lnTo>
                      <a:pt x="307" y="177"/>
                    </a:lnTo>
                    <a:lnTo>
                      <a:pt x="303" y="182"/>
                    </a:lnTo>
                    <a:lnTo>
                      <a:pt x="302" y="188"/>
                    </a:lnTo>
                    <a:lnTo>
                      <a:pt x="298" y="192"/>
                    </a:lnTo>
                    <a:lnTo>
                      <a:pt x="218" y="192"/>
                    </a:lnTo>
                    <a:lnTo>
                      <a:pt x="217" y="191"/>
                    </a:lnTo>
                    <a:lnTo>
                      <a:pt x="217" y="222"/>
                    </a:lnTo>
                    <a:lnTo>
                      <a:pt x="217" y="222"/>
                    </a:lnTo>
                    <a:lnTo>
                      <a:pt x="217" y="225"/>
                    </a:lnTo>
                    <a:lnTo>
                      <a:pt x="221" y="226"/>
                    </a:lnTo>
                    <a:lnTo>
                      <a:pt x="225" y="231"/>
                    </a:lnTo>
                    <a:lnTo>
                      <a:pt x="232" y="231"/>
                    </a:lnTo>
                    <a:lnTo>
                      <a:pt x="234" y="229"/>
                    </a:lnTo>
                    <a:lnTo>
                      <a:pt x="244" y="227"/>
                    </a:lnTo>
                    <a:lnTo>
                      <a:pt x="249" y="235"/>
                    </a:lnTo>
                    <a:lnTo>
                      <a:pt x="250" y="242"/>
                    </a:lnTo>
                    <a:lnTo>
                      <a:pt x="254" y="252"/>
                    </a:lnTo>
                    <a:lnTo>
                      <a:pt x="254" y="253"/>
                    </a:lnTo>
                    <a:lnTo>
                      <a:pt x="249" y="254"/>
                    </a:lnTo>
                    <a:lnTo>
                      <a:pt x="248" y="252"/>
                    </a:lnTo>
                    <a:lnTo>
                      <a:pt x="244" y="251"/>
                    </a:lnTo>
                    <a:lnTo>
                      <a:pt x="234" y="249"/>
                    </a:lnTo>
                    <a:lnTo>
                      <a:pt x="227" y="252"/>
                    </a:lnTo>
                    <a:lnTo>
                      <a:pt x="210" y="254"/>
                    </a:lnTo>
                    <a:lnTo>
                      <a:pt x="205" y="257"/>
                    </a:lnTo>
                    <a:lnTo>
                      <a:pt x="205" y="295"/>
                    </a:lnTo>
                    <a:lnTo>
                      <a:pt x="210" y="300"/>
                    </a:lnTo>
                    <a:lnTo>
                      <a:pt x="222" y="310"/>
                    </a:lnTo>
                    <a:lnTo>
                      <a:pt x="228" y="316"/>
                    </a:lnTo>
                    <a:lnTo>
                      <a:pt x="233" y="326"/>
                    </a:lnTo>
                    <a:lnTo>
                      <a:pt x="240" y="354"/>
                    </a:lnTo>
                    <a:lnTo>
                      <a:pt x="239" y="360"/>
                    </a:lnTo>
                    <a:lnTo>
                      <a:pt x="238" y="370"/>
                    </a:lnTo>
                    <a:lnTo>
                      <a:pt x="228" y="433"/>
                    </a:lnTo>
                    <a:lnTo>
                      <a:pt x="227" y="434"/>
                    </a:lnTo>
                    <a:lnTo>
                      <a:pt x="223" y="452"/>
                    </a:lnTo>
                    <a:lnTo>
                      <a:pt x="220" y="460"/>
                    </a:lnTo>
                    <a:lnTo>
                      <a:pt x="218" y="472"/>
                    </a:lnTo>
                    <a:lnTo>
                      <a:pt x="217" y="475"/>
                    </a:lnTo>
                    <a:lnTo>
                      <a:pt x="216" y="483"/>
                    </a:lnTo>
                    <a:lnTo>
                      <a:pt x="213" y="498"/>
                    </a:lnTo>
                    <a:lnTo>
                      <a:pt x="211" y="504"/>
                    </a:lnTo>
                    <a:lnTo>
                      <a:pt x="210" y="511"/>
                    </a:lnTo>
                    <a:lnTo>
                      <a:pt x="209" y="514"/>
                    </a:lnTo>
                    <a:lnTo>
                      <a:pt x="202" y="517"/>
                    </a:lnTo>
                    <a:lnTo>
                      <a:pt x="182" y="516"/>
                    </a:lnTo>
                    <a:lnTo>
                      <a:pt x="169" y="521"/>
                    </a:lnTo>
                    <a:lnTo>
                      <a:pt x="118" y="536"/>
                    </a:lnTo>
                    <a:lnTo>
                      <a:pt x="99" y="543"/>
                    </a:lnTo>
                    <a:lnTo>
                      <a:pt x="83" y="554"/>
                    </a:lnTo>
                    <a:lnTo>
                      <a:pt x="72" y="563"/>
                    </a:lnTo>
                    <a:lnTo>
                      <a:pt x="59" y="579"/>
                    </a:lnTo>
                    <a:lnTo>
                      <a:pt x="50" y="591"/>
                    </a:lnTo>
                    <a:lnTo>
                      <a:pt x="41" y="607"/>
                    </a:lnTo>
                    <a:lnTo>
                      <a:pt x="39" y="613"/>
                    </a:lnTo>
                    <a:lnTo>
                      <a:pt x="39" y="643"/>
                    </a:lnTo>
                    <a:lnTo>
                      <a:pt x="30" y="644"/>
                    </a:lnTo>
                    <a:lnTo>
                      <a:pt x="21" y="646"/>
                    </a:lnTo>
                    <a:lnTo>
                      <a:pt x="17" y="651"/>
                    </a:lnTo>
                    <a:lnTo>
                      <a:pt x="13" y="668"/>
                    </a:lnTo>
                    <a:lnTo>
                      <a:pt x="1" y="690"/>
                    </a:lnTo>
                    <a:lnTo>
                      <a:pt x="0" y="694"/>
                    </a:lnTo>
                    <a:lnTo>
                      <a:pt x="0" y="698"/>
                    </a:lnTo>
                    <a:lnTo>
                      <a:pt x="11" y="721"/>
                    </a:lnTo>
                    <a:lnTo>
                      <a:pt x="13" y="733"/>
                    </a:lnTo>
                    <a:lnTo>
                      <a:pt x="14" y="737"/>
                    </a:lnTo>
                    <a:lnTo>
                      <a:pt x="23" y="748"/>
                    </a:lnTo>
                    <a:lnTo>
                      <a:pt x="27" y="756"/>
                    </a:lnTo>
                    <a:lnTo>
                      <a:pt x="39" y="769"/>
                    </a:lnTo>
                    <a:lnTo>
                      <a:pt x="49" y="775"/>
                    </a:lnTo>
                    <a:lnTo>
                      <a:pt x="50" y="784"/>
                    </a:lnTo>
                    <a:lnTo>
                      <a:pt x="44" y="794"/>
                    </a:lnTo>
                    <a:lnTo>
                      <a:pt x="45" y="797"/>
                    </a:lnTo>
                    <a:lnTo>
                      <a:pt x="57" y="801"/>
                    </a:lnTo>
                    <a:lnTo>
                      <a:pt x="77" y="802"/>
                    </a:lnTo>
                    <a:lnTo>
                      <a:pt x="82" y="806"/>
                    </a:lnTo>
                    <a:lnTo>
                      <a:pt x="86" y="811"/>
                    </a:lnTo>
                    <a:lnTo>
                      <a:pt x="88" y="822"/>
                    </a:lnTo>
                    <a:lnTo>
                      <a:pt x="91" y="826"/>
                    </a:lnTo>
                    <a:lnTo>
                      <a:pt x="104" y="829"/>
                    </a:lnTo>
                    <a:lnTo>
                      <a:pt x="119" y="830"/>
                    </a:lnTo>
                    <a:lnTo>
                      <a:pt x="127" y="829"/>
                    </a:lnTo>
                    <a:lnTo>
                      <a:pt x="145" y="819"/>
                    </a:lnTo>
                    <a:lnTo>
                      <a:pt x="167" y="803"/>
                    </a:lnTo>
                    <a:lnTo>
                      <a:pt x="177" y="794"/>
                    </a:lnTo>
                    <a:lnTo>
                      <a:pt x="180" y="792"/>
                    </a:lnTo>
                    <a:lnTo>
                      <a:pt x="180" y="795"/>
                    </a:lnTo>
                    <a:lnTo>
                      <a:pt x="180" y="849"/>
                    </a:lnTo>
                    <a:lnTo>
                      <a:pt x="180" y="853"/>
                    </a:lnTo>
                    <a:lnTo>
                      <a:pt x="180" y="882"/>
                    </a:lnTo>
                    <a:lnTo>
                      <a:pt x="183" y="886"/>
                    </a:lnTo>
                    <a:lnTo>
                      <a:pt x="189" y="889"/>
                    </a:lnTo>
                    <a:lnTo>
                      <a:pt x="194" y="889"/>
                    </a:lnTo>
                    <a:lnTo>
                      <a:pt x="201" y="887"/>
                    </a:lnTo>
                    <a:lnTo>
                      <a:pt x="201" y="887"/>
                    </a:lnTo>
                    <a:lnTo>
                      <a:pt x="209" y="883"/>
                    </a:lnTo>
                    <a:lnTo>
                      <a:pt x="226" y="882"/>
                    </a:lnTo>
                    <a:lnTo>
                      <a:pt x="228" y="880"/>
                    </a:lnTo>
                    <a:lnTo>
                      <a:pt x="236" y="880"/>
                    </a:lnTo>
                    <a:lnTo>
                      <a:pt x="254" y="886"/>
                    </a:lnTo>
                    <a:lnTo>
                      <a:pt x="295" y="887"/>
                    </a:lnTo>
                    <a:lnTo>
                      <a:pt x="303" y="883"/>
                    </a:lnTo>
                    <a:lnTo>
                      <a:pt x="308" y="880"/>
                    </a:lnTo>
                    <a:lnTo>
                      <a:pt x="334" y="871"/>
                    </a:lnTo>
                    <a:lnTo>
                      <a:pt x="341" y="867"/>
                    </a:lnTo>
                    <a:lnTo>
                      <a:pt x="366" y="845"/>
                    </a:lnTo>
                    <a:lnTo>
                      <a:pt x="383" y="826"/>
                    </a:lnTo>
                    <a:lnTo>
                      <a:pt x="389" y="819"/>
                    </a:lnTo>
                    <a:lnTo>
                      <a:pt x="405" y="816"/>
                    </a:lnTo>
                    <a:lnTo>
                      <a:pt x="411" y="816"/>
                    </a:lnTo>
                    <a:lnTo>
                      <a:pt x="438" y="812"/>
                    </a:lnTo>
                    <a:lnTo>
                      <a:pt x="457" y="813"/>
                    </a:lnTo>
                    <a:lnTo>
                      <a:pt x="460" y="816"/>
                    </a:lnTo>
                    <a:lnTo>
                      <a:pt x="465" y="823"/>
                    </a:lnTo>
                    <a:lnTo>
                      <a:pt x="468" y="840"/>
                    </a:lnTo>
                    <a:lnTo>
                      <a:pt x="468" y="872"/>
                    </a:lnTo>
                    <a:lnTo>
                      <a:pt x="467" y="882"/>
                    </a:lnTo>
                    <a:lnTo>
                      <a:pt x="462" y="889"/>
                    </a:lnTo>
                    <a:lnTo>
                      <a:pt x="460" y="893"/>
                    </a:lnTo>
                    <a:lnTo>
                      <a:pt x="459" y="900"/>
                    </a:lnTo>
                    <a:lnTo>
                      <a:pt x="465" y="924"/>
                    </a:lnTo>
                    <a:lnTo>
                      <a:pt x="474" y="937"/>
                    </a:lnTo>
                    <a:lnTo>
                      <a:pt x="481" y="943"/>
                    </a:lnTo>
                    <a:lnTo>
                      <a:pt x="508" y="963"/>
                    </a:lnTo>
                    <a:lnTo>
                      <a:pt x="521" y="967"/>
                    </a:lnTo>
                    <a:lnTo>
                      <a:pt x="538" y="969"/>
                    </a:lnTo>
                    <a:lnTo>
                      <a:pt x="557" y="969"/>
                    </a:lnTo>
                    <a:lnTo>
                      <a:pt x="573" y="973"/>
                    </a:lnTo>
                    <a:lnTo>
                      <a:pt x="580" y="979"/>
                    </a:lnTo>
                    <a:lnTo>
                      <a:pt x="582" y="983"/>
                    </a:lnTo>
                    <a:lnTo>
                      <a:pt x="589" y="991"/>
                    </a:lnTo>
                    <a:lnTo>
                      <a:pt x="597" y="995"/>
                    </a:lnTo>
                    <a:lnTo>
                      <a:pt x="635" y="1005"/>
                    </a:lnTo>
                    <a:lnTo>
                      <a:pt x="651" y="1020"/>
                    </a:lnTo>
                    <a:lnTo>
                      <a:pt x="656" y="1023"/>
                    </a:lnTo>
                    <a:lnTo>
                      <a:pt x="666" y="1023"/>
                    </a:lnTo>
                    <a:lnTo>
                      <a:pt x="675" y="1021"/>
                    </a:lnTo>
                    <a:lnTo>
                      <a:pt x="680" y="1021"/>
                    </a:lnTo>
                    <a:lnTo>
                      <a:pt x="693" y="1023"/>
                    </a:lnTo>
                    <a:lnTo>
                      <a:pt x="712" y="1034"/>
                    </a:lnTo>
                    <a:lnTo>
                      <a:pt x="720" y="1039"/>
                    </a:lnTo>
                    <a:lnTo>
                      <a:pt x="726" y="1050"/>
                    </a:lnTo>
                    <a:lnTo>
                      <a:pt x="731" y="1065"/>
                    </a:lnTo>
                    <a:lnTo>
                      <a:pt x="732" y="1080"/>
                    </a:lnTo>
                    <a:lnTo>
                      <a:pt x="736" y="1088"/>
                    </a:lnTo>
                    <a:lnTo>
                      <a:pt x="739" y="1093"/>
                    </a:lnTo>
                    <a:lnTo>
                      <a:pt x="739" y="1102"/>
                    </a:lnTo>
                    <a:lnTo>
                      <a:pt x="737" y="1119"/>
                    </a:lnTo>
                    <a:lnTo>
                      <a:pt x="729" y="1120"/>
                    </a:lnTo>
                    <a:lnTo>
                      <a:pt x="729" y="1124"/>
                    </a:lnTo>
                    <a:lnTo>
                      <a:pt x="729" y="1129"/>
                    </a:lnTo>
                    <a:lnTo>
                      <a:pt x="736" y="1145"/>
                    </a:lnTo>
                    <a:lnTo>
                      <a:pt x="743" y="1168"/>
                    </a:lnTo>
                    <a:lnTo>
                      <a:pt x="749" y="1181"/>
                    </a:lnTo>
                    <a:lnTo>
                      <a:pt x="764" y="1181"/>
                    </a:lnTo>
                    <a:lnTo>
                      <a:pt x="775" y="1182"/>
                    </a:lnTo>
                    <a:lnTo>
                      <a:pt x="788" y="1182"/>
                    </a:lnTo>
                    <a:lnTo>
                      <a:pt x="793" y="1184"/>
                    </a:lnTo>
                    <a:lnTo>
                      <a:pt x="836" y="1184"/>
                    </a:lnTo>
                    <a:lnTo>
                      <a:pt x="841" y="1185"/>
                    </a:lnTo>
                    <a:lnTo>
                      <a:pt x="844" y="1188"/>
                    </a:lnTo>
                    <a:lnTo>
                      <a:pt x="846" y="1193"/>
                    </a:lnTo>
                    <a:lnTo>
                      <a:pt x="844" y="1203"/>
                    </a:lnTo>
                    <a:lnTo>
                      <a:pt x="841" y="1211"/>
                    </a:lnTo>
                    <a:lnTo>
                      <a:pt x="841" y="1217"/>
                    </a:lnTo>
                    <a:lnTo>
                      <a:pt x="846" y="1237"/>
                    </a:lnTo>
                    <a:lnTo>
                      <a:pt x="863" y="1243"/>
                    </a:lnTo>
                    <a:lnTo>
                      <a:pt x="866" y="1246"/>
                    </a:lnTo>
                    <a:lnTo>
                      <a:pt x="871" y="1260"/>
                    </a:lnTo>
                    <a:lnTo>
                      <a:pt x="881" y="1279"/>
                    </a:lnTo>
                    <a:lnTo>
                      <a:pt x="883" y="1289"/>
                    </a:lnTo>
                    <a:lnTo>
                      <a:pt x="883" y="1312"/>
                    </a:lnTo>
                    <a:lnTo>
                      <a:pt x="882" y="1341"/>
                    </a:lnTo>
                    <a:lnTo>
                      <a:pt x="881" y="1345"/>
                    </a:lnTo>
                    <a:lnTo>
                      <a:pt x="876" y="1356"/>
                    </a:lnTo>
                    <a:lnTo>
                      <a:pt x="871" y="1367"/>
                    </a:lnTo>
                    <a:lnTo>
                      <a:pt x="869" y="1373"/>
                    </a:lnTo>
                    <a:lnTo>
                      <a:pt x="869" y="1381"/>
                    </a:lnTo>
                    <a:lnTo>
                      <a:pt x="871" y="1386"/>
                    </a:lnTo>
                    <a:lnTo>
                      <a:pt x="872" y="1398"/>
                    </a:lnTo>
                    <a:lnTo>
                      <a:pt x="871" y="1399"/>
                    </a:lnTo>
                    <a:lnTo>
                      <a:pt x="863" y="1402"/>
                    </a:lnTo>
                    <a:lnTo>
                      <a:pt x="862" y="1403"/>
                    </a:lnTo>
                    <a:lnTo>
                      <a:pt x="861" y="1408"/>
                    </a:lnTo>
                    <a:lnTo>
                      <a:pt x="861" y="1410"/>
                    </a:lnTo>
                    <a:lnTo>
                      <a:pt x="868" y="1424"/>
                    </a:lnTo>
                    <a:lnTo>
                      <a:pt x="869" y="1426"/>
                    </a:lnTo>
                    <a:lnTo>
                      <a:pt x="871" y="1474"/>
                    </a:lnTo>
                    <a:lnTo>
                      <a:pt x="869" y="1507"/>
                    </a:lnTo>
                    <a:lnTo>
                      <a:pt x="873" y="1516"/>
                    </a:lnTo>
                    <a:lnTo>
                      <a:pt x="879" y="1518"/>
                    </a:lnTo>
                    <a:lnTo>
                      <a:pt x="894" y="1522"/>
                    </a:lnTo>
                    <a:lnTo>
                      <a:pt x="901" y="1526"/>
                    </a:lnTo>
                    <a:lnTo>
                      <a:pt x="919" y="1528"/>
                    </a:lnTo>
                    <a:lnTo>
                      <a:pt x="931" y="1528"/>
                    </a:lnTo>
                    <a:lnTo>
                      <a:pt x="943" y="1527"/>
                    </a:lnTo>
                    <a:lnTo>
                      <a:pt x="948" y="1524"/>
                    </a:lnTo>
                    <a:lnTo>
                      <a:pt x="957" y="1521"/>
                    </a:lnTo>
                    <a:lnTo>
                      <a:pt x="963" y="1526"/>
                    </a:lnTo>
                    <a:lnTo>
                      <a:pt x="986" y="1533"/>
                    </a:lnTo>
                    <a:lnTo>
                      <a:pt x="992" y="1542"/>
                    </a:lnTo>
                    <a:lnTo>
                      <a:pt x="994" y="1548"/>
                    </a:lnTo>
                    <a:lnTo>
                      <a:pt x="996" y="1571"/>
                    </a:lnTo>
                    <a:lnTo>
                      <a:pt x="1000" y="1583"/>
                    </a:lnTo>
                    <a:lnTo>
                      <a:pt x="998" y="1608"/>
                    </a:lnTo>
                    <a:lnTo>
                      <a:pt x="1000" y="1613"/>
                    </a:lnTo>
                    <a:lnTo>
                      <a:pt x="1006" y="1620"/>
                    </a:lnTo>
                    <a:lnTo>
                      <a:pt x="1013" y="1625"/>
                    </a:lnTo>
                    <a:lnTo>
                      <a:pt x="1019" y="1628"/>
                    </a:lnTo>
                    <a:lnTo>
                      <a:pt x="1029" y="1628"/>
                    </a:lnTo>
                    <a:lnTo>
                      <a:pt x="1035" y="1625"/>
                    </a:lnTo>
                    <a:lnTo>
                      <a:pt x="1048" y="1625"/>
                    </a:lnTo>
                    <a:lnTo>
                      <a:pt x="1057" y="1623"/>
                    </a:lnTo>
                    <a:lnTo>
                      <a:pt x="1062" y="1628"/>
                    </a:lnTo>
                    <a:lnTo>
                      <a:pt x="1067" y="1636"/>
                    </a:lnTo>
                    <a:lnTo>
                      <a:pt x="1067" y="1661"/>
                    </a:lnTo>
                    <a:lnTo>
                      <a:pt x="1066" y="1664"/>
                    </a:lnTo>
                    <a:lnTo>
                      <a:pt x="1062" y="1680"/>
                    </a:lnTo>
                    <a:lnTo>
                      <a:pt x="1059" y="1706"/>
                    </a:lnTo>
                    <a:lnTo>
                      <a:pt x="1057" y="1726"/>
                    </a:lnTo>
                    <a:lnTo>
                      <a:pt x="1066" y="1726"/>
                    </a:lnTo>
                    <a:lnTo>
                      <a:pt x="1070" y="1725"/>
                    </a:lnTo>
                    <a:lnTo>
                      <a:pt x="1084" y="1725"/>
                    </a:lnTo>
                    <a:lnTo>
                      <a:pt x="1091" y="1732"/>
                    </a:lnTo>
                    <a:lnTo>
                      <a:pt x="1103" y="1771"/>
                    </a:lnTo>
                    <a:lnTo>
                      <a:pt x="1103" y="1803"/>
                    </a:lnTo>
                    <a:lnTo>
                      <a:pt x="1102" y="1814"/>
                    </a:lnTo>
                    <a:lnTo>
                      <a:pt x="1099" y="1818"/>
                    </a:lnTo>
                    <a:lnTo>
                      <a:pt x="1097" y="1822"/>
                    </a:lnTo>
                    <a:lnTo>
                      <a:pt x="1073" y="1838"/>
                    </a:lnTo>
                    <a:lnTo>
                      <a:pt x="1066" y="1840"/>
                    </a:lnTo>
                    <a:lnTo>
                      <a:pt x="1054" y="1841"/>
                    </a:lnTo>
                    <a:lnTo>
                      <a:pt x="1046" y="1845"/>
                    </a:lnTo>
                    <a:lnTo>
                      <a:pt x="1037" y="1857"/>
                    </a:lnTo>
                    <a:lnTo>
                      <a:pt x="1028" y="1867"/>
                    </a:lnTo>
                    <a:lnTo>
                      <a:pt x="984" y="1905"/>
                    </a:lnTo>
                    <a:lnTo>
                      <a:pt x="982" y="1909"/>
                    </a:lnTo>
                    <a:lnTo>
                      <a:pt x="978" y="1916"/>
                    </a:lnTo>
                    <a:lnTo>
                      <a:pt x="958" y="1941"/>
                    </a:lnTo>
                    <a:lnTo>
                      <a:pt x="955" y="1947"/>
                    </a:lnTo>
                    <a:lnTo>
                      <a:pt x="937" y="1968"/>
                    </a:lnTo>
                    <a:lnTo>
                      <a:pt x="922" y="1980"/>
                    </a:lnTo>
                    <a:lnTo>
                      <a:pt x="915" y="1989"/>
                    </a:lnTo>
                    <a:lnTo>
                      <a:pt x="906" y="1995"/>
                    </a:lnTo>
                    <a:lnTo>
                      <a:pt x="904" y="2000"/>
                    </a:lnTo>
                    <a:lnTo>
                      <a:pt x="895" y="2010"/>
                    </a:lnTo>
                    <a:lnTo>
                      <a:pt x="885" y="2015"/>
                    </a:lnTo>
                    <a:lnTo>
                      <a:pt x="904" y="2017"/>
                    </a:lnTo>
                    <a:lnTo>
                      <a:pt x="911" y="2013"/>
                    </a:lnTo>
                    <a:lnTo>
                      <a:pt x="915" y="2007"/>
                    </a:lnTo>
                    <a:lnTo>
                      <a:pt x="920" y="2005"/>
                    </a:lnTo>
                    <a:lnTo>
                      <a:pt x="925" y="2005"/>
                    </a:lnTo>
                    <a:lnTo>
                      <a:pt x="931" y="2007"/>
                    </a:lnTo>
                    <a:lnTo>
                      <a:pt x="943" y="2017"/>
                    </a:lnTo>
                    <a:lnTo>
                      <a:pt x="948" y="2022"/>
                    </a:lnTo>
                    <a:lnTo>
                      <a:pt x="959" y="2032"/>
                    </a:lnTo>
                    <a:lnTo>
                      <a:pt x="968" y="2040"/>
                    </a:lnTo>
                    <a:lnTo>
                      <a:pt x="973" y="2055"/>
                    </a:lnTo>
                    <a:lnTo>
                      <a:pt x="974" y="2064"/>
                    </a:lnTo>
                    <a:lnTo>
                      <a:pt x="982" y="2065"/>
                    </a:lnTo>
                    <a:lnTo>
                      <a:pt x="986" y="2064"/>
                    </a:lnTo>
                    <a:lnTo>
                      <a:pt x="1000" y="2053"/>
                    </a:lnTo>
                    <a:lnTo>
                      <a:pt x="1005" y="2056"/>
                    </a:lnTo>
                    <a:lnTo>
                      <a:pt x="1006" y="2060"/>
                    </a:lnTo>
                    <a:lnTo>
                      <a:pt x="1011" y="2070"/>
                    </a:lnTo>
                    <a:lnTo>
                      <a:pt x="1018" y="2078"/>
                    </a:lnTo>
                    <a:lnTo>
                      <a:pt x="1021" y="2081"/>
                    </a:lnTo>
                    <a:lnTo>
                      <a:pt x="1025" y="2082"/>
                    </a:lnTo>
                    <a:lnTo>
                      <a:pt x="1033" y="2082"/>
                    </a:lnTo>
                    <a:lnTo>
                      <a:pt x="1040" y="2091"/>
                    </a:lnTo>
                    <a:lnTo>
                      <a:pt x="1052" y="2092"/>
                    </a:lnTo>
                    <a:lnTo>
                      <a:pt x="1055" y="2096"/>
                    </a:lnTo>
                    <a:lnTo>
                      <a:pt x="1062" y="2107"/>
                    </a:lnTo>
                    <a:lnTo>
                      <a:pt x="1068" y="2112"/>
                    </a:lnTo>
                    <a:lnTo>
                      <a:pt x="1077" y="2117"/>
                    </a:lnTo>
                    <a:lnTo>
                      <a:pt x="1082" y="2118"/>
                    </a:lnTo>
                    <a:lnTo>
                      <a:pt x="1097" y="2125"/>
                    </a:lnTo>
                    <a:lnTo>
                      <a:pt x="1100" y="2131"/>
                    </a:lnTo>
                    <a:lnTo>
                      <a:pt x="1104" y="2150"/>
                    </a:lnTo>
                    <a:lnTo>
                      <a:pt x="1107" y="2153"/>
                    </a:lnTo>
                    <a:lnTo>
                      <a:pt x="1127" y="2168"/>
                    </a:lnTo>
                    <a:lnTo>
                      <a:pt x="1132" y="2177"/>
                    </a:lnTo>
                    <a:lnTo>
                      <a:pt x="1131" y="2179"/>
                    </a:lnTo>
                    <a:lnTo>
                      <a:pt x="1126" y="2180"/>
                    </a:lnTo>
                    <a:lnTo>
                      <a:pt x="1124" y="2188"/>
                    </a:lnTo>
                    <a:lnTo>
                      <a:pt x="1121" y="2189"/>
                    </a:lnTo>
                    <a:lnTo>
                      <a:pt x="1116" y="2196"/>
                    </a:lnTo>
                    <a:lnTo>
                      <a:pt x="1114" y="2204"/>
                    </a:lnTo>
                    <a:lnTo>
                      <a:pt x="1114" y="2220"/>
                    </a:lnTo>
                    <a:lnTo>
                      <a:pt x="1111" y="2234"/>
                    </a:lnTo>
                    <a:lnTo>
                      <a:pt x="1113" y="2236"/>
                    </a:lnTo>
                    <a:lnTo>
                      <a:pt x="1116" y="2241"/>
                    </a:lnTo>
                    <a:lnTo>
                      <a:pt x="1116" y="2237"/>
                    </a:lnTo>
                    <a:lnTo>
                      <a:pt x="1121" y="2232"/>
                    </a:lnTo>
                    <a:lnTo>
                      <a:pt x="1130" y="2227"/>
                    </a:lnTo>
                    <a:lnTo>
                      <a:pt x="1145" y="2215"/>
                    </a:lnTo>
                    <a:lnTo>
                      <a:pt x="1156" y="2196"/>
                    </a:lnTo>
                    <a:lnTo>
                      <a:pt x="1167" y="2184"/>
                    </a:lnTo>
                    <a:lnTo>
                      <a:pt x="1173" y="2156"/>
                    </a:lnTo>
                    <a:lnTo>
                      <a:pt x="1178" y="2148"/>
                    </a:lnTo>
                    <a:lnTo>
                      <a:pt x="1193" y="2132"/>
                    </a:lnTo>
                    <a:lnTo>
                      <a:pt x="1199" y="2129"/>
                    </a:lnTo>
                    <a:lnTo>
                      <a:pt x="1221" y="2112"/>
                    </a:lnTo>
                    <a:lnTo>
                      <a:pt x="1229" y="2108"/>
                    </a:lnTo>
                    <a:lnTo>
                      <a:pt x="1238" y="2102"/>
                    </a:lnTo>
                    <a:lnTo>
                      <a:pt x="1244" y="2096"/>
                    </a:lnTo>
                    <a:lnTo>
                      <a:pt x="1247" y="2088"/>
                    </a:lnTo>
                    <a:lnTo>
                      <a:pt x="1253" y="2078"/>
                    </a:lnTo>
                    <a:lnTo>
                      <a:pt x="1267" y="2059"/>
                    </a:lnTo>
                    <a:lnTo>
                      <a:pt x="1275" y="2045"/>
                    </a:lnTo>
                    <a:lnTo>
                      <a:pt x="1286" y="2032"/>
                    </a:lnTo>
                    <a:lnTo>
                      <a:pt x="1291" y="2010"/>
                    </a:lnTo>
                    <a:lnTo>
                      <a:pt x="1303" y="1981"/>
                    </a:lnTo>
                    <a:lnTo>
                      <a:pt x="1309" y="1973"/>
                    </a:lnTo>
                    <a:lnTo>
                      <a:pt x="1314" y="1963"/>
                    </a:lnTo>
                    <a:lnTo>
                      <a:pt x="1318" y="1956"/>
                    </a:lnTo>
                    <a:lnTo>
                      <a:pt x="1324" y="1951"/>
                    </a:lnTo>
                    <a:lnTo>
                      <a:pt x="1339" y="1930"/>
                    </a:lnTo>
                    <a:lnTo>
                      <a:pt x="1346" y="1922"/>
                    </a:lnTo>
                    <a:lnTo>
                      <a:pt x="1352" y="1919"/>
                    </a:lnTo>
                    <a:lnTo>
                      <a:pt x="1363" y="1915"/>
                    </a:lnTo>
                    <a:lnTo>
                      <a:pt x="1368" y="1902"/>
                    </a:lnTo>
                    <a:lnTo>
                      <a:pt x="1377" y="1895"/>
                    </a:lnTo>
                    <a:lnTo>
                      <a:pt x="1380" y="1873"/>
                    </a:lnTo>
                    <a:lnTo>
                      <a:pt x="1382" y="1834"/>
                    </a:lnTo>
                    <a:lnTo>
                      <a:pt x="1384" y="1829"/>
                    </a:lnTo>
                    <a:lnTo>
                      <a:pt x="1390" y="1829"/>
                    </a:lnTo>
                    <a:lnTo>
                      <a:pt x="1392" y="1825"/>
                    </a:lnTo>
                    <a:lnTo>
                      <a:pt x="1389" y="1820"/>
                    </a:lnTo>
                    <a:lnTo>
                      <a:pt x="1382" y="1813"/>
                    </a:lnTo>
                    <a:lnTo>
                      <a:pt x="1380" y="1809"/>
                    </a:lnTo>
                    <a:lnTo>
                      <a:pt x="1380" y="1795"/>
                    </a:lnTo>
                    <a:lnTo>
                      <a:pt x="1378" y="1792"/>
                    </a:lnTo>
                    <a:lnTo>
                      <a:pt x="1378" y="1777"/>
                    </a:lnTo>
                    <a:lnTo>
                      <a:pt x="1376" y="1769"/>
                    </a:lnTo>
                    <a:lnTo>
                      <a:pt x="1376" y="1762"/>
                    </a:lnTo>
                    <a:lnTo>
                      <a:pt x="1378" y="1758"/>
                    </a:lnTo>
                    <a:lnTo>
                      <a:pt x="1380" y="1752"/>
                    </a:lnTo>
                    <a:lnTo>
                      <a:pt x="1380" y="1742"/>
                    </a:lnTo>
                    <a:lnTo>
                      <a:pt x="1390" y="1726"/>
                    </a:lnTo>
                    <a:lnTo>
                      <a:pt x="1395" y="1719"/>
                    </a:lnTo>
                    <a:lnTo>
                      <a:pt x="1409" y="1706"/>
                    </a:lnTo>
                    <a:lnTo>
                      <a:pt x="1428" y="1684"/>
                    </a:lnTo>
                    <a:lnTo>
                      <a:pt x="1431" y="1684"/>
                    </a:lnTo>
                    <a:lnTo>
                      <a:pt x="1436" y="1680"/>
                    </a:lnTo>
                    <a:lnTo>
                      <a:pt x="1446" y="1672"/>
                    </a:lnTo>
                    <a:lnTo>
                      <a:pt x="1459" y="1662"/>
                    </a:lnTo>
                    <a:lnTo>
                      <a:pt x="1464" y="1656"/>
                    </a:lnTo>
                    <a:lnTo>
                      <a:pt x="1474" y="1650"/>
                    </a:lnTo>
                    <a:lnTo>
                      <a:pt x="1487" y="1636"/>
                    </a:lnTo>
                    <a:lnTo>
                      <a:pt x="1501" y="1628"/>
                    </a:lnTo>
                    <a:lnTo>
                      <a:pt x="1511" y="1628"/>
                    </a:lnTo>
                    <a:lnTo>
                      <a:pt x="1516" y="1625"/>
                    </a:lnTo>
                    <a:lnTo>
                      <a:pt x="1522" y="1618"/>
                    </a:lnTo>
                    <a:lnTo>
                      <a:pt x="1533" y="1614"/>
                    </a:lnTo>
                    <a:lnTo>
                      <a:pt x="1550" y="1614"/>
                    </a:lnTo>
                    <a:lnTo>
                      <a:pt x="1561" y="1606"/>
                    </a:lnTo>
                    <a:lnTo>
                      <a:pt x="1565" y="1604"/>
                    </a:lnTo>
                    <a:lnTo>
                      <a:pt x="1573" y="1593"/>
                    </a:lnTo>
                    <a:lnTo>
                      <a:pt x="1578" y="1591"/>
                    </a:lnTo>
                    <a:lnTo>
                      <a:pt x="1591" y="1588"/>
                    </a:lnTo>
                    <a:lnTo>
                      <a:pt x="1598" y="1588"/>
                    </a:lnTo>
                    <a:lnTo>
                      <a:pt x="1600" y="1585"/>
                    </a:lnTo>
                    <a:lnTo>
                      <a:pt x="1600" y="1581"/>
                    </a:lnTo>
                    <a:lnTo>
                      <a:pt x="1597" y="1579"/>
                    </a:lnTo>
                    <a:lnTo>
                      <a:pt x="1597" y="1576"/>
                    </a:lnTo>
                    <a:lnTo>
                      <a:pt x="1605" y="1569"/>
                    </a:lnTo>
                    <a:lnTo>
                      <a:pt x="1608" y="1569"/>
                    </a:lnTo>
                    <a:lnTo>
                      <a:pt x="1608" y="1567"/>
                    </a:lnTo>
                    <a:lnTo>
                      <a:pt x="1609" y="1571"/>
                    </a:lnTo>
                    <a:lnTo>
                      <a:pt x="1615" y="1572"/>
                    </a:lnTo>
                    <a:lnTo>
                      <a:pt x="1638" y="1566"/>
                    </a:lnTo>
                    <a:lnTo>
                      <a:pt x="1643" y="1566"/>
                    </a:lnTo>
                    <a:lnTo>
                      <a:pt x="1647" y="1569"/>
                    </a:lnTo>
                    <a:lnTo>
                      <a:pt x="1657" y="1570"/>
                    </a:lnTo>
                    <a:lnTo>
                      <a:pt x="1673" y="1564"/>
                    </a:lnTo>
                    <a:lnTo>
                      <a:pt x="1680" y="1564"/>
                    </a:lnTo>
                    <a:lnTo>
                      <a:pt x="1686" y="1566"/>
                    </a:lnTo>
                    <a:lnTo>
                      <a:pt x="1697" y="1567"/>
                    </a:lnTo>
                    <a:lnTo>
                      <a:pt x="1708" y="1567"/>
                    </a:lnTo>
                    <a:lnTo>
                      <a:pt x="1732" y="1564"/>
                    </a:lnTo>
                    <a:lnTo>
                      <a:pt x="1736" y="1563"/>
                    </a:lnTo>
                    <a:lnTo>
                      <a:pt x="1740" y="1554"/>
                    </a:lnTo>
                    <a:lnTo>
                      <a:pt x="1743" y="1542"/>
                    </a:lnTo>
                    <a:lnTo>
                      <a:pt x="1751" y="1533"/>
                    </a:lnTo>
                    <a:lnTo>
                      <a:pt x="1759" y="1529"/>
                    </a:lnTo>
                    <a:lnTo>
                      <a:pt x="1778" y="1521"/>
                    </a:lnTo>
                    <a:lnTo>
                      <a:pt x="1787" y="1512"/>
                    </a:lnTo>
                    <a:lnTo>
                      <a:pt x="1791" y="1505"/>
                    </a:lnTo>
                    <a:lnTo>
                      <a:pt x="1792" y="1497"/>
                    </a:lnTo>
                    <a:lnTo>
                      <a:pt x="1793" y="1483"/>
                    </a:lnTo>
                    <a:lnTo>
                      <a:pt x="1796" y="1469"/>
                    </a:lnTo>
                    <a:lnTo>
                      <a:pt x="1808" y="1452"/>
                    </a:lnTo>
                    <a:lnTo>
                      <a:pt x="1825" y="1431"/>
                    </a:lnTo>
                    <a:lnTo>
                      <a:pt x="1834" y="1416"/>
                    </a:lnTo>
                    <a:lnTo>
                      <a:pt x="1845" y="1388"/>
                    </a:lnTo>
                    <a:lnTo>
                      <a:pt x="1858" y="1373"/>
                    </a:lnTo>
                    <a:lnTo>
                      <a:pt x="1864" y="1365"/>
                    </a:lnTo>
                    <a:lnTo>
                      <a:pt x="1867" y="1335"/>
                    </a:lnTo>
                    <a:lnTo>
                      <a:pt x="1867" y="1318"/>
                    </a:lnTo>
                    <a:lnTo>
                      <a:pt x="1868" y="1305"/>
                    </a:lnTo>
                    <a:lnTo>
                      <a:pt x="1872" y="1291"/>
                    </a:lnTo>
                    <a:lnTo>
                      <a:pt x="1878" y="1282"/>
                    </a:lnTo>
                    <a:lnTo>
                      <a:pt x="1890" y="1268"/>
                    </a:lnTo>
                    <a:lnTo>
                      <a:pt x="1894" y="1260"/>
                    </a:lnTo>
                    <a:lnTo>
                      <a:pt x="1894" y="1244"/>
                    </a:lnTo>
                    <a:lnTo>
                      <a:pt x="1898" y="1206"/>
                    </a:lnTo>
                    <a:lnTo>
                      <a:pt x="1900" y="1199"/>
                    </a:lnTo>
                    <a:lnTo>
                      <a:pt x="1904" y="1173"/>
                    </a:lnTo>
                    <a:lnTo>
                      <a:pt x="1907" y="1156"/>
                    </a:lnTo>
                    <a:lnTo>
                      <a:pt x="1906" y="1144"/>
                    </a:lnTo>
                    <a:lnTo>
                      <a:pt x="1904" y="1134"/>
                    </a:lnTo>
                    <a:lnTo>
                      <a:pt x="1904" y="1111"/>
                    </a:lnTo>
                    <a:lnTo>
                      <a:pt x="1901" y="1102"/>
                    </a:lnTo>
                    <a:lnTo>
                      <a:pt x="1901" y="1080"/>
                    </a:lnTo>
                    <a:lnTo>
                      <a:pt x="1904" y="1052"/>
                    </a:lnTo>
                    <a:lnTo>
                      <a:pt x="1907" y="1034"/>
                    </a:lnTo>
                    <a:lnTo>
                      <a:pt x="1907" y="1022"/>
                    </a:lnTo>
                    <a:lnTo>
                      <a:pt x="1910" y="1009"/>
                    </a:lnTo>
                    <a:lnTo>
                      <a:pt x="1911" y="1006"/>
                    </a:lnTo>
                    <a:lnTo>
                      <a:pt x="1922" y="995"/>
                    </a:lnTo>
                    <a:lnTo>
                      <a:pt x="1926" y="995"/>
                    </a:lnTo>
                    <a:lnTo>
                      <a:pt x="1935" y="998"/>
                    </a:lnTo>
                    <a:lnTo>
                      <a:pt x="1937" y="998"/>
                    </a:lnTo>
                    <a:lnTo>
                      <a:pt x="1952" y="984"/>
                    </a:lnTo>
                    <a:lnTo>
                      <a:pt x="1963" y="969"/>
                    </a:lnTo>
                    <a:lnTo>
                      <a:pt x="1975" y="947"/>
                    </a:lnTo>
                    <a:lnTo>
                      <a:pt x="1981" y="929"/>
                    </a:lnTo>
                    <a:lnTo>
                      <a:pt x="1989" y="914"/>
                    </a:lnTo>
                    <a:lnTo>
                      <a:pt x="1997" y="902"/>
                    </a:lnTo>
                    <a:lnTo>
                      <a:pt x="2013" y="889"/>
                    </a:lnTo>
                    <a:lnTo>
                      <a:pt x="2018" y="881"/>
                    </a:lnTo>
                    <a:lnTo>
                      <a:pt x="2028" y="871"/>
                    </a:lnTo>
                    <a:lnTo>
                      <a:pt x="2049" y="860"/>
                    </a:lnTo>
                    <a:lnTo>
                      <a:pt x="2055" y="853"/>
                    </a:lnTo>
                    <a:lnTo>
                      <a:pt x="2063" y="840"/>
                    </a:lnTo>
                    <a:lnTo>
                      <a:pt x="2076" y="824"/>
                    </a:lnTo>
                    <a:lnTo>
                      <a:pt x="2094" y="805"/>
                    </a:lnTo>
                    <a:lnTo>
                      <a:pt x="2111" y="779"/>
                    </a:lnTo>
                    <a:lnTo>
                      <a:pt x="2115" y="776"/>
                    </a:lnTo>
                    <a:lnTo>
                      <a:pt x="2120" y="767"/>
                    </a:lnTo>
                    <a:lnTo>
                      <a:pt x="2120" y="767"/>
                    </a:lnTo>
                    <a:lnTo>
                      <a:pt x="2130" y="724"/>
                    </a:lnTo>
                    <a:lnTo>
                      <a:pt x="2132" y="709"/>
                    </a:lnTo>
                    <a:lnTo>
                      <a:pt x="2135" y="673"/>
                    </a:lnTo>
                    <a:lnTo>
                      <a:pt x="2135" y="650"/>
                    </a:lnTo>
                    <a:lnTo>
                      <a:pt x="2126" y="629"/>
                    </a:lnTo>
                    <a:lnTo>
                      <a:pt x="2120" y="597"/>
                    </a:lnTo>
                    <a:lnTo>
                      <a:pt x="2111" y="582"/>
                    </a:lnTo>
                    <a:lnTo>
                      <a:pt x="2102" y="570"/>
                    </a:lnTo>
                    <a:lnTo>
                      <a:pt x="2093" y="565"/>
                    </a:lnTo>
                    <a:lnTo>
                      <a:pt x="2046" y="565"/>
                    </a:lnTo>
                    <a:lnTo>
                      <a:pt x="2040" y="565"/>
                    </a:lnTo>
                    <a:lnTo>
                      <a:pt x="2034" y="564"/>
                    </a:lnTo>
                    <a:lnTo>
                      <a:pt x="2030" y="560"/>
                    </a:lnTo>
                    <a:lnTo>
                      <a:pt x="2022" y="558"/>
                    </a:lnTo>
                    <a:lnTo>
                      <a:pt x="2014" y="558"/>
                    </a:lnTo>
                    <a:lnTo>
                      <a:pt x="2009" y="550"/>
                    </a:lnTo>
                    <a:lnTo>
                      <a:pt x="2000" y="542"/>
                    </a:lnTo>
                    <a:lnTo>
                      <a:pt x="1993" y="538"/>
                    </a:lnTo>
                    <a:lnTo>
                      <a:pt x="1985" y="534"/>
                    </a:lnTo>
                    <a:lnTo>
                      <a:pt x="1971" y="526"/>
                    </a:lnTo>
                    <a:lnTo>
                      <a:pt x="1942" y="496"/>
                    </a:lnTo>
                    <a:lnTo>
                      <a:pt x="1930" y="485"/>
                    </a:lnTo>
                    <a:lnTo>
                      <a:pt x="1915" y="474"/>
                    </a:lnTo>
                    <a:lnTo>
                      <a:pt x="1896" y="463"/>
                    </a:lnTo>
                    <a:lnTo>
                      <a:pt x="1883" y="455"/>
                    </a:lnTo>
                    <a:lnTo>
                      <a:pt x="1872" y="448"/>
                    </a:lnTo>
                    <a:lnTo>
                      <a:pt x="1860" y="445"/>
                    </a:lnTo>
                    <a:lnTo>
                      <a:pt x="1808" y="444"/>
                    </a:lnTo>
                    <a:lnTo>
                      <a:pt x="1799" y="445"/>
                    </a:lnTo>
                    <a:lnTo>
                      <a:pt x="1790" y="445"/>
                    </a:lnTo>
                    <a:lnTo>
                      <a:pt x="1760" y="444"/>
                    </a:lnTo>
                    <a:lnTo>
                      <a:pt x="1751" y="442"/>
                    </a:lnTo>
                    <a:lnTo>
                      <a:pt x="1731" y="437"/>
                    </a:lnTo>
                    <a:lnTo>
                      <a:pt x="1678" y="420"/>
                    </a:lnTo>
                    <a:lnTo>
                      <a:pt x="1668" y="420"/>
                    </a:lnTo>
                    <a:lnTo>
                      <a:pt x="1665" y="420"/>
                    </a:lnTo>
                    <a:lnTo>
                      <a:pt x="1659" y="413"/>
                    </a:lnTo>
                    <a:lnTo>
                      <a:pt x="1652" y="417"/>
                    </a:lnTo>
                    <a:lnTo>
                      <a:pt x="1645" y="423"/>
                    </a:lnTo>
                    <a:lnTo>
                      <a:pt x="1636" y="426"/>
                    </a:lnTo>
                    <a:lnTo>
                      <a:pt x="1620" y="433"/>
                    </a:lnTo>
                    <a:lnTo>
                      <a:pt x="1611" y="434"/>
                    </a:lnTo>
                    <a:lnTo>
                      <a:pt x="1610" y="428"/>
                    </a:lnTo>
                    <a:lnTo>
                      <a:pt x="1613" y="421"/>
                    </a:lnTo>
                    <a:lnTo>
                      <a:pt x="1619" y="415"/>
                    </a:lnTo>
                    <a:lnTo>
                      <a:pt x="1619" y="410"/>
                    </a:lnTo>
                    <a:lnTo>
                      <a:pt x="1616" y="405"/>
                    </a:lnTo>
                    <a:lnTo>
                      <a:pt x="1611" y="403"/>
                    </a:lnTo>
                    <a:lnTo>
                      <a:pt x="1609" y="403"/>
                    </a:lnTo>
                    <a:lnTo>
                      <a:pt x="1605" y="404"/>
                    </a:lnTo>
                    <a:lnTo>
                      <a:pt x="1602" y="404"/>
                    </a:lnTo>
                    <a:lnTo>
                      <a:pt x="1600" y="403"/>
                    </a:lnTo>
                    <a:lnTo>
                      <a:pt x="1600" y="399"/>
                    </a:lnTo>
                    <a:lnTo>
                      <a:pt x="1604" y="397"/>
                    </a:lnTo>
                    <a:lnTo>
                      <a:pt x="1605" y="387"/>
                    </a:lnTo>
                    <a:lnTo>
                      <a:pt x="1598" y="375"/>
                    </a:lnTo>
                    <a:lnTo>
                      <a:pt x="1587" y="366"/>
                    </a:lnTo>
                    <a:lnTo>
                      <a:pt x="1582" y="367"/>
                    </a:lnTo>
                    <a:lnTo>
                      <a:pt x="1576" y="370"/>
                    </a:lnTo>
                    <a:lnTo>
                      <a:pt x="1570" y="375"/>
                    </a:lnTo>
                    <a:lnTo>
                      <a:pt x="1564" y="378"/>
                    </a:lnTo>
                    <a:lnTo>
                      <a:pt x="1564" y="369"/>
                    </a:lnTo>
                    <a:lnTo>
                      <a:pt x="1561" y="364"/>
                    </a:lnTo>
                    <a:lnTo>
                      <a:pt x="1555" y="355"/>
                    </a:lnTo>
                    <a:lnTo>
                      <a:pt x="1543" y="353"/>
                    </a:lnTo>
                    <a:lnTo>
                      <a:pt x="1533" y="347"/>
                    </a:lnTo>
                    <a:lnTo>
                      <a:pt x="1522" y="345"/>
                    </a:lnTo>
                    <a:lnTo>
                      <a:pt x="1517" y="340"/>
                    </a:lnTo>
                    <a:lnTo>
                      <a:pt x="1502" y="340"/>
                    </a:lnTo>
                    <a:lnTo>
                      <a:pt x="1497" y="339"/>
                    </a:lnTo>
                    <a:lnTo>
                      <a:pt x="1465" y="322"/>
                    </a:lnTo>
                    <a:lnTo>
                      <a:pt x="1454" y="318"/>
                    </a:lnTo>
                    <a:lnTo>
                      <a:pt x="1425" y="320"/>
                    </a:lnTo>
                    <a:lnTo>
                      <a:pt x="1416" y="324"/>
                    </a:lnTo>
                    <a:lnTo>
                      <a:pt x="1409" y="339"/>
                    </a:lnTo>
                    <a:lnTo>
                      <a:pt x="1403" y="342"/>
                    </a:lnTo>
                    <a:lnTo>
                      <a:pt x="1399" y="350"/>
                    </a:lnTo>
                    <a:lnTo>
                      <a:pt x="1396" y="359"/>
                    </a:lnTo>
                    <a:lnTo>
                      <a:pt x="1392" y="366"/>
                    </a:lnTo>
                    <a:lnTo>
                      <a:pt x="1383" y="366"/>
                    </a:lnTo>
                    <a:lnTo>
                      <a:pt x="1374" y="370"/>
                    </a:lnTo>
                    <a:lnTo>
                      <a:pt x="1371" y="371"/>
                    </a:lnTo>
                    <a:lnTo>
                      <a:pt x="1365" y="376"/>
                    </a:lnTo>
                    <a:lnTo>
                      <a:pt x="1358" y="396"/>
                    </a:lnTo>
                    <a:lnTo>
                      <a:pt x="1355" y="403"/>
                    </a:lnTo>
                    <a:lnTo>
                      <a:pt x="1352" y="404"/>
                    </a:lnTo>
                    <a:lnTo>
                      <a:pt x="1351" y="408"/>
                    </a:lnTo>
                    <a:lnTo>
                      <a:pt x="1349" y="418"/>
                    </a:lnTo>
                    <a:lnTo>
                      <a:pt x="1344" y="419"/>
                    </a:lnTo>
                    <a:lnTo>
                      <a:pt x="1344" y="419"/>
                    </a:lnTo>
                    <a:lnTo>
                      <a:pt x="1341" y="412"/>
                    </a:lnTo>
                    <a:lnTo>
                      <a:pt x="1341" y="401"/>
                    </a:lnTo>
                    <a:lnTo>
                      <a:pt x="1345" y="386"/>
                    </a:lnTo>
                    <a:lnTo>
                      <a:pt x="1342" y="386"/>
                    </a:lnTo>
                    <a:lnTo>
                      <a:pt x="1334" y="386"/>
                    </a:lnTo>
                    <a:lnTo>
                      <a:pt x="1326" y="388"/>
                    </a:lnTo>
                    <a:lnTo>
                      <a:pt x="1319" y="387"/>
                    </a:lnTo>
                    <a:lnTo>
                      <a:pt x="1296" y="388"/>
                    </a:lnTo>
                    <a:lnTo>
                      <a:pt x="1287" y="387"/>
                    </a:lnTo>
                    <a:lnTo>
                      <a:pt x="1286" y="388"/>
                    </a:lnTo>
                    <a:lnTo>
                      <a:pt x="1280" y="388"/>
                    </a:lnTo>
                    <a:lnTo>
                      <a:pt x="1277" y="387"/>
                    </a:lnTo>
                    <a:lnTo>
                      <a:pt x="1271" y="387"/>
                    </a:lnTo>
                    <a:lnTo>
                      <a:pt x="1256" y="392"/>
                    </a:lnTo>
                    <a:lnTo>
                      <a:pt x="1250" y="392"/>
                    </a:lnTo>
                    <a:lnTo>
                      <a:pt x="1238" y="387"/>
                    </a:lnTo>
                    <a:lnTo>
                      <a:pt x="1234" y="387"/>
                    </a:lnTo>
                    <a:lnTo>
                      <a:pt x="1232" y="388"/>
                    </a:lnTo>
                    <a:lnTo>
                      <a:pt x="1229" y="397"/>
                    </a:lnTo>
                    <a:lnTo>
                      <a:pt x="1228" y="399"/>
                    </a:lnTo>
                    <a:lnTo>
                      <a:pt x="1226" y="397"/>
                    </a:lnTo>
                    <a:lnTo>
                      <a:pt x="1224" y="390"/>
                    </a:lnTo>
                    <a:lnTo>
                      <a:pt x="1226" y="387"/>
                    </a:lnTo>
                    <a:lnTo>
                      <a:pt x="1232" y="381"/>
                    </a:lnTo>
                    <a:lnTo>
                      <a:pt x="1238" y="381"/>
                    </a:lnTo>
                    <a:lnTo>
                      <a:pt x="1247" y="385"/>
                    </a:lnTo>
                    <a:lnTo>
                      <a:pt x="1259" y="386"/>
                    </a:lnTo>
                    <a:lnTo>
                      <a:pt x="1269" y="382"/>
                    </a:lnTo>
                    <a:lnTo>
                      <a:pt x="1271" y="380"/>
                    </a:lnTo>
                    <a:lnTo>
                      <a:pt x="1272" y="377"/>
                    </a:lnTo>
                    <a:lnTo>
                      <a:pt x="1272" y="355"/>
                    </a:lnTo>
                    <a:lnTo>
                      <a:pt x="1271" y="353"/>
                    </a:lnTo>
                    <a:lnTo>
                      <a:pt x="1265" y="353"/>
                    </a:lnTo>
                    <a:lnTo>
                      <a:pt x="1264" y="349"/>
                    </a:lnTo>
                    <a:lnTo>
                      <a:pt x="1258" y="345"/>
                    </a:lnTo>
                    <a:lnTo>
                      <a:pt x="1256" y="344"/>
                    </a:lnTo>
                    <a:lnTo>
                      <a:pt x="1256" y="340"/>
                    </a:lnTo>
                    <a:lnTo>
                      <a:pt x="1261" y="339"/>
                    </a:lnTo>
                    <a:lnTo>
                      <a:pt x="1266" y="334"/>
                    </a:lnTo>
                    <a:lnTo>
                      <a:pt x="1267" y="329"/>
                    </a:lnTo>
                    <a:lnTo>
                      <a:pt x="1261" y="329"/>
                    </a:lnTo>
                    <a:lnTo>
                      <a:pt x="1258" y="332"/>
                    </a:lnTo>
                    <a:lnTo>
                      <a:pt x="1254" y="332"/>
                    </a:lnTo>
                    <a:lnTo>
                      <a:pt x="1249" y="340"/>
                    </a:lnTo>
                    <a:lnTo>
                      <a:pt x="1247" y="348"/>
                    </a:lnTo>
                    <a:lnTo>
                      <a:pt x="1236" y="348"/>
                    </a:lnTo>
                    <a:lnTo>
                      <a:pt x="1234" y="345"/>
                    </a:lnTo>
                    <a:lnTo>
                      <a:pt x="1234" y="343"/>
                    </a:lnTo>
                    <a:lnTo>
                      <a:pt x="1234" y="327"/>
                    </a:lnTo>
                    <a:lnTo>
                      <a:pt x="1231" y="317"/>
                    </a:lnTo>
                    <a:lnTo>
                      <a:pt x="1231" y="308"/>
                    </a:lnTo>
                    <a:lnTo>
                      <a:pt x="1232" y="306"/>
                    </a:lnTo>
                    <a:lnTo>
                      <a:pt x="1238" y="299"/>
                    </a:lnTo>
                    <a:lnTo>
                      <a:pt x="1243" y="292"/>
                    </a:lnTo>
                    <a:lnTo>
                      <a:pt x="1253" y="281"/>
                    </a:lnTo>
                    <a:lnTo>
                      <a:pt x="1266" y="267"/>
                    </a:lnTo>
                    <a:lnTo>
                      <a:pt x="1283" y="254"/>
                    </a:lnTo>
                    <a:lnTo>
                      <a:pt x="1291" y="242"/>
                    </a:lnTo>
                    <a:lnTo>
                      <a:pt x="1297" y="238"/>
                    </a:lnTo>
                    <a:lnTo>
                      <a:pt x="1303" y="232"/>
                    </a:lnTo>
                    <a:lnTo>
                      <a:pt x="1306" y="222"/>
                    </a:lnTo>
                    <a:lnTo>
                      <a:pt x="1306" y="218"/>
                    </a:lnTo>
                    <a:lnTo>
                      <a:pt x="1312" y="199"/>
                    </a:lnTo>
                    <a:lnTo>
                      <a:pt x="1312" y="195"/>
                    </a:lnTo>
                    <a:lnTo>
                      <a:pt x="1308" y="192"/>
                    </a:lnTo>
                    <a:lnTo>
                      <a:pt x="1301" y="192"/>
                    </a:lnTo>
                    <a:lnTo>
                      <a:pt x="1285" y="187"/>
                    </a:lnTo>
                    <a:lnTo>
                      <a:pt x="1279" y="175"/>
                    </a:lnTo>
                    <a:lnTo>
                      <a:pt x="1272" y="152"/>
                    </a:lnTo>
                    <a:lnTo>
                      <a:pt x="1271" y="150"/>
                    </a:lnTo>
                    <a:lnTo>
                      <a:pt x="1269" y="138"/>
                    </a:lnTo>
                    <a:lnTo>
                      <a:pt x="1264" y="129"/>
                    </a:lnTo>
                    <a:lnTo>
                      <a:pt x="1260" y="116"/>
                    </a:lnTo>
                    <a:lnTo>
                      <a:pt x="1256" y="105"/>
                    </a:lnTo>
                    <a:lnTo>
                      <a:pt x="1253" y="91"/>
                    </a:lnTo>
                    <a:lnTo>
                      <a:pt x="1253" y="80"/>
                    </a:lnTo>
                    <a:lnTo>
                      <a:pt x="1247" y="69"/>
                    </a:lnTo>
                    <a:lnTo>
                      <a:pt x="1237" y="57"/>
                    </a:lnTo>
                    <a:lnTo>
                      <a:pt x="1232" y="53"/>
                    </a:lnTo>
                    <a:lnTo>
                      <a:pt x="1229" y="54"/>
                    </a:lnTo>
                    <a:lnTo>
                      <a:pt x="1227" y="62"/>
                    </a:lnTo>
                    <a:lnTo>
                      <a:pt x="1222" y="63"/>
                    </a:lnTo>
                    <a:lnTo>
                      <a:pt x="1209" y="76"/>
                    </a:lnTo>
                    <a:lnTo>
                      <a:pt x="1206" y="84"/>
                    </a:lnTo>
                    <a:lnTo>
                      <a:pt x="1193" y="102"/>
                    </a:lnTo>
                    <a:lnTo>
                      <a:pt x="1183" y="114"/>
                    </a:lnTo>
                    <a:lnTo>
                      <a:pt x="1179" y="121"/>
                    </a:lnTo>
                    <a:lnTo>
                      <a:pt x="1170" y="143"/>
                    </a:lnTo>
                    <a:lnTo>
                      <a:pt x="1143" y="167"/>
                    </a:lnTo>
                    <a:lnTo>
                      <a:pt x="1141" y="170"/>
                    </a:lnTo>
                    <a:lnTo>
                      <a:pt x="1136" y="172"/>
                    </a:lnTo>
                    <a:lnTo>
                      <a:pt x="1126" y="172"/>
                    </a:lnTo>
                    <a:lnTo>
                      <a:pt x="1119" y="168"/>
                    </a:lnTo>
                    <a:lnTo>
                      <a:pt x="1113" y="168"/>
                    </a:lnTo>
                    <a:lnTo>
                      <a:pt x="1109" y="170"/>
                    </a:lnTo>
                    <a:lnTo>
                      <a:pt x="1093" y="177"/>
                    </a:lnTo>
                    <a:lnTo>
                      <a:pt x="1087" y="177"/>
                    </a:lnTo>
                    <a:lnTo>
                      <a:pt x="1084" y="176"/>
                    </a:lnTo>
                    <a:lnTo>
                      <a:pt x="1075" y="170"/>
                    </a:lnTo>
                    <a:lnTo>
                      <a:pt x="1065" y="159"/>
                    </a:lnTo>
                    <a:lnTo>
                      <a:pt x="1059" y="157"/>
                    </a:lnTo>
                    <a:lnTo>
                      <a:pt x="1055" y="155"/>
                    </a:lnTo>
                    <a:lnTo>
                      <a:pt x="1034" y="149"/>
                    </a:lnTo>
                    <a:lnTo>
                      <a:pt x="1012" y="155"/>
                    </a:lnTo>
                    <a:lnTo>
                      <a:pt x="1008" y="155"/>
                    </a:lnTo>
                    <a:lnTo>
                      <a:pt x="998" y="152"/>
                    </a:lnTo>
                    <a:lnTo>
                      <a:pt x="991" y="152"/>
                    </a:lnTo>
                    <a:lnTo>
                      <a:pt x="985" y="155"/>
                    </a:lnTo>
                    <a:lnTo>
                      <a:pt x="986" y="179"/>
                    </a:lnTo>
                    <a:lnTo>
                      <a:pt x="982" y="183"/>
                    </a:lnTo>
                    <a:lnTo>
                      <a:pt x="965" y="183"/>
                    </a:lnTo>
                    <a:lnTo>
                      <a:pt x="953" y="178"/>
                    </a:lnTo>
                    <a:lnTo>
                      <a:pt x="942" y="179"/>
                    </a:lnTo>
                    <a:lnTo>
                      <a:pt x="928" y="181"/>
                    </a:lnTo>
                    <a:lnTo>
                      <a:pt x="922" y="178"/>
                    </a:lnTo>
                    <a:lnTo>
                      <a:pt x="921" y="177"/>
                    </a:lnTo>
                    <a:lnTo>
                      <a:pt x="917" y="176"/>
                    </a:lnTo>
                    <a:lnTo>
                      <a:pt x="912" y="176"/>
                    </a:lnTo>
                    <a:lnTo>
                      <a:pt x="901" y="182"/>
                    </a:lnTo>
                    <a:lnTo>
                      <a:pt x="893" y="192"/>
                    </a:lnTo>
                    <a:lnTo>
                      <a:pt x="879" y="192"/>
                    </a:lnTo>
                    <a:lnTo>
                      <a:pt x="871" y="195"/>
                    </a:lnTo>
                    <a:lnTo>
                      <a:pt x="866" y="200"/>
                    </a:lnTo>
                    <a:lnTo>
                      <a:pt x="855" y="200"/>
                    </a:lnTo>
                    <a:lnTo>
                      <a:pt x="846" y="203"/>
                    </a:lnTo>
                    <a:lnTo>
                      <a:pt x="840" y="213"/>
                    </a:lnTo>
                    <a:lnTo>
                      <a:pt x="835" y="215"/>
                    </a:lnTo>
                    <a:lnTo>
                      <a:pt x="822" y="215"/>
                    </a:lnTo>
                    <a:lnTo>
                      <a:pt x="812" y="213"/>
                    </a:lnTo>
                    <a:lnTo>
                      <a:pt x="796" y="203"/>
                    </a:lnTo>
                    <a:lnTo>
                      <a:pt x="790" y="198"/>
                    </a:lnTo>
                    <a:lnTo>
                      <a:pt x="786" y="192"/>
                    </a:lnTo>
                    <a:lnTo>
                      <a:pt x="783" y="191"/>
                    </a:lnTo>
                    <a:lnTo>
                      <a:pt x="779" y="186"/>
                    </a:lnTo>
                    <a:lnTo>
                      <a:pt x="777" y="183"/>
                    </a:lnTo>
                    <a:lnTo>
                      <a:pt x="779" y="170"/>
                    </a:lnTo>
                    <a:lnTo>
                      <a:pt x="777" y="161"/>
                    </a:lnTo>
                    <a:lnTo>
                      <a:pt x="766" y="151"/>
                    </a:lnTo>
                    <a:lnTo>
                      <a:pt x="765" y="148"/>
                    </a:lnTo>
                    <a:lnTo>
                      <a:pt x="765" y="117"/>
                    </a:lnTo>
                    <a:lnTo>
                      <a:pt x="771" y="103"/>
                    </a:lnTo>
                    <a:lnTo>
                      <a:pt x="774" y="96"/>
                    </a:lnTo>
                    <a:lnTo>
                      <a:pt x="774" y="86"/>
                    </a:lnTo>
                    <a:lnTo>
                      <a:pt x="783" y="73"/>
                    </a:lnTo>
                    <a:lnTo>
                      <a:pt x="785" y="70"/>
                    </a:lnTo>
                    <a:lnTo>
                      <a:pt x="783" y="63"/>
                    </a:lnTo>
                    <a:lnTo>
                      <a:pt x="779" y="57"/>
                    </a:lnTo>
                    <a:lnTo>
                      <a:pt x="779" y="42"/>
                    </a:lnTo>
                    <a:lnTo>
                      <a:pt x="767" y="38"/>
                    </a:lnTo>
                    <a:lnTo>
                      <a:pt x="765" y="37"/>
                    </a:lnTo>
                    <a:lnTo>
                      <a:pt x="756" y="36"/>
                    </a:lnTo>
                    <a:lnTo>
                      <a:pt x="760" y="22"/>
                    </a:lnTo>
                    <a:lnTo>
                      <a:pt x="760" y="15"/>
                    </a:lnTo>
                    <a:lnTo>
                      <a:pt x="760" y="9"/>
                    </a:lnTo>
                    <a:lnTo>
                      <a:pt x="755" y="0"/>
                    </a:lnTo>
                    <a:lnTo>
                      <a:pt x="747" y="0"/>
                    </a:lnTo>
                    <a:lnTo>
                      <a:pt x="734" y="4"/>
                    </a:lnTo>
                    <a:lnTo>
                      <a:pt x="725" y="3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51" name="Freeform 250"/>
              <p:cNvSpPr>
                <a:spLocks noChangeAspect="1"/>
              </p:cNvSpPr>
              <p:nvPr/>
            </p:nvSpPr>
            <p:spPr bwMode="gray">
              <a:xfrm>
                <a:off x="1650" y="2350"/>
                <a:ext cx="132" cy="182"/>
              </a:xfrm>
              <a:custGeom>
                <a:avLst/>
                <a:gdLst/>
                <a:ahLst/>
                <a:cxnLst>
                  <a:cxn ang="0">
                    <a:pos x="404" y="0"/>
                  </a:cxn>
                  <a:cxn ang="0">
                    <a:pos x="380" y="12"/>
                  </a:cxn>
                  <a:cxn ang="0">
                    <a:pos x="314" y="58"/>
                  </a:cxn>
                  <a:cxn ang="0">
                    <a:pos x="260" y="65"/>
                  </a:cxn>
                  <a:cxn ang="0">
                    <a:pos x="244" y="82"/>
                  </a:cxn>
                  <a:cxn ang="0">
                    <a:pos x="187" y="102"/>
                  </a:cxn>
                  <a:cxn ang="0">
                    <a:pos x="158" y="170"/>
                  </a:cxn>
                  <a:cxn ang="0">
                    <a:pos x="115" y="213"/>
                  </a:cxn>
                  <a:cxn ang="0">
                    <a:pos x="113" y="242"/>
                  </a:cxn>
                  <a:cxn ang="0">
                    <a:pos x="88" y="226"/>
                  </a:cxn>
                  <a:cxn ang="0">
                    <a:pos x="91" y="251"/>
                  </a:cxn>
                  <a:cxn ang="0">
                    <a:pos x="60" y="278"/>
                  </a:cxn>
                  <a:cxn ang="0">
                    <a:pos x="81" y="320"/>
                  </a:cxn>
                  <a:cxn ang="0">
                    <a:pos x="83" y="380"/>
                  </a:cxn>
                  <a:cxn ang="0">
                    <a:pos x="83" y="462"/>
                  </a:cxn>
                  <a:cxn ang="0">
                    <a:pos x="111" y="472"/>
                  </a:cxn>
                  <a:cxn ang="0">
                    <a:pos x="71" y="533"/>
                  </a:cxn>
                  <a:cxn ang="0">
                    <a:pos x="20" y="560"/>
                  </a:cxn>
                  <a:cxn ang="0">
                    <a:pos x="0" y="596"/>
                  </a:cxn>
                  <a:cxn ang="0">
                    <a:pos x="44" y="629"/>
                  </a:cxn>
                  <a:cxn ang="0">
                    <a:pos x="106" y="673"/>
                  </a:cxn>
                  <a:cxn ang="0">
                    <a:pos x="156" y="665"/>
                  </a:cxn>
                  <a:cxn ang="0">
                    <a:pos x="201" y="687"/>
                  </a:cxn>
                  <a:cxn ang="0">
                    <a:pos x="238" y="708"/>
                  </a:cxn>
                  <a:cxn ang="0">
                    <a:pos x="273" y="743"/>
                  </a:cxn>
                  <a:cxn ang="0">
                    <a:pos x="297" y="776"/>
                  </a:cxn>
                  <a:cxn ang="0">
                    <a:pos x="319" y="811"/>
                  </a:cxn>
                  <a:cxn ang="0">
                    <a:pos x="365" y="821"/>
                  </a:cxn>
                  <a:cxn ang="0">
                    <a:pos x="389" y="807"/>
                  </a:cxn>
                  <a:cxn ang="0">
                    <a:pos x="435" y="807"/>
                  </a:cxn>
                  <a:cxn ang="0">
                    <a:pos x="488" y="842"/>
                  </a:cxn>
                  <a:cxn ang="0">
                    <a:pos x="459" y="892"/>
                  </a:cxn>
                  <a:cxn ang="0">
                    <a:pos x="494" y="909"/>
                  </a:cxn>
                  <a:cxn ang="0">
                    <a:pos x="504" y="858"/>
                  </a:cxn>
                  <a:cxn ang="0">
                    <a:pos x="524" y="752"/>
                  </a:cxn>
                  <a:cxn ang="0">
                    <a:pos x="489" y="655"/>
                  </a:cxn>
                  <a:cxn ang="0">
                    <a:pos x="532" y="652"/>
                  </a:cxn>
                  <a:cxn ang="0">
                    <a:pos x="518" y="627"/>
                  </a:cxn>
                  <a:cxn ang="0">
                    <a:pos x="501" y="620"/>
                  </a:cxn>
                  <a:cxn ang="0">
                    <a:pos x="591" y="575"/>
                  </a:cxn>
                  <a:cxn ang="0">
                    <a:pos x="633" y="574"/>
                  </a:cxn>
                  <a:cxn ang="0">
                    <a:pos x="658" y="603"/>
                  </a:cxn>
                  <a:cxn ang="0">
                    <a:pos x="626" y="516"/>
                  </a:cxn>
                  <a:cxn ang="0">
                    <a:pos x="640" y="493"/>
                  </a:cxn>
                  <a:cxn ang="0">
                    <a:pos x="615" y="453"/>
                  </a:cxn>
                  <a:cxn ang="0">
                    <a:pos x="615" y="403"/>
                  </a:cxn>
                  <a:cxn ang="0">
                    <a:pos x="633" y="353"/>
                  </a:cxn>
                  <a:cxn ang="0">
                    <a:pos x="583" y="353"/>
                  </a:cxn>
                  <a:cxn ang="0">
                    <a:pos x="544" y="348"/>
                  </a:cxn>
                  <a:cxn ang="0">
                    <a:pos x="494" y="307"/>
                  </a:cxn>
                  <a:cxn ang="0">
                    <a:pos x="443" y="294"/>
                  </a:cxn>
                  <a:cxn ang="0">
                    <a:pos x="376" y="283"/>
                  </a:cxn>
                  <a:cxn ang="0">
                    <a:pos x="353" y="223"/>
                  </a:cxn>
                  <a:cxn ang="0">
                    <a:pos x="334" y="180"/>
                  </a:cxn>
                  <a:cxn ang="0">
                    <a:pos x="375" y="62"/>
                  </a:cxn>
                </a:cxnLst>
                <a:rect l="0" t="0" r="r" b="b"/>
                <a:pathLst>
                  <a:path w="663" h="909">
                    <a:moveTo>
                      <a:pt x="419" y="33"/>
                    </a:moveTo>
                    <a:lnTo>
                      <a:pt x="424" y="28"/>
                    </a:lnTo>
                    <a:lnTo>
                      <a:pt x="429" y="21"/>
                    </a:lnTo>
                    <a:lnTo>
                      <a:pt x="427" y="12"/>
                    </a:lnTo>
                    <a:lnTo>
                      <a:pt x="418" y="6"/>
                    </a:lnTo>
                    <a:lnTo>
                      <a:pt x="404" y="0"/>
                    </a:lnTo>
                    <a:lnTo>
                      <a:pt x="396" y="5"/>
                    </a:lnTo>
                    <a:lnTo>
                      <a:pt x="393" y="5"/>
                    </a:lnTo>
                    <a:lnTo>
                      <a:pt x="391" y="5"/>
                    </a:lnTo>
                    <a:lnTo>
                      <a:pt x="391" y="14"/>
                    </a:lnTo>
                    <a:lnTo>
                      <a:pt x="386" y="14"/>
                    </a:lnTo>
                    <a:lnTo>
                      <a:pt x="380" y="12"/>
                    </a:lnTo>
                    <a:lnTo>
                      <a:pt x="378" y="16"/>
                    </a:lnTo>
                    <a:lnTo>
                      <a:pt x="377" y="24"/>
                    </a:lnTo>
                    <a:lnTo>
                      <a:pt x="372" y="31"/>
                    </a:lnTo>
                    <a:lnTo>
                      <a:pt x="366" y="35"/>
                    </a:lnTo>
                    <a:lnTo>
                      <a:pt x="341" y="43"/>
                    </a:lnTo>
                    <a:lnTo>
                      <a:pt x="314" y="58"/>
                    </a:lnTo>
                    <a:lnTo>
                      <a:pt x="310" y="60"/>
                    </a:lnTo>
                    <a:lnTo>
                      <a:pt x="289" y="65"/>
                    </a:lnTo>
                    <a:lnTo>
                      <a:pt x="281" y="65"/>
                    </a:lnTo>
                    <a:lnTo>
                      <a:pt x="271" y="63"/>
                    </a:lnTo>
                    <a:lnTo>
                      <a:pt x="263" y="63"/>
                    </a:lnTo>
                    <a:lnTo>
                      <a:pt x="260" y="65"/>
                    </a:lnTo>
                    <a:lnTo>
                      <a:pt x="257" y="70"/>
                    </a:lnTo>
                    <a:lnTo>
                      <a:pt x="253" y="81"/>
                    </a:lnTo>
                    <a:lnTo>
                      <a:pt x="249" y="90"/>
                    </a:lnTo>
                    <a:lnTo>
                      <a:pt x="247" y="91"/>
                    </a:lnTo>
                    <a:lnTo>
                      <a:pt x="244" y="91"/>
                    </a:lnTo>
                    <a:lnTo>
                      <a:pt x="244" y="82"/>
                    </a:lnTo>
                    <a:lnTo>
                      <a:pt x="242" y="80"/>
                    </a:lnTo>
                    <a:lnTo>
                      <a:pt x="231" y="80"/>
                    </a:lnTo>
                    <a:lnTo>
                      <a:pt x="220" y="80"/>
                    </a:lnTo>
                    <a:lnTo>
                      <a:pt x="216" y="80"/>
                    </a:lnTo>
                    <a:lnTo>
                      <a:pt x="194" y="96"/>
                    </a:lnTo>
                    <a:lnTo>
                      <a:pt x="187" y="102"/>
                    </a:lnTo>
                    <a:lnTo>
                      <a:pt x="185" y="107"/>
                    </a:lnTo>
                    <a:lnTo>
                      <a:pt x="183" y="128"/>
                    </a:lnTo>
                    <a:lnTo>
                      <a:pt x="181" y="144"/>
                    </a:lnTo>
                    <a:lnTo>
                      <a:pt x="179" y="160"/>
                    </a:lnTo>
                    <a:lnTo>
                      <a:pt x="173" y="166"/>
                    </a:lnTo>
                    <a:lnTo>
                      <a:pt x="158" y="170"/>
                    </a:lnTo>
                    <a:lnTo>
                      <a:pt x="155" y="173"/>
                    </a:lnTo>
                    <a:lnTo>
                      <a:pt x="146" y="188"/>
                    </a:lnTo>
                    <a:lnTo>
                      <a:pt x="142" y="192"/>
                    </a:lnTo>
                    <a:lnTo>
                      <a:pt x="135" y="198"/>
                    </a:lnTo>
                    <a:lnTo>
                      <a:pt x="117" y="209"/>
                    </a:lnTo>
                    <a:lnTo>
                      <a:pt x="115" y="213"/>
                    </a:lnTo>
                    <a:lnTo>
                      <a:pt x="117" y="216"/>
                    </a:lnTo>
                    <a:lnTo>
                      <a:pt x="118" y="219"/>
                    </a:lnTo>
                    <a:lnTo>
                      <a:pt x="122" y="238"/>
                    </a:lnTo>
                    <a:lnTo>
                      <a:pt x="119" y="245"/>
                    </a:lnTo>
                    <a:lnTo>
                      <a:pt x="118" y="246"/>
                    </a:lnTo>
                    <a:lnTo>
                      <a:pt x="113" y="242"/>
                    </a:lnTo>
                    <a:lnTo>
                      <a:pt x="103" y="229"/>
                    </a:lnTo>
                    <a:lnTo>
                      <a:pt x="86" y="209"/>
                    </a:lnTo>
                    <a:lnTo>
                      <a:pt x="85" y="213"/>
                    </a:lnTo>
                    <a:lnTo>
                      <a:pt x="83" y="221"/>
                    </a:lnTo>
                    <a:lnTo>
                      <a:pt x="83" y="223"/>
                    </a:lnTo>
                    <a:lnTo>
                      <a:pt x="88" y="226"/>
                    </a:lnTo>
                    <a:lnTo>
                      <a:pt x="92" y="232"/>
                    </a:lnTo>
                    <a:lnTo>
                      <a:pt x="92" y="238"/>
                    </a:lnTo>
                    <a:lnTo>
                      <a:pt x="93" y="240"/>
                    </a:lnTo>
                    <a:lnTo>
                      <a:pt x="97" y="242"/>
                    </a:lnTo>
                    <a:lnTo>
                      <a:pt x="97" y="246"/>
                    </a:lnTo>
                    <a:lnTo>
                      <a:pt x="91" y="251"/>
                    </a:lnTo>
                    <a:lnTo>
                      <a:pt x="81" y="264"/>
                    </a:lnTo>
                    <a:lnTo>
                      <a:pt x="77" y="267"/>
                    </a:lnTo>
                    <a:lnTo>
                      <a:pt x="72" y="263"/>
                    </a:lnTo>
                    <a:lnTo>
                      <a:pt x="69" y="264"/>
                    </a:lnTo>
                    <a:lnTo>
                      <a:pt x="69" y="272"/>
                    </a:lnTo>
                    <a:lnTo>
                      <a:pt x="60" y="278"/>
                    </a:lnTo>
                    <a:lnTo>
                      <a:pt x="60" y="283"/>
                    </a:lnTo>
                    <a:lnTo>
                      <a:pt x="59" y="283"/>
                    </a:lnTo>
                    <a:lnTo>
                      <a:pt x="61" y="288"/>
                    </a:lnTo>
                    <a:lnTo>
                      <a:pt x="66" y="306"/>
                    </a:lnTo>
                    <a:lnTo>
                      <a:pt x="70" y="311"/>
                    </a:lnTo>
                    <a:lnTo>
                      <a:pt x="81" y="320"/>
                    </a:lnTo>
                    <a:lnTo>
                      <a:pt x="86" y="327"/>
                    </a:lnTo>
                    <a:lnTo>
                      <a:pt x="87" y="331"/>
                    </a:lnTo>
                    <a:lnTo>
                      <a:pt x="85" y="353"/>
                    </a:lnTo>
                    <a:lnTo>
                      <a:pt x="88" y="367"/>
                    </a:lnTo>
                    <a:lnTo>
                      <a:pt x="88" y="372"/>
                    </a:lnTo>
                    <a:lnTo>
                      <a:pt x="83" y="380"/>
                    </a:lnTo>
                    <a:lnTo>
                      <a:pt x="81" y="386"/>
                    </a:lnTo>
                    <a:lnTo>
                      <a:pt x="85" y="412"/>
                    </a:lnTo>
                    <a:lnTo>
                      <a:pt x="90" y="431"/>
                    </a:lnTo>
                    <a:lnTo>
                      <a:pt x="90" y="439"/>
                    </a:lnTo>
                    <a:lnTo>
                      <a:pt x="85" y="455"/>
                    </a:lnTo>
                    <a:lnTo>
                      <a:pt x="83" y="462"/>
                    </a:lnTo>
                    <a:lnTo>
                      <a:pt x="85" y="469"/>
                    </a:lnTo>
                    <a:lnTo>
                      <a:pt x="92" y="472"/>
                    </a:lnTo>
                    <a:lnTo>
                      <a:pt x="98" y="473"/>
                    </a:lnTo>
                    <a:lnTo>
                      <a:pt x="103" y="472"/>
                    </a:lnTo>
                    <a:lnTo>
                      <a:pt x="111" y="467"/>
                    </a:lnTo>
                    <a:lnTo>
                      <a:pt x="111" y="472"/>
                    </a:lnTo>
                    <a:lnTo>
                      <a:pt x="111" y="474"/>
                    </a:lnTo>
                    <a:lnTo>
                      <a:pt x="107" y="479"/>
                    </a:lnTo>
                    <a:lnTo>
                      <a:pt x="95" y="490"/>
                    </a:lnTo>
                    <a:lnTo>
                      <a:pt x="81" y="507"/>
                    </a:lnTo>
                    <a:lnTo>
                      <a:pt x="74" y="531"/>
                    </a:lnTo>
                    <a:lnTo>
                      <a:pt x="71" y="533"/>
                    </a:lnTo>
                    <a:lnTo>
                      <a:pt x="69" y="536"/>
                    </a:lnTo>
                    <a:lnTo>
                      <a:pt x="54" y="541"/>
                    </a:lnTo>
                    <a:lnTo>
                      <a:pt x="40" y="539"/>
                    </a:lnTo>
                    <a:lnTo>
                      <a:pt x="37" y="541"/>
                    </a:lnTo>
                    <a:lnTo>
                      <a:pt x="26" y="547"/>
                    </a:lnTo>
                    <a:lnTo>
                      <a:pt x="20" y="560"/>
                    </a:lnTo>
                    <a:lnTo>
                      <a:pt x="18" y="569"/>
                    </a:lnTo>
                    <a:lnTo>
                      <a:pt x="21" y="577"/>
                    </a:lnTo>
                    <a:lnTo>
                      <a:pt x="20" y="584"/>
                    </a:lnTo>
                    <a:lnTo>
                      <a:pt x="7" y="585"/>
                    </a:lnTo>
                    <a:lnTo>
                      <a:pt x="4" y="590"/>
                    </a:lnTo>
                    <a:lnTo>
                      <a:pt x="0" y="596"/>
                    </a:lnTo>
                    <a:lnTo>
                      <a:pt x="0" y="601"/>
                    </a:lnTo>
                    <a:lnTo>
                      <a:pt x="5" y="607"/>
                    </a:lnTo>
                    <a:lnTo>
                      <a:pt x="6" y="611"/>
                    </a:lnTo>
                    <a:lnTo>
                      <a:pt x="9" y="613"/>
                    </a:lnTo>
                    <a:lnTo>
                      <a:pt x="12" y="616"/>
                    </a:lnTo>
                    <a:lnTo>
                      <a:pt x="44" y="629"/>
                    </a:lnTo>
                    <a:lnTo>
                      <a:pt x="74" y="644"/>
                    </a:lnTo>
                    <a:lnTo>
                      <a:pt x="86" y="652"/>
                    </a:lnTo>
                    <a:lnTo>
                      <a:pt x="88" y="657"/>
                    </a:lnTo>
                    <a:lnTo>
                      <a:pt x="91" y="668"/>
                    </a:lnTo>
                    <a:lnTo>
                      <a:pt x="93" y="672"/>
                    </a:lnTo>
                    <a:lnTo>
                      <a:pt x="106" y="673"/>
                    </a:lnTo>
                    <a:lnTo>
                      <a:pt x="114" y="671"/>
                    </a:lnTo>
                    <a:lnTo>
                      <a:pt x="119" y="671"/>
                    </a:lnTo>
                    <a:lnTo>
                      <a:pt x="140" y="673"/>
                    </a:lnTo>
                    <a:lnTo>
                      <a:pt x="150" y="673"/>
                    </a:lnTo>
                    <a:lnTo>
                      <a:pt x="151" y="671"/>
                    </a:lnTo>
                    <a:lnTo>
                      <a:pt x="156" y="665"/>
                    </a:lnTo>
                    <a:lnTo>
                      <a:pt x="161" y="665"/>
                    </a:lnTo>
                    <a:lnTo>
                      <a:pt x="168" y="667"/>
                    </a:lnTo>
                    <a:lnTo>
                      <a:pt x="174" y="673"/>
                    </a:lnTo>
                    <a:lnTo>
                      <a:pt x="181" y="676"/>
                    </a:lnTo>
                    <a:lnTo>
                      <a:pt x="195" y="687"/>
                    </a:lnTo>
                    <a:lnTo>
                      <a:pt x="201" y="687"/>
                    </a:lnTo>
                    <a:lnTo>
                      <a:pt x="205" y="687"/>
                    </a:lnTo>
                    <a:lnTo>
                      <a:pt x="215" y="690"/>
                    </a:lnTo>
                    <a:lnTo>
                      <a:pt x="224" y="693"/>
                    </a:lnTo>
                    <a:lnTo>
                      <a:pt x="230" y="695"/>
                    </a:lnTo>
                    <a:lnTo>
                      <a:pt x="235" y="704"/>
                    </a:lnTo>
                    <a:lnTo>
                      <a:pt x="238" y="708"/>
                    </a:lnTo>
                    <a:lnTo>
                      <a:pt x="248" y="711"/>
                    </a:lnTo>
                    <a:lnTo>
                      <a:pt x="253" y="725"/>
                    </a:lnTo>
                    <a:lnTo>
                      <a:pt x="258" y="733"/>
                    </a:lnTo>
                    <a:lnTo>
                      <a:pt x="264" y="737"/>
                    </a:lnTo>
                    <a:lnTo>
                      <a:pt x="267" y="742"/>
                    </a:lnTo>
                    <a:lnTo>
                      <a:pt x="273" y="743"/>
                    </a:lnTo>
                    <a:lnTo>
                      <a:pt x="278" y="743"/>
                    </a:lnTo>
                    <a:lnTo>
                      <a:pt x="284" y="746"/>
                    </a:lnTo>
                    <a:lnTo>
                      <a:pt x="289" y="749"/>
                    </a:lnTo>
                    <a:lnTo>
                      <a:pt x="292" y="756"/>
                    </a:lnTo>
                    <a:lnTo>
                      <a:pt x="294" y="768"/>
                    </a:lnTo>
                    <a:lnTo>
                      <a:pt x="297" y="776"/>
                    </a:lnTo>
                    <a:lnTo>
                      <a:pt x="298" y="780"/>
                    </a:lnTo>
                    <a:lnTo>
                      <a:pt x="302" y="783"/>
                    </a:lnTo>
                    <a:lnTo>
                      <a:pt x="311" y="783"/>
                    </a:lnTo>
                    <a:lnTo>
                      <a:pt x="316" y="784"/>
                    </a:lnTo>
                    <a:lnTo>
                      <a:pt x="316" y="806"/>
                    </a:lnTo>
                    <a:lnTo>
                      <a:pt x="319" y="811"/>
                    </a:lnTo>
                    <a:lnTo>
                      <a:pt x="324" y="816"/>
                    </a:lnTo>
                    <a:lnTo>
                      <a:pt x="334" y="817"/>
                    </a:lnTo>
                    <a:lnTo>
                      <a:pt x="339" y="816"/>
                    </a:lnTo>
                    <a:lnTo>
                      <a:pt x="353" y="817"/>
                    </a:lnTo>
                    <a:lnTo>
                      <a:pt x="361" y="821"/>
                    </a:lnTo>
                    <a:lnTo>
                      <a:pt x="365" y="821"/>
                    </a:lnTo>
                    <a:lnTo>
                      <a:pt x="372" y="819"/>
                    </a:lnTo>
                    <a:lnTo>
                      <a:pt x="376" y="817"/>
                    </a:lnTo>
                    <a:lnTo>
                      <a:pt x="378" y="813"/>
                    </a:lnTo>
                    <a:lnTo>
                      <a:pt x="382" y="812"/>
                    </a:lnTo>
                    <a:lnTo>
                      <a:pt x="386" y="808"/>
                    </a:lnTo>
                    <a:lnTo>
                      <a:pt x="389" y="807"/>
                    </a:lnTo>
                    <a:lnTo>
                      <a:pt x="398" y="807"/>
                    </a:lnTo>
                    <a:lnTo>
                      <a:pt x="405" y="808"/>
                    </a:lnTo>
                    <a:lnTo>
                      <a:pt x="410" y="813"/>
                    </a:lnTo>
                    <a:lnTo>
                      <a:pt x="418" y="815"/>
                    </a:lnTo>
                    <a:lnTo>
                      <a:pt x="426" y="813"/>
                    </a:lnTo>
                    <a:lnTo>
                      <a:pt x="435" y="807"/>
                    </a:lnTo>
                    <a:lnTo>
                      <a:pt x="437" y="807"/>
                    </a:lnTo>
                    <a:lnTo>
                      <a:pt x="445" y="808"/>
                    </a:lnTo>
                    <a:lnTo>
                      <a:pt x="461" y="815"/>
                    </a:lnTo>
                    <a:lnTo>
                      <a:pt x="477" y="824"/>
                    </a:lnTo>
                    <a:lnTo>
                      <a:pt x="488" y="837"/>
                    </a:lnTo>
                    <a:lnTo>
                      <a:pt x="488" y="842"/>
                    </a:lnTo>
                    <a:lnTo>
                      <a:pt x="484" y="849"/>
                    </a:lnTo>
                    <a:lnTo>
                      <a:pt x="478" y="856"/>
                    </a:lnTo>
                    <a:lnTo>
                      <a:pt x="466" y="869"/>
                    </a:lnTo>
                    <a:lnTo>
                      <a:pt x="458" y="880"/>
                    </a:lnTo>
                    <a:lnTo>
                      <a:pt x="458" y="889"/>
                    </a:lnTo>
                    <a:lnTo>
                      <a:pt x="459" y="892"/>
                    </a:lnTo>
                    <a:lnTo>
                      <a:pt x="464" y="893"/>
                    </a:lnTo>
                    <a:lnTo>
                      <a:pt x="469" y="892"/>
                    </a:lnTo>
                    <a:lnTo>
                      <a:pt x="473" y="893"/>
                    </a:lnTo>
                    <a:lnTo>
                      <a:pt x="478" y="897"/>
                    </a:lnTo>
                    <a:lnTo>
                      <a:pt x="486" y="908"/>
                    </a:lnTo>
                    <a:lnTo>
                      <a:pt x="494" y="909"/>
                    </a:lnTo>
                    <a:lnTo>
                      <a:pt x="495" y="902"/>
                    </a:lnTo>
                    <a:lnTo>
                      <a:pt x="497" y="896"/>
                    </a:lnTo>
                    <a:lnTo>
                      <a:pt x="499" y="881"/>
                    </a:lnTo>
                    <a:lnTo>
                      <a:pt x="501" y="873"/>
                    </a:lnTo>
                    <a:lnTo>
                      <a:pt x="502" y="870"/>
                    </a:lnTo>
                    <a:lnTo>
                      <a:pt x="504" y="858"/>
                    </a:lnTo>
                    <a:lnTo>
                      <a:pt x="506" y="850"/>
                    </a:lnTo>
                    <a:lnTo>
                      <a:pt x="511" y="832"/>
                    </a:lnTo>
                    <a:lnTo>
                      <a:pt x="512" y="831"/>
                    </a:lnTo>
                    <a:lnTo>
                      <a:pt x="522" y="768"/>
                    </a:lnTo>
                    <a:lnTo>
                      <a:pt x="523" y="758"/>
                    </a:lnTo>
                    <a:lnTo>
                      <a:pt x="524" y="752"/>
                    </a:lnTo>
                    <a:lnTo>
                      <a:pt x="517" y="724"/>
                    </a:lnTo>
                    <a:lnTo>
                      <a:pt x="512" y="714"/>
                    </a:lnTo>
                    <a:lnTo>
                      <a:pt x="506" y="708"/>
                    </a:lnTo>
                    <a:lnTo>
                      <a:pt x="494" y="698"/>
                    </a:lnTo>
                    <a:lnTo>
                      <a:pt x="489" y="693"/>
                    </a:lnTo>
                    <a:lnTo>
                      <a:pt x="489" y="655"/>
                    </a:lnTo>
                    <a:lnTo>
                      <a:pt x="494" y="652"/>
                    </a:lnTo>
                    <a:lnTo>
                      <a:pt x="511" y="650"/>
                    </a:lnTo>
                    <a:lnTo>
                      <a:pt x="517" y="647"/>
                    </a:lnTo>
                    <a:lnTo>
                      <a:pt x="528" y="649"/>
                    </a:lnTo>
                    <a:lnTo>
                      <a:pt x="532" y="650"/>
                    </a:lnTo>
                    <a:lnTo>
                      <a:pt x="532" y="652"/>
                    </a:lnTo>
                    <a:lnTo>
                      <a:pt x="538" y="651"/>
                    </a:lnTo>
                    <a:lnTo>
                      <a:pt x="538" y="650"/>
                    </a:lnTo>
                    <a:lnTo>
                      <a:pt x="534" y="640"/>
                    </a:lnTo>
                    <a:lnTo>
                      <a:pt x="533" y="633"/>
                    </a:lnTo>
                    <a:lnTo>
                      <a:pt x="528" y="625"/>
                    </a:lnTo>
                    <a:lnTo>
                      <a:pt x="518" y="627"/>
                    </a:lnTo>
                    <a:lnTo>
                      <a:pt x="516" y="629"/>
                    </a:lnTo>
                    <a:lnTo>
                      <a:pt x="509" y="629"/>
                    </a:lnTo>
                    <a:lnTo>
                      <a:pt x="505" y="624"/>
                    </a:lnTo>
                    <a:lnTo>
                      <a:pt x="501" y="623"/>
                    </a:lnTo>
                    <a:lnTo>
                      <a:pt x="501" y="620"/>
                    </a:lnTo>
                    <a:lnTo>
                      <a:pt x="501" y="620"/>
                    </a:lnTo>
                    <a:lnTo>
                      <a:pt x="501" y="589"/>
                    </a:lnTo>
                    <a:lnTo>
                      <a:pt x="502" y="590"/>
                    </a:lnTo>
                    <a:lnTo>
                      <a:pt x="582" y="590"/>
                    </a:lnTo>
                    <a:lnTo>
                      <a:pt x="586" y="586"/>
                    </a:lnTo>
                    <a:lnTo>
                      <a:pt x="587" y="580"/>
                    </a:lnTo>
                    <a:lnTo>
                      <a:pt x="591" y="575"/>
                    </a:lnTo>
                    <a:lnTo>
                      <a:pt x="593" y="575"/>
                    </a:lnTo>
                    <a:lnTo>
                      <a:pt x="597" y="577"/>
                    </a:lnTo>
                    <a:lnTo>
                      <a:pt x="601" y="584"/>
                    </a:lnTo>
                    <a:lnTo>
                      <a:pt x="603" y="584"/>
                    </a:lnTo>
                    <a:lnTo>
                      <a:pt x="622" y="574"/>
                    </a:lnTo>
                    <a:lnTo>
                      <a:pt x="633" y="574"/>
                    </a:lnTo>
                    <a:lnTo>
                      <a:pt x="638" y="579"/>
                    </a:lnTo>
                    <a:lnTo>
                      <a:pt x="646" y="590"/>
                    </a:lnTo>
                    <a:lnTo>
                      <a:pt x="652" y="619"/>
                    </a:lnTo>
                    <a:lnTo>
                      <a:pt x="662" y="614"/>
                    </a:lnTo>
                    <a:lnTo>
                      <a:pt x="663" y="612"/>
                    </a:lnTo>
                    <a:lnTo>
                      <a:pt x="658" y="603"/>
                    </a:lnTo>
                    <a:lnTo>
                      <a:pt x="656" y="592"/>
                    </a:lnTo>
                    <a:lnTo>
                      <a:pt x="640" y="555"/>
                    </a:lnTo>
                    <a:lnTo>
                      <a:pt x="631" y="544"/>
                    </a:lnTo>
                    <a:lnTo>
                      <a:pt x="614" y="531"/>
                    </a:lnTo>
                    <a:lnTo>
                      <a:pt x="614" y="527"/>
                    </a:lnTo>
                    <a:lnTo>
                      <a:pt x="626" y="516"/>
                    </a:lnTo>
                    <a:lnTo>
                      <a:pt x="631" y="509"/>
                    </a:lnTo>
                    <a:lnTo>
                      <a:pt x="634" y="507"/>
                    </a:lnTo>
                    <a:lnTo>
                      <a:pt x="638" y="504"/>
                    </a:lnTo>
                    <a:lnTo>
                      <a:pt x="640" y="503"/>
                    </a:lnTo>
                    <a:lnTo>
                      <a:pt x="641" y="500"/>
                    </a:lnTo>
                    <a:lnTo>
                      <a:pt x="640" y="493"/>
                    </a:lnTo>
                    <a:lnTo>
                      <a:pt x="638" y="488"/>
                    </a:lnTo>
                    <a:lnTo>
                      <a:pt x="633" y="479"/>
                    </a:lnTo>
                    <a:lnTo>
                      <a:pt x="625" y="471"/>
                    </a:lnTo>
                    <a:lnTo>
                      <a:pt x="618" y="466"/>
                    </a:lnTo>
                    <a:lnTo>
                      <a:pt x="617" y="463"/>
                    </a:lnTo>
                    <a:lnTo>
                      <a:pt x="615" y="453"/>
                    </a:lnTo>
                    <a:lnTo>
                      <a:pt x="613" y="447"/>
                    </a:lnTo>
                    <a:lnTo>
                      <a:pt x="613" y="439"/>
                    </a:lnTo>
                    <a:lnTo>
                      <a:pt x="609" y="431"/>
                    </a:lnTo>
                    <a:lnTo>
                      <a:pt x="609" y="419"/>
                    </a:lnTo>
                    <a:lnTo>
                      <a:pt x="613" y="413"/>
                    </a:lnTo>
                    <a:lnTo>
                      <a:pt x="615" y="403"/>
                    </a:lnTo>
                    <a:lnTo>
                      <a:pt x="615" y="392"/>
                    </a:lnTo>
                    <a:lnTo>
                      <a:pt x="624" y="382"/>
                    </a:lnTo>
                    <a:lnTo>
                      <a:pt x="624" y="369"/>
                    </a:lnTo>
                    <a:lnTo>
                      <a:pt x="626" y="364"/>
                    </a:lnTo>
                    <a:lnTo>
                      <a:pt x="633" y="358"/>
                    </a:lnTo>
                    <a:lnTo>
                      <a:pt x="633" y="353"/>
                    </a:lnTo>
                    <a:lnTo>
                      <a:pt x="630" y="344"/>
                    </a:lnTo>
                    <a:lnTo>
                      <a:pt x="628" y="342"/>
                    </a:lnTo>
                    <a:lnTo>
                      <a:pt x="624" y="342"/>
                    </a:lnTo>
                    <a:lnTo>
                      <a:pt x="614" y="342"/>
                    </a:lnTo>
                    <a:lnTo>
                      <a:pt x="595" y="350"/>
                    </a:lnTo>
                    <a:lnTo>
                      <a:pt x="583" y="353"/>
                    </a:lnTo>
                    <a:lnTo>
                      <a:pt x="576" y="353"/>
                    </a:lnTo>
                    <a:lnTo>
                      <a:pt x="567" y="350"/>
                    </a:lnTo>
                    <a:lnTo>
                      <a:pt x="563" y="349"/>
                    </a:lnTo>
                    <a:lnTo>
                      <a:pt x="558" y="347"/>
                    </a:lnTo>
                    <a:lnTo>
                      <a:pt x="552" y="345"/>
                    </a:lnTo>
                    <a:lnTo>
                      <a:pt x="544" y="348"/>
                    </a:lnTo>
                    <a:lnTo>
                      <a:pt x="542" y="350"/>
                    </a:lnTo>
                    <a:lnTo>
                      <a:pt x="536" y="350"/>
                    </a:lnTo>
                    <a:lnTo>
                      <a:pt x="527" y="350"/>
                    </a:lnTo>
                    <a:lnTo>
                      <a:pt x="523" y="348"/>
                    </a:lnTo>
                    <a:lnTo>
                      <a:pt x="522" y="348"/>
                    </a:lnTo>
                    <a:lnTo>
                      <a:pt x="494" y="307"/>
                    </a:lnTo>
                    <a:lnTo>
                      <a:pt x="493" y="305"/>
                    </a:lnTo>
                    <a:lnTo>
                      <a:pt x="490" y="302"/>
                    </a:lnTo>
                    <a:lnTo>
                      <a:pt x="479" y="301"/>
                    </a:lnTo>
                    <a:lnTo>
                      <a:pt x="473" y="297"/>
                    </a:lnTo>
                    <a:lnTo>
                      <a:pt x="461" y="293"/>
                    </a:lnTo>
                    <a:lnTo>
                      <a:pt x="443" y="294"/>
                    </a:lnTo>
                    <a:lnTo>
                      <a:pt x="425" y="299"/>
                    </a:lnTo>
                    <a:lnTo>
                      <a:pt x="415" y="300"/>
                    </a:lnTo>
                    <a:lnTo>
                      <a:pt x="400" y="299"/>
                    </a:lnTo>
                    <a:lnTo>
                      <a:pt x="383" y="291"/>
                    </a:lnTo>
                    <a:lnTo>
                      <a:pt x="380" y="284"/>
                    </a:lnTo>
                    <a:lnTo>
                      <a:pt x="376" y="283"/>
                    </a:lnTo>
                    <a:lnTo>
                      <a:pt x="364" y="277"/>
                    </a:lnTo>
                    <a:lnTo>
                      <a:pt x="362" y="274"/>
                    </a:lnTo>
                    <a:lnTo>
                      <a:pt x="362" y="241"/>
                    </a:lnTo>
                    <a:lnTo>
                      <a:pt x="360" y="232"/>
                    </a:lnTo>
                    <a:lnTo>
                      <a:pt x="357" y="226"/>
                    </a:lnTo>
                    <a:lnTo>
                      <a:pt x="353" y="223"/>
                    </a:lnTo>
                    <a:lnTo>
                      <a:pt x="351" y="220"/>
                    </a:lnTo>
                    <a:lnTo>
                      <a:pt x="344" y="211"/>
                    </a:lnTo>
                    <a:lnTo>
                      <a:pt x="341" y="208"/>
                    </a:lnTo>
                    <a:lnTo>
                      <a:pt x="338" y="188"/>
                    </a:lnTo>
                    <a:lnTo>
                      <a:pt x="335" y="182"/>
                    </a:lnTo>
                    <a:lnTo>
                      <a:pt x="334" y="180"/>
                    </a:lnTo>
                    <a:lnTo>
                      <a:pt x="310" y="181"/>
                    </a:lnTo>
                    <a:lnTo>
                      <a:pt x="316" y="167"/>
                    </a:lnTo>
                    <a:lnTo>
                      <a:pt x="324" y="152"/>
                    </a:lnTo>
                    <a:lnTo>
                      <a:pt x="337" y="107"/>
                    </a:lnTo>
                    <a:lnTo>
                      <a:pt x="350" y="85"/>
                    </a:lnTo>
                    <a:lnTo>
                      <a:pt x="375" y="62"/>
                    </a:lnTo>
                    <a:lnTo>
                      <a:pt x="378" y="57"/>
                    </a:lnTo>
                    <a:lnTo>
                      <a:pt x="383" y="47"/>
                    </a:lnTo>
                    <a:lnTo>
                      <a:pt x="389" y="41"/>
                    </a:lnTo>
                    <a:lnTo>
                      <a:pt x="404" y="35"/>
                    </a:lnTo>
                    <a:lnTo>
                      <a:pt x="419" y="33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52" name="Freeform 251"/>
              <p:cNvSpPr>
                <a:spLocks noChangeAspect="1"/>
              </p:cNvSpPr>
              <p:nvPr/>
            </p:nvSpPr>
            <p:spPr bwMode="gray">
              <a:xfrm>
                <a:off x="1751" y="2592"/>
                <a:ext cx="132" cy="151"/>
              </a:xfrm>
              <a:custGeom>
                <a:avLst/>
                <a:gdLst/>
                <a:ahLst/>
                <a:cxnLst>
                  <a:cxn ang="0">
                    <a:pos x="29" y="74"/>
                  </a:cxn>
                  <a:cxn ang="0">
                    <a:pos x="109" y="59"/>
                  </a:cxn>
                  <a:cxn ang="0">
                    <a:pos x="164" y="7"/>
                  </a:cxn>
                  <a:cxn ang="0">
                    <a:pos x="232" y="1"/>
                  </a:cxn>
                  <a:cxn ang="0">
                    <a:pos x="243" y="60"/>
                  </a:cxn>
                  <a:cxn ang="0">
                    <a:pos x="234" y="88"/>
                  </a:cxn>
                  <a:cxn ang="0">
                    <a:pos x="283" y="151"/>
                  </a:cxn>
                  <a:cxn ang="0">
                    <a:pos x="348" y="161"/>
                  </a:cxn>
                  <a:cxn ang="0">
                    <a:pos x="372" y="183"/>
                  </a:cxn>
                  <a:cxn ang="0">
                    <a:pos x="441" y="211"/>
                  </a:cxn>
                  <a:cxn ang="0">
                    <a:pos x="487" y="222"/>
                  </a:cxn>
                  <a:cxn ang="0">
                    <a:pos x="507" y="268"/>
                  </a:cxn>
                  <a:cxn ang="0">
                    <a:pos x="512" y="307"/>
                  </a:cxn>
                  <a:cxn ang="0">
                    <a:pos x="511" y="334"/>
                  </a:cxn>
                  <a:cxn ang="0">
                    <a:pos x="550" y="370"/>
                  </a:cxn>
                  <a:cxn ang="0">
                    <a:pos x="616" y="373"/>
                  </a:cxn>
                  <a:cxn ang="0">
                    <a:pos x="616" y="399"/>
                  </a:cxn>
                  <a:cxn ang="0">
                    <a:pos x="641" y="434"/>
                  </a:cxn>
                  <a:cxn ang="0">
                    <a:pos x="658" y="500"/>
                  </a:cxn>
                  <a:cxn ang="0">
                    <a:pos x="644" y="555"/>
                  </a:cxn>
                  <a:cxn ang="0">
                    <a:pos x="647" y="586"/>
                  </a:cxn>
                  <a:cxn ang="0">
                    <a:pos x="631" y="585"/>
                  </a:cxn>
                  <a:cxn ang="0">
                    <a:pos x="595" y="544"/>
                  </a:cxn>
                  <a:cxn ang="0">
                    <a:pos x="504" y="549"/>
                  </a:cxn>
                  <a:cxn ang="0">
                    <a:pos x="426" y="576"/>
                  </a:cxn>
                  <a:cxn ang="0">
                    <a:pos x="401" y="628"/>
                  </a:cxn>
                  <a:cxn ang="0">
                    <a:pos x="391" y="705"/>
                  </a:cxn>
                  <a:cxn ang="0">
                    <a:pos x="362" y="706"/>
                  </a:cxn>
                  <a:cxn ang="0">
                    <a:pos x="315" y="701"/>
                  </a:cxn>
                  <a:cxn ang="0">
                    <a:pos x="297" y="735"/>
                  </a:cxn>
                  <a:cxn ang="0">
                    <a:pos x="281" y="726"/>
                  </a:cxn>
                  <a:cxn ang="0">
                    <a:pos x="250" y="710"/>
                  </a:cxn>
                  <a:cxn ang="0">
                    <a:pos x="202" y="695"/>
                  </a:cxn>
                  <a:cxn ang="0">
                    <a:pos x="176" y="708"/>
                  </a:cxn>
                  <a:cxn ang="0">
                    <a:pos x="149" y="737"/>
                  </a:cxn>
                  <a:cxn ang="0">
                    <a:pos x="126" y="752"/>
                  </a:cxn>
                  <a:cxn ang="0">
                    <a:pos x="94" y="751"/>
                  </a:cxn>
                  <a:cxn ang="0">
                    <a:pos x="86" y="711"/>
                  </a:cxn>
                  <a:cxn ang="0">
                    <a:pos x="77" y="652"/>
                  </a:cxn>
                  <a:cxn ang="0">
                    <a:pos x="61" y="626"/>
                  </a:cxn>
                  <a:cxn ang="0">
                    <a:pos x="55" y="602"/>
                  </a:cxn>
                  <a:cxn ang="0">
                    <a:pos x="51" y="579"/>
                  </a:cxn>
                  <a:cxn ang="0">
                    <a:pos x="57" y="564"/>
                  </a:cxn>
                  <a:cxn ang="0">
                    <a:pos x="54" y="536"/>
                  </a:cxn>
                  <a:cxn ang="0">
                    <a:pos x="29" y="480"/>
                  </a:cxn>
                  <a:cxn ang="0">
                    <a:pos x="7" y="443"/>
                  </a:cxn>
                  <a:cxn ang="0">
                    <a:pos x="1" y="431"/>
                  </a:cxn>
                  <a:cxn ang="0">
                    <a:pos x="36" y="373"/>
                  </a:cxn>
                  <a:cxn ang="0">
                    <a:pos x="20" y="357"/>
                  </a:cxn>
                  <a:cxn ang="0">
                    <a:pos x="17" y="328"/>
                  </a:cxn>
                  <a:cxn ang="0">
                    <a:pos x="29" y="303"/>
                  </a:cxn>
                  <a:cxn ang="0">
                    <a:pos x="22" y="276"/>
                  </a:cxn>
                  <a:cxn ang="0">
                    <a:pos x="33" y="231"/>
                  </a:cxn>
                  <a:cxn ang="0">
                    <a:pos x="40" y="166"/>
                  </a:cxn>
                  <a:cxn ang="0">
                    <a:pos x="35" y="129"/>
                  </a:cxn>
                </a:cxnLst>
                <a:rect l="0" t="0" r="r" b="b"/>
                <a:pathLst>
                  <a:path w="658" h="754">
                    <a:moveTo>
                      <a:pt x="1" y="70"/>
                    </a:moveTo>
                    <a:lnTo>
                      <a:pt x="3" y="68"/>
                    </a:lnTo>
                    <a:lnTo>
                      <a:pt x="11" y="68"/>
                    </a:lnTo>
                    <a:lnTo>
                      <a:pt x="29" y="74"/>
                    </a:lnTo>
                    <a:lnTo>
                      <a:pt x="70" y="75"/>
                    </a:lnTo>
                    <a:lnTo>
                      <a:pt x="78" y="71"/>
                    </a:lnTo>
                    <a:lnTo>
                      <a:pt x="83" y="68"/>
                    </a:lnTo>
                    <a:lnTo>
                      <a:pt x="109" y="59"/>
                    </a:lnTo>
                    <a:lnTo>
                      <a:pt x="116" y="55"/>
                    </a:lnTo>
                    <a:lnTo>
                      <a:pt x="141" y="33"/>
                    </a:lnTo>
                    <a:lnTo>
                      <a:pt x="158" y="14"/>
                    </a:lnTo>
                    <a:lnTo>
                      <a:pt x="164" y="7"/>
                    </a:lnTo>
                    <a:lnTo>
                      <a:pt x="180" y="4"/>
                    </a:lnTo>
                    <a:lnTo>
                      <a:pt x="186" y="4"/>
                    </a:lnTo>
                    <a:lnTo>
                      <a:pt x="213" y="0"/>
                    </a:lnTo>
                    <a:lnTo>
                      <a:pt x="232" y="1"/>
                    </a:lnTo>
                    <a:lnTo>
                      <a:pt x="235" y="4"/>
                    </a:lnTo>
                    <a:lnTo>
                      <a:pt x="240" y="11"/>
                    </a:lnTo>
                    <a:lnTo>
                      <a:pt x="243" y="28"/>
                    </a:lnTo>
                    <a:lnTo>
                      <a:pt x="243" y="60"/>
                    </a:lnTo>
                    <a:lnTo>
                      <a:pt x="242" y="70"/>
                    </a:lnTo>
                    <a:lnTo>
                      <a:pt x="237" y="77"/>
                    </a:lnTo>
                    <a:lnTo>
                      <a:pt x="235" y="81"/>
                    </a:lnTo>
                    <a:lnTo>
                      <a:pt x="234" y="88"/>
                    </a:lnTo>
                    <a:lnTo>
                      <a:pt x="240" y="112"/>
                    </a:lnTo>
                    <a:lnTo>
                      <a:pt x="249" y="125"/>
                    </a:lnTo>
                    <a:lnTo>
                      <a:pt x="256" y="131"/>
                    </a:lnTo>
                    <a:lnTo>
                      <a:pt x="283" y="151"/>
                    </a:lnTo>
                    <a:lnTo>
                      <a:pt x="296" y="155"/>
                    </a:lnTo>
                    <a:lnTo>
                      <a:pt x="313" y="157"/>
                    </a:lnTo>
                    <a:lnTo>
                      <a:pt x="332" y="157"/>
                    </a:lnTo>
                    <a:lnTo>
                      <a:pt x="348" y="161"/>
                    </a:lnTo>
                    <a:lnTo>
                      <a:pt x="355" y="167"/>
                    </a:lnTo>
                    <a:lnTo>
                      <a:pt x="356" y="171"/>
                    </a:lnTo>
                    <a:lnTo>
                      <a:pt x="363" y="179"/>
                    </a:lnTo>
                    <a:lnTo>
                      <a:pt x="372" y="183"/>
                    </a:lnTo>
                    <a:lnTo>
                      <a:pt x="410" y="193"/>
                    </a:lnTo>
                    <a:lnTo>
                      <a:pt x="426" y="208"/>
                    </a:lnTo>
                    <a:lnTo>
                      <a:pt x="431" y="211"/>
                    </a:lnTo>
                    <a:lnTo>
                      <a:pt x="441" y="211"/>
                    </a:lnTo>
                    <a:lnTo>
                      <a:pt x="450" y="209"/>
                    </a:lnTo>
                    <a:lnTo>
                      <a:pt x="455" y="209"/>
                    </a:lnTo>
                    <a:lnTo>
                      <a:pt x="468" y="211"/>
                    </a:lnTo>
                    <a:lnTo>
                      <a:pt x="487" y="222"/>
                    </a:lnTo>
                    <a:lnTo>
                      <a:pt x="493" y="227"/>
                    </a:lnTo>
                    <a:lnTo>
                      <a:pt x="501" y="238"/>
                    </a:lnTo>
                    <a:lnTo>
                      <a:pt x="506" y="253"/>
                    </a:lnTo>
                    <a:lnTo>
                      <a:pt x="507" y="268"/>
                    </a:lnTo>
                    <a:lnTo>
                      <a:pt x="511" y="276"/>
                    </a:lnTo>
                    <a:lnTo>
                      <a:pt x="514" y="281"/>
                    </a:lnTo>
                    <a:lnTo>
                      <a:pt x="514" y="290"/>
                    </a:lnTo>
                    <a:lnTo>
                      <a:pt x="512" y="307"/>
                    </a:lnTo>
                    <a:lnTo>
                      <a:pt x="503" y="308"/>
                    </a:lnTo>
                    <a:lnTo>
                      <a:pt x="503" y="312"/>
                    </a:lnTo>
                    <a:lnTo>
                      <a:pt x="504" y="317"/>
                    </a:lnTo>
                    <a:lnTo>
                      <a:pt x="511" y="334"/>
                    </a:lnTo>
                    <a:lnTo>
                      <a:pt x="518" y="356"/>
                    </a:lnTo>
                    <a:lnTo>
                      <a:pt x="524" y="369"/>
                    </a:lnTo>
                    <a:lnTo>
                      <a:pt x="539" y="369"/>
                    </a:lnTo>
                    <a:lnTo>
                      <a:pt x="550" y="370"/>
                    </a:lnTo>
                    <a:lnTo>
                      <a:pt x="563" y="370"/>
                    </a:lnTo>
                    <a:lnTo>
                      <a:pt x="568" y="372"/>
                    </a:lnTo>
                    <a:lnTo>
                      <a:pt x="611" y="372"/>
                    </a:lnTo>
                    <a:lnTo>
                      <a:pt x="616" y="373"/>
                    </a:lnTo>
                    <a:lnTo>
                      <a:pt x="619" y="376"/>
                    </a:lnTo>
                    <a:lnTo>
                      <a:pt x="620" y="381"/>
                    </a:lnTo>
                    <a:lnTo>
                      <a:pt x="619" y="391"/>
                    </a:lnTo>
                    <a:lnTo>
                      <a:pt x="616" y="399"/>
                    </a:lnTo>
                    <a:lnTo>
                      <a:pt x="616" y="405"/>
                    </a:lnTo>
                    <a:lnTo>
                      <a:pt x="620" y="425"/>
                    </a:lnTo>
                    <a:lnTo>
                      <a:pt x="638" y="431"/>
                    </a:lnTo>
                    <a:lnTo>
                      <a:pt x="641" y="434"/>
                    </a:lnTo>
                    <a:lnTo>
                      <a:pt x="644" y="448"/>
                    </a:lnTo>
                    <a:lnTo>
                      <a:pt x="656" y="467"/>
                    </a:lnTo>
                    <a:lnTo>
                      <a:pt x="658" y="477"/>
                    </a:lnTo>
                    <a:lnTo>
                      <a:pt x="658" y="500"/>
                    </a:lnTo>
                    <a:lnTo>
                      <a:pt x="657" y="529"/>
                    </a:lnTo>
                    <a:lnTo>
                      <a:pt x="656" y="533"/>
                    </a:lnTo>
                    <a:lnTo>
                      <a:pt x="649" y="544"/>
                    </a:lnTo>
                    <a:lnTo>
                      <a:pt x="644" y="555"/>
                    </a:lnTo>
                    <a:lnTo>
                      <a:pt x="644" y="561"/>
                    </a:lnTo>
                    <a:lnTo>
                      <a:pt x="644" y="569"/>
                    </a:lnTo>
                    <a:lnTo>
                      <a:pt x="646" y="574"/>
                    </a:lnTo>
                    <a:lnTo>
                      <a:pt x="647" y="586"/>
                    </a:lnTo>
                    <a:lnTo>
                      <a:pt x="646" y="587"/>
                    </a:lnTo>
                    <a:lnTo>
                      <a:pt x="638" y="590"/>
                    </a:lnTo>
                    <a:lnTo>
                      <a:pt x="637" y="591"/>
                    </a:lnTo>
                    <a:lnTo>
                      <a:pt x="631" y="585"/>
                    </a:lnTo>
                    <a:lnTo>
                      <a:pt x="630" y="581"/>
                    </a:lnTo>
                    <a:lnTo>
                      <a:pt x="615" y="560"/>
                    </a:lnTo>
                    <a:lnTo>
                      <a:pt x="605" y="552"/>
                    </a:lnTo>
                    <a:lnTo>
                      <a:pt x="595" y="544"/>
                    </a:lnTo>
                    <a:lnTo>
                      <a:pt x="582" y="541"/>
                    </a:lnTo>
                    <a:lnTo>
                      <a:pt x="539" y="541"/>
                    </a:lnTo>
                    <a:lnTo>
                      <a:pt x="535" y="541"/>
                    </a:lnTo>
                    <a:lnTo>
                      <a:pt x="504" y="549"/>
                    </a:lnTo>
                    <a:lnTo>
                      <a:pt x="501" y="549"/>
                    </a:lnTo>
                    <a:lnTo>
                      <a:pt x="447" y="566"/>
                    </a:lnTo>
                    <a:lnTo>
                      <a:pt x="428" y="570"/>
                    </a:lnTo>
                    <a:lnTo>
                      <a:pt x="426" y="576"/>
                    </a:lnTo>
                    <a:lnTo>
                      <a:pt x="423" y="591"/>
                    </a:lnTo>
                    <a:lnTo>
                      <a:pt x="412" y="607"/>
                    </a:lnTo>
                    <a:lnTo>
                      <a:pt x="401" y="625"/>
                    </a:lnTo>
                    <a:lnTo>
                      <a:pt x="401" y="628"/>
                    </a:lnTo>
                    <a:lnTo>
                      <a:pt x="401" y="654"/>
                    </a:lnTo>
                    <a:lnTo>
                      <a:pt x="402" y="658"/>
                    </a:lnTo>
                    <a:lnTo>
                      <a:pt x="402" y="665"/>
                    </a:lnTo>
                    <a:lnTo>
                      <a:pt x="391" y="705"/>
                    </a:lnTo>
                    <a:lnTo>
                      <a:pt x="383" y="720"/>
                    </a:lnTo>
                    <a:lnTo>
                      <a:pt x="375" y="716"/>
                    </a:lnTo>
                    <a:lnTo>
                      <a:pt x="369" y="711"/>
                    </a:lnTo>
                    <a:lnTo>
                      <a:pt x="362" y="706"/>
                    </a:lnTo>
                    <a:lnTo>
                      <a:pt x="359" y="705"/>
                    </a:lnTo>
                    <a:lnTo>
                      <a:pt x="351" y="704"/>
                    </a:lnTo>
                    <a:lnTo>
                      <a:pt x="334" y="704"/>
                    </a:lnTo>
                    <a:lnTo>
                      <a:pt x="315" y="701"/>
                    </a:lnTo>
                    <a:lnTo>
                      <a:pt x="307" y="701"/>
                    </a:lnTo>
                    <a:lnTo>
                      <a:pt x="304" y="705"/>
                    </a:lnTo>
                    <a:lnTo>
                      <a:pt x="300" y="724"/>
                    </a:lnTo>
                    <a:lnTo>
                      <a:pt x="297" y="735"/>
                    </a:lnTo>
                    <a:lnTo>
                      <a:pt x="296" y="741"/>
                    </a:lnTo>
                    <a:lnTo>
                      <a:pt x="293" y="741"/>
                    </a:lnTo>
                    <a:lnTo>
                      <a:pt x="282" y="730"/>
                    </a:lnTo>
                    <a:lnTo>
                      <a:pt x="281" y="726"/>
                    </a:lnTo>
                    <a:lnTo>
                      <a:pt x="278" y="725"/>
                    </a:lnTo>
                    <a:lnTo>
                      <a:pt x="275" y="719"/>
                    </a:lnTo>
                    <a:lnTo>
                      <a:pt x="271" y="715"/>
                    </a:lnTo>
                    <a:lnTo>
                      <a:pt x="250" y="710"/>
                    </a:lnTo>
                    <a:lnTo>
                      <a:pt x="245" y="710"/>
                    </a:lnTo>
                    <a:lnTo>
                      <a:pt x="237" y="708"/>
                    </a:lnTo>
                    <a:lnTo>
                      <a:pt x="211" y="708"/>
                    </a:lnTo>
                    <a:lnTo>
                      <a:pt x="202" y="695"/>
                    </a:lnTo>
                    <a:lnTo>
                      <a:pt x="196" y="689"/>
                    </a:lnTo>
                    <a:lnTo>
                      <a:pt x="192" y="689"/>
                    </a:lnTo>
                    <a:lnTo>
                      <a:pt x="189" y="690"/>
                    </a:lnTo>
                    <a:lnTo>
                      <a:pt x="176" y="708"/>
                    </a:lnTo>
                    <a:lnTo>
                      <a:pt x="165" y="716"/>
                    </a:lnTo>
                    <a:lnTo>
                      <a:pt x="157" y="725"/>
                    </a:lnTo>
                    <a:lnTo>
                      <a:pt x="151" y="733"/>
                    </a:lnTo>
                    <a:lnTo>
                      <a:pt x="149" y="737"/>
                    </a:lnTo>
                    <a:lnTo>
                      <a:pt x="143" y="747"/>
                    </a:lnTo>
                    <a:lnTo>
                      <a:pt x="138" y="752"/>
                    </a:lnTo>
                    <a:lnTo>
                      <a:pt x="136" y="752"/>
                    </a:lnTo>
                    <a:lnTo>
                      <a:pt x="126" y="752"/>
                    </a:lnTo>
                    <a:lnTo>
                      <a:pt x="120" y="754"/>
                    </a:lnTo>
                    <a:lnTo>
                      <a:pt x="108" y="754"/>
                    </a:lnTo>
                    <a:lnTo>
                      <a:pt x="101" y="754"/>
                    </a:lnTo>
                    <a:lnTo>
                      <a:pt x="94" y="751"/>
                    </a:lnTo>
                    <a:lnTo>
                      <a:pt x="94" y="749"/>
                    </a:lnTo>
                    <a:lnTo>
                      <a:pt x="90" y="737"/>
                    </a:lnTo>
                    <a:lnTo>
                      <a:pt x="90" y="733"/>
                    </a:lnTo>
                    <a:lnTo>
                      <a:pt x="86" y="711"/>
                    </a:lnTo>
                    <a:lnTo>
                      <a:pt x="86" y="693"/>
                    </a:lnTo>
                    <a:lnTo>
                      <a:pt x="83" y="671"/>
                    </a:lnTo>
                    <a:lnTo>
                      <a:pt x="77" y="661"/>
                    </a:lnTo>
                    <a:lnTo>
                      <a:pt x="77" y="652"/>
                    </a:lnTo>
                    <a:lnTo>
                      <a:pt x="74" y="639"/>
                    </a:lnTo>
                    <a:lnTo>
                      <a:pt x="73" y="635"/>
                    </a:lnTo>
                    <a:lnTo>
                      <a:pt x="66" y="628"/>
                    </a:lnTo>
                    <a:lnTo>
                      <a:pt x="61" y="626"/>
                    </a:lnTo>
                    <a:lnTo>
                      <a:pt x="58" y="623"/>
                    </a:lnTo>
                    <a:lnTo>
                      <a:pt x="58" y="615"/>
                    </a:lnTo>
                    <a:lnTo>
                      <a:pt x="58" y="607"/>
                    </a:lnTo>
                    <a:lnTo>
                      <a:pt x="55" y="602"/>
                    </a:lnTo>
                    <a:lnTo>
                      <a:pt x="47" y="598"/>
                    </a:lnTo>
                    <a:lnTo>
                      <a:pt x="47" y="592"/>
                    </a:lnTo>
                    <a:lnTo>
                      <a:pt x="50" y="580"/>
                    </a:lnTo>
                    <a:lnTo>
                      <a:pt x="51" y="579"/>
                    </a:lnTo>
                    <a:lnTo>
                      <a:pt x="58" y="575"/>
                    </a:lnTo>
                    <a:lnTo>
                      <a:pt x="61" y="574"/>
                    </a:lnTo>
                    <a:lnTo>
                      <a:pt x="61" y="570"/>
                    </a:lnTo>
                    <a:lnTo>
                      <a:pt x="57" y="564"/>
                    </a:lnTo>
                    <a:lnTo>
                      <a:pt x="58" y="558"/>
                    </a:lnTo>
                    <a:lnTo>
                      <a:pt x="62" y="553"/>
                    </a:lnTo>
                    <a:lnTo>
                      <a:pt x="61" y="543"/>
                    </a:lnTo>
                    <a:lnTo>
                      <a:pt x="54" y="536"/>
                    </a:lnTo>
                    <a:lnTo>
                      <a:pt x="41" y="526"/>
                    </a:lnTo>
                    <a:lnTo>
                      <a:pt x="36" y="521"/>
                    </a:lnTo>
                    <a:lnTo>
                      <a:pt x="33" y="512"/>
                    </a:lnTo>
                    <a:lnTo>
                      <a:pt x="29" y="480"/>
                    </a:lnTo>
                    <a:lnTo>
                      <a:pt x="29" y="470"/>
                    </a:lnTo>
                    <a:lnTo>
                      <a:pt x="22" y="461"/>
                    </a:lnTo>
                    <a:lnTo>
                      <a:pt x="18" y="457"/>
                    </a:lnTo>
                    <a:lnTo>
                      <a:pt x="7" y="443"/>
                    </a:lnTo>
                    <a:lnTo>
                      <a:pt x="4" y="443"/>
                    </a:lnTo>
                    <a:lnTo>
                      <a:pt x="2" y="439"/>
                    </a:lnTo>
                    <a:lnTo>
                      <a:pt x="0" y="437"/>
                    </a:lnTo>
                    <a:lnTo>
                      <a:pt x="1" y="431"/>
                    </a:lnTo>
                    <a:lnTo>
                      <a:pt x="12" y="412"/>
                    </a:lnTo>
                    <a:lnTo>
                      <a:pt x="23" y="400"/>
                    </a:lnTo>
                    <a:lnTo>
                      <a:pt x="35" y="383"/>
                    </a:lnTo>
                    <a:lnTo>
                      <a:pt x="36" y="373"/>
                    </a:lnTo>
                    <a:lnTo>
                      <a:pt x="35" y="370"/>
                    </a:lnTo>
                    <a:lnTo>
                      <a:pt x="29" y="365"/>
                    </a:lnTo>
                    <a:lnTo>
                      <a:pt x="24" y="362"/>
                    </a:lnTo>
                    <a:lnTo>
                      <a:pt x="20" y="357"/>
                    </a:lnTo>
                    <a:lnTo>
                      <a:pt x="18" y="356"/>
                    </a:lnTo>
                    <a:lnTo>
                      <a:pt x="17" y="350"/>
                    </a:lnTo>
                    <a:lnTo>
                      <a:pt x="15" y="342"/>
                    </a:lnTo>
                    <a:lnTo>
                      <a:pt x="17" y="328"/>
                    </a:lnTo>
                    <a:lnTo>
                      <a:pt x="22" y="319"/>
                    </a:lnTo>
                    <a:lnTo>
                      <a:pt x="27" y="316"/>
                    </a:lnTo>
                    <a:lnTo>
                      <a:pt x="29" y="308"/>
                    </a:lnTo>
                    <a:lnTo>
                      <a:pt x="29" y="303"/>
                    </a:lnTo>
                    <a:lnTo>
                      <a:pt x="27" y="297"/>
                    </a:lnTo>
                    <a:lnTo>
                      <a:pt x="18" y="286"/>
                    </a:lnTo>
                    <a:lnTo>
                      <a:pt x="18" y="283"/>
                    </a:lnTo>
                    <a:lnTo>
                      <a:pt x="22" y="276"/>
                    </a:lnTo>
                    <a:lnTo>
                      <a:pt x="35" y="270"/>
                    </a:lnTo>
                    <a:lnTo>
                      <a:pt x="36" y="268"/>
                    </a:lnTo>
                    <a:lnTo>
                      <a:pt x="36" y="249"/>
                    </a:lnTo>
                    <a:lnTo>
                      <a:pt x="33" y="231"/>
                    </a:lnTo>
                    <a:lnTo>
                      <a:pt x="33" y="220"/>
                    </a:lnTo>
                    <a:lnTo>
                      <a:pt x="35" y="201"/>
                    </a:lnTo>
                    <a:lnTo>
                      <a:pt x="35" y="177"/>
                    </a:lnTo>
                    <a:lnTo>
                      <a:pt x="40" y="166"/>
                    </a:lnTo>
                    <a:lnTo>
                      <a:pt x="47" y="157"/>
                    </a:lnTo>
                    <a:lnTo>
                      <a:pt x="50" y="155"/>
                    </a:lnTo>
                    <a:lnTo>
                      <a:pt x="50" y="152"/>
                    </a:lnTo>
                    <a:lnTo>
                      <a:pt x="35" y="129"/>
                    </a:lnTo>
                    <a:lnTo>
                      <a:pt x="1" y="7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53" name="Freeform 252"/>
              <p:cNvSpPr>
                <a:spLocks noChangeAspect="1"/>
              </p:cNvSpPr>
              <p:nvPr/>
            </p:nvSpPr>
            <p:spPr bwMode="gray">
              <a:xfrm>
                <a:off x="1874" y="2831"/>
                <a:ext cx="59" cy="63"/>
              </a:xfrm>
              <a:custGeom>
                <a:avLst/>
                <a:gdLst/>
                <a:ahLst/>
                <a:cxnLst>
                  <a:cxn ang="0">
                    <a:pos x="2" y="252"/>
                  </a:cxn>
                  <a:cxn ang="0">
                    <a:pos x="26" y="272"/>
                  </a:cxn>
                  <a:cxn ang="0">
                    <a:pos x="56" y="283"/>
                  </a:cxn>
                  <a:cxn ang="0">
                    <a:pos x="91" y="297"/>
                  </a:cxn>
                  <a:cxn ang="0">
                    <a:pos x="115" y="304"/>
                  </a:cxn>
                  <a:cxn ang="0">
                    <a:pos x="129" y="310"/>
                  </a:cxn>
                  <a:cxn ang="0">
                    <a:pos x="162" y="307"/>
                  </a:cxn>
                  <a:cxn ang="0">
                    <a:pos x="197" y="314"/>
                  </a:cxn>
                  <a:cxn ang="0">
                    <a:pos x="225" y="303"/>
                  </a:cxn>
                  <a:cxn ang="0">
                    <a:pos x="246" y="283"/>
                  </a:cxn>
                  <a:cxn ang="0">
                    <a:pos x="253" y="272"/>
                  </a:cxn>
                  <a:cxn ang="0">
                    <a:pos x="268" y="253"/>
                  </a:cxn>
                  <a:cxn ang="0">
                    <a:pos x="276" y="236"/>
                  </a:cxn>
                  <a:cxn ang="0">
                    <a:pos x="271" y="229"/>
                  </a:cxn>
                  <a:cxn ang="0">
                    <a:pos x="274" y="199"/>
                  </a:cxn>
                  <a:cxn ang="0">
                    <a:pos x="281" y="184"/>
                  </a:cxn>
                  <a:cxn ang="0">
                    <a:pos x="286" y="175"/>
                  </a:cxn>
                  <a:cxn ang="0">
                    <a:pos x="292" y="172"/>
                  </a:cxn>
                  <a:cxn ang="0">
                    <a:pos x="267" y="148"/>
                  </a:cxn>
                  <a:cxn ang="0">
                    <a:pos x="260" y="126"/>
                  </a:cxn>
                  <a:cxn ang="0">
                    <a:pos x="242" y="113"/>
                  </a:cxn>
                  <a:cxn ang="0">
                    <a:pos x="228" y="108"/>
                  </a:cxn>
                  <a:cxn ang="0">
                    <a:pos x="215" y="91"/>
                  </a:cxn>
                  <a:cxn ang="0">
                    <a:pos x="200" y="86"/>
                  </a:cxn>
                  <a:cxn ang="0">
                    <a:pos x="185" y="77"/>
                  </a:cxn>
                  <a:cxn ang="0">
                    <a:pos x="178" y="73"/>
                  </a:cxn>
                  <a:cxn ang="0">
                    <a:pos x="166" y="55"/>
                  </a:cxn>
                  <a:cxn ang="0">
                    <a:pos x="160" y="48"/>
                  </a:cxn>
                  <a:cxn ang="0">
                    <a:pos x="142" y="60"/>
                  </a:cxn>
                  <a:cxn ang="0">
                    <a:pos x="133" y="50"/>
                  </a:cxn>
                  <a:cxn ang="0">
                    <a:pos x="119" y="27"/>
                  </a:cxn>
                  <a:cxn ang="0">
                    <a:pos x="103" y="12"/>
                  </a:cxn>
                  <a:cxn ang="0">
                    <a:pos x="85" y="0"/>
                  </a:cxn>
                  <a:cxn ang="0">
                    <a:pos x="75" y="2"/>
                  </a:cxn>
                  <a:cxn ang="0">
                    <a:pos x="64" y="12"/>
                  </a:cxn>
                  <a:cxn ang="0">
                    <a:pos x="44" y="16"/>
                  </a:cxn>
                  <a:cxn ang="0">
                    <a:pos x="33" y="27"/>
                  </a:cxn>
                  <a:cxn ang="0">
                    <a:pos x="31" y="72"/>
                  </a:cxn>
                  <a:cxn ang="0">
                    <a:pos x="29" y="97"/>
                  </a:cxn>
                  <a:cxn ang="0">
                    <a:pos x="20" y="172"/>
                  </a:cxn>
                  <a:cxn ang="0">
                    <a:pos x="16" y="188"/>
                  </a:cxn>
                  <a:cxn ang="0">
                    <a:pos x="5" y="210"/>
                  </a:cxn>
                  <a:cxn ang="0">
                    <a:pos x="0" y="252"/>
                  </a:cxn>
                </a:cxnLst>
                <a:rect l="0" t="0" r="r" b="b"/>
                <a:pathLst>
                  <a:path w="292" h="314">
                    <a:moveTo>
                      <a:pt x="0" y="252"/>
                    </a:moveTo>
                    <a:lnTo>
                      <a:pt x="2" y="252"/>
                    </a:lnTo>
                    <a:lnTo>
                      <a:pt x="9" y="253"/>
                    </a:lnTo>
                    <a:lnTo>
                      <a:pt x="26" y="272"/>
                    </a:lnTo>
                    <a:lnTo>
                      <a:pt x="29" y="281"/>
                    </a:lnTo>
                    <a:lnTo>
                      <a:pt x="56" y="283"/>
                    </a:lnTo>
                    <a:lnTo>
                      <a:pt x="66" y="283"/>
                    </a:lnTo>
                    <a:lnTo>
                      <a:pt x="91" y="297"/>
                    </a:lnTo>
                    <a:lnTo>
                      <a:pt x="104" y="302"/>
                    </a:lnTo>
                    <a:lnTo>
                      <a:pt x="115" y="304"/>
                    </a:lnTo>
                    <a:lnTo>
                      <a:pt x="123" y="309"/>
                    </a:lnTo>
                    <a:lnTo>
                      <a:pt x="129" y="310"/>
                    </a:lnTo>
                    <a:lnTo>
                      <a:pt x="149" y="307"/>
                    </a:lnTo>
                    <a:lnTo>
                      <a:pt x="162" y="307"/>
                    </a:lnTo>
                    <a:lnTo>
                      <a:pt x="183" y="310"/>
                    </a:lnTo>
                    <a:lnTo>
                      <a:pt x="197" y="314"/>
                    </a:lnTo>
                    <a:lnTo>
                      <a:pt x="212" y="309"/>
                    </a:lnTo>
                    <a:lnTo>
                      <a:pt x="225" y="303"/>
                    </a:lnTo>
                    <a:lnTo>
                      <a:pt x="236" y="295"/>
                    </a:lnTo>
                    <a:lnTo>
                      <a:pt x="246" y="283"/>
                    </a:lnTo>
                    <a:lnTo>
                      <a:pt x="249" y="281"/>
                    </a:lnTo>
                    <a:lnTo>
                      <a:pt x="253" y="272"/>
                    </a:lnTo>
                    <a:lnTo>
                      <a:pt x="260" y="265"/>
                    </a:lnTo>
                    <a:lnTo>
                      <a:pt x="268" y="253"/>
                    </a:lnTo>
                    <a:lnTo>
                      <a:pt x="271" y="240"/>
                    </a:lnTo>
                    <a:lnTo>
                      <a:pt x="276" y="236"/>
                    </a:lnTo>
                    <a:lnTo>
                      <a:pt x="273" y="231"/>
                    </a:lnTo>
                    <a:lnTo>
                      <a:pt x="271" y="229"/>
                    </a:lnTo>
                    <a:lnTo>
                      <a:pt x="274" y="215"/>
                    </a:lnTo>
                    <a:lnTo>
                      <a:pt x="274" y="199"/>
                    </a:lnTo>
                    <a:lnTo>
                      <a:pt x="276" y="191"/>
                    </a:lnTo>
                    <a:lnTo>
                      <a:pt x="281" y="184"/>
                    </a:lnTo>
                    <a:lnTo>
                      <a:pt x="284" y="183"/>
                    </a:lnTo>
                    <a:lnTo>
                      <a:pt x="286" y="175"/>
                    </a:lnTo>
                    <a:lnTo>
                      <a:pt x="291" y="174"/>
                    </a:lnTo>
                    <a:lnTo>
                      <a:pt x="292" y="172"/>
                    </a:lnTo>
                    <a:lnTo>
                      <a:pt x="287" y="163"/>
                    </a:lnTo>
                    <a:lnTo>
                      <a:pt x="267" y="148"/>
                    </a:lnTo>
                    <a:lnTo>
                      <a:pt x="264" y="145"/>
                    </a:lnTo>
                    <a:lnTo>
                      <a:pt x="260" y="126"/>
                    </a:lnTo>
                    <a:lnTo>
                      <a:pt x="257" y="120"/>
                    </a:lnTo>
                    <a:lnTo>
                      <a:pt x="242" y="113"/>
                    </a:lnTo>
                    <a:lnTo>
                      <a:pt x="237" y="112"/>
                    </a:lnTo>
                    <a:lnTo>
                      <a:pt x="228" y="108"/>
                    </a:lnTo>
                    <a:lnTo>
                      <a:pt x="222" y="102"/>
                    </a:lnTo>
                    <a:lnTo>
                      <a:pt x="215" y="91"/>
                    </a:lnTo>
                    <a:lnTo>
                      <a:pt x="212" y="87"/>
                    </a:lnTo>
                    <a:lnTo>
                      <a:pt x="200" y="86"/>
                    </a:lnTo>
                    <a:lnTo>
                      <a:pt x="193" y="77"/>
                    </a:lnTo>
                    <a:lnTo>
                      <a:pt x="185" y="77"/>
                    </a:lnTo>
                    <a:lnTo>
                      <a:pt x="181" y="76"/>
                    </a:lnTo>
                    <a:lnTo>
                      <a:pt x="178" y="73"/>
                    </a:lnTo>
                    <a:lnTo>
                      <a:pt x="171" y="65"/>
                    </a:lnTo>
                    <a:lnTo>
                      <a:pt x="166" y="55"/>
                    </a:lnTo>
                    <a:lnTo>
                      <a:pt x="165" y="51"/>
                    </a:lnTo>
                    <a:lnTo>
                      <a:pt x="160" y="48"/>
                    </a:lnTo>
                    <a:lnTo>
                      <a:pt x="146" y="59"/>
                    </a:lnTo>
                    <a:lnTo>
                      <a:pt x="142" y="60"/>
                    </a:lnTo>
                    <a:lnTo>
                      <a:pt x="134" y="59"/>
                    </a:lnTo>
                    <a:lnTo>
                      <a:pt x="133" y="50"/>
                    </a:lnTo>
                    <a:lnTo>
                      <a:pt x="128" y="35"/>
                    </a:lnTo>
                    <a:lnTo>
                      <a:pt x="119" y="27"/>
                    </a:lnTo>
                    <a:lnTo>
                      <a:pt x="108" y="17"/>
                    </a:lnTo>
                    <a:lnTo>
                      <a:pt x="103" y="12"/>
                    </a:lnTo>
                    <a:lnTo>
                      <a:pt x="91" y="2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5" y="2"/>
                    </a:lnTo>
                    <a:lnTo>
                      <a:pt x="71" y="8"/>
                    </a:lnTo>
                    <a:lnTo>
                      <a:pt x="64" y="12"/>
                    </a:lnTo>
                    <a:lnTo>
                      <a:pt x="45" y="10"/>
                    </a:lnTo>
                    <a:lnTo>
                      <a:pt x="44" y="16"/>
                    </a:lnTo>
                    <a:lnTo>
                      <a:pt x="34" y="24"/>
                    </a:lnTo>
                    <a:lnTo>
                      <a:pt x="33" y="27"/>
                    </a:lnTo>
                    <a:lnTo>
                      <a:pt x="34" y="50"/>
                    </a:lnTo>
                    <a:lnTo>
                      <a:pt x="31" y="72"/>
                    </a:lnTo>
                    <a:lnTo>
                      <a:pt x="31" y="87"/>
                    </a:lnTo>
                    <a:lnTo>
                      <a:pt x="29" y="97"/>
                    </a:lnTo>
                    <a:lnTo>
                      <a:pt x="20" y="121"/>
                    </a:lnTo>
                    <a:lnTo>
                      <a:pt x="20" y="172"/>
                    </a:lnTo>
                    <a:lnTo>
                      <a:pt x="18" y="182"/>
                    </a:lnTo>
                    <a:lnTo>
                      <a:pt x="16" y="188"/>
                    </a:lnTo>
                    <a:lnTo>
                      <a:pt x="9" y="201"/>
                    </a:lnTo>
                    <a:lnTo>
                      <a:pt x="5" y="210"/>
                    </a:lnTo>
                    <a:lnTo>
                      <a:pt x="1" y="236"/>
                    </a:lnTo>
                    <a:lnTo>
                      <a:pt x="0" y="252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54" name="Freeform 253"/>
              <p:cNvSpPr>
                <a:spLocks noChangeAspect="1"/>
              </p:cNvSpPr>
              <p:nvPr/>
            </p:nvSpPr>
            <p:spPr bwMode="gray">
              <a:xfrm>
                <a:off x="1844" y="2396"/>
                <a:ext cx="53" cy="77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41" y="41"/>
                  </a:cxn>
                  <a:cxn ang="0">
                    <a:pos x="152" y="83"/>
                  </a:cxn>
                  <a:cxn ang="0">
                    <a:pos x="172" y="84"/>
                  </a:cxn>
                  <a:cxn ang="0">
                    <a:pos x="195" y="94"/>
                  </a:cxn>
                  <a:cxn ang="0">
                    <a:pos x="211" y="112"/>
                  </a:cxn>
                  <a:cxn ang="0">
                    <a:pos x="232" y="139"/>
                  </a:cxn>
                  <a:cxn ang="0">
                    <a:pos x="217" y="159"/>
                  </a:cxn>
                  <a:cxn ang="0">
                    <a:pos x="220" y="165"/>
                  </a:cxn>
                  <a:cxn ang="0">
                    <a:pos x="212" y="182"/>
                  </a:cxn>
                  <a:cxn ang="0">
                    <a:pos x="189" y="186"/>
                  </a:cxn>
                  <a:cxn ang="0">
                    <a:pos x="183" y="193"/>
                  </a:cxn>
                  <a:cxn ang="0">
                    <a:pos x="174" y="228"/>
                  </a:cxn>
                  <a:cxn ang="0">
                    <a:pos x="189" y="255"/>
                  </a:cxn>
                  <a:cxn ang="0">
                    <a:pos x="200" y="268"/>
                  </a:cxn>
                  <a:cxn ang="0">
                    <a:pos x="217" y="273"/>
                  </a:cxn>
                  <a:cxn ang="0">
                    <a:pos x="226" y="289"/>
                  </a:cxn>
                  <a:cxn ang="0">
                    <a:pos x="233" y="311"/>
                  </a:cxn>
                  <a:cxn ang="0">
                    <a:pos x="263" y="347"/>
                  </a:cxn>
                  <a:cxn ang="0">
                    <a:pos x="254" y="350"/>
                  </a:cxn>
                  <a:cxn ang="0">
                    <a:pos x="233" y="348"/>
                  </a:cxn>
                  <a:cxn ang="0">
                    <a:pos x="213" y="353"/>
                  </a:cxn>
                  <a:cxn ang="0">
                    <a:pos x="183" y="366"/>
                  </a:cxn>
                  <a:cxn ang="0">
                    <a:pos x="158" y="374"/>
                  </a:cxn>
                  <a:cxn ang="0">
                    <a:pos x="134" y="386"/>
                  </a:cxn>
                  <a:cxn ang="0">
                    <a:pos x="102" y="369"/>
                  </a:cxn>
                  <a:cxn ang="0">
                    <a:pos x="91" y="357"/>
                  </a:cxn>
                  <a:cxn ang="0">
                    <a:pos x="89" y="332"/>
                  </a:cxn>
                  <a:cxn ang="0">
                    <a:pos x="77" y="288"/>
                  </a:cxn>
                  <a:cxn ang="0">
                    <a:pos x="86" y="257"/>
                  </a:cxn>
                  <a:cxn ang="0">
                    <a:pos x="95" y="234"/>
                  </a:cxn>
                  <a:cxn ang="0">
                    <a:pos x="79" y="209"/>
                  </a:cxn>
                  <a:cxn ang="0">
                    <a:pos x="72" y="193"/>
                  </a:cxn>
                  <a:cxn ang="0">
                    <a:pos x="67" y="171"/>
                  </a:cxn>
                  <a:cxn ang="0">
                    <a:pos x="37" y="174"/>
                  </a:cxn>
                  <a:cxn ang="0">
                    <a:pos x="27" y="163"/>
                  </a:cxn>
                  <a:cxn ang="0">
                    <a:pos x="0" y="128"/>
                  </a:cxn>
                  <a:cxn ang="0">
                    <a:pos x="1" y="121"/>
                  </a:cxn>
                  <a:cxn ang="0">
                    <a:pos x="11" y="91"/>
                  </a:cxn>
                  <a:cxn ang="0">
                    <a:pos x="40" y="75"/>
                  </a:cxn>
                  <a:cxn ang="0">
                    <a:pos x="38" y="64"/>
                  </a:cxn>
                  <a:cxn ang="0">
                    <a:pos x="24" y="52"/>
                  </a:cxn>
                  <a:cxn ang="0">
                    <a:pos x="29" y="35"/>
                  </a:cxn>
                  <a:cxn ang="0">
                    <a:pos x="46" y="26"/>
                  </a:cxn>
                  <a:cxn ang="0">
                    <a:pos x="72" y="13"/>
                  </a:cxn>
                  <a:cxn ang="0">
                    <a:pos x="81" y="2"/>
                  </a:cxn>
                </a:cxnLst>
                <a:rect l="0" t="0" r="r" b="b"/>
                <a:pathLst>
                  <a:path w="265" h="386">
                    <a:moveTo>
                      <a:pt x="81" y="2"/>
                    </a:moveTo>
                    <a:lnTo>
                      <a:pt x="87" y="3"/>
                    </a:lnTo>
                    <a:lnTo>
                      <a:pt x="89" y="0"/>
                    </a:lnTo>
                    <a:lnTo>
                      <a:pt x="94" y="0"/>
                    </a:lnTo>
                    <a:lnTo>
                      <a:pt x="108" y="10"/>
                    </a:lnTo>
                    <a:lnTo>
                      <a:pt x="141" y="41"/>
                    </a:lnTo>
                    <a:lnTo>
                      <a:pt x="150" y="53"/>
                    </a:lnTo>
                    <a:lnTo>
                      <a:pt x="151" y="59"/>
                    </a:lnTo>
                    <a:lnTo>
                      <a:pt x="152" y="83"/>
                    </a:lnTo>
                    <a:lnTo>
                      <a:pt x="156" y="84"/>
                    </a:lnTo>
                    <a:lnTo>
                      <a:pt x="162" y="84"/>
                    </a:lnTo>
                    <a:lnTo>
                      <a:pt x="172" y="84"/>
                    </a:lnTo>
                    <a:lnTo>
                      <a:pt x="179" y="85"/>
                    </a:lnTo>
                    <a:lnTo>
                      <a:pt x="183" y="88"/>
                    </a:lnTo>
                    <a:lnTo>
                      <a:pt x="195" y="94"/>
                    </a:lnTo>
                    <a:lnTo>
                      <a:pt x="197" y="96"/>
                    </a:lnTo>
                    <a:lnTo>
                      <a:pt x="202" y="104"/>
                    </a:lnTo>
                    <a:lnTo>
                      <a:pt x="211" y="112"/>
                    </a:lnTo>
                    <a:lnTo>
                      <a:pt x="222" y="120"/>
                    </a:lnTo>
                    <a:lnTo>
                      <a:pt x="228" y="136"/>
                    </a:lnTo>
                    <a:lnTo>
                      <a:pt x="232" y="139"/>
                    </a:lnTo>
                    <a:lnTo>
                      <a:pt x="231" y="142"/>
                    </a:lnTo>
                    <a:lnTo>
                      <a:pt x="224" y="148"/>
                    </a:lnTo>
                    <a:lnTo>
                      <a:pt x="217" y="159"/>
                    </a:lnTo>
                    <a:lnTo>
                      <a:pt x="216" y="163"/>
                    </a:lnTo>
                    <a:lnTo>
                      <a:pt x="218" y="165"/>
                    </a:lnTo>
                    <a:lnTo>
                      <a:pt x="220" y="165"/>
                    </a:lnTo>
                    <a:lnTo>
                      <a:pt x="220" y="172"/>
                    </a:lnTo>
                    <a:lnTo>
                      <a:pt x="213" y="179"/>
                    </a:lnTo>
                    <a:lnTo>
                      <a:pt x="212" y="182"/>
                    </a:lnTo>
                    <a:lnTo>
                      <a:pt x="205" y="183"/>
                    </a:lnTo>
                    <a:lnTo>
                      <a:pt x="196" y="183"/>
                    </a:lnTo>
                    <a:lnTo>
                      <a:pt x="189" y="186"/>
                    </a:lnTo>
                    <a:lnTo>
                      <a:pt x="185" y="188"/>
                    </a:lnTo>
                    <a:lnTo>
                      <a:pt x="184" y="191"/>
                    </a:lnTo>
                    <a:lnTo>
                      <a:pt x="183" y="193"/>
                    </a:lnTo>
                    <a:lnTo>
                      <a:pt x="181" y="208"/>
                    </a:lnTo>
                    <a:lnTo>
                      <a:pt x="178" y="217"/>
                    </a:lnTo>
                    <a:lnTo>
                      <a:pt x="174" y="228"/>
                    </a:lnTo>
                    <a:lnTo>
                      <a:pt x="174" y="234"/>
                    </a:lnTo>
                    <a:lnTo>
                      <a:pt x="180" y="240"/>
                    </a:lnTo>
                    <a:lnTo>
                      <a:pt x="189" y="255"/>
                    </a:lnTo>
                    <a:lnTo>
                      <a:pt x="191" y="256"/>
                    </a:lnTo>
                    <a:lnTo>
                      <a:pt x="200" y="263"/>
                    </a:lnTo>
                    <a:lnTo>
                      <a:pt x="200" y="268"/>
                    </a:lnTo>
                    <a:lnTo>
                      <a:pt x="204" y="272"/>
                    </a:lnTo>
                    <a:lnTo>
                      <a:pt x="205" y="273"/>
                    </a:lnTo>
                    <a:lnTo>
                      <a:pt x="217" y="273"/>
                    </a:lnTo>
                    <a:lnTo>
                      <a:pt x="220" y="276"/>
                    </a:lnTo>
                    <a:lnTo>
                      <a:pt x="221" y="284"/>
                    </a:lnTo>
                    <a:lnTo>
                      <a:pt x="226" y="289"/>
                    </a:lnTo>
                    <a:lnTo>
                      <a:pt x="226" y="299"/>
                    </a:lnTo>
                    <a:lnTo>
                      <a:pt x="232" y="305"/>
                    </a:lnTo>
                    <a:lnTo>
                      <a:pt x="233" y="311"/>
                    </a:lnTo>
                    <a:lnTo>
                      <a:pt x="239" y="321"/>
                    </a:lnTo>
                    <a:lnTo>
                      <a:pt x="253" y="338"/>
                    </a:lnTo>
                    <a:lnTo>
                      <a:pt x="263" y="347"/>
                    </a:lnTo>
                    <a:lnTo>
                      <a:pt x="265" y="347"/>
                    </a:lnTo>
                    <a:lnTo>
                      <a:pt x="265" y="349"/>
                    </a:lnTo>
                    <a:lnTo>
                      <a:pt x="254" y="350"/>
                    </a:lnTo>
                    <a:lnTo>
                      <a:pt x="240" y="352"/>
                    </a:lnTo>
                    <a:lnTo>
                      <a:pt x="234" y="349"/>
                    </a:lnTo>
                    <a:lnTo>
                      <a:pt x="233" y="348"/>
                    </a:lnTo>
                    <a:lnTo>
                      <a:pt x="229" y="347"/>
                    </a:lnTo>
                    <a:lnTo>
                      <a:pt x="224" y="347"/>
                    </a:lnTo>
                    <a:lnTo>
                      <a:pt x="213" y="353"/>
                    </a:lnTo>
                    <a:lnTo>
                      <a:pt x="205" y="363"/>
                    </a:lnTo>
                    <a:lnTo>
                      <a:pt x="191" y="363"/>
                    </a:lnTo>
                    <a:lnTo>
                      <a:pt x="183" y="366"/>
                    </a:lnTo>
                    <a:lnTo>
                      <a:pt x="178" y="371"/>
                    </a:lnTo>
                    <a:lnTo>
                      <a:pt x="167" y="371"/>
                    </a:lnTo>
                    <a:lnTo>
                      <a:pt x="158" y="374"/>
                    </a:lnTo>
                    <a:lnTo>
                      <a:pt x="152" y="384"/>
                    </a:lnTo>
                    <a:lnTo>
                      <a:pt x="147" y="386"/>
                    </a:lnTo>
                    <a:lnTo>
                      <a:pt x="134" y="386"/>
                    </a:lnTo>
                    <a:lnTo>
                      <a:pt x="124" y="384"/>
                    </a:lnTo>
                    <a:lnTo>
                      <a:pt x="108" y="374"/>
                    </a:lnTo>
                    <a:lnTo>
                      <a:pt x="102" y="369"/>
                    </a:lnTo>
                    <a:lnTo>
                      <a:pt x="98" y="363"/>
                    </a:lnTo>
                    <a:lnTo>
                      <a:pt x="95" y="362"/>
                    </a:lnTo>
                    <a:lnTo>
                      <a:pt x="91" y="357"/>
                    </a:lnTo>
                    <a:lnTo>
                      <a:pt x="89" y="354"/>
                    </a:lnTo>
                    <a:lnTo>
                      <a:pt x="91" y="341"/>
                    </a:lnTo>
                    <a:lnTo>
                      <a:pt x="89" y="332"/>
                    </a:lnTo>
                    <a:lnTo>
                      <a:pt x="78" y="322"/>
                    </a:lnTo>
                    <a:lnTo>
                      <a:pt x="77" y="319"/>
                    </a:lnTo>
                    <a:lnTo>
                      <a:pt x="77" y="288"/>
                    </a:lnTo>
                    <a:lnTo>
                      <a:pt x="83" y="274"/>
                    </a:lnTo>
                    <a:lnTo>
                      <a:pt x="86" y="267"/>
                    </a:lnTo>
                    <a:lnTo>
                      <a:pt x="86" y="257"/>
                    </a:lnTo>
                    <a:lnTo>
                      <a:pt x="95" y="244"/>
                    </a:lnTo>
                    <a:lnTo>
                      <a:pt x="97" y="241"/>
                    </a:lnTo>
                    <a:lnTo>
                      <a:pt x="95" y="234"/>
                    </a:lnTo>
                    <a:lnTo>
                      <a:pt x="91" y="228"/>
                    </a:lnTo>
                    <a:lnTo>
                      <a:pt x="91" y="213"/>
                    </a:lnTo>
                    <a:lnTo>
                      <a:pt x="79" y="209"/>
                    </a:lnTo>
                    <a:lnTo>
                      <a:pt x="77" y="208"/>
                    </a:lnTo>
                    <a:lnTo>
                      <a:pt x="68" y="207"/>
                    </a:lnTo>
                    <a:lnTo>
                      <a:pt x="72" y="193"/>
                    </a:lnTo>
                    <a:lnTo>
                      <a:pt x="72" y="186"/>
                    </a:lnTo>
                    <a:lnTo>
                      <a:pt x="72" y="180"/>
                    </a:lnTo>
                    <a:lnTo>
                      <a:pt x="67" y="171"/>
                    </a:lnTo>
                    <a:lnTo>
                      <a:pt x="59" y="171"/>
                    </a:lnTo>
                    <a:lnTo>
                      <a:pt x="46" y="175"/>
                    </a:lnTo>
                    <a:lnTo>
                      <a:pt x="37" y="174"/>
                    </a:lnTo>
                    <a:lnTo>
                      <a:pt x="37" y="171"/>
                    </a:lnTo>
                    <a:lnTo>
                      <a:pt x="33" y="169"/>
                    </a:lnTo>
                    <a:lnTo>
                      <a:pt x="27" y="163"/>
                    </a:lnTo>
                    <a:lnTo>
                      <a:pt x="23" y="155"/>
                    </a:lnTo>
                    <a:lnTo>
                      <a:pt x="12" y="144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1" y="121"/>
                    </a:lnTo>
                    <a:lnTo>
                      <a:pt x="7" y="112"/>
                    </a:lnTo>
                    <a:lnTo>
                      <a:pt x="11" y="106"/>
                    </a:lnTo>
                    <a:lnTo>
                      <a:pt x="11" y="91"/>
                    </a:lnTo>
                    <a:lnTo>
                      <a:pt x="12" y="89"/>
                    </a:lnTo>
                    <a:lnTo>
                      <a:pt x="29" y="83"/>
                    </a:lnTo>
                    <a:lnTo>
                      <a:pt x="40" y="75"/>
                    </a:lnTo>
                    <a:lnTo>
                      <a:pt x="45" y="69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32" y="66"/>
                    </a:lnTo>
                    <a:lnTo>
                      <a:pt x="27" y="64"/>
                    </a:lnTo>
                    <a:lnTo>
                      <a:pt x="24" y="52"/>
                    </a:lnTo>
                    <a:lnTo>
                      <a:pt x="24" y="43"/>
                    </a:lnTo>
                    <a:lnTo>
                      <a:pt x="27" y="37"/>
                    </a:lnTo>
                    <a:lnTo>
                      <a:pt x="29" y="35"/>
                    </a:lnTo>
                    <a:lnTo>
                      <a:pt x="40" y="32"/>
                    </a:lnTo>
                    <a:lnTo>
                      <a:pt x="43" y="30"/>
                    </a:lnTo>
                    <a:lnTo>
                      <a:pt x="46" y="26"/>
                    </a:lnTo>
                    <a:lnTo>
                      <a:pt x="62" y="19"/>
                    </a:lnTo>
                    <a:lnTo>
                      <a:pt x="66" y="16"/>
                    </a:lnTo>
                    <a:lnTo>
                      <a:pt x="72" y="13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2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55" name="Freeform 254"/>
              <p:cNvSpPr>
                <a:spLocks noChangeAspect="1"/>
              </p:cNvSpPr>
              <p:nvPr/>
            </p:nvSpPr>
            <p:spPr bwMode="gray">
              <a:xfrm>
                <a:off x="1919" y="2425"/>
                <a:ext cx="32" cy="40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13" y="169"/>
                  </a:cxn>
                  <a:cxn ang="0">
                    <a:pos x="15" y="166"/>
                  </a:cxn>
                  <a:cxn ang="0">
                    <a:pos x="17" y="147"/>
                  </a:cxn>
                  <a:cxn ang="0">
                    <a:pos x="22" y="125"/>
                  </a:cxn>
                  <a:cxn ang="0">
                    <a:pos x="23" y="110"/>
                  </a:cxn>
                  <a:cxn ang="0">
                    <a:pos x="18" y="102"/>
                  </a:cxn>
                  <a:cxn ang="0">
                    <a:pos x="17" y="101"/>
                  </a:cxn>
                  <a:cxn ang="0">
                    <a:pos x="17" y="99"/>
                  </a:cxn>
                  <a:cxn ang="0">
                    <a:pos x="8" y="86"/>
                  </a:cxn>
                  <a:cxn ang="0">
                    <a:pos x="5" y="75"/>
                  </a:cxn>
                  <a:cxn ang="0">
                    <a:pos x="3" y="56"/>
                  </a:cxn>
                  <a:cxn ang="0">
                    <a:pos x="3" y="34"/>
                  </a:cxn>
                  <a:cxn ang="0">
                    <a:pos x="7" y="24"/>
                  </a:cxn>
                  <a:cxn ang="0">
                    <a:pos x="15" y="18"/>
                  </a:cxn>
                  <a:cxn ang="0">
                    <a:pos x="19" y="12"/>
                  </a:cxn>
                  <a:cxn ang="0">
                    <a:pos x="19" y="10"/>
                  </a:cxn>
                  <a:cxn ang="0">
                    <a:pos x="22" y="7"/>
                  </a:cxn>
                  <a:cxn ang="0">
                    <a:pos x="28" y="5"/>
                  </a:cxn>
                  <a:cxn ang="0">
                    <a:pos x="32" y="1"/>
                  </a:cxn>
                  <a:cxn ang="0">
                    <a:pos x="35" y="0"/>
                  </a:cxn>
                  <a:cxn ang="0">
                    <a:pos x="49" y="8"/>
                  </a:cxn>
                  <a:cxn ang="0">
                    <a:pos x="61" y="13"/>
                  </a:cxn>
                  <a:cxn ang="0">
                    <a:pos x="73" y="19"/>
                  </a:cxn>
                  <a:cxn ang="0">
                    <a:pos x="85" y="21"/>
                  </a:cxn>
                  <a:cxn ang="0">
                    <a:pos x="98" y="28"/>
                  </a:cxn>
                  <a:cxn ang="0">
                    <a:pos x="113" y="39"/>
                  </a:cxn>
                  <a:cxn ang="0">
                    <a:pos x="116" y="40"/>
                  </a:cxn>
                  <a:cxn ang="0">
                    <a:pos x="130" y="53"/>
                  </a:cxn>
                  <a:cxn ang="0">
                    <a:pos x="135" y="59"/>
                  </a:cxn>
                  <a:cxn ang="0">
                    <a:pos x="146" y="65"/>
                  </a:cxn>
                  <a:cxn ang="0">
                    <a:pos x="156" y="75"/>
                  </a:cxn>
                  <a:cxn ang="0">
                    <a:pos x="156" y="86"/>
                  </a:cxn>
                  <a:cxn ang="0">
                    <a:pos x="157" y="86"/>
                  </a:cxn>
                  <a:cxn ang="0">
                    <a:pos x="144" y="99"/>
                  </a:cxn>
                  <a:cxn ang="0">
                    <a:pos x="141" y="107"/>
                  </a:cxn>
                  <a:cxn ang="0">
                    <a:pos x="128" y="125"/>
                  </a:cxn>
                  <a:cxn ang="0">
                    <a:pos x="118" y="137"/>
                  </a:cxn>
                  <a:cxn ang="0">
                    <a:pos x="114" y="144"/>
                  </a:cxn>
                  <a:cxn ang="0">
                    <a:pos x="105" y="166"/>
                  </a:cxn>
                  <a:cxn ang="0">
                    <a:pos x="78" y="190"/>
                  </a:cxn>
                  <a:cxn ang="0">
                    <a:pos x="76" y="193"/>
                  </a:cxn>
                  <a:cxn ang="0">
                    <a:pos x="71" y="195"/>
                  </a:cxn>
                  <a:cxn ang="0">
                    <a:pos x="61" y="195"/>
                  </a:cxn>
                  <a:cxn ang="0">
                    <a:pos x="54" y="191"/>
                  </a:cxn>
                  <a:cxn ang="0">
                    <a:pos x="48" y="191"/>
                  </a:cxn>
                  <a:cxn ang="0">
                    <a:pos x="44" y="193"/>
                  </a:cxn>
                  <a:cxn ang="0">
                    <a:pos x="28" y="200"/>
                  </a:cxn>
                  <a:cxn ang="0">
                    <a:pos x="22" y="200"/>
                  </a:cxn>
                  <a:cxn ang="0">
                    <a:pos x="19" y="199"/>
                  </a:cxn>
                  <a:cxn ang="0">
                    <a:pos x="10" y="193"/>
                  </a:cxn>
                  <a:cxn ang="0">
                    <a:pos x="0" y="182"/>
                  </a:cxn>
                </a:cxnLst>
                <a:rect l="0" t="0" r="r" b="b"/>
                <a:pathLst>
                  <a:path w="157" h="200">
                    <a:moveTo>
                      <a:pt x="0" y="182"/>
                    </a:moveTo>
                    <a:lnTo>
                      <a:pt x="13" y="169"/>
                    </a:lnTo>
                    <a:lnTo>
                      <a:pt x="15" y="166"/>
                    </a:lnTo>
                    <a:lnTo>
                      <a:pt x="17" y="147"/>
                    </a:lnTo>
                    <a:lnTo>
                      <a:pt x="22" y="125"/>
                    </a:lnTo>
                    <a:lnTo>
                      <a:pt x="23" y="110"/>
                    </a:lnTo>
                    <a:lnTo>
                      <a:pt x="18" y="102"/>
                    </a:lnTo>
                    <a:lnTo>
                      <a:pt x="17" y="101"/>
                    </a:lnTo>
                    <a:lnTo>
                      <a:pt x="17" y="99"/>
                    </a:lnTo>
                    <a:lnTo>
                      <a:pt x="8" y="86"/>
                    </a:lnTo>
                    <a:lnTo>
                      <a:pt x="5" y="75"/>
                    </a:lnTo>
                    <a:lnTo>
                      <a:pt x="3" y="56"/>
                    </a:lnTo>
                    <a:lnTo>
                      <a:pt x="3" y="34"/>
                    </a:lnTo>
                    <a:lnTo>
                      <a:pt x="7" y="24"/>
                    </a:lnTo>
                    <a:lnTo>
                      <a:pt x="15" y="18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22" y="7"/>
                    </a:lnTo>
                    <a:lnTo>
                      <a:pt x="28" y="5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49" y="8"/>
                    </a:lnTo>
                    <a:lnTo>
                      <a:pt x="61" y="13"/>
                    </a:lnTo>
                    <a:lnTo>
                      <a:pt x="73" y="19"/>
                    </a:lnTo>
                    <a:lnTo>
                      <a:pt x="85" y="21"/>
                    </a:lnTo>
                    <a:lnTo>
                      <a:pt x="98" y="28"/>
                    </a:lnTo>
                    <a:lnTo>
                      <a:pt x="113" y="39"/>
                    </a:lnTo>
                    <a:lnTo>
                      <a:pt x="116" y="40"/>
                    </a:lnTo>
                    <a:lnTo>
                      <a:pt x="130" y="53"/>
                    </a:lnTo>
                    <a:lnTo>
                      <a:pt x="135" y="59"/>
                    </a:lnTo>
                    <a:lnTo>
                      <a:pt x="146" y="65"/>
                    </a:lnTo>
                    <a:lnTo>
                      <a:pt x="156" y="75"/>
                    </a:lnTo>
                    <a:lnTo>
                      <a:pt x="156" y="86"/>
                    </a:lnTo>
                    <a:lnTo>
                      <a:pt x="157" y="86"/>
                    </a:lnTo>
                    <a:lnTo>
                      <a:pt x="144" y="99"/>
                    </a:lnTo>
                    <a:lnTo>
                      <a:pt x="141" y="107"/>
                    </a:lnTo>
                    <a:lnTo>
                      <a:pt x="128" y="125"/>
                    </a:lnTo>
                    <a:lnTo>
                      <a:pt x="118" y="137"/>
                    </a:lnTo>
                    <a:lnTo>
                      <a:pt x="114" y="144"/>
                    </a:lnTo>
                    <a:lnTo>
                      <a:pt x="105" y="166"/>
                    </a:lnTo>
                    <a:lnTo>
                      <a:pt x="78" y="190"/>
                    </a:lnTo>
                    <a:lnTo>
                      <a:pt x="76" y="193"/>
                    </a:lnTo>
                    <a:lnTo>
                      <a:pt x="71" y="195"/>
                    </a:lnTo>
                    <a:lnTo>
                      <a:pt x="61" y="195"/>
                    </a:lnTo>
                    <a:lnTo>
                      <a:pt x="54" y="191"/>
                    </a:lnTo>
                    <a:lnTo>
                      <a:pt x="48" y="191"/>
                    </a:lnTo>
                    <a:lnTo>
                      <a:pt x="44" y="193"/>
                    </a:lnTo>
                    <a:lnTo>
                      <a:pt x="28" y="200"/>
                    </a:lnTo>
                    <a:lnTo>
                      <a:pt x="22" y="200"/>
                    </a:lnTo>
                    <a:lnTo>
                      <a:pt x="19" y="199"/>
                    </a:lnTo>
                    <a:lnTo>
                      <a:pt x="10" y="193"/>
                    </a:lnTo>
                    <a:lnTo>
                      <a:pt x="0" y="182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56" name="Freeform 255"/>
              <p:cNvSpPr>
                <a:spLocks noChangeAspect="1"/>
              </p:cNvSpPr>
              <p:nvPr/>
            </p:nvSpPr>
            <p:spPr bwMode="gray">
              <a:xfrm>
                <a:off x="1624" y="2488"/>
                <a:ext cx="137" cy="201"/>
              </a:xfrm>
              <a:custGeom>
                <a:avLst/>
                <a:gdLst/>
                <a:ahLst/>
                <a:cxnLst>
                  <a:cxn ang="0">
                    <a:pos x="319" y="13"/>
                  </a:cxn>
                  <a:cxn ang="0">
                    <a:pos x="335" y="50"/>
                  </a:cxn>
                  <a:cxn ang="0">
                    <a:pos x="284" y="110"/>
                  </a:cxn>
                  <a:cxn ang="0">
                    <a:pos x="204" y="156"/>
                  </a:cxn>
                  <a:cxn ang="0">
                    <a:pos x="170" y="190"/>
                  </a:cxn>
                  <a:cxn ang="0">
                    <a:pos x="159" y="190"/>
                  </a:cxn>
                  <a:cxn ang="0">
                    <a:pos x="138" y="253"/>
                  </a:cxn>
                  <a:cxn ang="0">
                    <a:pos x="97" y="260"/>
                  </a:cxn>
                  <a:cxn ang="0">
                    <a:pos x="72" y="242"/>
                  </a:cxn>
                  <a:cxn ang="0">
                    <a:pos x="43" y="242"/>
                  </a:cxn>
                  <a:cxn ang="0">
                    <a:pos x="52" y="214"/>
                  </a:cxn>
                  <a:cxn ang="0">
                    <a:pos x="51" y="188"/>
                  </a:cxn>
                  <a:cxn ang="0">
                    <a:pos x="3" y="231"/>
                  </a:cxn>
                  <a:cxn ang="0">
                    <a:pos x="9" y="271"/>
                  </a:cxn>
                  <a:cxn ang="0">
                    <a:pos x="21" y="308"/>
                  </a:cxn>
                  <a:cxn ang="0">
                    <a:pos x="51" y="350"/>
                  </a:cxn>
                  <a:cxn ang="0">
                    <a:pos x="89" y="387"/>
                  </a:cxn>
                  <a:cxn ang="0">
                    <a:pos x="140" y="478"/>
                  </a:cxn>
                  <a:cxn ang="0">
                    <a:pos x="188" y="578"/>
                  </a:cxn>
                  <a:cxn ang="0">
                    <a:pos x="212" y="632"/>
                  </a:cxn>
                  <a:cxn ang="0">
                    <a:pos x="256" y="711"/>
                  </a:cxn>
                  <a:cxn ang="0">
                    <a:pos x="267" y="764"/>
                  </a:cxn>
                  <a:cxn ang="0">
                    <a:pos x="298" y="807"/>
                  </a:cxn>
                  <a:cxn ang="0">
                    <a:pos x="391" y="874"/>
                  </a:cxn>
                  <a:cxn ang="0">
                    <a:pos x="481" y="922"/>
                  </a:cxn>
                  <a:cxn ang="0">
                    <a:pos x="532" y="957"/>
                  </a:cxn>
                  <a:cxn ang="0">
                    <a:pos x="584" y="1001"/>
                  </a:cxn>
                  <a:cxn ang="0">
                    <a:pos x="620" y="995"/>
                  </a:cxn>
                  <a:cxn ang="0">
                    <a:pos x="638" y="968"/>
                  </a:cxn>
                  <a:cxn ang="0">
                    <a:pos x="649" y="935"/>
                  </a:cxn>
                  <a:cxn ang="0">
                    <a:pos x="665" y="888"/>
                  </a:cxn>
                  <a:cxn ang="0">
                    <a:pos x="651" y="865"/>
                  </a:cxn>
                  <a:cxn ang="0">
                    <a:pos x="665" y="826"/>
                  </a:cxn>
                  <a:cxn ang="0">
                    <a:pos x="671" y="793"/>
                  </a:cxn>
                  <a:cxn ang="0">
                    <a:pos x="671" y="724"/>
                  </a:cxn>
                  <a:cxn ang="0">
                    <a:pos x="686" y="675"/>
                  </a:cxn>
                  <a:cxn ang="0">
                    <a:pos x="612" y="598"/>
                  </a:cxn>
                  <a:cxn ang="0">
                    <a:pos x="591" y="564"/>
                  </a:cxn>
                  <a:cxn ang="0">
                    <a:pos x="578" y="514"/>
                  </a:cxn>
                  <a:cxn ang="0">
                    <a:pos x="502" y="537"/>
                  </a:cxn>
                  <a:cxn ang="0">
                    <a:pos x="468" y="512"/>
                  </a:cxn>
                  <a:cxn ang="0">
                    <a:pos x="450" y="480"/>
                  </a:cxn>
                  <a:cxn ang="0">
                    <a:pos x="422" y="432"/>
                  </a:cxn>
                  <a:cxn ang="0">
                    <a:pos x="428" y="362"/>
                  </a:cxn>
                  <a:cxn ang="0">
                    <a:pos x="452" y="318"/>
                  </a:cxn>
                  <a:cxn ang="0">
                    <a:pos x="510" y="254"/>
                  </a:cxn>
                  <a:cxn ang="0">
                    <a:pos x="620" y="225"/>
                  </a:cxn>
                  <a:cxn ang="0">
                    <a:pos x="596" y="205"/>
                  </a:cxn>
                  <a:cxn ang="0">
                    <a:pos x="593" y="182"/>
                  </a:cxn>
                  <a:cxn ang="0">
                    <a:pos x="605" y="137"/>
                  </a:cxn>
                  <a:cxn ang="0">
                    <a:pos x="553" y="126"/>
                  </a:cxn>
                  <a:cxn ang="0">
                    <a:pos x="516" y="120"/>
                  </a:cxn>
                  <a:cxn ang="0">
                    <a:pos x="499" y="132"/>
                  </a:cxn>
                  <a:cxn ang="0">
                    <a:pos x="461" y="130"/>
                  </a:cxn>
                  <a:cxn ang="0">
                    <a:pos x="438" y="96"/>
                  </a:cxn>
                  <a:cxn ang="0">
                    <a:pos x="419" y="69"/>
                  </a:cxn>
                  <a:cxn ang="0">
                    <a:pos x="394" y="55"/>
                  </a:cxn>
                  <a:cxn ang="0">
                    <a:pos x="366" y="21"/>
                  </a:cxn>
                  <a:cxn ang="0">
                    <a:pos x="332" y="0"/>
                  </a:cxn>
                </a:cxnLst>
                <a:rect l="0" t="0" r="r" b="b"/>
                <a:pathLst>
                  <a:path w="686" h="1005">
                    <a:moveTo>
                      <a:pt x="328" y="0"/>
                    </a:moveTo>
                    <a:lnTo>
                      <a:pt x="326" y="2"/>
                    </a:lnTo>
                    <a:lnTo>
                      <a:pt x="315" y="2"/>
                    </a:lnTo>
                    <a:lnTo>
                      <a:pt x="314" y="11"/>
                    </a:lnTo>
                    <a:lnTo>
                      <a:pt x="319" y="13"/>
                    </a:lnTo>
                    <a:lnTo>
                      <a:pt x="321" y="16"/>
                    </a:lnTo>
                    <a:lnTo>
                      <a:pt x="326" y="27"/>
                    </a:lnTo>
                    <a:lnTo>
                      <a:pt x="327" y="32"/>
                    </a:lnTo>
                    <a:lnTo>
                      <a:pt x="335" y="49"/>
                    </a:lnTo>
                    <a:lnTo>
                      <a:pt x="335" y="50"/>
                    </a:lnTo>
                    <a:lnTo>
                      <a:pt x="326" y="50"/>
                    </a:lnTo>
                    <a:lnTo>
                      <a:pt x="319" y="65"/>
                    </a:lnTo>
                    <a:lnTo>
                      <a:pt x="305" y="89"/>
                    </a:lnTo>
                    <a:lnTo>
                      <a:pt x="292" y="104"/>
                    </a:lnTo>
                    <a:lnTo>
                      <a:pt x="284" y="110"/>
                    </a:lnTo>
                    <a:lnTo>
                      <a:pt x="274" y="119"/>
                    </a:lnTo>
                    <a:lnTo>
                      <a:pt x="265" y="131"/>
                    </a:lnTo>
                    <a:lnTo>
                      <a:pt x="256" y="137"/>
                    </a:lnTo>
                    <a:lnTo>
                      <a:pt x="240" y="145"/>
                    </a:lnTo>
                    <a:lnTo>
                      <a:pt x="204" y="156"/>
                    </a:lnTo>
                    <a:lnTo>
                      <a:pt x="186" y="163"/>
                    </a:lnTo>
                    <a:lnTo>
                      <a:pt x="179" y="168"/>
                    </a:lnTo>
                    <a:lnTo>
                      <a:pt x="176" y="171"/>
                    </a:lnTo>
                    <a:lnTo>
                      <a:pt x="171" y="180"/>
                    </a:lnTo>
                    <a:lnTo>
                      <a:pt x="170" y="190"/>
                    </a:lnTo>
                    <a:lnTo>
                      <a:pt x="166" y="193"/>
                    </a:lnTo>
                    <a:lnTo>
                      <a:pt x="164" y="193"/>
                    </a:lnTo>
                    <a:lnTo>
                      <a:pt x="160" y="189"/>
                    </a:lnTo>
                    <a:lnTo>
                      <a:pt x="159" y="189"/>
                    </a:lnTo>
                    <a:lnTo>
                      <a:pt x="159" y="190"/>
                    </a:lnTo>
                    <a:lnTo>
                      <a:pt x="144" y="210"/>
                    </a:lnTo>
                    <a:lnTo>
                      <a:pt x="142" y="223"/>
                    </a:lnTo>
                    <a:lnTo>
                      <a:pt x="142" y="244"/>
                    </a:lnTo>
                    <a:lnTo>
                      <a:pt x="139" y="252"/>
                    </a:lnTo>
                    <a:lnTo>
                      <a:pt x="138" y="253"/>
                    </a:lnTo>
                    <a:lnTo>
                      <a:pt x="128" y="257"/>
                    </a:lnTo>
                    <a:lnTo>
                      <a:pt x="121" y="264"/>
                    </a:lnTo>
                    <a:lnTo>
                      <a:pt x="110" y="269"/>
                    </a:lnTo>
                    <a:lnTo>
                      <a:pt x="102" y="268"/>
                    </a:lnTo>
                    <a:lnTo>
                      <a:pt x="97" y="260"/>
                    </a:lnTo>
                    <a:lnTo>
                      <a:pt x="95" y="254"/>
                    </a:lnTo>
                    <a:lnTo>
                      <a:pt x="90" y="245"/>
                    </a:lnTo>
                    <a:lnTo>
                      <a:pt x="84" y="245"/>
                    </a:lnTo>
                    <a:lnTo>
                      <a:pt x="74" y="245"/>
                    </a:lnTo>
                    <a:lnTo>
                      <a:pt x="72" y="242"/>
                    </a:lnTo>
                    <a:lnTo>
                      <a:pt x="67" y="238"/>
                    </a:lnTo>
                    <a:lnTo>
                      <a:pt x="58" y="238"/>
                    </a:lnTo>
                    <a:lnTo>
                      <a:pt x="50" y="243"/>
                    </a:lnTo>
                    <a:lnTo>
                      <a:pt x="45" y="244"/>
                    </a:lnTo>
                    <a:lnTo>
                      <a:pt x="43" y="242"/>
                    </a:lnTo>
                    <a:lnTo>
                      <a:pt x="41" y="228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16"/>
                    </a:lnTo>
                    <a:lnTo>
                      <a:pt x="52" y="214"/>
                    </a:lnTo>
                    <a:lnTo>
                      <a:pt x="57" y="209"/>
                    </a:lnTo>
                    <a:lnTo>
                      <a:pt x="56" y="200"/>
                    </a:lnTo>
                    <a:lnTo>
                      <a:pt x="54" y="198"/>
                    </a:lnTo>
                    <a:lnTo>
                      <a:pt x="52" y="188"/>
                    </a:lnTo>
                    <a:lnTo>
                      <a:pt x="51" y="188"/>
                    </a:lnTo>
                    <a:lnTo>
                      <a:pt x="51" y="185"/>
                    </a:lnTo>
                    <a:lnTo>
                      <a:pt x="43" y="193"/>
                    </a:lnTo>
                    <a:lnTo>
                      <a:pt x="32" y="200"/>
                    </a:lnTo>
                    <a:lnTo>
                      <a:pt x="18" y="216"/>
                    </a:lnTo>
                    <a:lnTo>
                      <a:pt x="3" y="231"/>
                    </a:lnTo>
                    <a:lnTo>
                      <a:pt x="2" y="236"/>
                    </a:lnTo>
                    <a:lnTo>
                      <a:pt x="0" y="245"/>
                    </a:lnTo>
                    <a:lnTo>
                      <a:pt x="3" y="260"/>
                    </a:lnTo>
                    <a:lnTo>
                      <a:pt x="4" y="263"/>
                    </a:lnTo>
                    <a:lnTo>
                      <a:pt x="9" y="271"/>
                    </a:lnTo>
                    <a:lnTo>
                      <a:pt x="10" y="284"/>
                    </a:lnTo>
                    <a:lnTo>
                      <a:pt x="19" y="292"/>
                    </a:lnTo>
                    <a:lnTo>
                      <a:pt x="24" y="298"/>
                    </a:lnTo>
                    <a:lnTo>
                      <a:pt x="24" y="302"/>
                    </a:lnTo>
                    <a:lnTo>
                      <a:pt x="21" y="308"/>
                    </a:lnTo>
                    <a:lnTo>
                      <a:pt x="11" y="318"/>
                    </a:lnTo>
                    <a:lnTo>
                      <a:pt x="14" y="323"/>
                    </a:lnTo>
                    <a:lnTo>
                      <a:pt x="29" y="333"/>
                    </a:lnTo>
                    <a:lnTo>
                      <a:pt x="37" y="340"/>
                    </a:lnTo>
                    <a:lnTo>
                      <a:pt x="51" y="350"/>
                    </a:lnTo>
                    <a:lnTo>
                      <a:pt x="58" y="355"/>
                    </a:lnTo>
                    <a:lnTo>
                      <a:pt x="73" y="367"/>
                    </a:lnTo>
                    <a:lnTo>
                      <a:pt x="80" y="379"/>
                    </a:lnTo>
                    <a:lnTo>
                      <a:pt x="83" y="379"/>
                    </a:lnTo>
                    <a:lnTo>
                      <a:pt x="89" y="387"/>
                    </a:lnTo>
                    <a:lnTo>
                      <a:pt x="97" y="413"/>
                    </a:lnTo>
                    <a:lnTo>
                      <a:pt x="102" y="422"/>
                    </a:lnTo>
                    <a:lnTo>
                      <a:pt x="133" y="452"/>
                    </a:lnTo>
                    <a:lnTo>
                      <a:pt x="139" y="467"/>
                    </a:lnTo>
                    <a:lnTo>
                      <a:pt x="140" y="478"/>
                    </a:lnTo>
                    <a:lnTo>
                      <a:pt x="143" y="484"/>
                    </a:lnTo>
                    <a:lnTo>
                      <a:pt x="155" y="507"/>
                    </a:lnTo>
                    <a:lnTo>
                      <a:pt x="161" y="522"/>
                    </a:lnTo>
                    <a:lnTo>
                      <a:pt x="170" y="549"/>
                    </a:lnTo>
                    <a:lnTo>
                      <a:pt x="188" y="578"/>
                    </a:lnTo>
                    <a:lnTo>
                      <a:pt x="191" y="584"/>
                    </a:lnTo>
                    <a:lnTo>
                      <a:pt x="193" y="608"/>
                    </a:lnTo>
                    <a:lnTo>
                      <a:pt x="199" y="624"/>
                    </a:lnTo>
                    <a:lnTo>
                      <a:pt x="204" y="629"/>
                    </a:lnTo>
                    <a:lnTo>
                      <a:pt x="212" y="632"/>
                    </a:lnTo>
                    <a:lnTo>
                      <a:pt x="217" y="639"/>
                    </a:lnTo>
                    <a:lnTo>
                      <a:pt x="225" y="659"/>
                    </a:lnTo>
                    <a:lnTo>
                      <a:pt x="239" y="678"/>
                    </a:lnTo>
                    <a:lnTo>
                      <a:pt x="249" y="693"/>
                    </a:lnTo>
                    <a:lnTo>
                      <a:pt x="256" y="711"/>
                    </a:lnTo>
                    <a:lnTo>
                      <a:pt x="269" y="726"/>
                    </a:lnTo>
                    <a:lnTo>
                      <a:pt x="274" y="742"/>
                    </a:lnTo>
                    <a:lnTo>
                      <a:pt x="277" y="754"/>
                    </a:lnTo>
                    <a:lnTo>
                      <a:pt x="271" y="758"/>
                    </a:lnTo>
                    <a:lnTo>
                      <a:pt x="267" y="764"/>
                    </a:lnTo>
                    <a:lnTo>
                      <a:pt x="269" y="776"/>
                    </a:lnTo>
                    <a:lnTo>
                      <a:pt x="272" y="780"/>
                    </a:lnTo>
                    <a:lnTo>
                      <a:pt x="283" y="791"/>
                    </a:lnTo>
                    <a:lnTo>
                      <a:pt x="290" y="802"/>
                    </a:lnTo>
                    <a:lnTo>
                      <a:pt x="298" y="807"/>
                    </a:lnTo>
                    <a:lnTo>
                      <a:pt x="317" y="828"/>
                    </a:lnTo>
                    <a:lnTo>
                      <a:pt x="327" y="834"/>
                    </a:lnTo>
                    <a:lnTo>
                      <a:pt x="335" y="842"/>
                    </a:lnTo>
                    <a:lnTo>
                      <a:pt x="359" y="858"/>
                    </a:lnTo>
                    <a:lnTo>
                      <a:pt x="391" y="874"/>
                    </a:lnTo>
                    <a:lnTo>
                      <a:pt x="411" y="890"/>
                    </a:lnTo>
                    <a:lnTo>
                      <a:pt x="414" y="892"/>
                    </a:lnTo>
                    <a:lnTo>
                      <a:pt x="455" y="908"/>
                    </a:lnTo>
                    <a:lnTo>
                      <a:pt x="478" y="921"/>
                    </a:lnTo>
                    <a:lnTo>
                      <a:pt x="481" y="922"/>
                    </a:lnTo>
                    <a:lnTo>
                      <a:pt x="486" y="922"/>
                    </a:lnTo>
                    <a:lnTo>
                      <a:pt x="491" y="923"/>
                    </a:lnTo>
                    <a:lnTo>
                      <a:pt x="513" y="941"/>
                    </a:lnTo>
                    <a:lnTo>
                      <a:pt x="525" y="948"/>
                    </a:lnTo>
                    <a:lnTo>
                      <a:pt x="532" y="957"/>
                    </a:lnTo>
                    <a:lnTo>
                      <a:pt x="541" y="964"/>
                    </a:lnTo>
                    <a:lnTo>
                      <a:pt x="551" y="974"/>
                    </a:lnTo>
                    <a:lnTo>
                      <a:pt x="562" y="989"/>
                    </a:lnTo>
                    <a:lnTo>
                      <a:pt x="574" y="995"/>
                    </a:lnTo>
                    <a:lnTo>
                      <a:pt x="584" y="1001"/>
                    </a:lnTo>
                    <a:lnTo>
                      <a:pt x="585" y="1001"/>
                    </a:lnTo>
                    <a:lnTo>
                      <a:pt x="589" y="1005"/>
                    </a:lnTo>
                    <a:lnTo>
                      <a:pt x="599" y="996"/>
                    </a:lnTo>
                    <a:lnTo>
                      <a:pt x="601" y="996"/>
                    </a:lnTo>
                    <a:lnTo>
                      <a:pt x="620" y="995"/>
                    </a:lnTo>
                    <a:lnTo>
                      <a:pt x="626" y="992"/>
                    </a:lnTo>
                    <a:lnTo>
                      <a:pt x="627" y="991"/>
                    </a:lnTo>
                    <a:lnTo>
                      <a:pt x="628" y="982"/>
                    </a:lnTo>
                    <a:lnTo>
                      <a:pt x="634" y="973"/>
                    </a:lnTo>
                    <a:lnTo>
                      <a:pt x="638" y="968"/>
                    </a:lnTo>
                    <a:lnTo>
                      <a:pt x="642" y="966"/>
                    </a:lnTo>
                    <a:lnTo>
                      <a:pt x="638" y="960"/>
                    </a:lnTo>
                    <a:lnTo>
                      <a:pt x="636" y="960"/>
                    </a:lnTo>
                    <a:lnTo>
                      <a:pt x="637" y="954"/>
                    </a:lnTo>
                    <a:lnTo>
                      <a:pt x="649" y="935"/>
                    </a:lnTo>
                    <a:lnTo>
                      <a:pt x="659" y="923"/>
                    </a:lnTo>
                    <a:lnTo>
                      <a:pt x="671" y="906"/>
                    </a:lnTo>
                    <a:lnTo>
                      <a:pt x="672" y="896"/>
                    </a:lnTo>
                    <a:lnTo>
                      <a:pt x="671" y="893"/>
                    </a:lnTo>
                    <a:lnTo>
                      <a:pt x="665" y="888"/>
                    </a:lnTo>
                    <a:lnTo>
                      <a:pt x="660" y="885"/>
                    </a:lnTo>
                    <a:lnTo>
                      <a:pt x="656" y="880"/>
                    </a:lnTo>
                    <a:lnTo>
                      <a:pt x="654" y="879"/>
                    </a:lnTo>
                    <a:lnTo>
                      <a:pt x="653" y="873"/>
                    </a:lnTo>
                    <a:lnTo>
                      <a:pt x="651" y="865"/>
                    </a:lnTo>
                    <a:lnTo>
                      <a:pt x="653" y="851"/>
                    </a:lnTo>
                    <a:lnTo>
                      <a:pt x="658" y="842"/>
                    </a:lnTo>
                    <a:lnTo>
                      <a:pt x="663" y="839"/>
                    </a:lnTo>
                    <a:lnTo>
                      <a:pt x="665" y="831"/>
                    </a:lnTo>
                    <a:lnTo>
                      <a:pt x="665" y="826"/>
                    </a:lnTo>
                    <a:lnTo>
                      <a:pt x="664" y="820"/>
                    </a:lnTo>
                    <a:lnTo>
                      <a:pt x="654" y="809"/>
                    </a:lnTo>
                    <a:lnTo>
                      <a:pt x="654" y="806"/>
                    </a:lnTo>
                    <a:lnTo>
                      <a:pt x="658" y="799"/>
                    </a:lnTo>
                    <a:lnTo>
                      <a:pt x="671" y="793"/>
                    </a:lnTo>
                    <a:lnTo>
                      <a:pt x="672" y="791"/>
                    </a:lnTo>
                    <a:lnTo>
                      <a:pt x="672" y="772"/>
                    </a:lnTo>
                    <a:lnTo>
                      <a:pt x="669" y="754"/>
                    </a:lnTo>
                    <a:lnTo>
                      <a:pt x="669" y="743"/>
                    </a:lnTo>
                    <a:lnTo>
                      <a:pt x="671" y="724"/>
                    </a:lnTo>
                    <a:lnTo>
                      <a:pt x="671" y="700"/>
                    </a:lnTo>
                    <a:lnTo>
                      <a:pt x="676" y="689"/>
                    </a:lnTo>
                    <a:lnTo>
                      <a:pt x="683" y="680"/>
                    </a:lnTo>
                    <a:lnTo>
                      <a:pt x="686" y="678"/>
                    </a:lnTo>
                    <a:lnTo>
                      <a:pt x="686" y="675"/>
                    </a:lnTo>
                    <a:lnTo>
                      <a:pt x="671" y="652"/>
                    </a:lnTo>
                    <a:lnTo>
                      <a:pt x="637" y="593"/>
                    </a:lnTo>
                    <a:lnTo>
                      <a:pt x="620" y="594"/>
                    </a:lnTo>
                    <a:lnTo>
                      <a:pt x="612" y="598"/>
                    </a:lnTo>
                    <a:lnTo>
                      <a:pt x="612" y="598"/>
                    </a:lnTo>
                    <a:lnTo>
                      <a:pt x="605" y="600"/>
                    </a:lnTo>
                    <a:lnTo>
                      <a:pt x="600" y="600"/>
                    </a:lnTo>
                    <a:lnTo>
                      <a:pt x="594" y="597"/>
                    </a:lnTo>
                    <a:lnTo>
                      <a:pt x="591" y="593"/>
                    </a:lnTo>
                    <a:lnTo>
                      <a:pt x="591" y="564"/>
                    </a:lnTo>
                    <a:lnTo>
                      <a:pt x="591" y="560"/>
                    </a:lnTo>
                    <a:lnTo>
                      <a:pt x="591" y="506"/>
                    </a:lnTo>
                    <a:lnTo>
                      <a:pt x="591" y="503"/>
                    </a:lnTo>
                    <a:lnTo>
                      <a:pt x="588" y="505"/>
                    </a:lnTo>
                    <a:lnTo>
                      <a:pt x="578" y="514"/>
                    </a:lnTo>
                    <a:lnTo>
                      <a:pt x="556" y="530"/>
                    </a:lnTo>
                    <a:lnTo>
                      <a:pt x="538" y="540"/>
                    </a:lnTo>
                    <a:lnTo>
                      <a:pt x="530" y="541"/>
                    </a:lnTo>
                    <a:lnTo>
                      <a:pt x="515" y="540"/>
                    </a:lnTo>
                    <a:lnTo>
                      <a:pt x="502" y="537"/>
                    </a:lnTo>
                    <a:lnTo>
                      <a:pt x="499" y="533"/>
                    </a:lnTo>
                    <a:lnTo>
                      <a:pt x="497" y="522"/>
                    </a:lnTo>
                    <a:lnTo>
                      <a:pt x="493" y="517"/>
                    </a:lnTo>
                    <a:lnTo>
                      <a:pt x="488" y="513"/>
                    </a:lnTo>
                    <a:lnTo>
                      <a:pt x="468" y="512"/>
                    </a:lnTo>
                    <a:lnTo>
                      <a:pt x="456" y="508"/>
                    </a:lnTo>
                    <a:lnTo>
                      <a:pt x="455" y="505"/>
                    </a:lnTo>
                    <a:lnTo>
                      <a:pt x="461" y="495"/>
                    </a:lnTo>
                    <a:lnTo>
                      <a:pt x="460" y="486"/>
                    </a:lnTo>
                    <a:lnTo>
                      <a:pt x="450" y="480"/>
                    </a:lnTo>
                    <a:lnTo>
                      <a:pt x="438" y="467"/>
                    </a:lnTo>
                    <a:lnTo>
                      <a:pt x="434" y="459"/>
                    </a:lnTo>
                    <a:lnTo>
                      <a:pt x="425" y="448"/>
                    </a:lnTo>
                    <a:lnTo>
                      <a:pt x="424" y="444"/>
                    </a:lnTo>
                    <a:lnTo>
                      <a:pt x="422" y="432"/>
                    </a:lnTo>
                    <a:lnTo>
                      <a:pt x="411" y="409"/>
                    </a:lnTo>
                    <a:lnTo>
                      <a:pt x="411" y="405"/>
                    </a:lnTo>
                    <a:lnTo>
                      <a:pt x="412" y="401"/>
                    </a:lnTo>
                    <a:lnTo>
                      <a:pt x="424" y="379"/>
                    </a:lnTo>
                    <a:lnTo>
                      <a:pt x="428" y="362"/>
                    </a:lnTo>
                    <a:lnTo>
                      <a:pt x="432" y="357"/>
                    </a:lnTo>
                    <a:lnTo>
                      <a:pt x="441" y="355"/>
                    </a:lnTo>
                    <a:lnTo>
                      <a:pt x="450" y="354"/>
                    </a:lnTo>
                    <a:lnTo>
                      <a:pt x="450" y="324"/>
                    </a:lnTo>
                    <a:lnTo>
                      <a:pt x="452" y="318"/>
                    </a:lnTo>
                    <a:lnTo>
                      <a:pt x="461" y="302"/>
                    </a:lnTo>
                    <a:lnTo>
                      <a:pt x="470" y="290"/>
                    </a:lnTo>
                    <a:lnTo>
                      <a:pt x="483" y="274"/>
                    </a:lnTo>
                    <a:lnTo>
                      <a:pt x="494" y="265"/>
                    </a:lnTo>
                    <a:lnTo>
                      <a:pt x="510" y="254"/>
                    </a:lnTo>
                    <a:lnTo>
                      <a:pt x="529" y="247"/>
                    </a:lnTo>
                    <a:lnTo>
                      <a:pt x="580" y="232"/>
                    </a:lnTo>
                    <a:lnTo>
                      <a:pt x="593" y="227"/>
                    </a:lnTo>
                    <a:lnTo>
                      <a:pt x="613" y="228"/>
                    </a:lnTo>
                    <a:lnTo>
                      <a:pt x="620" y="225"/>
                    </a:lnTo>
                    <a:lnTo>
                      <a:pt x="621" y="222"/>
                    </a:lnTo>
                    <a:lnTo>
                      <a:pt x="613" y="221"/>
                    </a:lnTo>
                    <a:lnTo>
                      <a:pt x="605" y="210"/>
                    </a:lnTo>
                    <a:lnTo>
                      <a:pt x="600" y="206"/>
                    </a:lnTo>
                    <a:lnTo>
                      <a:pt x="596" y="205"/>
                    </a:lnTo>
                    <a:lnTo>
                      <a:pt x="591" y="206"/>
                    </a:lnTo>
                    <a:lnTo>
                      <a:pt x="586" y="205"/>
                    </a:lnTo>
                    <a:lnTo>
                      <a:pt x="585" y="202"/>
                    </a:lnTo>
                    <a:lnTo>
                      <a:pt x="585" y="193"/>
                    </a:lnTo>
                    <a:lnTo>
                      <a:pt x="593" y="182"/>
                    </a:lnTo>
                    <a:lnTo>
                      <a:pt x="605" y="169"/>
                    </a:lnTo>
                    <a:lnTo>
                      <a:pt x="611" y="162"/>
                    </a:lnTo>
                    <a:lnTo>
                      <a:pt x="615" y="155"/>
                    </a:lnTo>
                    <a:lnTo>
                      <a:pt x="615" y="150"/>
                    </a:lnTo>
                    <a:lnTo>
                      <a:pt x="605" y="137"/>
                    </a:lnTo>
                    <a:lnTo>
                      <a:pt x="588" y="128"/>
                    </a:lnTo>
                    <a:lnTo>
                      <a:pt x="572" y="121"/>
                    </a:lnTo>
                    <a:lnTo>
                      <a:pt x="564" y="120"/>
                    </a:lnTo>
                    <a:lnTo>
                      <a:pt x="562" y="120"/>
                    </a:lnTo>
                    <a:lnTo>
                      <a:pt x="553" y="126"/>
                    </a:lnTo>
                    <a:lnTo>
                      <a:pt x="545" y="128"/>
                    </a:lnTo>
                    <a:lnTo>
                      <a:pt x="537" y="126"/>
                    </a:lnTo>
                    <a:lnTo>
                      <a:pt x="532" y="121"/>
                    </a:lnTo>
                    <a:lnTo>
                      <a:pt x="525" y="120"/>
                    </a:lnTo>
                    <a:lnTo>
                      <a:pt x="516" y="120"/>
                    </a:lnTo>
                    <a:lnTo>
                      <a:pt x="513" y="121"/>
                    </a:lnTo>
                    <a:lnTo>
                      <a:pt x="509" y="125"/>
                    </a:lnTo>
                    <a:lnTo>
                      <a:pt x="505" y="126"/>
                    </a:lnTo>
                    <a:lnTo>
                      <a:pt x="503" y="130"/>
                    </a:lnTo>
                    <a:lnTo>
                      <a:pt x="499" y="132"/>
                    </a:lnTo>
                    <a:lnTo>
                      <a:pt x="492" y="134"/>
                    </a:lnTo>
                    <a:lnTo>
                      <a:pt x="488" y="134"/>
                    </a:lnTo>
                    <a:lnTo>
                      <a:pt x="480" y="130"/>
                    </a:lnTo>
                    <a:lnTo>
                      <a:pt x="466" y="129"/>
                    </a:lnTo>
                    <a:lnTo>
                      <a:pt x="461" y="130"/>
                    </a:lnTo>
                    <a:lnTo>
                      <a:pt x="451" y="129"/>
                    </a:lnTo>
                    <a:lnTo>
                      <a:pt x="446" y="124"/>
                    </a:lnTo>
                    <a:lnTo>
                      <a:pt x="443" y="119"/>
                    </a:lnTo>
                    <a:lnTo>
                      <a:pt x="443" y="97"/>
                    </a:lnTo>
                    <a:lnTo>
                      <a:pt x="438" y="96"/>
                    </a:lnTo>
                    <a:lnTo>
                      <a:pt x="429" y="96"/>
                    </a:lnTo>
                    <a:lnTo>
                      <a:pt x="425" y="93"/>
                    </a:lnTo>
                    <a:lnTo>
                      <a:pt x="424" y="89"/>
                    </a:lnTo>
                    <a:lnTo>
                      <a:pt x="421" y="81"/>
                    </a:lnTo>
                    <a:lnTo>
                      <a:pt x="419" y="69"/>
                    </a:lnTo>
                    <a:lnTo>
                      <a:pt x="416" y="62"/>
                    </a:lnTo>
                    <a:lnTo>
                      <a:pt x="411" y="59"/>
                    </a:lnTo>
                    <a:lnTo>
                      <a:pt x="405" y="56"/>
                    </a:lnTo>
                    <a:lnTo>
                      <a:pt x="400" y="56"/>
                    </a:lnTo>
                    <a:lnTo>
                      <a:pt x="394" y="55"/>
                    </a:lnTo>
                    <a:lnTo>
                      <a:pt x="391" y="50"/>
                    </a:lnTo>
                    <a:lnTo>
                      <a:pt x="385" y="46"/>
                    </a:lnTo>
                    <a:lnTo>
                      <a:pt x="380" y="38"/>
                    </a:lnTo>
                    <a:lnTo>
                      <a:pt x="375" y="24"/>
                    </a:lnTo>
                    <a:lnTo>
                      <a:pt x="366" y="21"/>
                    </a:lnTo>
                    <a:lnTo>
                      <a:pt x="362" y="17"/>
                    </a:lnTo>
                    <a:lnTo>
                      <a:pt x="357" y="8"/>
                    </a:lnTo>
                    <a:lnTo>
                      <a:pt x="352" y="6"/>
                    </a:lnTo>
                    <a:lnTo>
                      <a:pt x="342" y="3"/>
                    </a:lnTo>
                    <a:lnTo>
                      <a:pt x="332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57" name="Freeform 256"/>
              <p:cNvSpPr>
                <a:spLocks noChangeAspect="1"/>
              </p:cNvSpPr>
              <p:nvPr/>
            </p:nvSpPr>
            <p:spPr bwMode="gray">
              <a:xfrm>
                <a:off x="1711" y="2730"/>
                <a:ext cx="216" cy="429"/>
              </a:xfrm>
              <a:custGeom>
                <a:avLst/>
                <a:gdLst/>
                <a:ahLst/>
                <a:cxnLst>
                  <a:cxn ang="0">
                    <a:pos x="150" y="2125"/>
                  </a:cxn>
                  <a:cxn ang="0">
                    <a:pos x="60" y="2037"/>
                  </a:cxn>
                  <a:cxn ang="0">
                    <a:pos x="17" y="2007"/>
                  </a:cxn>
                  <a:cxn ang="0">
                    <a:pos x="1" y="1952"/>
                  </a:cxn>
                  <a:cxn ang="0">
                    <a:pos x="49" y="1834"/>
                  </a:cxn>
                  <a:cxn ang="0">
                    <a:pos x="52" y="1773"/>
                  </a:cxn>
                  <a:cxn ang="0">
                    <a:pos x="93" y="1669"/>
                  </a:cxn>
                  <a:cxn ang="0">
                    <a:pos x="104" y="1561"/>
                  </a:cxn>
                  <a:cxn ang="0">
                    <a:pos x="113" y="1513"/>
                  </a:cxn>
                  <a:cxn ang="0">
                    <a:pos x="79" y="1432"/>
                  </a:cxn>
                  <a:cxn ang="0">
                    <a:pos x="86" y="1317"/>
                  </a:cxn>
                  <a:cxn ang="0">
                    <a:pos x="89" y="1194"/>
                  </a:cxn>
                  <a:cxn ang="0">
                    <a:pos x="128" y="1068"/>
                  </a:cxn>
                  <a:cxn ang="0">
                    <a:pos x="138" y="915"/>
                  </a:cxn>
                  <a:cxn ang="0">
                    <a:pos x="156" y="871"/>
                  </a:cxn>
                  <a:cxn ang="0">
                    <a:pos x="192" y="751"/>
                  </a:cxn>
                  <a:cxn ang="0">
                    <a:pos x="165" y="617"/>
                  </a:cxn>
                  <a:cxn ang="0">
                    <a:pos x="179" y="530"/>
                  </a:cxn>
                  <a:cxn ang="0">
                    <a:pos x="192" y="450"/>
                  </a:cxn>
                  <a:cxn ang="0">
                    <a:pos x="260" y="312"/>
                  </a:cxn>
                  <a:cxn ang="0">
                    <a:pos x="263" y="221"/>
                  </a:cxn>
                  <a:cxn ang="0">
                    <a:pos x="317" y="139"/>
                  </a:cxn>
                  <a:cxn ang="0">
                    <a:pos x="340" y="62"/>
                  </a:cxn>
                  <a:cxn ang="0">
                    <a:pos x="396" y="0"/>
                  </a:cxn>
                  <a:cxn ang="0">
                    <a:pos x="477" y="30"/>
                  </a:cxn>
                  <a:cxn ang="0">
                    <a:pos x="507" y="16"/>
                  </a:cxn>
                  <a:cxn ang="0">
                    <a:pos x="577" y="27"/>
                  </a:cxn>
                  <a:cxn ang="0">
                    <a:pos x="671" y="105"/>
                  </a:cxn>
                  <a:cxn ang="0">
                    <a:pos x="752" y="143"/>
                  </a:cxn>
                  <a:cxn ang="0">
                    <a:pos x="850" y="209"/>
                  </a:cxn>
                  <a:cxn ang="0">
                    <a:pos x="821" y="302"/>
                  </a:cxn>
                  <a:cxn ang="0">
                    <a:pos x="908" y="342"/>
                  </a:cxn>
                  <a:cxn ang="0">
                    <a:pos x="972" y="332"/>
                  </a:cxn>
                  <a:cxn ang="0">
                    <a:pos x="1025" y="280"/>
                  </a:cxn>
                  <a:cxn ang="0">
                    <a:pos x="1080" y="270"/>
                  </a:cxn>
                  <a:cxn ang="0">
                    <a:pos x="1023" y="344"/>
                  </a:cxn>
                  <a:cxn ang="0">
                    <a:pos x="914" y="467"/>
                  </a:cxn>
                  <a:cxn ang="0">
                    <a:pos x="851" y="528"/>
                  </a:cxn>
                  <a:cxn ang="0">
                    <a:pos x="835" y="686"/>
                  </a:cxn>
                  <a:cxn ang="0">
                    <a:pos x="813" y="776"/>
                  </a:cxn>
                  <a:cxn ang="0">
                    <a:pos x="878" y="892"/>
                  </a:cxn>
                  <a:cxn ang="0">
                    <a:pos x="877" y="1004"/>
                  </a:cxn>
                  <a:cxn ang="0">
                    <a:pos x="765" y="1080"/>
                  </a:cxn>
                  <a:cxn ang="0">
                    <a:pos x="604" y="1088"/>
                  </a:cxn>
                  <a:cxn ang="0">
                    <a:pos x="604" y="1169"/>
                  </a:cxn>
                  <a:cxn ang="0">
                    <a:pos x="526" y="1251"/>
                  </a:cxn>
                  <a:cxn ang="0">
                    <a:pos x="457" y="1270"/>
                  </a:cxn>
                  <a:cxn ang="0">
                    <a:pos x="505" y="1332"/>
                  </a:cxn>
                  <a:cxn ang="0">
                    <a:pos x="518" y="1376"/>
                  </a:cxn>
                  <a:cxn ang="0">
                    <a:pos x="463" y="1361"/>
                  </a:cxn>
                  <a:cxn ang="0">
                    <a:pos x="466" y="1407"/>
                  </a:cxn>
                  <a:cxn ang="0">
                    <a:pos x="445" y="1501"/>
                  </a:cxn>
                  <a:cxn ang="0">
                    <a:pos x="386" y="1547"/>
                  </a:cxn>
                  <a:cxn ang="0">
                    <a:pos x="318" y="1633"/>
                  </a:cxn>
                  <a:cxn ang="0">
                    <a:pos x="414" y="1705"/>
                  </a:cxn>
                  <a:cxn ang="0">
                    <a:pos x="410" y="1780"/>
                  </a:cxn>
                  <a:cxn ang="0">
                    <a:pos x="321" y="1862"/>
                  </a:cxn>
                  <a:cxn ang="0">
                    <a:pos x="276" y="1953"/>
                  </a:cxn>
                  <a:cxn ang="0">
                    <a:pos x="238" y="1983"/>
                  </a:cxn>
                  <a:cxn ang="0">
                    <a:pos x="225" y="2080"/>
                  </a:cxn>
                </a:cxnLst>
                <a:rect l="0" t="0" r="r" b="b"/>
                <a:pathLst>
                  <a:path w="1080" h="2146">
                    <a:moveTo>
                      <a:pt x="275" y="2146"/>
                    </a:moveTo>
                    <a:lnTo>
                      <a:pt x="270" y="2145"/>
                    </a:lnTo>
                    <a:lnTo>
                      <a:pt x="256" y="2136"/>
                    </a:lnTo>
                    <a:lnTo>
                      <a:pt x="224" y="2131"/>
                    </a:lnTo>
                    <a:lnTo>
                      <a:pt x="198" y="2123"/>
                    </a:lnTo>
                    <a:lnTo>
                      <a:pt x="187" y="2121"/>
                    </a:lnTo>
                    <a:lnTo>
                      <a:pt x="170" y="2125"/>
                    </a:lnTo>
                    <a:lnTo>
                      <a:pt x="150" y="2125"/>
                    </a:lnTo>
                    <a:lnTo>
                      <a:pt x="145" y="2125"/>
                    </a:lnTo>
                    <a:lnTo>
                      <a:pt x="140" y="2124"/>
                    </a:lnTo>
                    <a:lnTo>
                      <a:pt x="85" y="2124"/>
                    </a:lnTo>
                    <a:lnTo>
                      <a:pt x="71" y="2118"/>
                    </a:lnTo>
                    <a:lnTo>
                      <a:pt x="66" y="2113"/>
                    </a:lnTo>
                    <a:lnTo>
                      <a:pt x="60" y="2099"/>
                    </a:lnTo>
                    <a:lnTo>
                      <a:pt x="59" y="2094"/>
                    </a:lnTo>
                    <a:lnTo>
                      <a:pt x="60" y="2037"/>
                    </a:lnTo>
                    <a:lnTo>
                      <a:pt x="59" y="2022"/>
                    </a:lnTo>
                    <a:lnTo>
                      <a:pt x="57" y="2003"/>
                    </a:lnTo>
                    <a:lnTo>
                      <a:pt x="55" y="2001"/>
                    </a:lnTo>
                    <a:lnTo>
                      <a:pt x="50" y="2000"/>
                    </a:lnTo>
                    <a:lnTo>
                      <a:pt x="49" y="2000"/>
                    </a:lnTo>
                    <a:lnTo>
                      <a:pt x="44" y="2006"/>
                    </a:lnTo>
                    <a:lnTo>
                      <a:pt x="26" y="2002"/>
                    </a:lnTo>
                    <a:lnTo>
                      <a:pt x="17" y="2007"/>
                    </a:lnTo>
                    <a:lnTo>
                      <a:pt x="14" y="2015"/>
                    </a:lnTo>
                    <a:lnTo>
                      <a:pt x="10" y="2018"/>
                    </a:lnTo>
                    <a:lnTo>
                      <a:pt x="6" y="2016"/>
                    </a:lnTo>
                    <a:lnTo>
                      <a:pt x="4" y="2010"/>
                    </a:lnTo>
                    <a:lnTo>
                      <a:pt x="1" y="1995"/>
                    </a:lnTo>
                    <a:lnTo>
                      <a:pt x="0" y="1992"/>
                    </a:lnTo>
                    <a:lnTo>
                      <a:pt x="0" y="1962"/>
                    </a:lnTo>
                    <a:lnTo>
                      <a:pt x="1" y="1952"/>
                    </a:lnTo>
                    <a:lnTo>
                      <a:pt x="1" y="1940"/>
                    </a:lnTo>
                    <a:lnTo>
                      <a:pt x="9" y="1908"/>
                    </a:lnTo>
                    <a:lnTo>
                      <a:pt x="14" y="1897"/>
                    </a:lnTo>
                    <a:lnTo>
                      <a:pt x="18" y="1893"/>
                    </a:lnTo>
                    <a:lnTo>
                      <a:pt x="32" y="1866"/>
                    </a:lnTo>
                    <a:lnTo>
                      <a:pt x="43" y="1852"/>
                    </a:lnTo>
                    <a:lnTo>
                      <a:pt x="46" y="1847"/>
                    </a:lnTo>
                    <a:lnTo>
                      <a:pt x="49" y="1834"/>
                    </a:lnTo>
                    <a:lnTo>
                      <a:pt x="52" y="1813"/>
                    </a:lnTo>
                    <a:lnTo>
                      <a:pt x="53" y="1809"/>
                    </a:lnTo>
                    <a:lnTo>
                      <a:pt x="57" y="1807"/>
                    </a:lnTo>
                    <a:lnTo>
                      <a:pt x="57" y="1798"/>
                    </a:lnTo>
                    <a:lnTo>
                      <a:pt x="55" y="1787"/>
                    </a:lnTo>
                    <a:lnTo>
                      <a:pt x="52" y="1781"/>
                    </a:lnTo>
                    <a:lnTo>
                      <a:pt x="52" y="1773"/>
                    </a:lnTo>
                    <a:lnTo>
                      <a:pt x="52" y="1773"/>
                    </a:lnTo>
                    <a:lnTo>
                      <a:pt x="52" y="1758"/>
                    </a:lnTo>
                    <a:lnTo>
                      <a:pt x="53" y="1752"/>
                    </a:lnTo>
                    <a:lnTo>
                      <a:pt x="57" y="1746"/>
                    </a:lnTo>
                    <a:lnTo>
                      <a:pt x="70" y="1727"/>
                    </a:lnTo>
                    <a:lnTo>
                      <a:pt x="80" y="1709"/>
                    </a:lnTo>
                    <a:lnTo>
                      <a:pt x="81" y="1699"/>
                    </a:lnTo>
                    <a:lnTo>
                      <a:pt x="89" y="1684"/>
                    </a:lnTo>
                    <a:lnTo>
                      <a:pt x="93" y="1669"/>
                    </a:lnTo>
                    <a:lnTo>
                      <a:pt x="95" y="1631"/>
                    </a:lnTo>
                    <a:lnTo>
                      <a:pt x="93" y="1624"/>
                    </a:lnTo>
                    <a:lnTo>
                      <a:pt x="93" y="1612"/>
                    </a:lnTo>
                    <a:lnTo>
                      <a:pt x="95" y="1607"/>
                    </a:lnTo>
                    <a:lnTo>
                      <a:pt x="95" y="1580"/>
                    </a:lnTo>
                    <a:lnTo>
                      <a:pt x="96" y="1571"/>
                    </a:lnTo>
                    <a:lnTo>
                      <a:pt x="100" y="1566"/>
                    </a:lnTo>
                    <a:lnTo>
                      <a:pt x="104" y="1561"/>
                    </a:lnTo>
                    <a:lnTo>
                      <a:pt x="104" y="1550"/>
                    </a:lnTo>
                    <a:lnTo>
                      <a:pt x="95" y="1539"/>
                    </a:lnTo>
                    <a:lnTo>
                      <a:pt x="81" y="1533"/>
                    </a:lnTo>
                    <a:lnTo>
                      <a:pt x="77" y="1523"/>
                    </a:lnTo>
                    <a:lnTo>
                      <a:pt x="81" y="1521"/>
                    </a:lnTo>
                    <a:lnTo>
                      <a:pt x="97" y="1523"/>
                    </a:lnTo>
                    <a:lnTo>
                      <a:pt x="111" y="1522"/>
                    </a:lnTo>
                    <a:lnTo>
                      <a:pt x="113" y="1513"/>
                    </a:lnTo>
                    <a:lnTo>
                      <a:pt x="112" y="1505"/>
                    </a:lnTo>
                    <a:lnTo>
                      <a:pt x="104" y="1496"/>
                    </a:lnTo>
                    <a:lnTo>
                      <a:pt x="90" y="1491"/>
                    </a:lnTo>
                    <a:lnTo>
                      <a:pt x="82" y="1491"/>
                    </a:lnTo>
                    <a:lnTo>
                      <a:pt x="82" y="1486"/>
                    </a:lnTo>
                    <a:lnTo>
                      <a:pt x="86" y="1457"/>
                    </a:lnTo>
                    <a:lnTo>
                      <a:pt x="85" y="1442"/>
                    </a:lnTo>
                    <a:lnTo>
                      <a:pt x="79" y="1432"/>
                    </a:lnTo>
                    <a:lnTo>
                      <a:pt x="77" y="1427"/>
                    </a:lnTo>
                    <a:lnTo>
                      <a:pt x="79" y="1400"/>
                    </a:lnTo>
                    <a:lnTo>
                      <a:pt x="77" y="1395"/>
                    </a:lnTo>
                    <a:lnTo>
                      <a:pt x="74" y="1392"/>
                    </a:lnTo>
                    <a:lnTo>
                      <a:pt x="71" y="1387"/>
                    </a:lnTo>
                    <a:lnTo>
                      <a:pt x="71" y="1351"/>
                    </a:lnTo>
                    <a:lnTo>
                      <a:pt x="77" y="1329"/>
                    </a:lnTo>
                    <a:lnTo>
                      <a:pt x="86" y="1317"/>
                    </a:lnTo>
                    <a:lnTo>
                      <a:pt x="90" y="1308"/>
                    </a:lnTo>
                    <a:lnTo>
                      <a:pt x="91" y="1303"/>
                    </a:lnTo>
                    <a:lnTo>
                      <a:pt x="91" y="1291"/>
                    </a:lnTo>
                    <a:lnTo>
                      <a:pt x="90" y="1287"/>
                    </a:lnTo>
                    <a:lnTo>
                      <a:pt x="81" y="1279"/>
                    </a:lnTo>
                    <a:lnTo>
                      <a:pt x="77" y="1264"/>
                    </a:lnTo>
                    <a:lnTo>
                      <a:pt x="80" y="1235"/>
                    </a:lnTo>
                    <a:lnTo>
                      <a:pt x="89" y="1194"/>
                    </a:lnTo>
                    <a:lnTo>
                      <a:pt x="89" y="1178"/>
                    </a:lnTo>
                    <a:lnTo>
                      <a:pt x="89" y="1173"/>
                    </a:lnTo>
                    <a:lnTo>
                      <a:pt x="106" y="1112"/>
                    </a:lnTo>
                    <a:lnTo>
                      <a:pt x="108" y="1097"/>
                    </a:lnTo>
                    <a:lnTo>
                      <a:pt x="111" y="1091"/>
                    </a:lnTo>
                    <a:lnTo>
                      <a:pt x="116" y="1086"/>
                    </a:lnTo>
                    <a:lnTo>
                      <a:pt x="124" y="1077"/>
                    </a:lnTo>
                    <a:lnTo>
                      <a:pt x="128" y="1068"/>
                    </a:lnTo>
                    <a:lnTo>
                      <a:pt x="128" y="1055"/>
                    </a:lnTo>
                    <a:lnTo>
                      <a:pt x="123" y="1043"/>
                    </a:lnTo>
                    <a:lnTo>
                      <a:pt x="119" y="1016"/>
                    </a:lnTo>
                    <a:lnTo>
                      <a:pt x="119" y="979"/>
                    </a:lnTo>
                    <a:lnTo>
                      <a:pt x="123" y="940"/>
                    </a:lnTo>
                    <a:lnTo>
                      <a:pt x="128" y="926"/>
                    </a:lnTo>
                    <a:lnTo>
                      <a:pt x="134" y="918"/>
                    </a:lnTo>
                    <a:lnTo>
                      <a:pt x="138" y="915"/>
                    </a:lnTo>
                    <a:lnTo>
                      <a:pt x="144" y="915"/>
                    </a:lnTo>
                    <a:lnTo>
                      <a:pt x="146" y="913"/>
                    </a:lnTo>
                    <a:lnTo>
                      <a:pt x="147" y="905"/>
                    </a:lnTo>
                    <a:lnTo>
                      <a:pt x="150" y="902"/>
                    </a:lnTo>
                    <a:lnTo>
                      <a:pt x="156" y="898"/>
                    </a:lnTo>
                    <a:lnTo>
                      <a:pt x="159" y="896"/>
                    </a:lnTo>
                    <a:lnTo>
                      <a:pt x="159" y="888"/>
                    </a:lnTo>
                    <a:lnTo>
                      <a:pt x="156" y="871"/>
                    </a:lnTo>
                    <a:lnTo>
                      <a:pt x="155" y="842"/>
                    </a:lnTo>
                    <a:lnTo>
                      <a:pt x="166" y="832"/>
                    </a:lnTo>
                    <a:lnTo>
                      <a:pt x="167" y="829"/>
                    </a:lnTo>
                    <a:lnTo>
                      <a:pt x="171" y="806"/>
                    </a:lnTo>
                    <a:lnTo>
                      <a:pt x="173" y="799"/>
                    </a:lnTo>
                    <a:lnTo>
                      <a:pt x="179" y="786"/>
                    </a:lnTo>
                    <a:lnTo>
                      <a:pt x="192" y="767"/>
                    </a:lnTo>
                    <a:lnTo>
                      <a:pt x="192" y="751"/>
                    </a:lnTo>
                    <a:lnTo>
                      <a:pt x="190" y="733"/>
                    </a:lnTo>
                    <a:lnTo>
                      <a:pt x="187" y="714"/>
                    </a:lnTo>
                    <a:lnTo>
                      <a:pt x="186" y="709"/>
                    </a:lnTo>
                    <a:lnTo>
                      <a:pt x="178" y="701"/>
                    </a:lnTo>
                    <a:lnTo>
                      <a:pt x="178" y="689"/>
                    </a:lnTo>
                    <a:lnTo>
                      <a:pt x="178" y="679"/>
                    </a:lnTo>
                    <a:lnTo>
                      <a:pt x="165" y="646"/>
                    </a:lnTo>
                    <a:lnTo>
                      <a:pt x="165" y="617"/>
                    </a:lnTo>
                    <a:lnTo>
                      <a:pt x="155" y="607"/>
                    </a:lnTo>
                    <a:lnTo>
                      <a:pt x="155" y="595"/>
                    </a:lnTo>
                    <a:lnTo>
                      <a:pt x="157" y="579"/>
                    </a:lnTo>
                    <a:lnTo>
                      <a:pt x="161" y="568"/>
                    </a:lnTo>
                    <a:lnTo>
                      <a:pt x="162" y="565"/>
                    </a:lnTo>
                    <a:lnTo>
                      <a:pt x="171" y="550"/>
                    </a:lnTo>
                    <a:lnTo>
                      <a:pt x="173" y="536"/>
                    </a:lnTo>
                    <a:lnTo>
                      <a:pt x="179" y="530"/>
                    </a:lnTo>
                    <a:lnTo>
                      <a:pt x="182" y="523"/>
                    </a:lnTo>
                    <a:lnTo>
                      <a:pt x="182" y="520"/>
                    </a:lnTo>
                    <a:lnTo>
                      <a:pt x="186" y="516"/>
                    </a:lnTo>
                    <a:lnTo>
                      <a:pt x="189" y="503"/>
                    </a:lnTo>
                    <a:lnTo>
                      <a:pt x="189" y="493"/>
                    </a:lnTo>
                    <a:lnTo>
                      <a:pt x="188" y="482"/>
                    </a:lnTo>
                    <a:lnTo>
                      <a:pt x="189" y="458"/>
                    </a:lnTo>
                    <a:lnTo>
                      <a:pt x="192" y="450"/>
                    </a:lnTo>
                    <a:lnTo>
                      <a:pt x="198" y="436"/>
                    </a:lnTo>
                    <a:lnTo>
                      <a:pt x="200" y="429"/>
                    </a:lnTo>
                    <a:lnTo>
                      <a:pt x="204" y="408"/>
                    </a:lnTo>
                    <a:lnTo>
                      <a:pt x="210" y="382"/>
                    </a:lnTo>
                    <a:lnTo>
                      <a:pt x="235" y="354"/>
                    </a:lnTo>
                    <a:lnTo>
                      <a:pt x="242" y="329"/>
                    </a:lnTo>
                    <a:lnTo>
                      <a:pt x="245" y="327"/>
                    </a:lnTo>
                    <a:lnTo>
                      <a:pt x="260" y="312"/>
                    </a:lnTo>
                    <a:lnTo>
                      <a:pt x="270" y="308"/>
                    </a:lnTo>
                    <a:lnTo>
                      <a:pt x="275" y="305"/>
                    </a:lnTo>
                    <a:lnTo>
                      <a:pt x="276" y="302"/>
                    </a:lnTo>
                    <a:lnTo>
                      <a:pt x="274" y="288"/>
                    </a:lnTo>
                    <a:lnTo>
                      <a:pt x="270" y="273"/>
                    </a:lnTo>
                    <a:lnTo>
                      <a:pt x="268" y="262"/>
                    </a:lnTo>
                    <a:lnTo>
                      <a:pt x="268" y="236"/>
                    </a:lnTo>
                    <a:lnTo>
                      <a:pt x="263" y="221"/>
                    </a:lnTo>
                    <a:lnTo>
                      <a:pt x="263" y="205"/>
                    </a:lnTo>
                    <a:lnTo>
                      <a:pt x="264" y="203"/>
                    </a:lnTo>
                    <a:lnTo>
                      <a:pt x="270" y="195"/>
                    </a:lnTo>
                    <a:lnTo>
                      <a:pt x="270" y="186"/>
                    </a:lnTo>
                    <a:lnTo>
                      <a:pt x="268" y="176"/>
                    </a:lnTo>
                    <a:lnTo>
                      <a:pt x="268" y="168"/>
                    </a:lnTo>
                    <a:lnTo>
                      <a:pt x="269" y="161"/>
                    </a:lnTo>
                    <a:lnTo>
                      <a:pt x="317" y="139"/>
                    </a:lnTo>
                    <a:lnTo>
                      <a:pt x="335" y="132"/>
                    </a:lnTo>
                    <a:lnTo>
                      <a:pt x="344" y="85"/>
                    </a:lnTo>
                    <a:lnTo>
                      <a:pt x="344" y="73"/>
                    </a:lnTo>
                    <a:lnTo>
                      <a:pt x="339" y="68"/>
                    </a:lnTo>
                    <a:lnTo>
                      <a:pt x="339" y="65"/>
                    </a:lnTo>
                    <a:lnTo>
                      <a:pt x="338" y="65"/>
                    </a:lnTo>
                    <a:lnTo>
                      <a:pt x="338" y="63"/>
                    </a:lnTo>
                    <a:lnTo>
                      <a:pt x="340" y="62"/>
                    </a:lnTo>
                    <a:lnTo>
                      <a:pt x="345" y="58"/>
                    </a:lnTo>
                    <a:lnTo>
                      <a:pt x="351" y="48"/>
                    </a:lnTo>
                    <a:lnTo>
                      <a:pt x="353" y="44"/>
                    </a:lnTo>
                    <a:lnTo>
                      <a:pt x="359" y="36"/>
                    </a:lnTo>
                    <a:lnTo>
                      <a:pt x="367" y="27"/>
                    </a:lnTo>
                    <a:lnTo>
                      <a:pt x="378" y="19"/>
                    </a:lnTo>
                    <a:lnTo>
                      <a:pt x="392" y="1"/>
                    </a:lnTo>
                    <a:lnTo>
                      <a:pt x="396" y="0"/>
                    </a:lnTo>
                    <a:lnTo>
                      <a:pt x="399" y="0"/>
                    </a:lnTo>
                    <a:lnTo>
                      <a:pt x="404" y="6"/>
                    </a:lnTo>
                    <a:lnTo>
                      <a:pt x="413" y="19"/>
                    </a:lnTo>
                    <a:lnTo>
                      <a:pt x="439" y="19"/>
                    </a:lnTo>
                    <a:lnTo>
                      <a:pt x="447" y="21"/>
                    </a:lnTo>
                    <a:lnTo>
                      <a:pt x="452" y="21"/>
                    </a:lnTo>
                    <a:lnTo>
                      <a:pt x="473" y="26"/>
                    </a:lnTo>
                    <a:lnTo>
                      <a:pt x="477" y="30"/>
                    </a:lnTo>
                    <a:lnTo>
                      <a:pt x="480" y="36"/>
                    </a:lnTo>
                    <a:lnTo>
                      <a:pt x="483" y="37"/>
                    </a:lnTo>
                    <a:lnTo>
                      <a:pt x="484" y="41"/>
                    </a:lnTo>
                    <a:lnTo>
                      <a:pt x="495" y="52"/>
                    </a:lnTo>
                    <a:lnTo>
                      <a:pt x="498" y="52"/>
                    </a:lnTo>
                    <a:lnTo>
                      <a:pt x="499" y="46"/>
                    </a:lnTo>
                    <a:lnTo>
                      <a:pt x="504" y="35"/>
                    </a:lnTo>
                    <a:lnTo>
                      <a:pt x="507" y="16"/>
                    </a:lnTo>
                    <a:lnTo>
                      <a:pt x="509" y="12"/>
                    </a:lnTo>
                    <a:lnTo>
                      <a:pt x="517" y="12"/>
                    </a:lnTo>
                    <a:lnTo>
                      <a:pt x="536" y="15"/>
                    </a:lnTo>
                    <a:lnTo>
                      <a:pt x="553" y="15"/>
                    </a:lnTo>
                    <a:lnTo>
                      <a:pt x="561" y="16"/>
                    </a:lnTo>
                    <a:lnTo>
                      <a:pt x="564" y="17"/>
                    </a:lnTo>
                    <a:lnTo>
                      <a:pt x="571" y="22"/>
                    </a:lnTo>
                    <a:lnTo>
                      <a:pt x="577" y="27"/>
                    </a:lnTo>
                    <a:lnTo>
                      <a:pt x="585" y="31"/>
                    </a:lnTo>
                    <a:lnTo>
                      <a:pt x="601" y="36"/>
                    </a:lnTo>
                    <a:lnTo>
                      <a:pt x="607" y="41"/>
                    </a:lnTo>
                    <a:lnTo>
                      <a:pt x="618" y="62"/>
                    </a:lnTo>
                    <a:lnTo>
                      <a:pt x="631" y="75"/>
                    </a:lnTo>
                    <a:lnTo>
                      <a:pt x="634" y="80"/>
                    </a:lnTo>
                    <a:lnTo>
                      <a:pt x="659" y="98"/>
                    </a:lnTo>
                    <a:lnTo>
                      <a:pt x="671" y="105"/>
                    </a:lnTo>
                    <a:lnTo>
                      <a:pt x="674" y="108"/>
                    </a:lnTo>
                    <a:lnTo>
                      <a:pt x="686" y="127"/>
                    </a:lnTo>
                    <a:lnTo>
                      <a:pt x="687" y="128"/>
                    </a:lnTo>
                    <a:lnTo>
                      <a:pt x="692" y="132"/>
                    </a:lnTo>
                    <a:lnTo>
                      <a:pt x="703" y="135"/>
                    </a:lnTo>
                    <a:lnTo>
                      <a:pt x="711" y="136"/>
                    </a:lnTo>
                    <a:lnTo>
                      <a:pt x="740" y="139"/>
                    </a:lnTo>
                    <a:lnTo>
                      <a:pt x="752" y="143"/>
                    </a:lnTo>
                    <a:lnTo>
                      <a:pt x="758" y="145"/>
                    </a:lnTo>
                    <a:lnTo>
                      <a:pt x="784" y="163"/>
                    </a:lnTo>
                    <a:lnTo>
                      <a:pt x="799" y="171"/>
                    </a:lnTo>
                    <a:lnTo>
                      <a:pt x="815" y="179"/>
                    </a:lnTo>
                    <a:lnTo>
                      <a:pt x="823" y="191"/>
                    </a:lnTo>
                    <a:lnTo>
                      <a:pt x="838" y="194"/>
                    </a:lnTo>
                    <a:lnTo>
                      <a:pt x="845" y="200"/>
                    </a:lnTo>
                    <a:lnTo>
                      <a:pt x="850" y="209"/>
                    </a:lnTo>
                    <a:lnTo>
                      <a:pt x="854" y="210"/>
                    </a:lnTo>
                    <a:lnTo>
                      <a:pt x="856" y="214"/>
                    </a:lnTo>
                    <a:lnTo>
                      <a:pt x="858" y="224"/>
                    </a:lnTo>
                    <a:lnTo>
                      <a:pt x="858" y="234"/>
                    </a:lnTo>
                    <a:lnTo>
                      <a:pt x="849" y="247"/>
                    </a:lnTo>
                    <a:lnTo>
                      <a:pt x="834" y="269"/>
                    </a:lnTo>
                    <a:lnTo>
                      <a:pt x="823" y="294"/>
                    </a:lnTo>
                    <a:lnTo>
                      <a:pt x="821" y="302"/>
                    </a:lnTo>
                    <a:lnTo>
                      <a:pt x="819" y="311"/>
                    </a:lnTo>
                    <a:lnTo>
                      <a:pt x="819" y="317"/>
                    </a:lnTo>
                    <a:lnTo>
                      <a:pt x="821" y="321"/>
                    </a:lnTo>
                    <a:lnTo>
                      <a:pt x="843" y="321"/>
                    </a:lnTo>
                    <a:lnTo>
                      <a:pt x="875" y="326"/>
                    </a:lnTo>
                    <a:lnTo>
                      <a:pt x="881" y="328"/>
                    </a:lnTo>
                    <a:lnTo>
                      <a:pt x="898" y="339"/>
                    </a:lnTo>
                    <a:lnTo>
                      <a:pt x="908" y="342"/>
                    </a:lnTo>
                    <a:lnTo>
                      <a:pt x="918" y="340"/>
                    </a:lnTo>
                    <a:lnTo>
                      <a:pt x="923" y="343"/>
                    </a:lnTo>
                    <a:lnTo>
                      <a:pt x="930" y="343"/>
                    </a:lnTo>
                    <a:lnTo>
                      <a:pt x="937" y="340"/>
                    </a:lnTo>
                    <a:lnTo>
                      <a:pt x="941" y="335"/>
                    </a:lnTo>
                    <a:lnTo>
                      <a:pt x="948" y="332"/>
                    </a:lnTo>
                    <a:lnTo>
                      <a:pt x="963" y="333"/>
                    </a:lnTo>
                    <a:lnTo>
                      <a:pt x="972" y="332"/>
                    </a:lnTo>
                    <a:lnTo>
                      <a:pt x="973" y="331"/>
                    </a:lnTo>
                    <a:lnTo>
                      <a:pt x="975" y="327"/>
                    </a:lnTo>
                    <a:lnTo>
                      <a:pt x="990" y="315"/>
                    </a:lnTo>
                    <a:lnTo>
                      <a:pt x="994" y="313"/>
                    </a:lnTo>
                    <a:lnTo>
                      <a:pt x="996" y="310"/>
                    </a:lnTo>
                    <a:lnTo>
                      <a:pt x="1010" y="299"/>
                    </a:lnTo>
                    <a:lnTo>
                      <a:pt x="1018" y="290"/>
                    </a:lnTo>
                    <a:lnTo>
                      <a:pt x="1025" y="280"/>
                    </a:lnTo>
                    <a:lnTo>
                      <a:pt x="1028" y="272"/>
                    </a:lnTo>
                    <a:lnTo>
                      <a:pt x="1031" y="256"/>
                    </a:lnTo>
                    <a:lnTo>
                      <a:pt x="1034" y="225"/>
                    </a:lnTo>
                    <a:lnTo>
                      <a:pt x="1043" y="225"/>
                    </a:lnTo>
                    <a:lnTo>
                      <a:pt x="1047" y="224"/>
                    </a:lnTo>
                    <a:lnTo>
                      <a:pt x="1061" y="224"/>
                    </a:lnTo>
                    <a:lnTo>
                      <a:pt x="1068" y="231"/>
                    </a:lnTo>
                    <a:lnTo>
                      <a:pt x="1080" y="270"/>
                    </a:lnTo>
                    <a:lnTo>
                      <a:pt x="1080" y="302"/>
                    </a:lnTo>
                    <a:lnTo>
                      <a:pt x="1079" y="313"/>
                    </a:lnTo>
                    <a:lnTo>
                      <a:pt x="1076" y="317"/>
                    </a:lnTo>
                    <a:lnTo>
                      <a:pt x="1074" y="321"/>
                    </a:lnTo>
                    <a:lnTo>
                      <a:pt x="1050" y="337"/>
                    </a:lnTo>
                    <a:lnTo>
                      <a:pt x="1043" y="339"/>
                    </a:lnTo>
                    <a:lnTo>
                      <a:pt x="1031" y="340"/>
                    </a:lnTo>
                    <a:lnTo>
                      <a:pt x="1023" y="344"/>
                    </a:lnTo>
                    <a:lnTo>
                      <a:pt x="1014" y="356"/>
                    </a:lnTo>
                    <a:lnTo>
                      <a:pt x="1005" y="366"/>
                    </a:lnTo>
                    <a:lnTo>
                      <a:pt x="961" y="404"/>
                    </a:lnTo>
                    <a:lnTo>
                      <a:pt x="959" y="408"/>
                    </a:lnTo>
                    <a:lnTo>
                      <a:pt x="955" y="415"/>
                    </a:lnTo>
                    <a:lnTo>
                      <a:pt x="935" y="440"/>
                    </a:lnTo>
                    <a:lnTo>
                      <a:pt x="932" y="446"/>
                    </a:lnTo>
                    <a:lnTo>
                      <a:pt x="914" y="467"/>
                    </a:lnTo>
                    <a:lnTo>
                      <a:pt x="899" y="479"/>
                    </a:lnTo>
                    <a:lnTo>
                      <a:pt x="892" y="488"/>
                    </a:lnTo>
                    <a:lnTo>
                      <a:pt x="883" y="494"/>
                    </a:lnTo>
                    <a:lnTo>
                      <a:pt x="881" y="499"/>
                    </a:lnTo>
                    <a:lnTo>
                      <a:pt x="872" y="509"/>
                    </a:lnTo>
                    <a:lnTo>
                      <a:pt x="862" y="514"/>
                    </a:lnTo>
                    <a:lnTo>
                      <a:pt x="861" y="520"/>
                    </a:lnTo>
                    <a:lnTo>
                      <a:pt x="851" y="528"/>
                    </a:lnTo>
                    <a:lnTo>
                      <a:pt x="850" y="531"/>
                    </a:lnTo>
                    <a:lnTo>
                      <a:pt x="853" y="554"/>
                    </a:lnTo>
                    <a:lnTo>
                      <a:pt x="848" y="576"/>
                    </a:lnTo>
                    <a:lnTo>
                      <a:pt x="848" y="591"/>
                    </a:lnTo>
                    <a:lnTo>
                      <a:pt x="846" y="601"/>
                    </a:lnTo>
                    <a:lnTo>
                      <a:pt x="838" y="625"/>
                    </a:lnTo>
                    <a:lnTo>
                      <a:pt x="838" y="676"/>
                    </a:lnTo>
                    <a:lnTo>
                      <a:pt x="835" y="686"/>
                    </a:lnTo>
                    <a:lnTo>
                      <a:pt x="834" y="692"/>
                    </a:lnTo>
                    <a:lnTo>
                      <a:pt x="826" y="705"/>
                    </a:lnTo>
                    <a:lnTo>
                      <a:pt x="823" y="714"/>
                    </a:lnTo>
                    <a:lnTo>
                      <a:pt x="818" y="740"/>
                    </a:lnTo>
                    <a:lnTo>
                      <a:pt x="817" y="756"/>
                    </a:lnTo>
                    <a:lnTo>
                      <a:pt x="818" y="765"/>
                    </a:lnTo>
                    <a:lnTo>
                      <a:pt x="817" y="774"/>
                    </a:lnTo>
                    <a:lnTo>
                      <a:pt x="813" y="776"/>
                    </a:lnTo>
                    <a:lnTo>
                      <a:pt x="822" y="796"/>
                    </a:lnTo>
                    <a:lnTo>
                      <a:pt x="846" y="810"/>
                    </a:lnTo>
                    <a:lnTo>
                      <a:pt x="856" y="817"/>
                    </a:lnTo>
                    <a:lnTo>
                      <a:pt x="869" y="828"/>
                    </a:lnTo>
                    <a:lnTo>
                      <a:pt x="885" y="845"/>
                    </a:lnTo>
                    <a:lnTo>
                      <a:pt x="886" y="855"/>
                    </a:lnTo>
                    <a:lnTo>
                      <a:pt x="875" y="880"/>
                    </a:lnTo>
                    <a:lnTo>
                      <a:pt x="878" y="892"/>
                    </a:lnTo>
                    <a:lnTo>
                      <a:pt x="889" y="907"/>
                    </a:lnTo>
                    <a:lnTo>
                      <a:pt x="903" y="913"/>
                    </a:lnTo>
                    <a:lnTo>
                      <a:pt x="913" y="912"/>
                    </a:lnTo>
                    <a:lnTo>
                      <a:pt x="914" y="921"/>
                    </a:lnTo>
                    <a:lnTo>
                      <a:pt x="914" y="950"/>
                    </a:lnTo>
                    <a:lnTo>
                      <a:pt x="908" y="963"/>
                    </a:lnTo>
                    <a:lnTo>
                      <a:pt x="889" y="991"/>
                    </a:lnTo>
                    <a:lnTo>
                      <a:pt x="877" y="1004"/>
                    </a:lnTo>
                    <a:lnTo>
                      <a:pt x="870" y="1015"/>
                    </a:lnTo>
                    <a:lnTo>
                      <a:pt x="865" y="1039"/>
                    </a:lnTo>
                    <a:lnTo>
                      <a:pt x="854" y="1049"/>
                    </a:lnTo>
                    <a:lnTo>
                      <a:pt x="840" y="1056"/>
                    </a:lnTo>
                    <a:lnTo>
                      <a:pt x="815" y="1065"/>
                    </a:lnTo>
                    <a:lnTo>
                      <a:pt x="805" y="1065"/>
                    </a:lnTo>
                    <a:lnTo>
                      <a:pt x="790" y="1072"/>
                    </a:lnTo>
                    <a:lnTo>
                      <a:pt x="765" y="1080"/>
                    </a:lnTo>
                    <a:lnTo>
                      <a:pt x="753" y="1082"/>
                    </a:lnTo>
                    <a:lnTo>
                      <a:pt x="733" y="1083"/>
                    </a:lnTo>
                    <a:lnTo>
                      <a:pt x="711" y="1091"/>
                    </a:lnTo>
                    <a:lnTo>
                      <a:pt x="677" y="1096"/>
                    </a:lnTo>
                    <a:lnTo>
                      <a:pt x="650" y="1096"/>
                    </a:lnTo>
                    <a:lnTo>
                      <a:pt x="620" y="1091"/>
                    </a:lnTo>
                    <a:lnTo>
                      <a:pt x="607" y="1079"/>
                    </a:lnTo>
                    <a:lnTo>
                      <a:pt x="604" y="1088"/>
                    </a:lnTo>
                    <a:lnTo>
                      <a:pt x="607" y="1113"/>
                    </a:lnTo>
                    <a:lnTo>
                      <a:pt x="616" y="1122"/>
                    </a:lnTo>
                    <a:lnTo>
                      <a:pt x="619" y="1130"/>
                    </a:lnTo>
                    <a:lnTo>
                      <a:pt x="617" y="1147"/>
                    </a:lnTo>
                    <a:lnTo>
                      <a:pt x="614" y="1155"/>
                    </a:lnTo>
                    <a:lnTo>
                      <a:pt x="611" y="1157"/>
                    </a:lnTo>
                    <a:lnTo>
                      <a:pt x="609" y="1156"/>
                    </a:lnTo>
                    <a:lnTo>
                      <a:pt x="604" y="1169"/>
                    </a:lnTo>
                    <a:lnTo>
                      <a:pt x="602" y="1184"/>
                    </a:lnTo>
                    <a:lnTo>
                      <a:pt x="607" y="1214"/>
                    </a:lnTo>
                    <a:lnTo>
                      <a:pt x="607" y="1221"/>
                    </a:lnTo>
                    <a:lnTo>
                      <a:pt x="603" y="1230"/>
                    </a:lnTo>
                    <a:lnTo>
                      <a:pt x="597" y="1237"/>
                    </a:lnTo>
                    <a:lnTo>
                      <a:pt x="580" y="1241"/>
                    </a:lnTo>
                    <a:lnTo>
                      <a:pt x="564" y="1252"/>
                    </a:lnTo>
                    <a:lnTo>
                      <a:pt x="526" y="1251"/>
                    </a:lnTo>
                    <a:lnTo>
                      <a:pt x="517" y="1247"/>
                    </a:lnTo>
                    <a:lnTo>
                      <a:pt x="507" y="1241"/>
                    </a:lnTo>
                    <a:lnTo>
                      <a:pt x="487" y="1232"/>
                    </a:lnTo>
                    <a:lnTo>
                      <a:pt x="472" y="1227"/>
                    </a:lnTo>
                    <a:lnTo>
                      <a:pt x="462" y="1216"/>
                    </a:lnTo>
                    <a:lnTo>
                      <a:pt x="451" y="1230"/>
                    </a:lnTo>
                    <a:lnTo>
                      <a:pt x="451" y="1251"/>
                    </a:lnTo>
                    <a:lnTo>
                      <a:pt x="457" y="1270"/>
                    </a:lnTo>
                    <a:lnTo>
                      <a:pt x="458" y="1302"/>
                    </a:lnTo>
                    <a:lnTo>
                      <a:pt x="459" y="1317"/>
                    </a:lnTo>
                    <a:lnTo>
                      <a:pt x="473" y="1329"/>
                    </a:lnTo>
                    <a:lnTo>
                      <a:pt x="487" y="1333"/>
                    </a:lnTo>
                    <a:lnTo>
                      <a:pt x="482" y="1340"/>
                    </a:lnTo>
                    <a:lnTo>
                      <a:pt x="489" y="1345"/>
                    </a:lnTo>
                    <a:lnTo>
                      <a:pt x="509" y="1340"/>
                    </a:lnTo>
                    <a:lnTo>
                      <a:pt x="505" y="1332"/>
                    </a:lnTo>
                    <a:lnTo>
                      <a:pt x="499" y="1328"/>
                    </a:lnTo>
                    <a:lnTo>
                      <a:pt x="515" y="1325"/>
                    </a:lnTo>
                    <a:lnTo>
                      <a:pt x="527" y="1317"/>
                    </a:lnTo>
                    <a:lnTo>
                      <a:pt x="534" y="1329"/>
                    </a:lnTo>
                    <a:lnTo>
                      <a:pt x="538" y="1355"/>
                    </a:lnTo>
                    <a:lnTo>
                      <a:pt x="536" y="1367"/>
                    </a:lnTo>
                    <a:lnTo>
                      <a:pt x="528" y="1372"/>
                    </a:lnTo>
                    <a:lnTo>
                      <a:pt x="518" y="1376"/>
                    </a:lnTo>
                    <a:lnTo>
                      <a:pt x="509" y="1376"/>
                    </a:lnTo>
                    <a:lnTo>
                      <a:pt x="501" y="1372"/>
                    </a:lnTo>
                    <a:lnTo>
                      <a:pt x="500" y="1360"/>
                    </a:lnTo>
                    <a:lnTo>
                      <a:pt x="495" y="1354"/>
                    </a:lnTo>
                    <a:lnTo>
                      <a:pt x="484" y="1351"/>
                    </a:lnTo>
                    <a:lnTo>
                      <a:pt x="475" y="1354"/>
                    </a:lnTo>
                    <a:lnTo>
                      <a:pt x="469" y="1360"/>
                    </a:lnTo>
                    <a:lnTo>
                      <a:pt x="463" y="1361"/>
                    </a:lnTo>
                    <a:lnTo>
                      <a:pt x="458" y="1366"/>
                    </a:lnTo>
                    <a:lnTo>
                      <a:pt x="458" y="1372"/>
                    </a:lnTo>
                    <a:lnTo>
                      <a:pt x="475" y="1381"/>
                    </a:lnTo>
                    <a:lnTo>
                      <a:pt x="487" y="1382"/>
                    </a:lnTo>
                    <a:lnTo>
                      <a:pt x="494" y="1384"/>
                    </a:lnTo>
                    <a:lnTo>
                      <a:pt x="500" y="1387"/>
                    </a:lnTo>
                    <a:lnTo>
                      <a:pt x="499" y="1389"/>
                    </a:lnTo>
                    <a:lnTo>
                      <a:pt x="466" y="1407"/>
                    </a:lnTo>
                    <a:lnTo>
                      <a:pt x="461" y="1414"/>
                    </a:lnTo>
                    <a:lnTo>
                      <a:pt x="457" y="1423"/>
                    </a:lnTo>
                    <a:lnTo>
                      <a:pt x="448" y="1432"/>
                    </a:lnTo>
                    <a:lnTo>
                      <a:pt x="446" y="1445"/>
                    </a:lnTo>
                    <a:lnTo>
                      <a:pt x="450" y="1461"/>
                    </a:lnTo>
                    <a:lnTo>
                      <a:pt x="448" y="1474"/>
                    </a:lnTo>
                    <a:lnTo>
                      <a:pt x="448" y="1490"/>
                    </a:lnTo>
                    <a:lnTo>
                      <a:pt x="445" y="1501"/>
                    </a:lnTo>
                    <a:lnTo>
                      <a:pt x="440" y="1506"/>
                    </a:lnTo>
                    <a:lnTo>
                      <a:pt x="432" y="1508"/>
                    </a:lnTo>
                    <a:lnTo>
                      <a:pt x="426" y="1520"/>
                    </a:lnTo>
                    <a:lnTo>
                      <a:pt x="431" y="1533"/>
                    </a:lnTo>
                    <a:lnTo>
                      <a:pt x="432" y="1538"/>
                    </a:lnTo>
                    <a:lnTo>
                      <a:pt x="429" y="1544"/>
                    </a:lnTo>
                    <a:lnTo>
                      <a:pt x="396" y="1542"/>
                    </a:lnTo>
                    <a:lnTo>
                      <a:pt x="386" y="1547"/>
                    </a:lnTo>
                    <a:lnTo>
                      <a:pt x="378" y="1556"/>
                    </a:lnTo>
                    <a:lnTo>
                      <a:pt x="369" y="1556"/>
                    </a:lnTo>
                    <a:lnTo>
                      <a:pt x="359" y="1561"/>
                    </a:lnTo>
                    <a:lnTo>
                      <a:pt x="342" y="1580"/>
                    </a:lnTo>
                    <a:lnTo>
                      <a:pt x="335" y="1588"/>
                    </a:lnTo>
                    <a:lnTo>
                      <a:pt x="333" y="1597"/>
                    </a:lnTo>
                    <a:lnTo>
                      <a:pt x="322" y="1615"/>
                    </a:lnTo>
                    <a:lnTo>
                      <a:pt x="318" y="1633"/>
                    </a:lnTo>
                    <a:lnTo>
                      <a:pt x="321" y="1640"/>
                    </a:lnTo>
                    <a:lnTo>
                      <a:pt x="327" y="1653"/>
                    </a:lnTo>
                    <a:lnTo>
                      <a:pt x="333" y="1664"/>
                    </a:lnTo>
                    <a:lnTo>
                      <a:pt x="343" y="1672"/>
                    </a:lnTo>
                    <a:lnTo>
                      <a:pt x="365" y="1696"/>
                    </a:lnTo>
                    <a:lnTo>
                      <a:pt x="389" y="1706"/>
                    </a:lnTo>
                    <a:lnTo>
                      <a:pt x="402" y="1707"/>
                    </a:lnTo>
                    <a:lnTo>
                      <a:pt x="414" y="1705"/>
                    </a:lnTo>
                    <a:lnTo>
                      <a:pt x="421" y="1712"/>
                    </a:lnTo>
                    <a:lnTo>
                      <a:pt x="424" y="1723"/>
                    </a:lnTo>
                    <a:lnTo>
                      <a:pt x="424" y="1739"/>
                    </a:lnTo>
                    <a:lnTo>
                      <a:pt x="417" y="1752"/>
                    </a:lnTo>
                    <a:lnTo>
                      <a:pt x="413" y="1754"/>
                    </a:lnTo>
                    <a:lnTo>
                      <a:pt x="417" y="1766"/>
                    </a:lnTo>
                    <a:lnTo>
                      <a:pt x="418" y="1776"/>
                    </a:lnTo>
                    <a:lnTo>
                      <a:pt x="410" y="1780"/>
                    </a:lnTo>
                    <a:lnTo>
                      <a:pt x="409" y="1791"/>
                    </a:lnTo>
                    <a:lnTo>
                      <a:pt x="402" y="1791"/>
                    </a:lnTo>
                    <a:lnTo>
                      <a:pt x="393" y="1796"/>
                    </a:lnTo>
                    <a:lnTo>
                      <a:pt x="376" y="1813"/>
                    </a:lnTo>
                    <a:lnTo>
                      <a:pt x="358" y="1829"/>
                    </a:lnTo>
                    <a:lnTo>
                      <a:pt x="350" y="1833"/>
                    </a:lnTo>
                    <a:lnTo>
                      <a:pt x="335" y="1849"/>
                    </a:lnTo>
                    <a:lnTo>
                      <a:pt x="321" y="1862"/>
                    </a:lnTo>
                    <a:lnTo>
                      <a:pt x="312" y="1882"/>
                    </a:lnTo>
                    <a:lnTo>
                      <a:pt x="310" y="1894"/>
                    </a:lnTo>
                    <a:lnTo>
                      <a:pt x="318" y="1887"/>
                    </a:lnTo>
                    <a:lnTo>
                      <a:pt x="310" y="1924"/>
                    </a:lnTo>
                    <a:lnTo>
                      <a:pt x="305" y="1940"/>
                    </a:lnTo>
                    <a:lnTo>
                      <a:pt x="296" y="1948"/>
                    </a:lnTo>
                    <a:lnTo>
                      <a:pt x="286" y="1953"/>
                    </a:lnTo>
                    <a:lnTo>
                      <a:pt x="276" y="1953"/>
                    </a:lnTo>
                    <a:lnTo>
                      <a:pt x="269" y="1946"/>
                    </a:lnTo>
                    <a:lnTo>
                      <a:pt x="258" y="1925"/>
                    </a:lnTo>
                    <a:lnTo>
                      <a:pt x="260" y="1945"/>
                    </a:lnTo>
                    <a:lnTo>
                      <a:pt x="268" y="1948"/>
                    </a:lnTo>
                    <a:lnTo>
                      <a:pt x="270" y="1954"/>
                    </a:lnTo>
                    <a:lnTo>
                      <a:pt x="270" y="1959"/>
                    </a:lnTo>
                    <a:lnTo>
                      <a:pt x="248" y="1974"/>
                    </a:lnTo>
                    <a:lnTo>
                      <a:pt x="238" y="1983"/>
                    </a:lnTo>
                    <a:lnTo>
                      <a:pt x="226" y="2026"/>
                    </a:lnTo>
                    <a:lnTo>
                      <a:pt x="219" y="2037"/>
                    </a:lnTo>
                    <a:lnTo>
                      <a:pt x="225" y="2037"/>
                    </a:lnTo>
                    <a:lnTo>
                      <a:pt x="230" y="2033"/>
                    </a:lnTo>
                    <a:lnTo>
                      <a:pt x="237" y="2058"/>
                    </a:lnTo>
                    <a:lnTo>
                      <a:pt x="241" y="2074"/>
                    </a:lnTo>
                    <a:lnTo>
                      <a:pt x="237" y="2081"/>
                    </a:lnTo>
                    <a:lnTo>
                      <a:pt x="225" y="2080"/>
                    </a:lnTo>
                    <a:lnTo>
                      <a:pt x="220" y="2082"/>
                    </a:lnTo>
                    <a:lnTo>
                      <a:pt x="229" y="2089"/>
                    </a:lnTo>
                    <a:lnTo>
                      <a:pt x="233" y="2088"/>
                    </a:lnTo>
                    <a:lnTo>
                      <a:pt x="240" y="2089"/>
                    </a:lnTo>
                    <a:lnTo>
                      <a:pt x="256" y="2120"/>
                    </a:lnTo>
                    <a:lnTo>
                      <a:pt x="275" y="2145"/>
                    </a:lnTo>
                    <a:lnTo>
                      <a:pt x="275" y="2146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58" name="Freeform 257"/>
              <p:cNvSpPr>
                <a:spLocks noChangeAspect="1"/>
              </p:cNvSpPr>
              <p:nvPr/>
            </p:nvSpPr>
            <p:spPr bwMode="gray">
              <a:xfrm>
                <a:off x="1763" y="3165"/>
                <a:ext cx="38" cy="45"/>
              </a:xfrm>
              <a:custGeom>
                <a:avLst/>
                <a:gdLst/>
                <a:ahLst/>
                <a:cxnLst>
                  <a:cxn ang="0">
                    <a:pos x="4" y="208"/>
                  </a:cxn>
                  <a:cxn ang="0">
                    <a:pos x="4" y="196"/>
                  </a:cxn>
                  <a:cxn ang="0">
                    <a:pos x="3" y="191"/>
                  </a:cxn>
                  <a:cxn ang="0">
                    <a:pos x="0" y="0"/>
                  </a:cxn>
                  <a:cxn ang="0">
                    <a:pos x="6" y="5"/>
                  </a:cxn>
                  <a:cxn ang="0">
                    <a:pos x="11" y="14"/>
                  </a:cxn>
                  <a:cxn ang="0">
                    <a:pos x="29" y="43"/>
                  </a:cxn>
                  <a:cxn ang="0">
                    <a:pos x="29" y="48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11" y="42"/>
                  </a:cxn>
                  <a:cxn ang="0">
                    <a:pos x="10" y="50"/>
                  </a:cxn>
                  <a:cxn ang="0">
                    <a:pos x="14" y="58"/>
                  </a:cxn>
                  <a:cxn ang="0">
                    <a:pos x="20" y="61"/>
                  </a:cxn>
                  <a:cxn ang="0">
                    <a:pos x="26" y="67"/>
                  </a:cxn>
                  <a:cxn ang="0">
                    <a:pos x="31" y="74"/>
                  </a:cxn>
                  <a:cxn ang="0">
                    <a:pos x="37" y="94"/>
                  </a:cxn>
                  <a:cxn ang="0">
                    <a:pos x="42" y="99"/>
                  </a:cxn>
                  <a:cxn ang="0">
                    <a:pos x="59" y="111"/>
                  </a:cxn>
                  <a:cxn ang="0">
                    <a:pos x="74" y="129"/>
                  </a:cxn>
                  <a:cxn ang="0">
                    <a:pos x="81" y="132"/>
                  </a:cxn>
                  <a:cxn ang="0">
                    <a:pos x="86" y="136"/>
                  </a:cxn>
                  <a:cxn ang="0">
                    <a:pos x="94" y="138"/>
                  </a:cxn>
                  <a:cxn ang="0">
                    <a:pos x="97" y="144"/>
                  </a:cxn>
                  <a:cxn ang="0">
                    <a:pos x="108" y="148"/>
                  </a:cxn>
                  <a:cxn ang="0">
                    <a:pos x="119" y="161"/>
                  </a:cxn>
                  <a:cxn ang="0">
                    <a:pos x="142" y="179"/>
                  </a:cxn>
                  <a:cxn ang="0">
                    <a:pos x="156" y="187"/>
                  </a:cxn>
                  <a:cxn ang="0">
                    <a:pos x="182" y="190"/>
                  </a:cxn>
                  <a:cxn ang="0">
                    <a:pos x="192" y="187"/>
                  </a:cxn>
                  <a:cxn ang="0">
                    <a:pos x="193" y="193"/>
                  </a:cxn>
                  <a:cxn ang="0">
                    <a:pos x="191" y="206"/>
                  </a:cxn>
                  <a:cxn ang="0">
                    <a:pos x="187" y="210"/>
                  </a:cxn>
                  <a:cxn ang="0">
                    <a:pos x="175" y="215"/>
                  </a:cxn>
                  <a:cxn ang="0">
                    <a:pos x="155" y="212"/>
                  </a:cxn>
                  <a:cxn ang="0">
                    <a:pos x="129" y="220"/>
                  </a:cxn>
                  <a:cxn ang="0">
                    <a:pos x="127" y="224"/>
                  </a:cxn>
                  <a:cxn ang="0">
                    <a:pos x="118" y="222"/>
                  </a:cxn>
                  <a:cxn ang="0">
                    <a:pos x="102" y="212"/>
                  </a:cxn>
                  <a:cxn ang="0">
                    <a:pos x="74" y="206"/>
                  </a:cxn>
                  <a:cxn ang="0">
                    <a:pos x="48" y="206"/>
                  </a:cxn>
                  <a:cxn ang="0">
                    <a:pos x="40" y="202"/>
                  </a:cxn>
                  <a:cxn ang="0">
                    <a:pos x="33" y="201"/>
                  </a:cxn>
                  <a:cxn ang="0">
                    <a:pos x="25" y="199"/>
                  </a:cxn>
                  <a:cxn ang="0">
                    <a:pos x="9" y="208"/>
                  </a:cxn>
                  <a:cxn ang="0">
                    <a:pos x="4" y="208"/>
                  </a:cxn>
                </a:cxnLst>
                <a:rect l="0" t="0" r="r" b="b"/>
                <a:pathLst>
                  <a:path w="193" h="224">
                    <a:moveTo>
                      <a:pt x="4" y="208"/>
                    </a:moveTo>
                    <a:lnTo>
                      <a:pt x="4" y="196"/>
                    </a:lnTo>
                    <a:lnTo>
                      <a:pt x="3" y="19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1" y="14"/>
                    </a:lnTo>
                    <a:lnTo>
                      <a:pt x="29" y="43"/>
                    </a:lnTo>
                    <a:lnTo>
                      <a:pt x="29" y="48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11" y="42"/>
                    </a:lnTo>
                    <a:lnTo>
                      <a:pt x="10" y="50"/>
                    </a:lnTo>
                    <a:lnTo>
                      <a:pt x="14" y="58"/>
                    </a:lnTo>
                    <a:lnTo>
                      <a:pt x="20" y="61"/>
                    </a:lnTo>
                    <a:lnTo>
                      <a:pt x="26" y="67"/>
                    </a:lnTo>
                    <a:lnTo>
                      <a:pt x="31" y="74"/>
                    </a:lnTo>
                    <a:lnTo>
                      <a:pt x="37" y="94"/>
                    </a:lnTo>
                    <a:lnTo>
                      <a:pt x="42" y="99"/>
                    </a:lnTo>
                    <a:lnTo>
                      <a:pt x="59" y="111"/>
                    </a:lnTo>
                    <a:lnTo>
                      <a:pt x="74" y="129"/>
                    </a:lnTo>
                    <a:lnTo>
                      <a:pt x="81" y="132"/>
                    </a:lnTo>
                    <a:lnTo>
                      <a:pt x="86" y="136"/>
                    </a:lnTo>
                    <a:lnTo>
                      <a:pt x="94" y="138"/>
                    </a:lnTo>
                    <a:lnTo>
                      <a:pt x="97" y="144"/>
                    </a:lnTo>
                    <a:lnTo>
                      <a:pt x="108" y="148"/>
                    </a:lnTo>
                    <a:lnTo>
                      <a:pt x="119" y="161"/>
                    </a:lnTo>
                    <a:lnTo>
                      <a:pt x="142" y="179"/>
                    </a:lnTo>
                    <a:lnTo>
                      <a:pt x="156" y="187"/>
                    </a:lnTo>
                    <a:lnTo>
                      <a:pt x="182" y="190"/>
                    </a:lnTo>
                    <a:lnTo>
                      <a:pt x="192" y="187"/>
                    </a:lnTo>
                    <a:lnTo>
                      <a:pt x="193" y="193"/>
                    </a:lnTo>
                    <a:lnTo>
                      <a:pt x="191" y="206"/>
                    </a:lnTo>
                    <a:lnTo>
                      <a:pt x="187" y="210"/>
                    </a:lnTo>
                    <a:lnTo>
                      <a:pt x="175" y="215"/>
                    </a:lnTo>
                    <a:lnTo>
                      <a:pt x="155" y="212"/>
                    </a:lnTo>
                    <a:lnTo>
                      <a:pt x="129" y="220"/>
                    </a:lnTo>
                    <a:lnTo>
                      <a:pt x="127" y="224"/>
                    </a:lnTo>
                    <a:lnTo>
                      <a:pt x="118" y="222"/>
                    </a:lnTo>
                    <a:lnTo>
                      <a:pt x="102" y="212"/>
                    </a:lnTo>
                    <a:lnTo>
                      <a:pt x="74" y="206"/>
                    </a:lnTo>
                    <a:lnTo>
                      <a:pt x="48" y="206"/>
                    </a:lnTo>
                    <a:lnTo>
                      <a:pt x="40" y="202"/>
                    </a:lnTo>
                    <a:lnTo>
                      <a:pt x="33" y="201"/>
                    </a:lnTo>
                    <a:lnTo>
                      <a:pt x="25" y="199"/>
                    </a:lnTo>
                    <a:lnTo>
                      <a:pt x="9" y="208"/>
                    </a:lnTo>
                    <a:lnTo>
                      <a:pt x="4" y="208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59" name="Freeform 258"/>
              <p:cNvSpPr>
                <a:spLocks noChangeAspect="1"/>
              </p:cNvSpPr>
              <p:nvPr/>
            </p:nvSpPr>
            <p:spPr bwMode="gray">
              <a:xfrm>
                <a:off x="1879" y="2422"/>
                <a:ext cx="45" cy="45"/>
              </a:xfrm>
              <a:custGeom>
                <a:avLst/>
                <a:gdLst/>
                <a:ahLst/>
                <a:cxnLst>
                  <a:cxn ang="0">
                    <a:pos x="197" y="195"/>
                  </a:cxn>
                  <a:cxn ang="0">
                    <a:pos x="172" y="187"/>
                  </a:cxn>
                  <a:cxn ang="0">
                    <a:pos x="146" y="193"/>
                  </a:cxn>
                  <a:cxn ang="0">
                    <a:pos x="129" y="190"/>
                  </a:cxn>
                  <a:cxn ang="0">
                    <a:pos x="124" y="217"/>
                  </a:cxn>
                  <a:cxn ang="0">
                    <a:pos x="103" y="221"/>
                  </a:cxn>
                  <a:cxn ang="0">
                    <a:pos x="91" y="214"/>
                  </a:cxn>
                  <a:cxn ang="0">
                    <a:pos x="79" y="205"/>
                  </a:cxn>
                  <a:cxn ang="0">
                    <a:pos x="59" y="178"/>
                  </a:cxn>
                  <a:cxn ang="0">
                    <a:pos x="52" y="166"/>
                  </a:cxn>
                  <a:cxn ang="0">
                    <a:pos x="47" y="151"/>
                  </a:cxn>
                  <a:cxn ang="0">
                    <a:pos x="43" y="140"/>
                  </a:cxn>
                  <a:cxn ang="0">
                    <a:pos x="30" y="139"/>
                  </a:cxn>
                  <a:cxn ang="0">
                    <a:pos x="26" y="130"/>
                  </a:cxn>
                  <a:cxn ang="0">
                    <a:pos x="15" y="122"/>
                  </a:cxn>
                  <a:cxn ang="0">
                    <a:pos x="0" y="101"/>
                  </a:cxn>
                  <a:cxn ang="0">
                    <a:pos x="4" y="84"/>
                  </a:cxn>
                  <a:cxn ang="0">
                    <a:pos x="9" y="60"/>
                  </a:cxn>
                  <a:cxn ang="0">
                    <a:pos x="11" y="55"/>
                  </a:cxn>
                  <a:cxn ang="0">
                    <a:pos x="22" y="50"/>
                  </a:cxn>
                  <a:cxn ang="0">
                    <a:pos x="38" y="49"/>
                  </a:cxn>
                  <a:cxn ang="0">
                    <a:pos x="46" y="39"/>
                  </a:cxn>
                  <a:cxn ang="0">
                    <a:pos x="44" y="32"/>
                  </a:cxn>
                  <a:cxn ang="0">
                    <a:pos x="43" y="26"/>
                  </a:cxn>
                  <a:cxn ang="0">
                    <a:pos x="57" y="9"/>
                  </a:cxn>
                  <a:cxn ang="0">
                    <a:pos x="62" y="5"/>
                  </a:cxn>
                  <a:cxn ang="0">
                    <a:pos x="71" y="0"/>
                  </a:cxn>
                  <a:cxn ang="0">
                    <a:pos x="114" y="6"/>
                  </a:cxn>
                  <a:cxn ang="0">
                    <a:pos x="154" y="3"/>
                  </a:cxn>
                  <a:cxn ang="0">
                    <a:pos x="168" y="0"/>
                  </a:cxn>
                  <a:cxn ang="0">
                    <a:pos x="200" y="3"/>
                  </a:cxn>
                  <a:cxn ang="0">
                    <a:pos x="225" y="11"/>
                  </a:cxn>
                  <a:cxn ang="0">
                    <a:pos x="222" y="25"/>
                  </a:cxn>
                  <a:cxn ang="0">
                    <a:pos x="218" y="33"/>
                  </a:cxn>
                  <a:cxn ang="0">
                    <a:pos x="206" y="49"/>
                  </a:cxn>
                  <a:cxn ang="0">
                    <a:pos x="208" y="90"/>
                  </a:cxn>
                  <a:cxn ang="0">
                    <a:pos x="220" y="114"/>
                  </a:cxn>
                  <a:cxn ang="0">
                    <a:pos x="221" y="117"/>
                  </a:cxn>
                  <a:cxn ang="0">
                    <a:pos x="225" y="140"/>
                  </a:cxn>
                  <a:cxn ang="0">
                    <a:pos x="218" y="181"/>
                  </a:cxn>
                  <a:cxn ang="0">
                    <a:pos x="203" y="197"/>
                  </a:cxn>
                </a:cxnLst>
                <a:rect l="0" t="0" r="r" b="b"/>
                <a:pathLst>
                  <a:path w="226" h="221">
                    <a:moveTo>
                      <a:pt x="203" y="197"/>
                    </a:moveTo>
                    <a:lnTo>
                      <a:pt x="197" y="195"/>
                    </a:lnTo>
                    <a:lnTo>
                      <a:pt x="193" y="193"/>
                    </a:lnTo>
                    <a:lnTo>
                      <a:pt x="172" y="187"/>
                    </a:lnTo>
                    <a:lnTo>
                      <a:pt x="150" y="193"/>
                    </a:lnTo>
                    <a:lnTo>
                      <a:pt x="146" y="193"/>
                    </a:lnTo>
                    <a:lnTo>
                      <a:pt x="136" y="190"/>
                    </a:lnTo>
                    <a:lnTo>
                      <a:pt x="129" y="190"/>
                    </a:lnTo>
                    <a:lnTo>
                      <a:pt x="123" y="193"/>
                    </a:lnTo>
                    <a:lnTo>
                      <a:pt x="124" y="217"/>
                    </a:lnTo>
                    <a:lnTo>
                      <a:pt x="120" y="221"/>
                    </a:lnTo>
                    <a:lnTo>
                      <a:pt x="103" y="221"/>
                    </a:lnTo>
                    <a:lnTo>
                      <a:pt x="91" y="216"/>
                    </a:lnTo>
                    <a:lnTo>
                      <a:pt x="91" y="214"/>
                    </a:lnTo>
                    <a:lnTo>
                      <a:pt x="89" y="214"/>
                    </a:lnTo>
                    <a:lnTo>
                      <a:pt x="79" y="205"/>
                    </a:lnTo>
                    <a:lnTo>
                      <a:pt x="65" y="188"/>
                    </a:lnTo>
                    <a:lnTo>
                      <a:pt x="59" y="178"/>
                    </a:lnTo>
                    <a:lnTo>
                      <a:pt x="58" y="172"/>
                    </a:lnTo>
                    <a:lnTo>
                      <a:pt x="52" y="166"/>
                    </a:lnTo>
                    <a:lnTo>
                      <a:pt x="52" y="156"/>
                    </a:lnTo>
                    <a:lnTo>
                      <a:pt x="47" y="151"/>
                    </a:lnTo>
                    <a:lnTo>
                      <a:pt x="46" y="143"/>
                    </a:lnTo>
                    <a:lnTo>
                      <a:pt x="43" y="140"/>
                    </a:lnTo>
                    <a:lnTo>
                      <a:pt x="32" y="140"/>
                    </a:lnTo>
                    <a:lnTo>
                      <a:pt x="30" y="139"/>
                    </a:lnTo>
                    <a:lnTo>
                      <a:pt x="26" y="135"/>
                    </a:lnTo>
                    <a:lnTo>
                      <a:pt x="26" y="130"/>
                    </a:lnTo>
                    <a:lnTo>
                      <a:pt x="17" y="123"/>
                    </a:lnTo>
                    <a:lnTo>
                      <a:pt x="15" y="122"/>
                    </a:lnTo>
                    <a:lnTo>
                      <a:pt x="6" y="107"/>
                    </a:lnTo>
                    <a:lnTo>
                      <a:pt x="0" y="101"/>
                    </a:lnTo>
                    <a:lnTo>
                      <a:pt x="0" y="95"/>
                    </a:lnTo>
                    <a:lnTo>
                      <a:pt x="4" y="84"/>
                    </a:lnTo>
                    <a:lnTo>
                      <a:pt x="9" y="75"/>
                    </a:lnTo>
                    <a:lnTo>
                      <a:pt x="9" y="60"/>
                    </a:lnTo>
                    <a:lnTo>
                      <a:pt x="10" y="58"/>
                    </a:lnTo>
                    <a:lnTo>
                      <a:pt x="11" y="55"/>
                    </a:lnTo>
                    <a:lnTo>
                      <a:pt x="15" y="53"/>
                    </a:lnTo>
                    <a:lnTo>
                      <a:pt x="22" y="50"/>
                    </a:lnTo>
                    <a:lnTo>
                      <a:pt x="32" y="50"/>
                    </a:lnTo>
                    <a:lnTo>
                      <a:pt x="38" y="49"/>
                    </a:lnTo>
                    <a:lnTo>
                      <a:pt x="39" y="46"/>
                    </a:lnTo>
                    <a:lnTo>
                      <a:pt x="46" y="39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0"/>
                    </a:lnTo>
                    <a:lnTo>
                      <a:pt x="43" y="26"/>
                    </a:lnTo>
                    <a:lnTo>
                      <a:pt x="50" y="15"/>
                    </a:lnTo>
                    <a:lnTo>
                      <a:pt x="57" y="9"/>
                    </a:lnTo>
                    <a:lnTo>
                      <a:pt x="58" y="6"/>
                    </a:lnTo>
                    <a:lnTo>
                      <a:pt x="62" y="5"/>
                    </a:lnTo>
                    <a:lnTo>
                      <a:pt x="66" y="0"/>
                    </a:lnTo>
                    <a:lnTo>
                      <a:pt x="71" y="0"/>
                    </a:lnTo>
                    <a:lnTo>
                      <a:pt x="95" y="6"/>
                    </a:lnTo>
                    <a:lnTo>
                      <a:pt x="114" y="6"/>
                    </a:lnTo>
                    <a:lnTo>
                      <a:pt x="139" y="1"/>
                    </a:lnTo>
                    <a:lnTo>
                      <a:pt x="154" y="3"/>
                    </a:lnTo>
                    <a:lnTo>
                      <a:pt x="166" y="1"/>
                    </a:lnTo>
                    <a:lnTo>
                      <a:pt x="168" y="0"/>
                    </a:lnTo>
                    <a:lnTo>
                      <a:pt x="175" y="0"/>
                    </a:lnTo>
                    <a:lnTo>
                      <a:pt x="200" y="3"/>
                    </a:lnTo>
                    <a:lnTo>
                      <a:pt x="225" y="10"/>
                    </a:lnTo>
                    <a:lnTo>
                      <a:pt x="225" y="11"/>
                    </a:lnTo>
                    <a:lnTo>
                      <a:pt x="225" y="22"/>
                    </a:lnTo>
                    <a:lnTo>
                      <a:pt x="222" y="25"/>
                    </a:lnTo>
                    <a:lnTo>
                      <a:pt x="222" y="27"/>
                    </a:lnTo>
                    <a:lnTo>
                      <a:pt x="218" y="33"/>
                    </a:lnTo>
                    <a:lnTo>
                      <a:pt x="210" y="39"/>
                    </a:lnTo>
                    <a:lnTo>
                      <a:pt x="206" y="49"/>
                    </a:lnTo>
                    <a:lnTo>
                      <a:pt x="206" y="71"/>
                    </a:lnTo>
                    <a:lnTo>
                      <a:pt x="208" y="90"/>
                    </a:lnTo>
                    <a:lnTo>
                      <a:pt x="211" y="101"/>
                    </a:lnTo>
                    <a:lnTo>
                      <a:pt x="220" y="114"/>
                    </a:lnTo>
                    <a:lnTo>
                      <a:pt x="220" y="116"/>
                    </a:lnTo>
                    <a:lnTo>
                      <a:pt x="221" y="117"/>
                    </a:lnTo>
                    <a:lnTo>
                      <a:pt x="226" y="125"/>
                    </a:lnTo>
                    <a:lnTo>
                      <a:pt x="225" y="140"/>
                    </a:lnTo>
                    <a:lnTo>
                      <a:pt x="220" y="162"/>
                    </a:lnTo>
                    <a:lnTo>
                      <a:pt x="218" y="181"/>
                    </a:lnTo>
                    <a:lnTo>
                      <a:pt x="216" y="184"/>
                    </a:lnTo>
                    <a:lnTo>
                      <a:pt x="203" y="197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60" name="Freeform 259"/>
              <p:cNvSpPr>
                <a:spLocks noChangeAspect="1"/>
              </p:cNvSpPr>
              <p:nvPr/>
            </p:nvSpPr>
            <p:spPr bwMode="gray">
              <a:xfrm rot="-1047951">
                <a:off x="1790" y="2357"/>
                <a:ext cx="4" cy="4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69" y="17"/>
                  </a:cxn>
                  <a:cxn ang="0">
                    <a:pos x="183" y="54"/>
                  </a:cxn>
                  <a:cxn ang="0">
                    <a:pos x="114" y="93"/>
                  </a:cxn>
                  <a:cxn ang="0">
                    <a:pos x="86" y="86"/>
                  </a:cxn>
                  <a:cxn ang="0">
                    <a:pos x="66" y="72"/>
                  </a:cxn>
                  <a:cxn ang="0">
                    <a:pos x="14" y="72"/>
                  </a:cxn>
                  <a:cxn ang="0">
                    <a:pos x="0" y="41"/>
                  </a:cxn>
                  <a:cxn ang="0">
                    <a:pos x="24" y="24"/>
                  </a:cxn>
                  <a:cxn ang="0">
                    <a:pos x="54" y="24"/>
                  </a:cxn>
                  <a:cxn ang="0">
                    <a:pos x="83" y="44"/>
                  </a:cxn>
                  <a:cxn ang="0">
                    <a:pos x="148" y="0"/>
                  </a:cxn>
                </a:cxnLst>
                <a:rect l="0" t="0" r="r" b="b"/>
                <a:pathLst>
                  <a:path w="183" h="93">
                    <a:moveTo>
                      <a:pt x="148" y="0"/>
                    </a:moveTo>
                    <a:lnTo>
                      <a:pt x="169" y="17"/>
                    </a:lnTo>
                    <a:lnTo>
                      <a:pt x="183" y="54"/>
                    </a:lnTo>
                    <a:lnTo>
                      <a:pt x="114" y="93"/>
                    </a:lnTo>
                    <a:lnTo>
                      <a:pt x="86" y="86"/>
                    </a:lnTo>
                    <a:lnTo>
                      <a:pt x="66" y="72"/>
                    </a:lnTo>
                    <a:lnTo>
                      <a:pt x="14" y="72"/>
                    </a:lnTo>
                    <a:lnTo>
                      <a:pt x="0" y="41"/>
                    </a:lnTo>
                    <a:lnTo>
                      <a:pt x="24" y="24"/>
                    </a:lnTo>
                    <a:lnTo>
                      <a:pt x="54" y="24"/>
                    </a:lnTo>
                    <a:lnTo>
                      <a:pt x="83" y="44"/>
                    </a:lnTo>
                    <a:lnTo>
                      <a:pt x="148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61" name="Freeform 260"/>
              <p:cNvSpPr>
                <a:spLocks noChangeAspect="1"/>
              </p:cNvSpPr>
              <p:nvPr/>
            </p:nvSpPr>
            <p:spPr bwMode="gray">
              <a:xfrm rot="-1047951">
                <a:off x="1753" y="2352"/>
                <a:ext cx="3" cy="4"/>
              </a:xfrm>
              <a:custGeom>
                <a:avLst/>
                <a:gdLst/>
                <a:ahLst/>
                <a:cxnLst>
                  <a:cxn ang="0">
                    <a:pos x="24" y="37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5" y="41"/>
                  </a:cxn>
                  <a:cxn ang="0">
                    <a:pos x="24" y="72"/>
                  </a:cxn>
                  <a:cxn ang="0">
                    <a:pos x="101" y="102"/>
                  </a:cxn>
                  <a:cxn ang="0">
                    <a:pos x="101" y="85"/>
                  </a:cxn>
                  <a:cxn ang="0">
                    <a:pos x="59" y="68"/>
                  </a:cxn>
                  <a:cxn ang="0">
                    <a:pos x="24" y="37"/>
                  </a:cxn>
                </a:cxnLst>
                <a:rect l="0" t="0" r="r" b="b"/>
                <a:pathLst>
                  <a:path w="101" h="102">
                    <a:moveTo>
                      <a:pt x="24" y="37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5" y="41"/>
                    </a:lnTo>
                    <a:lnTo>
                      <a:pt x="24" y="72"/>
                    </a:lnTo>
                    <a:lnTo>
                      <a:pt x="101" y="102"/>
                    </a:lnTo>
                    <a:lnTo>
                      <a:pt x="101" y="85"/>
                    </a:lnTo>
                    <a:lnTo>
                      <a:pt x="59" y="68"/>
                    </a:lnTo>
                    <a:lnTo>
                      <a:pt x="24" y="37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62" name="Freeform 261"/>
              <p:cNvSpPr>
                <a:spLocks noChangeAspect="1"/>
              </p:cNvSpPr>
              <p:nvPr/>
            </p:nvSpPr>
            <p:spPr bwMode="gray">
              <a:xfrm rot="-1047951">
                <a:off x="1758" y="2351"/>
                <a:ext cx="2" cy="4"/>
              </a:xfrm>
              <a:custGeom>
                <a:avLst/>
                <a:gdLst/>
                <a:ahLst/>
                <a:cxnLst>
                  <a:cxn ang="0">
                    <a:pos x="20" y="17"/>
                  </a:cxn>
                  <a:cxn ang="0">
                    <a:pos x="0" y="0"/>
                  </a:cxn>
                  <a:cxn ang="0">
                    <a:pos x="13" y="26"/>
                  </a:cxn>
                  <a:cxn ang="0">
                    <a:pos x="38" y="51"/>
                  </a:cxn>
                  <a:cxn ang="0">
                    <a:pos x="52" y="82"/>
                  </a:cxn>
                  <a:cxn ang="0">
                    <a:pos x="62" y="85"/>
                  </a:cxn>
                  <a:cxn ang="0">
                    <a:pos x="69" y="38"/>
                  </a:cxn>
                  <a:cxn ang="0">
                    <a:pos x="52" y="23"/>
                  </a:cxn>
                  <a:cxn ang="0">
                    <a:pos x="20" y="17"/>
                  </a:cxn>
                </a:cxnLst>
                <a:rect l="0" t="0" r="r" b="b"/>
                <a:pathLst>
                  <a:path w="69" h="85">
                    <a:moveTo>
                      <a:pt x="20" y="17"/>
                    </a:moveTo>
                    <a:lnTo>
                      <a:pt x="0" y="0"/>
                    </a:lnTo>
                    <a:lnTo>
                      <a:pt x="13" y="26"/>
                    </a:lnTo>
                    <a:lnTo>
                      <a:pt x="38" y="51"/>
                    </a:lnTo>
                    <a:lnTo>
                      <a:pt x="52" y="82"/>
                    </a:lnTo>
                    <a:lnTo>
                      <a:pt x="62" y="85"/>
                    </a:lnTo>
                    <a:lnTo>
                      <a:pt x="69" y="38"/>
                    </a:lnTo>
                    <a:lnTo>
                      <a:pt x="52" y="23"/>
                    </a:lnTo>
                    <a:lnTo>
                      <a:pt x="20" y="17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</p:grpSp>
        <p:sp>
          <p:nvSpPr>
            <p:cNvPr id="143" name="Freeform 262"/>
            <p:cNvSpPr>
              <a:spLocks noChangeAspect="1"/>
            </p:cNvSpPr>
            <p:nvPr/>
          </p:nvSpPr>
          <p:spPr bwMode="gray">
            <a:xfrm>
              <a:off x="1152821" y="3245294"/>
              <a:ext cx="61765" cy="67824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206" y="11"/>
                </a:cxn>
                <a:cxn ang="0">
                  <a:pos x="187" y="16"/>
                </a:cxn>
                <a:cxn ang="0">
                  <a:pos x="163" y="21"/>
                </a:cxn>
                <a:cxn ang="0">
                  <a:pos x="156" y="14"/>
                </a:cxn>
                <a:cxn ang="0">
                  <a:pos x="149" y="16"/>
                </a:cxn>
                <a:cxn ang="0">
                  <a:pos x="143" y="18"/>
                </a:cxn>
                <a:cxn ang="0">
                  <a:pos x="136" y="38"/>
                </a:cxn>
                <a:cxn ang="0">
                  <a:pos x="123" y="43"/>
                </a:cxn>
                <a:cxn ang="0">
                  <a:pos x="117" y="50"/>
                </a:cxn>
                <a:cxn ang="0">
                  <a:pos x="110" y="58"/>
                </a:cxn>
                <a:cxn ang="0">
                  <a:pos x="101" y="61"/>
                </a:cxn>
                <a:cxn ang="0">
                  <a:pos x="93" y="63"/>
                </a:cxn>
                <a:cxn ang="0">
                  <a:pos x="78" y="54"/>
                </a:cxn>
                <a:cxn ang="0">
                  <a:pos x="68" y="72"/>
                </a:cxn>
                <a:cxn ang="0">
                  <a:pos x="46" y="72"/>
                </a:cxn>
                <a:cxn ang="0">
                  <a:pos x="43" y="95"/>
                </a:cxn>
                <a:cxn ang="0">
                  <a:pos x="35" y="101"/>
                </a:cxn>
                <a:cxn ang="0">
                  <a:pos x="29" y="111"/>
                </a:cxn>
                <a:cxn ang="0">
                  <a:pos x="2" y="112"/>
                </a:cxn>
                <a:cxn ang="0">
                  <a:pos x="2" y="120"/>
                </a:cxn>
                <a:cxn ang="0">
                  <a:pos x="20" y="141"/>
                </a:cxn>
                <a:cxn ang="0">
                  <a:pos x="57" y="181"/>
                </a:cxn>
                <a:cxn ang="0">
                  <a:pos x="70" y="194"/>
                </a:cxn>
                <a:cxn ang="0">
                  <a:pos x="95" y="211"/>
                </a:cxn>
                <a:cxn ang="0">
                  <a:pos x="98" y="221"/>
                </a:cxn>
                <a:cxn ang="0">
                  <a:pos x="105" y="215"/>
                </a:cxn>
                <a:cxn ang="0">
                  <a:pos x="120" y="220"/>
                </a:cxn>
                <a:cxn ang="0">
                  <a:pos x="152" y="226"/>
                </a:cxn>
                <a:cxn ang="0">
                  <a:pos x="165" y="224"/>
                </a:cxn>
                <a:cxn ang="0">
                  <a:pos x="182" y="235"/>
                </a:cxn>
                <a:cxn ang="0">
                  <a:pos x="197" y="236"/>
                </a:cxn>
                <a:cxn ang="0">
                  <a:pos x="214" y="231"/>
                </a:cxn>
                <a:cxn ang="0">
                  <a:pos x="212" y="224"/>
                </a:cxn>
                <a:cxn ang="0">
                  <a:pos x="204" y="200"/>
                </a:cxn>
                <a:cxn ang="0">
                  <a:pos x="212" y="181"/>
                </a:cxn>
                <a:cxn ang="0">
                  <a:pos x="219" y="117"/>
                </a:cxn>
                <a:cxn ang="0">
                  <a:pos x="231" y="43"/>
                </a:cxn>
                <a:cxn ang="0">
                  <a:pos x="234" y="0"/>
                </a:cxn>
              </a:cxnLst>
              <a:rect l="0" t="0" r="r" b="b"/>
              <a:pathLst>
                <a:path w="234" h="236">
                  <a:moveTo>
                    <a:pt x="234" y="0"/>
                  </a:moveTo>
                  <a:lnTo>
                    <a:pt x="223" y="0"/>
                  </a:lnTo>
                  <a:lnTo>
                    <a:pt x="209" y="6"/>
                  </a:lnTo>
                  <a:lnTo>
                    <a:pt x="206" y="11"/>
                  </a:lnTo>
                  <a:lnTo>
                    <a:pt x="197" y="16"/>
                  </a:lnTo>
                  <a:lnTo>
                    <a:pt x="187" y="16"/>
                  </a:lnTo>
                  <a:lnTo>
                    <a:pt x="180" y="21"/>
                  </a:lnTo>
                  <a:lnTo>
                    <a:pt x="163" y="21"/>
                  </a:lnTo>
                  <a:lnTo>
                    <a:pt x="160" y="18"/>
                  </a:lnTo>
                  <a:lnTo>
                    <a:pt x="156" y="14"/>
                  </a:lnTo>
                  <a:lnTo>
                    <a:pt x="150" y="12"/>
                  </a:lnTo>
                  <a:lnTo>
                    <a:pt x="149" y="16"/>
                  </a:lnTo>
                  <a:lnTo>
                    <a:pt x="147" y="17"/>
                  </a:lnTo>
                  <a:lnTo>
                    <a:pt x="143" y="18"/>
                  </a:lnTo>
                  <a:lnTo>
                    <a:pt x="139" y="25"/>
                  </a:lnTo>
                  <a:lnTo>
                    <a:pt x="136" y="38"/>
                  </a:lnTo>
                  <a:lnTo>
                    <a:pt x="133" y="41"/>
                  </a:lnTo>
                  <a:lnTo>
                    <a:pt x="123" y="43"/>
                  </a:lnTo>
                  <a:lnTo>
                    <a:pt x="118" y="48"/>
                  </a:lnTo>
                  <a:lnTo>
                    <a:pt x="117" y="50"/>
                  </a:lnTo>
                  <a:lnTo>
                    <a:pt x="113" y="52"/>
                  </a:lnTo>
                  <a:lnTo>
                    <a:pt x="110" y="58"/>
                  </a:lnTo>
                  <a:lnTo>
                    <a:pt x="101" y="59"/>
                  </a:lnTo>
                  <a:lnTo>
                    <a:pt x="101" y="61"/>
                  </a:lnTo>
                  <a:lnTo>
                    <a:pt x="99" y="63"/>
                  </a:lnTo>
                  <a:lnTo>
                    <a:pt x="93" y="63"/>
                  </a:lnTo>
                  <a:lnTo>
                    <a:pt x="85" y="57"/>
                  </a:lnTo>
                  <a:lnTo>
                    <a:pt x="78" y="54"/>
                  </a:lnTo>
                  <a:lnTo>
                    <a:pt x="72" y="64"/>
                  </a:lnTo>
                  <a:lnTo>
                    <a:pt x="68" y="72"/>
                  </a:lnTo>
                  <a:lnTo>
                    <a:pt x="51" y="74"/>
                  </a:lnTo>
                  <a:lnTo>
                    <a:pt x="46" y="72"/>
                  </a:lnTo>
                  <a:lnTo>
                    <a:pt x="43" y="80"/>
                  </a:lnTo>
                  <a:lnTo>
                    <a:pt x="43" y="95"/>
                  </a:lnTo>
                  <a:lnTo>
                    <a:pt x="41" y="96"/>
                  </a:lnTo>
                  <a:lnTo>
                    <a:pt x="35" y="101"/>
                  </a:lnTo>
                  <a:lnTo>
                    <a:pt x="32" y="108"/>
                  </a:lnTo>
                  <a:lnTo>
                    <a:pt x="29" y="111"/>
                  </a:lnTo>
                  <a:lnTo>
                    <a:pt x="12" y="112"/>
                  </a:lnTo>
                  <a:lnTo>
                    <a:pt x="2" y="112"/>
                  </a:lnTo>
                  <a:lnTo>
                    <a:pt x="0" y="118"/>
                  </a:lnTo>
                  <a:lnTo>
                    <a:pt x="2" y="120"/>
                  </a:lnTo>
                  <a:lnTo>
                    <a:pt x="16" y="136"/>
                  </a:lnTo>
                  <a:lnTo>
                    <a:pt x="20" y="141"/>
                  </a:lnTo>
                  <a:lnTo>
                    <a:pt x="42" y="162"/>
                  </a:lnTo>
                  <a:lnTo>
                    <a:pt x="57" y="181"/>
                  </a:lnTo>
                  <a:lnTo>
                    <a:pt x="66" y="189"/>
                  </a:lnTo>
                  <a:lnTo>
                    <a:pt x="70" y="194"/>
                  </a:lnTo>
                  <a:lnTo>
                    <a:pt x="77" y="197"/>
                  </a:lnTo>
                  <a:lnTo>
                    <a:pt x="95" y="211"/>
                  </a:lnTo>
                  <a:lnTo>
                    <a:pt x="98" y="217"/>
                  </a:lnTo>
                  <a:lnTo>
                    <a:pt x="98" y="221"/>
                  </a:lnTo>
                  <a:lnTo>
                    <a:pt x="99" y="221"/>
                  </a:lnTo>
                  <a:lnTo>
                    <a:pt x="105" y="215"/>
                  </a:lnTo>
                  <a:lnTo>
                    <a:pt x="110" y="215"/>
                  </a:lnTo>
                  <a:lnTo>
                    <a:pt x="120" y="220"/>
                  </a:lnTo>
                  <a:lnTo>
                    <a:pt x="143" y="226"/>
                  </a:lnTo>
                  <a:lnTo>
                    <a:pt x="152" y="226"/>
                  </a:lnTo>
                  <a:lnTo>
                    <a:pt x="160" y="224"/>
                  </a:lnTo>
                  <a:lnTo>
                    <a:pt x="165" y="224"/>
                  </a:lnTo>
                  <a:lnTo>
                    <a:pt x="174" y="227"/>
                  </a:lnTo>
                  <a:lnTo>
                    <a:pt x="182" y="235"/>
                  </a:lnTo>
                  <a:lnTo>
                    <a:pt x="187" y="236"/>
                  </a:lnTo>
                  <a:lnTo>
                    <a:pt x="197" y="236"/>
                  </a:lnTo>
                  <a:lnTo>
                    <a:pt x="209" y="233"/>
                  </a:lnTo>
                  <a:lnTo>
                    <a:pt x="214" y="231"/>
                  </a:lnTo>
                  <a:lnTo>
                    <a:pt x="214" y="230"/>
                  </a:lnTo>
                  <a:lnTo>
                    <a:pt x="212" y="224"/>
                  </a:lnTo>
                  <a:lnTo>
                    <a:pt x="204" y="211"/>
                  </a:lnTo>
                  <a:lnTo>
                    <a:pt x="204" y="200"/>
                  </a:lnTo>
                  <a:lnTo>
                    <a:pt x="209" y="190"/>
                  </a:lnTo>
                  <a:lnTo>
                    <a:pt x="212" y="181"/>
                  </a:lnTo>
                  <a:lnTo>
                    <a:pt x="213" y="156"/>
                  </a:lnTo>
                  <a:lnTo>
                    <a:pt x="219" y="117"/>
                  </a:lnTo>
                  <a:lnTo>
                    <a:pt x="219" y="82"/>
                  </a:lnTo>
                  <a:lnTo>
                    <a:pt x="231" y="43"/>
                  </a:lnTo>
                  <a:lnTo>
                    <a:pt x="234" y="23"/>
                  </a:lnTo>
                  <a:lnTo>
                    <a:pt x="234" y="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44" name="Freeform 263"/>
            <p:cNvSpPr>
              <a:spLocks noChangeAspect="1"/>
            </p:cNvSpPr>
            <p:nvPr/>
          </p:nvSpPr>
          <p:spPr bwMode="gray">
            <a:xfrm>
              <a:off x="1218527" y="3331877"/>
              <a:ext cx="84105" cy="38963"/>
            </a:xfrm>
            <a:custGeom>
              <a:avLst/>
              <a:gdLst/>
              <a:ahLst/>
              <a:cxnLst>
                <a:cxn ang="0">
                  <a:pos x="19" y="1"/>
                </a:cxn>
                <a:cxn ang="0">
                  <a:pos x="6" y="9"/>
                </a:cxn>
                <a:cxn ang="0">
                  <a:pos x="16" y="32"/>
                </a:cxn>
                <a:cxn ang="0">
                  <a:pos x="10" y="44"/>
                </a:cxn>
                <a:cxn ang="0">
                  <a:pos x="1" y="71"/>
                </a:cxn>
                <a:cxn ang="0">
                  <a:pos x="7" y="82"/>
                </a:cxn>
                <a:cxn ang="0">
                  <a:pos x="22" y="72"/>
                </a:cxn>
                <a:cxn ang="0">
                  <a:pos x="58" y="80"/>
                </a:cxn>
                <a:cxn ang="0">
                  <a:pos x="75" y="87"/>
                </a:cxn>
                <a:cxn ang="0">
                  <a:pos x="92" y="112"/>
                </a:cxn>
                <a:cxn ang="0">
                  <a:pos x="109" y="103"/>
                </a:cxn>
                <a:cxn ang="0">
                  <a:pos x="117" y="131"/>
                </a:cxn>
                <a:cxn ang="0">
                  <a:pos x="135" y="134"/>
                </a:cxn>
                <a:cxn ang="0">
                  <a:pos x="157" y="110"/>
                </a:cxn>
                <a:cxn ang="0">
                  <a:pos x="139" y="95"/>
                </a:cxn>
                <a:cxn ang="0">
                  <a:pos x="140" y="81"/>
                </a:cxn>
                <a:cxn ang="0">
                  <a:pos x="160" y="72"/>
                </a:cxn>
                <a:cxn ang="0">
                  <a:pos x="187" y="43"/>
                </a:cxn>
                <a:cxn ang="0">
                  <a:pos x="201" y="34"/>
                </a:cxn>
                <a:cxn ang="0">
                  <a:pos x="222" y="45"/>
                </a:cxn>
                <a:cxn ang="0">
                  <a:pos x="260" y="63"/>
                </a:cxn>
                <a:cxn ang="0">
                  <a:pos x="273" y="71"/>
                </a:cxn>
                <a:cxn ang="0">
                  <a:pos x="258" y="85"/>
                </a:cxn>
                <a:cxn ang="0">
                  <a:pos x="261" y="110"/>
                </a:cxn>
                <a:cxn ang="0">
                  <a:pos x="281" y="128"/>
                </a:cxn>
                <a:cxn ang="0">
                  <a:pos x="290" y="109"/>
                </a:cxn>
                <a:cxn ang="0">
                  <a:pos x="302" y="109"/>
                </a:cxn>
                <a:cxn ang="0">
                  <a:pos x="318" y="87"/>
                </a:cxn>
                <a:cxn ang="0">
                  <a:pos x="313" y="77"/>
                </a:cxn>
                <a:cxn ang="0">
                  <a:pos x="304" y="66"/>
                </a:cxn>
                <a:cxn ang="0">
                  <a:pos x="297" y="48"/>
                </a:cxn>
                <a:cxn ang="0">
                  <a:pos x="266" y="18"/>
                </a:cxn>
                <a:cxn ang="0">
                  <a:pos x="231" y="11"/>
                </a:cxn>
                <a:cxn ang="0">
                  <a:pos x="189" y="1"/>
                </a:cxn>
                <a:cxn ang="0">
                  <a:pos x="176" y="11"/>
                </a:cxn>
                <a:cxn ang="0">
                  <a:pos x="164" y="31"/>
                </a:cxn>
                <a:cxn ang="0">
                  <a:pos x="156" y="20"/>
                </a:cxn>
                <a:cxn ang="0">
                  <a:pos x="118" y="36"/>
                </a:cxn>
                <a:cxn ang="0">
                  <a:pos x="101" y="44"/>
                </a:cxn>
                <a:cxn ang="0">
                  <a:pos x="71" y="34"/>
                </a:cxn>
                <a:cxn ang="0">
                  <a:pos x="45" y="23"/>
                </a:cxn>
                <a:cxn ang="0">
                  <a:pos x="35" y="7"/>
                </a:cxn>
              </a:cxnLst>
              <a:rect l="0" t="0" r="r" b="b"/>
              <a:pathLst>
                <a:path w="318" h="135">
                  <a:moveTo>
                    <a:pt x="23" y="0"/>
                  </a:moveTo>
                  <a:lnTo>
                    <a:pt x="22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9"/>
                  </a:lnTo>
                  <a:lnTo>
                    <a:pt x="5" y="23"/>
                  </a:lnTo>
                  <a:lnTo>
                    <a:pt x="12" y="28"/>
                  </a:lnTo>
                  <a:lnTo>
                    <a:pt x="16" y="32"/>
                  </a:lnTo>
                  <a:lnTo>
                    <a:pt x="15" y="37"/>
                  </a:lnTo>
                  <a:lnTo>
                    <a:pt x="11" y="40"/>
                  </a:lnTo>
                  <a:lnTo>
                    <a:pt x="10" y="44"/>
                  </a:lnTo>
                  <a:lnTo>
                    <a:pt x="10" y="56"/>
                  </a:lnTo>
                  <a:lnTo>
                    <a:pt x="8" y="61"/>
                  </a:lnTo>
                  <a:lnTo>
                    <a:pt x="1" y="71"/>
                  </a:lnTo>
                  <a:lnTo>
                    <a:pt x="0" y="71"/>
                  </a:lnTo>
                  <a:lnTo>
                    <a:pt x="6" y="82"/>
                  </a:lnTo>
                  <a:lnTo>
                    <a:pt x="7" y="82"/>
                  </a:lnTo>
                  <a:lnTo>
                    <a:pt x="10" y="75"/>
                  </a:lnTo>
                  <a:lnTo>
                    <a:pt x="12" y="72"/>
                  </a:lnTo>
                  <a:lnTo>
                    <a:pt x="22" y="72"/>
                  </a:lnTo>
                  <a:lnTo>
                    <a:pt x="40" y="75"/>
                  </a:lnTo>
                  <a:lnTo>
                    <a:pt x="48" y="76"/>
                  </a:lnTo>
                  <a:lnTo>
                    <a:pt x="58" y="80"/>
                  </a:lnTo>
                  <a:lnTo>
                    <a:pt x="67" y="81"/>
                  </a:lnTo>
                  <a:lnTo>
                    <a:pt x="70" y="82"/>
                  </a:lnTo>
                  <a:lnTo>
                    <a:pt x="75" y="87"/>
                  </a:lnTo>
                  <a:lnTo>
                    <a:pt x="78" y="96"/>
                  </a:lnTo>
                  <a:lnTo>
                    <a:pt x="85" y="103"/>
                  </a:lnTo>
                  <a:lnTo>
                    <a:pt x="92" y="112"/>
                  </a:lnTo>
                  <a:lnTo>
                    <a:pt x="98" y="112"/>
                  </a:lnTo>
                  <a:lnTo>
                    <a:pt x="103" y="106"/>
                  </a:lnTo>
                  <a:lnTo>
                    <a:pt x="109" y="103"/>
                  </a:lnTo>
                  <a:lnTo>
                    <a:pt x="113" y="112"/>
                  </a:lnTo>
                  <a:lnTo>
                    <a:pt x="113" y="122"/>
                  </a:lnTo>
                  <a:lnTo>
                    <a:pt x="117" y="131"/>
                  </a:lnTo>
                  <a:lnTo>
                    <a:pt x="118" y="134"/>
                  </a:lnTo>
                  <a:lnTo>
                    <a:pt x="130" y="135"/>
                  </a:lnTo>
                  <a:lnTo>
                    <a:pt x="135" y="134"/>
                  </a:lnTo>
                  <a:lnTo>
                    <a:pt x="152" y="124"/>
                  </a:lnTo>
                  <a:lnTo>
                    <a:pt x="160" y="117"/>
                  </a:lnTo>
                  <a:lnTo>
                    <a:pt x="157" y="110"/>
                  </a:lnTo>
                  <a:lnTo>
                    <a:pt x="152" y="107"/>
                  </a:lnTo>
                  <a:lnTo>
                    <a:pt x="148" y="102"/>
                  </a:lnTo>
                  <a:lnTo>
                    <a:pt x="139" y="95"/>
                  </a:lnTo>
                  <a:lnTo>
                    <a:pt x="137" y="91"/>
                  </a:lnTo>
                  <a:lnTo>
                    <a:pt x="137" y="87"/>
                  </a:lnTo>
                  <a:lnTo>
                    <a:pt x="140" y="81"/>
                  </a:lnTo>
                  <a:lnTo>
                    <a:pt x="148" y="75"/>
                  </a:lnTo>
                  <a:lnTo>
                    <a:pt x="156" y="72"/>
                  </a:lnTo>
                  <a:lnTo>
                    <a:pt x="160" y="72"/>
                  </a:lnTo>
                  <a:lnTo>
                    <a:pt x="168" y="68"/>
                  </a:lnTo>
                  <a:lnTo>
                    <a:pt x="177" y="58"/>
                  </a:lnTo>
                  <a:lnTo>
                    <a:pt x="187" y="43"/>
                  </a:lnTo>
                  <a:lnTo>
                    <a:pt x="189" y="39"/>
                  </a:lnTo>
                  <a:lnTo>
                    <a:pt x="190" y="38"/>
                  </a:lnTo>
                  <a:lnTo>
                    <a:pt x="201" y="34"/>
                  </a:lnTo>
                  <a:lnTo>
                    <a:pt x="205" y="34"/>
                  </a:lnTo>
                  <a:lnTo>
                    <a:pt x="209" y="36"/>
                  </a:lnTo>
                  <a:lnTo>
                    <a:pt x="222" y="45"/>
                  </a:lnTo>
                  <a:lnTo>
                    <a:pt x="241" y="54"/>
                  </a:lnTo>
                  <a:lnTo>
                    <a:pt x="252" y="66"/>
                  </a:lnTo>
                  <a:lnTo>
                    <a:pt x="260" y="63"/>
                  </a:lnTo>
                  <a:lnTo>
                    <a:pt x="266" y="63"/>
                  </a:lnTo>
                  <a:lnTo>
                    <a:pt x="273" y="68"/>
                  </a:lnTo>
                  <a:lnTo>
                    <a:pt x="273" y="71"/>
                  </a:lnTo>
                  <a:lnTo>
                    <a:pt x="269" y="71"/>
                  </a:lnTo>
                  <a:lnTo>
                    <a:pt x="259" y="80"/>
                  </a:lnTo>
                  <a:lnTo>
                    <a:pt x="258" y="85"/>
                  </a:lnTo>
                  <a:lnTo>
                    <a:pt x="257" y="93"/>
                  </a:lnTo>
                  <a:lnTo>
                    <a:pt x="258" y="104"/>
                  </a:lnTo>
                  <a:lnTo>
                    <a:pt x="261" y="110"/>
                  </a:lnTo>
                  <a:lnTo>
                    <a:pt x="273" y="123"/>
                  </a:lnTo>
                  <a:lnTo>
                    <a:pt x="280" y="128"/>
                  </a:lnTo>
                  <a:lnTo>
                    <a:pt x="281" y="128"/>
                  </a:lnTo>
                  <a:lnTo>
                    <a:pt x="281" y="123"/>
                  </a:lnTo>
                  <a:lnTo>
                    <a:pt x="290" y="117"/>
                  </a:lnTo>
                  <a:lnTo>
                    <a:pt x="290" y="109"/>
                  </a:lnTo>
                  <a:lnTo>
                    <a:pt x="293" y="108"/>
                  </a:lnTo>
                  <a:lnTo>
                    <a:pt x="298" y="112"/>
                  </a:lnTo>
                  <a:lnTo>
                    <a:pt x="302" y="109"/>
                  </a:lnTo>
                  <a:lnTo>
                    <a:pt x="312" y="96"/>
                  </a:lnTo>
                  <a:lnTo>
                    <a:pt x="318" y="91"/>
                  </a:lnTo>
                  <a:lnTo>
                    <a:pt x="318" y="87"/>
                  </a:lnTo>
                  <a:lnTo>
                    <a:pt x="314" y="85"/>
                  </a:lnTo>
                  <a:lnTo>
                    <a:pt x="313" y="83"/>
                  </a:lnTo>
                  <a:lnTo>
                    <a:pt x="313" y="77"/>
                  </a:lnTo>
                  <a:lnTo>
                    <a:pt x="309" y="71"/>
                  </a:lnTo>
                  <a:lnTo>
                    <a:pt x="304" y="68"/>
                  </a:lnTo>
                  <a:lnTo>
                    <a:pt x="304" y="66"/>
                  </a:lnTo>
                  <a:lnTo>
                    <a:pt x="306" y="58"/>
                  </a:lnTo>
                  <a:lnTo>
                    <a:pt x="307" y="54"/>
                  </a:lnTo>
                  <a:lnTo>
                    <a:pt x="297" y="48"/>
                  </a:lnTo>
                  <a:lnTo>
                    <a:pt x="287" y="37"/>
                  </a:lnTo>
                  <a:lnTo>
                    <a:pt x="284" y="33"/>
                  </a:lnTo>
                  <a:lnTo>
                    <a:pt x="266" y="18"/>
                  </a:lnTo>
                  <a:lnTo>
                    <a:pt x="257" y="15"/>
                  </a:lnTo>
                  <a:lnTo>
                    <a:pt x="244" y="11"/>
                  </a:lnTo>
                  <a:lnTo>
                    <a:pt x="231" y="11"/>
                  </a:lnTo>
                  <a:lnTo>
                    <a:pt x="218" y="7"/>
                  </a:lnTo>
                  <a:lnTo>
                    <a:pt x="209" y="1"/>
                  </a:lnTo>
                  <a:lnTo>
                    <a:pt x="189" y="1"/>
                  </a:lnTo>
                  <a:lnTo>
                    <a:pt x="184" y="2"/>
                  </a:lnTo>
                  <a:lnTo>
                    <a:pt x="182" y="4"/>
                  </a:lnTo>
                  <a:lnTo>
                    <a:pt x="176" y="11"/>
                  </a:lnTo>
                  <a:lnTo>
                    <a:pt x="174" y="27"/>
                  </a:lnTo>
                  <a:lnTo>
                    <a:pt x="167" y="31"/>
                  </a:lnTo>
                  <a:lnTo>
                    <a:pt x="164" y="31"/>
                  </a:lnTo>
                  <a:lnTo>
                    <a:pt x="164" y="21"/>
                  </a:lnTo>
                  <a:lnTo>
                    <a:pt x="160" y="20"/>
                  </a:lnTo>
                  <a:lnTo>
                    <a:pt x="156" y="20"/>
                  </a:lnTo>
                  <a:lnTo>
                    <a:pt x="137" y="31"/>
                  </a:lnTo>
                  <a:lnTo>
                    <a:pt x="121" y="33"/>
                  </a:lnTo>
                  <a:lnTo>
                    <a:pt x="118" y="36"/>
                  </a:lnTo>
                  <a:lnTo>
                    <a:pt x="110" y="43"/>
                  </a:lnTo>
                  <a:lnTo>
                    <a:pt x="105" y="44"/>
                  </a:lnTo>
                  <a:lnTo>
                    <a:pt x="101" y="44"/>
                  </a:lnTo>
                  <a:lnTo>
                    <a:pt x="92" y="43"/>
                  </a:lnTo>
                  <a:lnTo>
                    <a:pt x="75" y="36"/>
                  </a:lnTo>
                  <a:lnTo>
                    <a:pt x="71" y="34"/>
                  </a:lnTo>
                  <a:lnTo>
                    <a:pt x="48" y="34"/>
                  </a:lnTo>
                  <a:lnTo>
                    <a:pt x="45" y="28"/>
                  </a:lnTo>
                  <a:lnTo>
                    <a:pt x="45" y="23"/>
                  </a:lnTo>
                  <a:lnTo>
                    <a:pt x="39" y="20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27" y="5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45" name="Freeform 264"/>
            <p:cNvSpPr>
              <a:spLocks noChangeAspect="1"/>
            </p:cNvSpPr>
            <p:nvPr/>
          </p:nvSpPr>
          <p:spPr bwMode="gray">
            <a:xfrm>
              <a:off x="1085800" y="3199116"/>
              <a:ext cx="56508" cy="67824"/>
            </a:xfrm>
            <a:custGeom>
              <a:avLst/>
              <a:gdLst/>
              <a:ahLst/>
              <a:cxnLst>
                <a:cxn ang="0">
                  <a:pos x="71" y="1"/>
                </a:cxn>
                <a:cxn ang="0">
                  <a:pos x="39" y="28"/>
                </a:cxn>
                <a:cxn ang="0">
                  <a:pos x="63" y="52"/>
                </a:cxn>
                <a:cxn ang="0">
                  <a:pos x="82" y="71"/>
                </a:cxn>
                <a:cxn ang="0">
                  <a:pos x="95" y="84"/>
                </a:cxn>
                <a:cxn ang="0">
                  <a:pos x="93" y="100"/>
                </a:cxn>
                <a:cxn ang="0">
                  <a:pos x="69" y="99"/>
                </a:cxn>
                <a:cxn ang="0">
                  <a:pos x="16" y="138"/>
                </a:cxn>
                <a:cxn ang="0">
                  <a:pos x="9" y="152"/>
                </a:cxn>
                <a:cxn ang="0">
                  <a:pos x="5" y="158"/>
                </a:cxn>
                <a:cxn ang="0">
                  <a:pos x="6" y="168"/>
                </a:cxn>
                <a:cxn ang="0">
                  <a:pos x="2" y="186"/>
                </a:cxn>
                <a:cxn ang="0">
                  <a:pos x="2" y="191"/>
                </a:cxn>
                <a:cxn ang="0">
                  <a:pos x="9" y="196"/>
                </a:cxn>
                <a:cxn ang="0">
                  <a:pos x="17" y="204"/>
                </a:cxn>
                <a:cxn ang="0">
                  <a:pos x="37" y="217"/>
                </a:cxn>
                <a:cxn ang="0">
                  <a:pos x="55" y="226"/>
                </a:cxn>
                <a:cxn ang="0">
                  <a:pos x="86" y="227"/>
                </a:cxn>
                <a:cxn ang="0">
                  <a:pos x="112" y="232"/>
                </a:cxn>
                <a:cxn ang="0">
                  <a:pos x="119" y="232"/>
                </a:cxn>
                <a:cxn ang="0">
                  <a:pos x="134" y="220"/>
                </a:cxn>
                <a:cxn ang="0">
                  <a:pos x="145" y="211"/>
                </a:cxn>
                <a:cxn ang="0">
                  <a:pos x="149" y="199"/>
                </a:cxn>
                <a:cxn ang="0">
                  <a:pos x="155" y="194"/>
                </a:cxn>
                <a:cxn ang="0">
                  <a:pos x="165" y="184"/>
                </a:cxn>
                <a:cxn ang="0">
                  <a:pos x="163" y="175"/>
                </a:cxn>
                <a:cxn ang="0">
                  <a:pos x="162" y="169"/>
                </a:cxn>
                <a:cxn ang="0">
                  <a:pos x="172" y="159"/>
                </a:cxn>
                <a:cxn ang="0">
                  <a:pos x="177" y="157"/>
                </a:cxn>
                <a:cxn ang="0">
                  <a:pos x="208" y="134"/>
                </a:cxn>
                <a:cxn ang="0">
                  <a:pos x="212" y="124"/>
                </a:cxn>
                <a:cxn ang="0">
                  <a:pos x="211" y="121"/>
                </a:cxn>
                <a:cxn ang="0">
                  <a:pos x="209" y="118"/>
                </a:cxn>
                <a:cxn ang="0">
                  <a:pos x="195" y="121"/>
                </a:cxn>
                <a:cxn ang="0">
                  <a:pos x="187" y="116"/>
                </a:cxn>
                <a:cxn ang="0">
                  <a:pos x="184" y="111"/>
                </a:cxn>
                <a:cxn ang="0">
                  <a:pos x="163" y="108"/>
                </a:cxn>
                <a:cxn ang="0">
                  <a:pos x="166" y="72"/>
                </a:cxn>
              </a:cxnLst>
              <a:rect l="0" t="0" r="r" b="b"/>
              <a:pathLst>
                <a:path w="212" h="235">
                  <a:moveTo>
                    <a:pt x="166" y="0"/>
                  </a:moveTo>
                  <a:lnTo>
                    <a:pt x="71" y="1"/>
                  </a:lnTo>
                  <a:lnTo>
                    <a:pt x="71" y="28"/>
                  </a:lnTo>
                  <a:lnTo>
                    <a:pt x="39" y="28"/>
                  </a:lnTo>
                  <a:lnTo>
                    <a:pt x="37" y="27"/>
                  </a:lnTo>
                  <a:lnTo>
                    <a:pt x="63" y="52"/>
                  </a:lnTo>
                  <a:lnTo>
                    <a:pt x="79" y="62"/>
                  </a:lnTo>
                  <a:lnTo>
                    <a:pt x="82" y="71"/>
                  </a:lnTo>
                  <a:lnTo>
                    <a:pt x="92" y="79"/>
                  </a:lnTo>
                  <a:lnTo>
                    <a:pt x="95" y="84"/>
                  </a:lnTo>
                  <a:lnTo>
                    <a:pt x="93" y="99"/>
                  </a:lnTo>
                  <a:lnTo>
                    <a:pt x="93" y="100"/>
                  </a:lnTo>
                  <a:lnTo>
                    <a:pt x="92" y="99"/>
                  </a:lnTo>
                  <a:lnTo>
                    <a:pt x="69" y="99"/>
                  </a:lnTo>
                  <a:lnTo>
                    <a:pt x="39" y="102"/>
                  </a:lnTo>
                  <a:lnTo>
                    <a:pt x="16" y="138"/>
                  </a:lnTo>
                  <a:lnTo>
                    <a:pt x="15" y="142"/>
                  </a:lnTo>
                  <a:lnTo>
                    <a:pt x="9" y="152"/>
                  </a:lnTo>
                  <a:lnTo>
                    <a:pt x="6" y="157"/>
                  </a:lnTo>
                  <a:lnTo>
                    <a:pt x="5" y="158"/>
                  </a:lnTo>
                  <a:lnTo>
                    <a:pt x="7" y="165"/>
                  </a:lnTo>
                  <a:lnTo>
                    <a:pt x="6" y="168"/>
                  </a:lnTo>
                  <a:lnTo>
                    <a:pt x="4" y="170"/>
                  </a:lnTo>
                  <a:lnTo>
                    <a:pt x="2" y="186"/>
                  </a:lnTo>
                  <a:lnTo>
                    <a:pt x="0" y="188"/>
                  </a:lnTo>
                  <a:lnTo>
                    <a:pt x="2" y="191"/>
                  </a:lnTo>
                  <a:lnTo>
                    <a:pt x="7" y="195"/>
                  </a:lnTo>
                  <a:lnTo>
                    <a:pt x="9" y="196"/>
                  </a:lnTo>
                  <a:lnTo>
                    <a:pt x="16" y="201"/>
                  </a:lnTo>
                  <a:lnTo>
                    <a:pt x="17" y="204"/>
                  </a:lnTo>
                  <a:lnTo>
                    <a:pt x="31" y="213"/>
                  </a:lnTo>
                  <a:lnTo>
                    <a:pt x="37" y="217"/>
                  </a:lnTo>
                  <a:lnTo>
                    <a:pt x="47" y="222"/>
                  </a:lnTo>
                  <a:lnTo>
                    <a:pt x="55" y="226"/>
                  </a:lnTo>
                  <a:lnTo>
                    <a:pt x="66" y="227"/>
                  </a:lnTo>
                  <a:lnTo>
                    <a:pt x="86" y="227"/>
                  </a:lnTo>
                  <a:lnTo>
                    <a:pt x="96" y="228"/>
                  </a:lnTo>
                  <a:lnTo>
                    <a:pt x="112" y="232"/>
                  </a:lnTo>
                  <a:lnTo>
                    <a:pt x="119" y="235"/>
                  </a:lnTo>
                  <a:lnTo>
                    <a:pt x="119" y="232"/>
                  </a:lnTo>
                  <a:lnTo>
                    <a:pt x="125" y="222"/>
                  </a:lnTo>
                  <a:lnTo>
                    <a:pt x="134" y="220"/>
                  </a:lnTo>
                  <a:lnTo>
                    <a:pt x="138" y="213"/>
                  </a:lnTo>
                  <a:lnTo>
                    <a:pt x="145" y="211"/>
                  </a:lnTo>
                  <a:lnTo>
                    <a:pt x="147" y="206"/>
                  </a:lnTo>
                  <a:lnTo>
                    <a:pt x="149" y="199"/>
                  </a:lnTo>
                  <a:lnTo>
                    <a:pt x="152" y="195"/>
                  </a:lnTo>
                  <a:lnTo>
                    <a:pt x="155" y="194"/>
                  </a:lnTo>
                  <a:lnTo>
                    <a:pt x="156" y="189"/>
                  </a:lnTo>
                  <a:lnTo>
                    <a:pt x="165" y="184"/>
                  </a:lnTo>
                  <a:lnTo>
                    <a:pt x="165" y="180"/>
                  </a:lnTo>
                  <a:lnTo>
                    <a:pt x="163" y="175"/>
                  </a:lnTo>
                  <a:lnTo>
                    <a:pt x="162" y="174"/>
                  </a:lnTo>
                  <a:lnTo>
                    <a:pt x="162" y="169"/>
                  </a:lnTo>
                  <a:lnTo>
                    <a:pt x="163" y="165"/>
                  </a:lnTo>
                  <a:lnTo>
                    <a:pt x="172" y="159"/>
                  </a:lnTo>
                  <a:lnTo>
                    <a:pt x="173" y="158"/>
                  </a:lnTo>
                  <a:lnTo>
                    <a:pt x="177" y="157"/>
                  </a:lnTo>
                  <a:lnTo>
                    <a:pt x="189" y="146"/>
                  </a:lnTo>
                  <a:lnTo>
                    <a:pt x="208" y="134"/>
                  </a:lnTo>
                  <a:lnTo>
                    <a:pt x="211" y="127"/>
                  </a:lnTo>
                  <a:lnTo>
                    <a:pt x="212" y="124"/>
                  </a:lnTo>
                  <a:lnTo>
                    <a:pt x="212" y="121"/>
                  </a:lnTo>
                  <a:lnTo>
                    <a:pt x="211" y="121"/>
                  </a:lnTo>
                  <a:lnTo>
                    <a:pt x="210" y="121"/>
                  </a:lnTo>
                  <a:lnTo>
                    <a:pt x="209" y="118"/>
                  </a:lnTo>
                  <a:lnTo>
                    <a:pt x="203" y="116"/>
                  </a:lnTo>
                  <a:lnTo>
                    <a:pt x="195" y="121"/>
                  </a:lnTo>
                  <a:lnTo>
                    <a:pt x="193" y="121"/>
                  </a:lnTo>
                  <a:lnTo>
                    <a:pt x="187" y="116"/>
                  </a:lnTo>
                  <a:lnTo>
                    <a:pt x="183" y="110"/>
                  </a:lnTo>
                  <a:lnTo>
                    <a:pt x="184" y="111"/>
                  </a:lnTo>
                  <a:lnTo>
                    <a:pt x="172" y="110"/>
                  </a:lnTo>
                  <a:lnTo>
                    <a:pt x="163" y="108"/>
                  </a:lnTo>
                  <a:lnTo>
                    <a:pt x="163" y="107"/>
                  </a:lnTo>
                  <a:lnTo>
                    <a:pt x="166" y="72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46" name="Freeform 265"/>
            <p:cNvSpPr>
              <a:spLocks noChangeAspect="1"/>
            </p:cNvSpPr>
            <p:nvPr/>
          </p:nvSpPr>
          <p:spPr bwMode="gray">
            <a:xfrm>
              <a:off x="1129166" y="3189014"/>
              <a:ext cx="15770" cy="41849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41" y="0"/>
                </a:cxn>
                <a:cxn ang="0">
                  <a:pos x="36" y="3"/>
                </a:cxn>
                <a:cxn ang="0">
                  <a:pos x="21" y="31"/>
                </a:cxn>
                <a:cxn ang="0">
                  <a:pos x="16" y="31"/>
                </a:cxn>
                <a:cxn ang="0">
                  <a:pos x="3" y="34"/>
                </a:cxn>
                <a:cxn ang="0">
                  <a:pos x="3" y="106"/>
                </a:cxn>
                <a:cxn ang="0">
                  <a:pos x="2" y="141"/>
                </a:cxn>
                <a:cxn ang="0">
                  <a:pos x="0" y="142"/>
                </a:cxn>
                <a:cxn ang="0">
                  <a:pos x="9" y="144"/>
                </a:cxn>
                <a:cxn ang="0">
                  <a:pos x="21" y="145"/>
                </a:cxn>
                <a:cxn ang="0">
                  <a:pos x="20" y="144"/>
                </a:cxn>
                <a:cxn ang="0">
                  <a:pos x="20" y="136"/>
                </a:cxn>
                <a:cxn ang="0">
                  <a:pos x="21" y="132"/>
                </a:cxn>
                <a:cxn ang="0">
                  <a:pos x="27" y="126"/>
                </a:cxn>
                <a:cxn ang="0">
                  <a:pos x="38" y="118"/>
                </a:cxn>
                <a:cxn ang="0">
                  <a:pos x="45" y="110"/>
                </a:cxn>
                <a:cxn ang="0">
                  <a:pos x="47" y="102"/>
                </a:cxn>
                <a:cxn ang="0">
                  <a:pos x="48" y="102"/>
                </a:cxn>
                <a:cxn ang="0">
                  <a:pos x="51" y="89"/>
                </a:cxn>
                <a:cxn ang="0">
                  <a:pos x="52" y="77"/>
                </a:cxn>
                <a:cxn ang="0">
                  <a:pos x="51" y="56"/>
                </a:cxn>
                <a:cxn ang="0">
                  <a:pos x="53" y="41"/>
                </a:cxn>
                <a:cxn ang="0">
                  <a:pos x="57" y="28"/>
                </a:cxn>
                <a:cxn ang="0">
                  <a:pos x="62" y="18"/>
                </a:cxn>
                <a:cxn ang="0">
                  <a:pos x="62" y="13"/>
                </a:cxn>
                <a:cxn ang="0">
                  <a:pos x="58" y="8"/>
                </a:cxn>
                <a:cxn ang="0">
                  <a:pos x="47" y="3"/>
                </a:cxn>
                <a:cxn ang="0">
                  <a:pos x="46" y="2"/>
                </a:cxn>
              </a:cxnLst>
              <a:rect l="0" t="0" r="r" b="b"/>
              <a:pathLst>
                <a:path w="62" h="145">
                  <a:moveTo>
                    <a:pt x="46" y="2"/>
                  </a:moveTo>
                  <a:lnTo>
                    <a:pt x="41" y="0"/>
                  </a:lnTo>
                  <a:lnTo>
                    <a:pt x="36" y="3"/>
                  </a:lnTo>
                  <a:lnTo>
                    <a:pt x="21" y="31"/>
                  </a:lnTo>
                  <a:lnTo>
                    <a:pt x="16" y="31"/>
                  </a:lnTo>
                  <a:lnTo>
                    <a:pt x="3" y="34"/>
                  </a:lnTo>
                  <a:lnTo>
                    <a:pt x="3" y="106"/>
                  </a:lnTo>
                  <a:lnTo>
                    <a:pt x="2" y="141"/>
                  </a:lnTo>
                  <a:lnTo>
                    <a:pt x="0" y="142"/>
                  </a:lnTo>
                  <a:lnTo>
                    <a:pt x="9" y="144"/>
                  </a:lnTo>
                  <a:lnTo>
                    <a:pt x="21" y="145"/>
                  </a:lnTo>
                  <a:lnTo>
                    <a:pt x="20" y="144"/>
                  </a:lnTo>
                  <a:lnTo>
                    <a:pt x="20" y="136"/>
                  </a:lnTo>
                  <a:lnTo>
                    <a:pt x="21" y="132"/>
                  </a:lnTo>
                  <a:lnTo>
                    <a:pt x="27" y="126"/>
                  </a:lnTo>
                  <a:lnTo>
                    <a:pt x="38" y="118"/>
                  </a:lnTo>
                  <a:lnTo>
                    <a:pt x="45" y="110"/>
                  </a:lnTo>
                  <a:lnTo>
                    <a:pt x="47" y="102"/>
                  </a:lnTo>
                  <a:lnTo>
                    <a:pt x="48" y="102"/>
                  </a:lnTo>
                  <a:lnTo>
                    <a:pt x="51" y="89"/>
                  </a:lnTo>
                  <a:lnTo>
                    <a:pt x="52" y="77"/>
                  </a:lnTo>
                  <a:lnTo>
                    <a:pt x="51" y="56"/>
                  </a:lnTo>
                  <a:lnTo>
                    <a:pt x="53" y="41"/>
                  </a:lnTo>
                  <a:lnTo>
                    <a:pt x="57" y="28"/>
                  </a:lnTo>
                  <a:lnTo>
                    <a:pt x="62" y="18"/>
                  </a:lnTo>
                  <a:lnTo>
                    <a:pt x="62" y="13"/>
                  </a:lnTo>
                  <a:lnTo>
                    <a:pt x="58" y="8"/>
                  </a:lnTo>
                  <a:lnTo>
                    <a:pt x="47" y="3"/>
                  </a:lnTo>
                  <a:lnTo>
                    <a:pt x="46" y="2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47" name="Freeform 266"/>
            <p:cNvSpPr>
              <a:spLocks noChangeAspect="1"/>
            </p:cNvSpPr>
            <p:nvPr/>
          </p:nvSpPr>
          <p:spPr bwMode="gray">
            <a:xfrm>
              <a:off x="1117339" y="3255395"/>
              <a:ext cx="32854" cy="2020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1" y="4"/>
                </a:cxn>
                <a:cxn ang="0">
                  <a:pos x="28" y="11"/>
                </a:cxn>
                <a:cxn ang="0">
                  <a:pos x="26" y="16"/>
                </a:cxn>
                <a:cxn ang="0">
                  <a:pos x="19" y="18"/>
                </a:cxn>
                <a:cxn ang="0">
                  <a:pos x="15" y="25"/>
                </a:cxn>
                <a:cxn ang="0">
                  <a:pos x="6" y="27"/>
                </a:cxn>
                <a:cxn ang="0">
                  <a:pos x="0" y="37"/>
                </a:cxn>
                <a:cxn ang="0">
                  <a:pos x="0" y="40"/>
                </a:cxn>
                <a:cxn ang="0">
                  <a:pos x="9" y="48"/>
                </a:cxn>
                <a:cxn ang="0">
                  <a:pos x="21" y="53"/>
                </a:cxn>
                <a:cxn ang="0">
                  <a:pos x="36" y="55"/>
                </a:cxn>
                <a:cxn ang="0">
                  <a:pos x="46" y="56"/>
                </a:cxn>
                <a:cxn ang="0">
                  <a:pos x="58" y="65"/>
                </a:cxn>
                <a:cxn ang="0">
                  <a:pos x="76" y="70"/>
                </a:cxn>
                <a:cxn ang="0">
                  <a:pos x="103" y="71"/>
                </a:cxn>
                <a:cxn ang="0">
                  <a:pos x="120" y="64"/>
                </a:cxn>
                <a:cxn ang="0">
                  <a:pos x="125" y="59"/>
                </a:cxn>
                <a:cxn ang="0">
                  <a:pos x="123" y="56"/>
                </a:cxn>
                <a:cxn ang="0">
                  <a:pos x="123" y="38"/>
                </a:cxn>
                <a:cxn ang="0">
                  <a:pos x="123" y="37"/>
                </a:cxn>
                <a:cxn ang="0">
                  <a:pos x="118" y="32"/>
                </a:cxn>
                <a:cxn ang="0">
                  <a:pos x="109" y="29"/>
                </a:cxn>
                <a:cxn ang="0">
                  <a:pos x="107" y="27"/>
                </a:cxn>
                <a:cxn ang="0">
                  <a:pos x="100" y="28"/>
                </a:cxn>
                <a:cxn ang="0">
                  <a:pos x="95" y="33"/>
                </a:cxn>
                <a:cxn ang="0">
                  <a:pos x="90" y="33"/>
                </a:cxn>
                <a:cxn ang="0">
                  <a:pos x="85" y="31"/>
                </a:cxn>
                <a:cxn ang="0">
                  <a:pos x="82" y="28"/>
                </a:cxn>
                <a:cxn ang="0">
                  <a:pos x="82" y="26"/>
                </a:cxn>
                <a:cxn ang="0">
                  <a:pos x="75" y="26"/>
                </a:cxn>
                <a:cxn ang="0">
                  <a:pos x="73" y="23"/>
                </a:cxn>
                <a:cxn ang="0">
                  <a:pos x="71" y="20"/>
                </a:cxn>
                <a:cxn ang="0">
                  <a:pos x="66" y="20"/>
                </a:cxn>
                <a:cxn ang="0">
                  <a:pos x="59" y="15"/>
                </a:cxn>
                <a:cxn ang="0">
                  <a:pos x="57" y="10"/>
                </a:cxn>
                <a:cxn ang="0">
                  <a:pos x="52" y="4"/>
                </a:cxn>
                <a:cxn ang="0">
                  <a:pos x="39" y="4"/>
                </a:cxn>
                <a:cxn ang="0">
                  <a:pos x="33" y="0"/>
                </a:cxn>
              </a:cxnLst>
              <a:rect l="0" t="0" r="r" b="b"/>
              <a:pathLst>
                <a:path w="125" h="71">
                  <a:moveTo>
                    <a:pt x="33" y="0"/>
                  </a:moveTo>
                  <a:lnTo>
                    <a:pt x="31" y="4"/>
                  </a:lnTo>
                  <a:lnTo>
                    <a:pt x="28" y="11"/>
                  </a:lnTo>
                  <a:lnTo>
                    <a:pt x="26" y="16"/>
                  </a:lnTo>
                  <a:lnTo>
                    <a:pt x="19" y="18"/>
                  </a:lnTo>
                  <a:lnTo>
                    <a:pt x="15" y="25"/>
                  </a:lnTo>
                  <a:lnTo>
                    <a:pt x="6" y="27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9" y="48"/>
                  </a:lnTo>
                  <a:lnTo>
                    <a:pt x="21" y="53"/>
                  </a:lnTo>
                  <a:lnTo>
                    <a:pt x="36" y="55"/>
                  </a:lnTo>
                  <a:lnTo>
                    <a:pt x="46" y="56"/>
                  </a:lnTo>
                  <a:lnTo>
                    <a:pt x="58" y="65"/>
                  </a:lnTo>
                  <a:lnTo>
                    <a:pt x="76" y="70"/>
                  </a:lnTo>
                  <a:lnTo>
                    <a:pt x="103" y="71"/>
                  </a:lnTo>
                  <a:lnTo>
                    <a:pt x="120" y="64"/>
                  </a:lnTo>
                  <a:lnTo>
                    <a:pt x="125" y="59"/>
                  </a:lnTo>
                  <a:lnTo>
                    <a:pt x="123" y="56"/>
                  </a:lnTo>
                  <a:lnTo>
                    <a:pt x="123" y="38"/>
                  </a:lnTo>
                  <a:lnTo>
                    <a:pt x="123" y="37"/>
                  </a:lnTo>
                  <a:lnTo>
                    <a:pt x="118" y="32"/>
                  </a:lnTo>
                  <a:lnTo>
                    <a:pt x="109" y="29"/>
                  </a:lnTo>
                  <a:lnTo>
                    <a:pt x="107" y="27"/>
                  </a:lnTo>
                  <a:lnTo>
                    <a:pt x="100" y="28"/>
                  </a:lnTo>
                  <a:lnTo>
                    <a:pt x="95" y="33"/>
                  </a:lnTo>
                  <a:lnTo>
                    <a:pt x="90" y="33"/>
                  </a:lnTo>
                  <a:lnTo>
                    <a:pt x="85" y="31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75" y="26"/>
                  </a:lnTo>
                  <a:lnTo>
                    <a:pt x="73" y="23"/>
                  </a:lnTo>
                  <a:lnTo>
                    <a:pt x="71" y="20"/>
                  </a:lnTo>
                  <a:lnTo>
                    <a:pt x="66" y="20"/>
                  </a:lnTo>
                  <a:lnTo>
                    <a:pt x="59" y="15"/>
                  </a:lnTo>
                  <a:lnTo>
                    <a:pt x="57" y="10"/>
                  </a:lnTo>
                  <a:lnTo>
                    <a:pt x="52" y="4"/>
                  </a:lnTo>
                  <a:lnTo>
                    <a:pt x="39" y="4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48" name="Freeform 267"/>
            <p:cNvSpPr>
              <a:spLocks noChangeAspect="1"/>
            </p:cNvSpPr>
            <p:nvPr/>
          </p:nvSpPr>
          <p:spPr bwMode="gray">
            <a:xfrm>
              <a:off x="1177789" y="3307345"/>
              <a:ext cx="47309" cy="46178"/>
            </a:xfrm>
            <a:custGeom>
              <a:avLst/>
              <a:gdLst/>
              <a:ahLst/>
              <a:cxnLst>
                <a:cxn ang="0">
                  <a:pos x="118" y="18"/>
                </a:cxn>
                <a:cxn ang="0">
                  <a:pos x="94" y="21"/>
                </a:cxn>
                <a:cxn ang="0">
                  <a:pos x="81" y="12"/>
                </a:cxn>
                <a:cxn ang="0">
                  <a:pos x="67" y="9"/>
                </a:cxn>
                <a:cxn ang="0">
                  <a:pos x="50" y="11"/>
                </a:cxn>
                <a:cxn ang="0">
                  <a:pos x="17" y="0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6" y="21"/>
                </a:cxn>
                <a:cxn ang="0">
                  <a:pos x="2" y="36"/>
                </a:cxn>
                <a:cxn ang="0">
                  <a:pos x="3" y="53"/>
                </a:cxn>
                <a:cxn ang="0">
                  <a:pos x="11" y="66"/>
                </a:cxn>
                <a:cxn ang="0">
                  <a:pos x="23" y="71"/>
                </a:cxn>
                <a:cxn ang="0">
                  <a:pos x="39" y="82"/>
                </a:cxn>
                <a:cxn ang="0">
                  <a:pos x="45" y="85"/>
                </a:cxn>
                <a:cxn ang="0">
                  <a:pos x="49" y="69"/>
                </a:cxn>
                <a:cxn ang="0">
                  <a:pos x="39" y="61"/>
                </a:cxn>
                <a:cxn ang="0">
                  <a:pos x="51" y="60"/>
                </a:cxn>
                <a:cxn ang="0">
                  <a:pos x="65" y="77"/>
                </a:cxn>
                <a:cxn ang="0">
                  <a:pos x="76" y="92"/>
                </a:cxn>
                <a:cxn ang="0">
                  <a:pos x="106" y="104"/>
                </a:cxn>
                <a:cxn ang="0">
                  <a:pos x="121" y="142"/>
                </a:cxn>
                <a:cxn ang="0">
                  <a:pos x="130" y="149"/>
                </a:cxn>
                <a:cxn ang="0">
                  <a:pos x="141" y="150"/>
                </a:cxn>
                <a:cxn ang="0">
                  <a:pos x="140" y="136"/>
                </a:cxn>
                <a:cxn ang="0">
                  <a:pos x="145" y="139"/>
                </a:cxn>
                <a:cxn ang="0">
                  <a:pos x="154" y="156"/>
                </a:cxn>
                <a:cxn ang="0">
                  <a:pos x="158" y="157"/>
                </a:cxn>
                <a:cxn ang="0">
                  <a:pos x="168" y="142"/>
                </a:cxn>
                <a:cxn ang="0">
                  <a:pos x="168" y="126"/>
                </a:cxn>
                <a:cxn ang="0">
                  <a:pos x="173" y="118"/>
                </a:cxn>
                <a:cxn ang="0">
                  <a:pos x="162" y="109"/>
                </a:cxn>
                <a:cxn ang="0">
                  <a:pos x="170" y="86"/>
                </a:cxn>
                <a:cxn ang="0">
                  <a:pos x="176" y="87"/>
                </a:cxn>
                <a:cxn ang="0">
                  <a:pos x="180" y="86"/>
                </a:cxn>
                <a:cxn ang="0">
                  <a:pos x="161" y="72"/>
                </a:cxn>
                <a:cxn ang="0">
                  <a:pos x="133" y="43"/>
                </a:cxn>
                <a:cxn ang="0">
                  <a:pos x="125" y="25"/>
                </a:cxn>
                <a:cxn ang="0">
                  <a:pos x="121" y="16"/>
                </a:cxn>
              </a:cxnLst>
              <a:rect l="0" t="0" r="r" b="b"/>
              <a:pathLst>
                <a:path w="180" h="157">
                  <a:moveTo>
                    <a:pt x="121" y="16"/>
                  </a:moveTo>
                  <a:lnTo>
                    <a:pt x="118" y="18"/>
                  </a:lnTo>
                  <a:lnTo>
                    <a:pt x="104" y="21"/>
                  </a:lnTo>
                  <a:lnTo>
                    <a:pt x="94" y="21"/>
                  </a:lnTo>
                  <a:lnTo>
                    <a:pt x="89" y="20"/>
                  </a:lnTo>
                  <a:lnTo>
                    <a:pt x="81" y="12"/>
                  </a:lnTo>
                  <a:lnTo>
                    <a:pt x="72" y="9"/>
                  </a:lnTo>
                  <a:lnTo>
                    <a:pt x="67" y="9"/>
                  </a:lnTo>
                  <a:lnTo>
                    <a:pt x="59" y="11"/>
                  </a:lnTo>
                  <a:lnTo>
                    <a:pt x="50" y="11"/>
                  </a:lnTo>
                  <a:lnTo>
                    <a:pt x="27" y="5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6"/>
                  </a:lnTo>
                  <a:lnTo>
                    <a:pt x="5" y="7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6" y="21"/>
                  </a:lnTo>
                  <a:lnTo>
                    <a:pt x="6" y="33"/>
                  </a:lnTo>
                  <a:lnTo>
                    <a:pt x="2" y="36"/>
                  </a:lnTo>
                  <a:lnTo>
                    <a:pt x="0" y="42"/>
                  </a:lnTo>
                  <a:lnTo>
                    <a:pt x="3" y="53"/>
                  </a:lnTo>
                  <a:lnTo>
                    <a:pt x="7" y="60"/>
                  </a:lnTo>
                  <a:lnTo>
                    <a:pt x="11" y="66"/>
                  </a:lnTo>
                  <a:lnTo>
                    <a:pt x="18" y="71"/>
                  </a:lnTo>
                  <a:lnTo>
                    <a:pt x="23" y="71"/>
                  </a:lnTo>
                  <a:lnTo>
                    <a:pt x="33" y="76"/>
                  </a:lnTo>
                  <a:lnTo>
                    <a:pt x="39" y="82"/>
                  </a:lnTo>
                  <a:lnTo>
                    <a:pt x="44" y="85"/>
                  </a:lnTo>
                  <a:lnTo>
                    <a:pt x="45" y="85"/>
                  </a:lnTo>
                  <a:lnTo>
                    <a:pt x="50" y="74"/>
                  </a:lnTo>
                  <a:lnTo>
                    <a:pt x="49" y="69"/>
                  </a:lnTo>
                  <a:lnTo>
                    <a:pt x="40" y="65"/>
                  </a:lnTo>
                  <a:lnTo>
                    <a:pt x="39" y="61"/>
                  </a:lnTo>
                  <a:lnTo>
                    <a:pt x="45" y="59"/>
                  </a:lnTo>
                  <a:lnTo>
                    <a:pt x="51" y="60"/>
                  </a:lnTo>
                  <a:lnTo>
                    <a:pt x="59" y="68"/>
                  </a:lnTo>
                  <a:lnTo>
                    <a:pt x="65" y="77"/>
                  </a:lnTo>
                  <a:lnTo>
                    <a:pt x="68" y="83"/>
                  </a:lnTo>
                  <a:lnTo>
                    <a:pt x="76" y="92"/>
                  </a:lnTo>
                  <a:lnTo>
                    <a:pt x="78" y="92"/>
                  </a:lnTo>
                  <a:lnTo>
                    <a:pt x="106" y="104"/>
                  </a:lnTo>
                  <a:lnTo>
                    <a:pt x="119" y="115"/>
                  </a:lnTo>
                  <a:lnTo>
                    <a:pt x="121" y="142"/>
                  </a:lnTo>
                  <a:lnTo>
                    <a:pt x="122" y="144"/>
                  </a:lnTo>
                  <a:lnTo>
                    <a:pt x="130" y="149"/>
                  </a:lnTo>
                  <a:lnTo>
                    <a:pt x="138" y="151"/>
                  </a:lnTo>
                  <a:lnTo>
                    <a:pt x="141" y="150"/>
                  </a:lnTo>
                  <a:lnTo>
                    <a:pt x="136" y="139"/>
                  </a:lnTo>
                  <a:lnTo>
                    <a:pt x="140" y="136"/>
                  </a:lnTo>
                  <a:lnTo>
                    <a:pt x="141" y="136"/>
                  </a:lnTo>
                  <a:lnTo>
                    <a:pt x="145" y="139"/>
                  </a:lnTo>
                  <a:lnTo>
                    <a:pt x="151" y="145"/>
                  </a:lnTo>
                  <a:lnTo>
                    <a:pt x="154" y="156"/>
                  </a:lnTo>
                  <a:lnTo>
                    <a:pt x="157" y="157"/>
                  </a:lnTo>
                  <a:lnTo>
                    <a:pt x="158" y="157"/>
                  </a:lnTo>
                  <a:lnTo>
                    <a:pt x="165" y="147"/>
                  </a:lnTo>
                  <a:lnTo>
                    <a:pt x="168" y="142"/>
                  </a:lnTo>
                  <a:lnTo>
                    <a:pt x="167" y="130"/>
                  </a:lnTo>
                  <a:lnTo>
                    <a:pt x="168" y="126"/>
                  </a:lnTo>
                  <a:lnTo>
                    <a:pt x="172" y="123"/>
                  </a:lnTo>
                  <a:lnTo>
                    <a:pt x="173" y="118"/>
                  </a:lnTo>
                  <a:lnTo>
                    <a:pt x="169" y="114"/>
                  </a:lnTo>
                  <a:lnTo>
                    <a:pt x="162" y="109"/>
                  </a:lnTo>
                  <a:lnTo>
                    <a:pt x="164" y="95"/>
                  </a:lnTo>
                  <a:lnTo>
                    <a:pt x="170" y="86"/>
                  </a:lnTo>
                  <a:lnTo>
                    <a:pt x="174" y="86"/>
                  </a:lnTo>
                  <a:lnTo>
                    <a:pt x="176" y="87"/>
                  </a:lnTo>
                  <a:lnTo>
                    <a:pt x="179" y="87"/>
                  </a:lnTo>
                  <a:lnTo>
                    <a:pt x="180" y="86"/>
                  </a:lnTo>
                  <a:lnTo>
                    <a:pt x="174" y="81"/>
                  </a:lnTo>
                  <a:lnTo>
                    <a:pt x="161" y="72"/>
                  </a:lnTo>
                  <a:lnTo>
                    <a:pt x="141" y="54"/>
                  </a:lnTo>
                  <a:lnTo>
                    <a:pt x="133" y="43"/>
                  </a:lnTo>
                  <a:lnTo>
                    <a:pt x="127" y="27"/>
                  </a:lnTo>
                  <a:lnTo>
                    <a:pt x="125" y="25"/>
                  </a:lnTo>
                  <a:lnTo>
                    <a:pt x="122" y="16"/>
                  </a:lnTo>
                  <a:lnTo>
                    <a:pt x="121" y="16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49" name="Freeform 268"/>
            <p:cNvSpPr>
              <a:spLocks noChangeAspect="1"/>
            </p:cNvSpPr>
            <p:nvPr/>
          </p:nvSpPr>
          <p:spPr bwMode="gray">
            <a:xfrm>
              <a:off x="1126538" y="3229420"/>
              <a:ext cx="88047" cy="49064"/>
            </a:xfrm>
            <a:custGeom>
              <a:avLst/>
              <a:gdLst/>
              <a:ahLst/>
              <a:cxnLst>
                <a:cxn ang="0">
                  <a:pos x="326" y="54"/>
                </a:cxn>
                <a:cxn ang="0">
                  <a:pos x="309" y="65"/>
                </a:cxn>
                <a:cxn ang="0">
                  <a:pos x="290" y="70"/>
                </a:cxn>
                <a:cxn ang="0">
                  <a:pos x="266" y="75"/>
                </a:cxn>
                <a:cxn ang="0">
                  <a:pos x="259" y="68"/>
                </a:cxn>
                <a:cxn ang="0">
                  <a:pos x="252" y="70"/>
                </a:cxn>
                <a:cxn ang="0">
                  <a:pos x="246" y="72"/>
                </a:cxn>
                <a:cxn ang="0">
                  <a:pos x="239" y="92"/>
                </a:cxn>
                <a:cxn ang="0">
                  <a:pos x="226" y="97"/>
                </a:cxn>
                <a:cxn ang="0">
                  <a:pos x="220" y="104"/>
                </a:cxn>
                <a:cxn ang="0">
                  <a:pos x="213" y="112"/>
                </a:cxn>
                <a:cxn ang="0">
                  <a:pos x="205" y="115"/>
                </a:cxn>
                <a:cxn ang="0">
                  <a:pos x="196" y="117"/>
                </a:cxn>
                <a:cxn ang="0">
                  <a:pos x="181" y="108"/>
                </a:cxn>
                <a:cxn ang="0">
                  <a:pos x="171" y="126"/>
                </a:cxn>
                <a:cxn ang="0">
                  <a:pos x="149" y="126"/>
                </a:cxn>
                <a:cxn ang="0">
                  <a:pos x="148" y="149"/>
                </a:cxn>
                <a:cxn ang="0">
                  <a:pos x="139" y="155"/>
                </a:cxn>
                <a:cxn ang="0">
                  <a:pos x="132" y="165"/>
                </a:cxn>
                <a:cxn ang="0">
                  <a:pos x="115" y="163"/>
                </a:cxn>
                <a:cxn ang="0">
                  <a:pos x="107" y="152"/>
                </a:cxn>
                <a:cxn ang="0">
                  <a:pos x="99" y="144"/>
                </a:cxn>
                <a:cxn ang="0">
                  <a:pos x="90" y="142"/>
                </a:cxn>
                <a:cxn ang="0">
                  <a:pos x="90" y="123"/>
                </a:cxn>
                <a:cxn ang="0">
                  <a:pos x="76" y="115"/>
                </a:cxn>
                <a:cxn ang="0">
                  <a:pos x="67" y="114"/>
                </a:cxn>
                <a:cxn ang="0">
                  <a:pos x="57" y="119"/>
                </a:cxn>
                <a:cxn ang="0">
                  <a:pos x="49" y="114"/>
                </a:cxn>
                <a:cxn ang="0">
                  <a:pos x="42" y="112"/>
                </a:cxn>
                <a:cxn ang="0">
                  <a:pos x="38" y="106"/>
                </a:cxn>
                <a:cxn ang="0">
                  <a:pos x="26" y="101"/>
                </a:cxn>
                <a:cxn ang="0">
                  <a:pos x="19" y="90"/>
                </a:cxn>
                <a:cxn ang="0">
                  <a:pos x="0" y="86"/>
                </a:cxn>
                <a:cxn ang="0">
                  <a:pos x="5" y="80"/>
                </a:cxn>
                <a:cxn ang="0">
                  <a:pos x="13" y="71"/>
                </a:cxn>
                <a:cxn ang="0">
                  <a:pos x="10" y="65"/>
                </a:cxn>
                <a:cxn ang="0">
                  <a:pos x="11" y="56"/>
                </a:cxn>
                <a:cxn ang="0">
                  <a:pos x="21" y="49"/>
                </a:cxn>
                <a:cxn ang="0">
                  <a:pos x="38" y="37"/>
                </a:cxn>
                <a:cxn ang="0">
                  <a:pos x="59" y="18"/>
                </a:cxn>
                <a:cxn ang="0">
                  <a:pos x="74" y="13"/>
                </a:cxn>
                <a:cxn ang="0">
                  <a:pos x="92" y="7"/>
                </a:cxn>
                <a:cxn ang="0">
                  <a:pos x="124" y="11"/>
                </a:cxn>
                <a:cxn ang="0">
                  <a:pos x="166" y="7"/>
                </a:cxn>
                <a:cxn ang="0">
                  <a:pos x="183" y="5"/>
                </a:cxn>
                <a:cxn ang="0">
                  <a:pos x="199" y="0"/>
                </a:cxn>
                <a:cxn ang="0">
                  <a:pos x="209" y="5"/>
                </a:cxn>
                <a:cxn ang="0">
                  <a:pos x="231" y="1"/>
                </a:cxn>
                <a:cxn ang="0">
                  <a:pos x="245" y="2"/>
                </a:cxn>
                <a:cxn ang="0">
                  <a:pos x="271" y="9"/>
                </a:cxn>
                <a:cxn ang="0">
                  <a:pos x="293" y="16"/>
                </a:cxn>
                <a:cxn ang="0">
                  <a:pos x="327" y="38"/>
                </a:cxn>
                <a:cxn ang="0">
                  <a:pos x="337" y="52"/>
                </a:cxn>
              </a:cxnLst>
              <a:rect l="0" t="0" r="r" b="b"/>
              <a:pathLst>
                <a:path w="337" h="166">
                  <a:moveTo>
                    <a:pt x="337" y="54"/>
                  </a:moveTo>
                  <a:lnTo>
                    <a:pt x="326" y="54"/>
                  </a:lnTo>
                  <a:lnTo>
                    <a:pt x="312" y="60"/>
                  </a:lnTo>
                  <a:lnTo>
                    <a:pt x="309" y="65"/>
                  </a:lnTo>
                  <a:lnTo>
                    <a:pt x="300" y="70"/>
                  </a:lnTo>
                  <a:lnTo>
                    <a:pt x="290" y="70"/>
                  </a:lnTo>
                  <a:lnTo>
                    <a:pt x="283" y="75"/>
                  </a:lnTo>
                  <a:lnTo>
                    <a:pt x="266" y="75"/>
                  </a:lnTo>
                  <a:lnTo>
                    <a:pt x="263" y="72"/>
                  </a:lnTo>
                  <a:lnTo>
                    <a:pt x="259" y="68"/>
                  </a:lnTo>
                  <a:lnTo>
                    <a:pt x="253" y="66"/>
                  </a:lnTo>
                  <a:lnTo>
                    <a:pt x="252" y="70"/>
                  </a:lnTo>
                  <a:lnTo>
                    <a:pt x="250" y="71"/>
                  </a:lnTo>
                  <a:lnTo>
                    <a:pt x="246" y="72"/>
                  </a:lnTo>
                  <a:lnTo>
                    <a:pt x="242" y="79"/>
                  </a:lnTo>
                  <a:lnTo>
                    <a:pt x="239" y="92"/>
                  </a:lnTo>
                  <a:lnTo>
                    <a:pt x="236" y="95"/>
                  </a:lnTo>
                  <a:lnTo>
                    <a:pt x="226" y="97"/>
                  </a:lnTo>
                  <a:lnTo>
                    <a:pt x="221" y="102"/>
                  </a:lnTo>
                  <a:lnTo>
                    <a:pt x="220" y="104"/>
                  </a:lnTo>
                  <a:lnTo>
                    <a:pt x="216" y="106"/>
                  </a:lnTo>
                  <a:lnTo>
                    <a:pt x="213" y="112"/>
                  </a:lnTo>
                  <a:lnTo>
                    <a:pt x="205" y="113"/>
                  </a:lnTo>
                  <a:lnTo>
                    <a:pt x="205" y="115"/>
                  </a:lnTo>
                  <a:lnTo>
                    <a:pt x="202" y="117"/>
                  </a:lnTo>
                  <a:lnTo>
                    <a:pt x="196" y="117"/>
                  </a:lnTo>
                  <a:lnTo>
                    <a:pt x="188" y="111"/>
                  </a:lnTo>
                  <a:lnTo>
                    <a:pt x="181" y="108"/>
                  </a:lnTo>
                  <a:lnTo>
                    <a:pt x="175" y="118"/>
                  </a:lnTo>
                  <a:lnTo>
                    <a:pt x="171" y="126"/>
                  </a:lnTo>
                  <a:lnTo>
                    <a:pt x="154" y="128"/>
                  </a:lnTo>
                  <a:lnTo>
                    <a:pt x="149" y="126"/>
                  </a:lnTo>
                  <a:lnTo>
                    <a:pt x="146" y="134"/>
                  </a:lnTo>
                  <a:lnTo>
                    <a:pt x="148" y="149"/>
                  </a:lnTo>
                  <a:lnTo>
                    <a:pt x="144" y="150"/>
                  </a:lnTo>
                  <a:lnTo>
                    <a:pt x="139" y="155"/>
                  </a:lnTo>
                  <a:lnTo>
                    <a:pt x="135" y="162"/>
                  </a:lnTo>
                  <a:lnTo>
                    <a:pt x="132" y="165"/>
                  </a:lnTo>
                  <a:lnTo>
                    <a:pt x="115" y="166"/>
                  </a:lnTo>
                  <a:lnTo>
                    <a:pt x="115" y="163"/>
                  </a:lnTo>
                  <a:lnTo>
                    <a:pt x="107" y="156"/>
                  </a:lnTo>
                  <a:lnTo>
                    <a:pt x="107" y="152"/>
                  </a:lnTo>
                  <a:lnTo>
                    <a:pt x="106" y="147"/>
                  </a:lnTo>
                  <a:lnTo>
                    <a:pt x="99" y="144"/>
                  </a:lnTo>
                  <a:lnTo>
                    <a:pt x="92" y="145"/>
                  </a:lnTo>
                  <a:lnTo>
                    <a:pt x="90" y="142"/>
                  </a:lnTo>
                  <a:lnTo>
                    <a:pt x="90" y="124"/>
                  </a:lnTo>
                  <a:lnTo>
                    <a:pt x="90" y="123"/>
                  </a:lnTo>
                  <a:lnTo>
                    <a:pt x="85" y="118"/>
                  </a:lnTo>
                  <a:lnTo>
                    <a:pt x="76" y="115"/>
                  </a:lnTo>
                  <a:lnTo>
                    <a:pt x="74" y="113"/>
                  </a:lnTo>
                  <a:lnTo>
                    <a:pt x="67" y="114"/>
                  </a:lnTo>
                  <a:lnTo>
                    <a:pt x="62" y="119"/>
                  </a:lnTo>
                  <a:lnTo>
                    <a:pt x="57" y="119"/>
                  </a:lnTo>
                  <a:lnTo>
                    <a:pt x="52" y="117"/>
                  </a:lnTo>
                  <a:lnTo>
                    <a:pt x="49" y="114"/>
                  </a:lnTo>
                  <a:lnTo>
                    <a:pt x="49" y="112"/>
                  </a:lnTo>
                  <a:lnTo>
                    <a:pt x="42" y="112"/>
                  </a:lnTo>
                  <a:lnTo>
                    <a:pt x="40" y="109"/>
                  </a:lnTo>
                  <a:lnTo>
                    <a:pt x="38" y="106"/>
                  </a:lnTo>
                  <a:lnTo>
                    <a:pt x="33" y="106"/>
                  </a:lnTo>
                  <a:lnTo>
                    <a:pt x="26" y="101"/>
                  </a:lnTo>
                  <a:lnTo>
                    <a:pt x="24" y="96"/>
                  </a:lnTo>
                  <a:lnTo>
                    <a:pt x="19" y="90"/>
                  </a:lnTo>
                  <a:lnTo>
                    <a:pt x="6" y="90"/>
                  </a:lnTo>
                  <a:lnTo>
                    <a:pt x="0" y="86"/>
                  </a:lnTo>
                  <a:lnTo>
                    <a:pt x="3" y="85"/>
                  </a:lnTo>
                  <a:lnTo>
                    <a:pt x="5" y="80"/>
                  </a:lnTo>
                  <a:lnTo>
                    <a:pt x="13" y="75"/>
                  </a:lnTo>
                  <a:lnTo>
                    <a:pt x="13" y="71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10" y="60"/>
                  </a:lnTo>
                  <a:lnTo>
                    <a:pt x="11" y="56"/>
                  </a:lnTo>
                  <a:lnTo>
                    <a:pt x="20" y="50"/>
                  </a:lnTo>
                  <a:lnTo>
                    <a:pt x="21" y="49"/>
                  </a:lnTo>
                  <a:lnTo>
                    <a:pt x="25" y="48"/>
                  </a:lnTo>
                  <a:lnTo>
                    <a:pt x="38" y="37"/>
                  </a:lnTo>
                  <a:lnTo>
                    <a:pt x="56" y="25"/>
                  </a:lnTo>
                  <a:lnTo>
                    <a:pt x="59" y="18"/>
                  </a:lnTo>
                  <a:lnTo>
                    <a:pt x="60" y="15"/>
                  </a:lnTo>
                  <a:lnTo>
                    <a:pt x="74" y="13"/>
                  </a:lnTo>
                  <a:lnTo>
                    <a:pt x="85" y="9"/>
                  </a:lnTo>
                  <a:lnTo>
                    <a:pt x="92" y="7"/>
                  </a:lnTo>
                  <a:lnTo>
                    <a:pt x="110" y="9"/>
                  </a:lnTo>
                  <a:lnTo>
                    <a:pt x="124" y="11"/>
                  </a:lnTo>
                  <a:lnTo>
                    <a:pt x="148" y="11"/>
                  </a:lnTo>
                  <a:lnTo>
                    <a:pt x="166" y="7"/>
                  </a:lnTo>
                  <a:lnTo>
                    <a:pt x="178" y="6"/>
                  </a:lnTo>
                  <a:lnTo>
                    <a:pt x="183" y="5"/>
                  </a:lnTo>
                  <a:lnTo>
                    <a:pt x="188" y="1"/>
                  </a:lnTo>
                  <a:lnTo>
                    <a:pt x="199" y="0"/>
                  </a:lnTo>
                  <a:lnTo>
                    <a:pt x="207" y="2"/>
                  </a:lnTo>
                  <a:lnTo>
                    <a:pt x="209" y="5"/>
                  </a:lnTo>
                  <a:lnTo>
                    <a:pt x="223" y="5"/>
                  </a:lnTo>
                  <a:lnTo>
                    <a:pt x="231" y="1"/>
                  </a:lnTo>
                  <a:lnTo>
                    <a:pt x="240" y="1"/>
                  </a:lnTo>
                  <a:lnTo>
                    <a:pt x="245" y="2"/>
                  </a:lnTo>
                  <a:lnTo>
                    <a:pt x="257" y="9"/>
                  </a:lnTo>
                  <a:lnTo>
                    <a:pt x="271" y="9"/>
                  </a:lnTo>
                  <a:lnTo>
                    <a:pt x="283" y="11"/>
                  </a:lnTo>
                  <a:lnTo>
                    <a:pt x="293" y="16"/>
                  </a:lnTo>
                  <a:lnTo>
                    <a:pt x="304" y="27"/>
                  </a:lnTo>
                  <a:lnTo>
                    <a:pt x="327" y="38"/>
                  </a:lnTo>
                  <a:lnTo>
                    <a:pt x="332" y="43"/>
                  </a:lnTo>
                  <a:lnTo>
                    <a:pt x="337" y="52"/>
                  </a:lnTo>
                  <a:lnTo>
                    <a:pt x="337" y="54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50" name="Freeform 269"/>
            <p:cNvSpPr>
              <a:spLocks noChangeAspect="1"/>
            </p:cNvSpPr>
            <p:nvPr/>
          </p:nvSpPr>
          <p:spPr bwMode="gray">
            <a:xfrm>
              <a:off x="728355" y="2940810"/>
              <a:ext cx="434978" cy="311699"/>
            </a:xfrm>
            <a:custGeom>
              <a:avLst/>
              <a:gdLst/>
              <a:ahLst/>
              <a:cxnLst>
                <a:cxn ang="0">
                  <a:pos x="183" y="77"/>
                </a:cxn>
                <a:cxn ang="0">
                  <a:pos x="233" y="144"/>
                </a:cxn>
                <a:cxn ang="0">
                  <a:pos x="260" y="212"/>
                </a:cxn>
                <a:cxn ang="0">
                  <a:pos x="324" y="292"/>
                </a:cxn>
                <a:cxn ang="0">
                  <a:pos x="367" y="342"/>
                </a:cxn>
                <a:cxn ang="0">
                  <a:pos x="433" y="395"/>
                </a:cxn>
                <a:cxn ang="0">
                  <a:pos x="432" y="445"/>
                </a:cxn>
                <a:cxn ang="0">
                  <a:pos x="501" y="481"/>
                </a:cxn>
                <a:cxn ang="0">
                  <a:pos x="567" y="558"/>
                </a:cxn>
                <a:cxn ang="0">
                  <a:pos x="630" y="627"/>
                </a:cxn>
                <a:cxn ang="0">
                  <a:pos x="658" y="703"/>
                </a:cxn>
                <a:cxn ang="0">
                  <a:pos x="635" y="752"/>
                </a:cxn>
                <a:cxn ang="0">
                  <a:pos x="683" y="821"/>
                </a:cxn>
                <a:cxn ang="0">
                  <a:pos x="740" y="858"/>
                </a:cxn>
                <a:cxn ang="0">
                  <a:pos x="782" y="884"/>
                </a:cxn>
                <a:cxn ang="0">
                  <a:pos x="860" y="913"/>
                </a:cxn>
                <a:cxn ang="0">
                  <a:pos x="905" y="941"/>
                </a:cxn>
                <a:cxn ang="0">
                  <a:pos x="1019" y="983"/>
                </a:cxn>
                <a:cxn ang="0">
                  <a:pos x="1120" y="1020"/>
                </a:cxn>
                <a:cxn ang="0">
                  <a:pos x="1202" y="995"/>
                </a:cxn>
                <a:cxn ang="0">
                  <a:pos x="1336" y="1060"/>
                </a:cxn>
                <a:cxn ang="0">
                  <a:pos x="1371" y="1047"/>
                </a:cxn>
                <a:cxn ang="0">
                  <a:pos x="1454" y="974"/>
                </a:cxn>
                <a:cxn ang="0">
                  <a:pos x="1541" y="892"/>
                </a:cxn>
                <a:cxn ang="0">
                  <a:pos x="1593" y="859"/>
                </a:cxn>
                <a:cxn ang="0">
                  <a:pos x="1616" y="810"/>
                </a:cxn>
                <a:cxn ang="0">
                  <a:pos x="1641" y="736"/>
                </a:cxn>
                <a:cxn ang="0">
                  <a:pos x="1588" y="675"/>
                </a:cxn>
                <a:cxn ang="0">
                  <a:pos x="1464" y="708"/>
                </a:cxn>
                <a:cxn ang="0">
                  <a:pos x="1411" y="830"/>
                </a:cxn>
                <a:cxn ang="0">
                  <a:pos x="1345" y="848"/>
                </a:cxn>
                <a:cxn ang="0">
                  <a:pos x="1215" y="853"/>
                </a:cxn>
                <a:cxn ang="0">
                  <a:pos x="1154" y="822"/>
                </a:cxn>
                <a:cxn ang="0">
                  <a:pos x="1103" y="741"/>
                </a:cxn>
                <a:cxn ang="0">
                  <a:pos x="1063" y="634"/>
                </a:cxn>
                <a:cxn ang="0">
                  <a:pos x="1057" y="498"/>
                </a:cxn>
                <a:cxn ang="0">
                  <a:pos x="1098" y="444"/>
                </a:cxn>
                <a:cxn ang="0">
                  <a:pos x="1078" y="424"/>
                </a:cxn>
                <a:cxn ang="0">
                  <a:pos x="930" y="288"/>
                </a:cxn>
                <a:cxn ang="0">
                  <a:pos x="785" y="185"/>
                </a:cxn>
                <a:cxn ang="0">
                  <a:pos x="615" y="93"/>
                </a:cxn>
                <a:cxn ang="0">
                  <a:pos x="334" y="84"/>
                </a:cxn>
                <a:cxn ang="0">
                  <a:pos x="22" y="52"/>
                </a:cxn>
                <a:cxn ang="0">
                  <a:pos x="57" y="120"/>
                </a:cxn>
                <a:cxn ang="0">
                  <a:pos x="84" y="191"/>
                </a:cxn>
                <a:cxn ang="0">
                  <a:pos x="147" y="241"/>
                </a:cxn>
                <a:cxn ang="0">
                  <a:pos x="164" y="300"/>
                </a:cxn>
                <a:cxn ang="0">
                  <a:pos x="126" y="315"/>
                </a:cxn>
                <a:cxn ang="0">
                  <a:pos x="179" y="358"/>
                </a:cxn>
                <a:cxn ang="0">
                  <a:pos x="239" y="397"/>
                </a:cxn>
                <a:cxn ang="0">
                  <a:pos x="272" y="491"/>
                </a:cxn>
                <a:cxn ang="0">
                  <a:pos x="305" y="509"/>
                </a:cxn>
                <a:cxn ang="0">
                  <a:pos x="394" y="606"/>
                </a:cxn>
                <a:cxn ang="0">
                  <a:pos x="412" y="557"/>
                </a:cxn>
                <a:cxn ang="0">
                  <a:pos x="353" y="507"/>
                </a:cxn>
                <a:cxn ang="0">
                  <a:pos x="323" y="424"/>
                </a:cxn>
                <a:cxn ang="0">
                  <a:pos x="298" y="387"/>
                </a:cxn>
                <a:cxn ang="0">
                  <a:pos x="266" y="330"/>
                </a:cxn>
                <a:cxn ang="0">
                  <a:pos x="231" y="271"/>
                </a:cxn>
                <a:cxn ang="0">
                  <a:pos x="195" y="218"/>
                </a:cxn>
                <a:cxn ang="0">
                  <a:pos x="143" y="164"/>
                </a:cxn>
                <a:cxn ang="0">
                  <a:pos x="127" y="56"/>
                </a:cxn>
              </a:cxnLst>
              <a:rect l="0" t="0" r="r" b="b"/>
              <a:pathLst>
                <a:path w="1657" h="1083">
                  <a:moveTo>
                    <a:pt x="127" y="56"/>
                  </a:moveTo>
                  <a:lnTo>
                    <a:pt x="136" y="59"/>
                  </a:lnTo>
                  <a:lnTo>
                    <a:pt x="140" y="61"/>
                  </a:lnTo>
                  <a:lnTo>
                    <a:pt x="148" y="68"/>
                  </a:lnTo>
                  <a:lnTo>
                    <a:pt x="151" y="67"/>
                  </a:lnTo>
                  <a:lnTo>
                    <a:pt x="152" y="72"/>
                  </a:lnTo>
                  <a:lnTo>
                    <a:pt x="162" y="77"/>
                  </a:lnTo>
                  <a:lnTo>
                    <a:pt x="168" y="79"/>
                  </a:lnTo>
                  <a:lnTo>
                    <a:pt x="183" y="77"/>
                  </a:lnTo>
                  <a:lnTo>
                    <a:pt x="191" y="82"/>
                  </a:lnTo>
                  <a:lnTo>
                    <a:pt x="191" y="88"/>
                  </a:lnTo>
                  <a:lnTo>
                    <a:pt x="196" y="90"/>
                  </a:lnTo>
                  <a:lnTo>
                    <a:pt x="215" y="95"/>
                  </a:lnTo>
                  <a:lnTo>
                    <a:pt x="219" y="99"/>
                  </a:lnTo>
                  <a:lnTo>
                    <a:pt x="223" y="105"/>
                  </a:lnTo>
                  <a:lnTo>
                    <a:pt x="223" y="125"/>
                  </a:lnTo>
                  <a:lnTo>
                    <a:pt x="226" y="131"/>
                  </a:lnTo>
                  <a:lnTo>
                    <a:pt x="233" y="144"/>
                  </a:lnTo>
                  <a:lnTo>
                    <a:pt x="234" y="152"/>
                  </a:lnTo>
                  <a:lnTo>
                    <a:pt x="237" y="154"/>
                  </a:lnTo>
                  <a:lnTo>
                    <a:pt x="240" y="161"/>
                  </a:lnTo>
                  <a:lnTo>
                    <a:pt x="243" y="177"/>
                  </a:lnTo>
                  <a:lnTo>
                    <a:pt x="248" y="183"/>
                  </a:lnTo>
                  <a:lnTo>
                    <a:pt x="251" y="185"/>
                  </a:lnTo>
                  <a:lnTo>
                    <a:pt x="254" y="188"/>
                  </a:lnTo>
                  <a:lnTo>
                    <a:pt x="258" y="207"/>
                  </a:lnTo>
                  <a:lnTo>
                    <a:pt x="260" y="212"/>
                  </a:lnTo>
                  <a:lnTo>
                    <a:pt x="262" y="215"/>
                  </a:lnTo>
                  <a:lnTo>
                    <a:pt x="269" y="219"/>
                  </a:lnTo>
                  <a:lnTo>
                    <a:pt x="272" y="224"/>
                  </a:lnTo>
                  <a:lnTo>
                    <a:pt x="277" y="239"/>
                  </a:lnTo>
                  <a:lnTo>
                    <a:pt x="286" y="245"/>
                  </a:lnTo>
                  <a:lnTo>
                    <a:pt x="290" y="257"/>
                  </a:lnTo>
                  <a:lnTo>
                    <a:pt x="299" y="268"/>
                  </a:lnTo>
                  <a:lnTo>
                    <a:pt x="310" y="272"/>
                  </a:lnTo>
                  <a:lnTo>
                    <a:pt x="324" y="292"/>
                  </a:lnTo>
                  <a:lnTo>
                    <a:pt x="334" y="299"/>
                  </a:lnTo>
                  <a:lnTo>
                    <a:pt x="351" y="303"/>
                  </a:lnTo>
                  <a:lnTo>
                    <a:pt x="357" y="304"/>
                  </a:lnTo>
                  <a:lnTo>
                    <a:pt x="360" y="306"/>
                  </a:lnTo>
                  <a:lnTo>
                    <a:pt x="361" y="320"/>
                  </a:lnTo>
                  <a:lnTo>
                    <a:pt x="358" y="325"/>
                  </a:lnTo>
                  <a:lnTo>
                    <a:pt x="361" y="330"/>
                  </a:lnTo>
                  <a:lnTo>
                    <a:pt x="361" y="335"/>
                  </a:lnTo>
                  <a:lnTo>
                    <a:pt x="367" y="342"/>
                  </a:lnTo>
                  <a:lnTo>
                    <a:pt x="374" y="348"/>
                  </a:lnTo>
                  <a:lnTo>
                    <a:pt x="390" y="355"/>
                  </a:lnTo>
                  <a:lnTo>
                    <a:pt x="398" y="364"/>
                  </a:lnTo>
                  <a:lnTo>
                    <a:pt x="401" y="374"/>
                  </a:lnTo>
                  <a:lnTo>
                    <a:pt x="406" y="376"/>
                  </a:lnTo>
                  <a:lnTo>
                    <a:pt x="407" y="379"/>
                  </a:lnTo>
                  <a:lnTo>
                    <a:pt x="421" y="379"/>
                  </a:lnTo>
                  <a:lnTo>
                    <a:pt x="428" y="384"/>
                  </a:lnTo>
                  <a:lnTo>
                    <a:pt x="433" y="395"/>
                  </a:lnTo>
                  <a:lnTo>
                    <a:pt x="439" y="397"/>
                  </a:lnTo>
                  <a:lnTo>
                    <a:pt x="439" y="402"/>
                  </a:lnTo>
                  <a:lnTo>
                    <a:pt x="433" y="412"/>
                  </a:lnTo>
                  <a:lnTo>
                    <a:pt x="430" y="414"/>
                  </a:lnTo>
                  <a:lnTo>
                    <a:pt x="428" y="421"/>
                  </a:lnTo>
                  <a:lnTo>
                    <a:pt x="427" y="425"/>
                  </a:lnTo>
                  <a:lnTo>
                    <a:pt x="426" y="433"/>
                  </a:lnTo>
                  <a:lnTo>
                    <a:pt x="427" y="438"/>
                  </a:lnTo>
                  <a:lnTo>
                    <a:pt x="432" y="445"/>
                  </a:lnTo>
                  <a:lnTo>
                    <a:pt x="444" y="445"/>
                  </a:lnTo>
                  <a:lnTo>
                    <a:pt x="452" y="439"/>
                  </a:lnTo>
                  <a:lnTo>
                    <a:pt x="454" y="443"/>
                  </a:lnTo>
                  <a:lnTo>
                    <a:pt x="450" y="451"/>
                  </a:lnTo>
                  <a:lnTo>
                    <a:pt x="453" y="456"/>
                  </a:lnTo>
                  <a:lnTo>
                    <a:pt x="476" y="468"/>
                  </a:lnTo>
                  <a:lnTo>
                    <a:pt x="482" y="470"/>
                  </a:lnTo>
                  <a:lnTo>
                    <a:pt x="487" y="466"/>
                  </a:lnTo>
                  <a:lnTo>
                    <a:pt x="501" y="481"/>
                  </a:lnTo>
                  <a:lnTo>
                    <a:pt x="506" y="484"/>
                  </a:lnTo>
                  <a:lnTo>
                    <a:pt x="507" y="492"/>
                  </a:lnTo>
                  <a:lnTo>
                    <a:pt x="507" y="503"/>
                  </a:lnTo>
                  <a:lnTo>
                    <a:pt x="509" y="507"/>
                  </a:lnTo>
                  <a:lnTo>
                    <a:pt x="543" y="535"/>
                  </a:lnTo>
                  <a:lnTo>
                    <a:pt x="554" y="545"/>
                  </a:lnTo>
                  <a:lnTo>
                    <a:pt x="561" y="548"/>
                  </a:lnTo>
                  <a:lnTo>
                    <a:pt x="565" y="553"/>
                  </a:lnTo>
                  <a:lnTo>
                    <a:pt x="567" y="558"/>
                  </a:lnTo>
                  <a:lnTo>
                    <a:pt x="567" y="564"/>
                  </a:lnTo>
                  <a:lnTo>
                    <a:pt x="570" y="568"/>
                  </a:lnTo>
                  <a:lnTo>
                    <a:pt x="576" y="568"/>
                  </a:lnTo>
                  <a:lnTo>
                    <a:pt x="582" y="577"/>
                  </a:lnTo>
                  <a:lnTo>
                    <a:pt x="588" y="589"/>
                  </a:lnTo>
                  <a:lnTo>
                    <a:pt x="592" y="595"/>
                  </a:lnTo>
                  <a:lnTo>
                    <a:pt x="604" y="604"/>
                  </a:lnTo>
                  <a:lnTo>
                    <a:pt x="615" y="617"/>
                  </a:lnTo>
                  <a:lnTo>
                    <a:pt x="630" y="627"/>
                  </a:lnTo>
                  <a:lnTo>
                    <a:pt x="632" y="633"/>
                  </a:lnTo>
                  <a:lnTo>
                    <a:pt x="631" y="635"/>
                  </a:lnTo>
                  <a:lnTo>
                    <a:pt x="631" y="640"/>
                  </a:lnTo>
                  <a:lnTo>
                    <a:pt x="638" y="664"/>
                  </a:lnTo>
                  <a:lnTo>
                    <a:pt x="645" y="672"/>
                  </a:lnTo>
                  <a:lnTo>
                    <a:pt x="646" y="681"/>
                  </a:lnTo>
                  <a:lnTo>
                    <a:pt x="652" y="687"/>
                  </a:lnTo>
                  <a:lnTo>
                    <a:pt x="656" y="694"/>
                  </a:lnTo>
                  <a:lnTo>
                    <a:pt x="658" y="703"/>
                  </a:lnTo>
                  <a:lnTo>
                    <a:pt x="658" y="712"/>
                  </a:lnTo>
                  <a:lnTo>
                    <a:pt x="656" y="717"/>
                  </a:lnTo>
                  <a:lnTo>
                    <a:pt x="646" y="728"/>
                  </a:lnTo>
                  <a:lnTo>
                    <a:pt x="645" y="729"/>
                  </a:lnTo>
                  <a:lnTo>
                    <a:pt x="646" y="733"/>
                  </a:lnTo>
                  <a:lnTo>
                    <a:pt x="653" y="739"/>
                  </a:lnTo>
                  <a:lnTo>
                    <a:pt x="654" y="742"/>
                  </a:lnTo>
                  <a:lnTo>
                    <a:pt x="640" y="748"/>
                  </a:lnTo>
                  <a:lnTo>
                    <a:pt x="635" y="752"/>
                  </a:lnTo>
                  <a:lnTo>
                    <a:pt x="635" y="756"/>
                  </a:lnTo>
                  <a:lnTo>
                    <a:pt x="637" y="758"/>
                  </a:lnTo>
                  <a:lnTo>
                    <a:pt x="642" y="771"/>
                  </a:lnTo>
                  <a:lnTo>
                    <a:pt x="643" y="779"/>
                  </a:lnTo>
                  <a:lnTo>
                    <a:pt x="646" y="788"/>
                  </a:lnTo>
                  <a:lnTo>
                    <a:pt x="656" y="793"/>
                  </a:lnTo>
                  <a:lnTo>
                    <a:pt x="670" y="810"/>
                  </a:lnTo>
                  <a:lnTo>
                    <a:pt x="675" y="815"/>
                  </a:lnTo>
                  <a:lnTo>
                    <a:pt x="683" y="821"/>
                  </a:lnTo>
                  <a:lnTo>
                    <a:pt x="689" y="823"/>
                  </a:lnTo>
                  <a:lnTo>
                    <a:pt x="699" y="827"/>
                  </a:lnTo>
                  <a:lnTo>
                    <a:pt x="706" y="827"/>
                  </a:lnTo>
                  <a:lnTo>
                    <a:pt x="710" y="830"/>
                  </a:lnTo>
                  <a:lnTo>
                    <a:pt x="722" y="841"/>
                  </a:lnTo>
                  <a:lnTo>
                    <a:pt x="731" y="843"/>
                  </a:lnTo>
                  <a:lnTo>
                    <a:pt x="738" y="850"/>
                  </a:lnTo>
                  <a:lnTo>
                    <a:pt x="740" y="855"/>
                  </a:lnTo>
                  <a:lnTo>
                    <a:pt x="740" y="858"/>
                  </a:lnTo>
                  <a:lnTo>
                    <a:pt x="744" y="859"/>
                  </a:lnTo>
                  <a:lnTo>
                    <a:pt x="746" y="861"/>
                  </a:lnTo>
                  <a:lnTo>
                    <a:pt x="748" y="865"/>
                  </a:lnTo>
                  <a:lnTo>
                    <a:pt x="750" y="870"/>
                  </a:lnTo>
                  <a:lnTo>
                    <a:pt x="755" y="874"/>
                  </a:lnTo>
                  <a:lnTo>
                    <a:pt x="769" y="875"/>
                  </a:lnTo>
                  <a:lnTo>
                    <a:pt x="775" y="879"/>
                  </a:lnTo>
                  <a:lnTo>
                    <a:pt x="780" y="880"/>
                  </a:lnTo>
                  <a:lnTo>
                    <a:pt x="782" y="884"/>
                  </a:lnTo>
                  <a:lnTo>
                    <a:pt x="814" y="892"/>
                  </a:lnTo>
                  <a:lnTo>
                    <a:pt x="820" y="895"/>
                  </a:lnTo>
                  <a:lnTo>
                    <a:pt x="828" y="895"/>
                  </a:lnTo>
                  <a:lnTo>
                    <a:pt x="832" y="892"/>
                  </a:lnTo>
                  <a:lnTo>
                    <a:pt x="836" y="895"/>
                  </a:lnTo>
                  <a:lnTo>
                    <a:pt x="850" y="902"/>
                  </a:lnTo>
                  <a:lnTo>
                    <a:pt x="855" y="909"/>
                  </a:lnTo>
                  <a:lnTo>
                    <a:pt x="856" y="912"/>
                  </a:lnTo>
                  <a:lnTo>
                    <a:pt x="860" y="913"/>
                  </a:lnTo>
                  <a:lnTo>
                    <a:pt x="862" y="917"/>
                  </a:lnTo>
                  <a:lnTo>
                    <a:pt x="869" y="919"/>
                  </a:lnTo>
                  <a:lnTo>
                    <a:pt x="875" y="924"/>
                  </a:lnTo>
                  <a:lnTo>
                    <a:pt x="884" y="928"/>
                  </a:lnTo>
                  <a:lnTo>
                    <a:pt x="884" y="931"/>
                  </a:lnTo>
                  <a:lnTo>
                    <a:pt x="890" y="936"/>
                  </a:lnTo>
                  <a:lnTo>
                    <a:pt x="894" y="935"/>
                  </a:lnTo>
                  <a:lnTo>
                    <a:pt x="900" y="939"/>
                  </a:lnTo>
                  <a:lnTo>
                    <a:pt x="905" y="941"/>
                  </a:lnTo>
                  <a:lnTo>
                    <a:pt x="916" y="945"/>
                  </a:lnTo>
                  <a:lnTo>
                    <a:pt x="926" y="946"/>
                  </a:lnTo>
                  <a:lnTo>
                    <a:pt x="943" y="951"/>
                  </a:lnTo>
                  <a:lnTo>
                    <a:pt x="953" y="959"/>
                  </a:lnTo>
                  <a:lnTo>
                    <a:pt x="960" y="961"/>
                  </a:lnTo>
                  <a:lnTo>
                    <a:pt x="985" y="968"/>
                  </a:lnTo>
                  <a:lnTo>
                    <a:pt x="1000" y="974"/>
                  </a:lnTo>
                  <a:lnTo>
                    <a:pt x="1009" y="973"/>
                  </a:lnTo>
                  <a:lnTo>
                    <a:pt x="1019" y="983"/>
                  </a:lnTo>
                  <a:lnTo>
                    <a:pt x="1043" y="998"/>
                  </a:lnTo>
                  <a:lnTo>
                    <a:pt x="1049" y="999"/>
                  </a:lnTo>
                  <a:lnTo>
                    <a:pt x="1052" y="999"/>
                  </a:lnTo>
                  <a:lnTo>
                    <a:pt x="1057" y="1003"/>
                  </a:lnTo>
                  <a:lnTo>
                    <a:pt x="1063" y="1005"/>
                  </a:lnTo>
                  <a:lnTo>
                    <a:pt x="1074" y="1009"/>
                  </a:lnTo>
                  <a:lnTo>
                    <a:pt x="1103" y="1011"/>
                  </a:lnTo>
                  <a:lnTo>
                    <a:pt x="1113" y="1017"/>
                  </a:lnTo>
                  <a:lnTo>
                    <a:pt x="1120" y="1020"/>
                  </a:lnTo>
                  <a:lnTo>
                    <a:pt x="1122" y="1020"/>
                  </a:lnTo>
                  <a:lnTo>
                    <a:pt x="1130" y="1024"/>
                  </a:lnTo>
                  <a:lnTo>
                    <a:pt x="1145" y="1025"/>
                  </a:lnTo>
                  <a:lnTo>
                    <a:pt x="1152" y="1024"/>
                  </a:lnTo>
                  <a:lnTo>
                    <a:pt x="1158" y="1021"/>
                  </a:lnTo>
                  <a:lnTo>
                    <a:pt x="1162" y="1017"/>
                  </a:lnTo>
                  <a:lnTo>
                    <a:pt x="1173" y="1013"/>
                  </a:lnTo>
                  <a:lnTo>
                    <a:pt x="1181" y="1010"/>
                  </a:lnTo>
                  <a:lnTo>
                    <a:pt x="1202" y="995"/>
                  </a:lnTo>
                  <a:lnTo>
                    <a:pt x="1207" y="994"/>
                  </a:lnTo>
                  <a:lnTo>
                    <a:pt x="1215" y="992"/>
                  </a:lnTo>
                  <a:lnTo>
                    <a:pt x="1232" y="992"/>
                  </a:lnTo>
                  <a:lnTo>
                    <a:pt x="1244" y="995"/>
                  </a:lnTo>
                  <a:lnTo>
                    <a:pt x="1266" y="1004"/>
                  </a:lnTo>
                  <a:lnTo>
                    <a:pt x="1291" y="1015"/>
                  </a:lnTo>
                  <a:lnTo>
                    <a:pt x="1309" y="1033"/>
                  </a:lnTo>
                  <a:lnTo>
                    <a:pt x="1316" y="1042"/>
                  </a:lnTo>
                  <a:lnTo>
                    <a:pt x="1336" y="1060"/>
                  </a:lnTo>
                  <a:lnTo>
                    <a:pt x="1345" y="1070"/>
                  </a:lnTo>
                  <a:lnTo>
                    <a:pt x="1362" y="1083"/>
                  </a:lnTo>
                  <a:lnTo>
                    <a:pt x="1364" y="1081"/>
                  </a:lnTo>
                  <a:lnTo>
                    <a:pt x="1366" y="1065"/>
                  </a:lnTo>
                  <a:lnTo>
                    <a:pt x="1368" y="1063"/>
                  </a:lnTo>
                  <a:lnTo>
                    <a:pt x="1369" y="1060"/>
                  </a:lnTo>
                  <a:lnTo>
                    <a:pt x="1367" y="1053"/>
                  </a:lnTo>
                  <a:lnTo>
                    <a:pt x="1368" y="1052"/>
                  </a:lnTo>
                  <a:lnTo>
                    <a:pt x="1371" y="1047"/>
                  </a:lnTo>
                  <a:lnTo>
                    <a:pt x="1377" y="1037"/>
                  </a:lnTo>
                  <a:lnTo>
                    <a:pt x="1378" y="1033"/>
                  </a:lnTo>
                  <a:lnTo>
                    <a:pt x="1401" y="997"/>
                  </a:lnTo>
                  <a:lnTo>
                    <a:pt x="1431" y="994"/>
                  </a:lnTo>
                  <a:lnTo>
                    <a:pt x="1454" y="994"/>
                  </a:lnTo>
                  <a:lnTo>
                    <a:pt x="1455" y="995"/>
                  </a:lnTo>
                  <a:lnTo>
                    <a:pt x="1455" y="994"/>
                  </a:lnTo>
                  <a:lnTo>
                    <a:pt x="1457" y="979"/>
                  </a:lnTo>
                  <a:lnTo>
                    <a:pt x="1454" y="974"/>
                  </a:lnTo>
                  <a:lnTo>
                    <a:pt x="1444" y="966"/>
                  </a:lnTo>
                  <a:lnTo>
                    <a:pt x="1441" y="957"/>
                  </a:lnTo>
                  <a:lnTo>
                    <a:pt x="1425" y="947"/>
                  </a:lnTo>
                  <a:lnTo>
                    <a:pt x="1399" y="922"/>
                  </a:lnTo>
                  <a:lnTo>
                    <a:pt x="1401" y="923"/>
                  </a:lnTo>
                  <a:lnTo>
                    <a:pt x="1433" y="923"/>
                  </a:lnTo>
                  <a:lnTo>
                    <a:pt x="1433" y="896"/>
                  </a:lnTo>
                  <a:lnTo>
                    <a:pt x="1528" y="895"/>
                  </a:lnTo>
                  <a:lnTo>
                    <a:pt x="1541" y="892"/>
                  </a:lnTo>
                  <a:lnTo>
                    <a:pt x="1546" y="892"/>
                  </a:lnTo>
                  <a:lnTo>
                    <a:pt x="1561" y="864"/>
                  </a:lnTo>
                  <a:lnTo>
                    <a:pt x="1565" y="861"/>
                  </a:lnTo>
                  <a:lnTo>
                    <a:pt x="1571" y="863"/>
                  </a:lnTo>
                  <a:lnTo>
                    <a:pt x="1572" y="855"/>
                  </a:lnTo>
                  <a:lnTo>
                    <a:pt x="1583" y="839"/>
                  </a:lnTo>
                  <a:lnTo>
                    <a:pt x="1590" y="842"/>
                  </a:lnTo>
                  <a:lnTo>
                    <a:pt x="1588" y="858"/>
                  </a:lnTo>
                  <a:lnTo>
                    <a:pt x="1593" y="859"/>
                  </a:lnTo>
                  <a:lnTo>
                    <a:pt x="1595" y="861"/>
                  </a:lnTo>
                  <a:lnTo>
                    <a:pt x="1594" y="876"/>
                  </a:lnTo>
                  <a:lnTo>
                    <a:pt x="1597" y="886"/>
                  </a:lnTo>
                  <a:lnTo>
                    <a:pt x="1600" y="881"/>
                  </a:lnTo>
                  <a:lnTo>
                    <a:pt x="1606" y="860"/>
                  </a:lnTo>
                  <a:lnTo>
                    <a:pt x="1608" y="849"/>
                  </a:lnTo>
                  <a:lnTo>
                    <a:pt x="1616" y="825"/>
                  </a:lnTo>
                  <a:lnTo>
                    <a:pt x="1619" y="815"/>
                  </a:lnTo>
                  <a:lnTo>
                    <a:pt x="1616" y="810"/>
                  </a:lnTo>
                  <a:lnTo>
                    <a:pt x="1611" y="806"/>
                  </a:lnTo>
                  <a:lnTo>
                    <a:pt x="1620" y="801"/>
                  </a:lnTo>
                  <a:lnTo>
                    <a:pt x="1619" y="794"/>
                  </a:lnTo>
                  <a:lnTo>
                    <a:pt x="1611" y="790"/>
                  </a:lnTo>
                  <a:lnTo>
                    <a:pt x="1617" y="782"/>
                  </a:lnTo>
                  <a:lnTo>
                    <a:pt x="1622" y="772"/>
                  </a:lnTo>
                  <a:lnTo>
                    <a:pt x="1622" y="763"/>
                  </a:lnTo>
                  <a:lnTo>
                    <a:pt x="1632" y="744"/>
                  </a:lnTo>
                  <a:lnTo>
                    <a:pt x="1641" y="736"/>
                  </a:lnTo>
                  <a:lnTo>
                    <a:pt x="1653" y="723"/>
                  </a:lnTo>
                  <a:lnTo>
                    <a:pt x="1656" y="714"/>
                  </a:lnTo>
                  <a:lnTo>
                    <a:pt x="1657" y="703"/>
                  </a:lnTo>
                  <a:lnTo>
                    <a:pt x="1654" y="692"/>
                  </a:lnTo>
                  <a:lnTo>
                    <a:pt x="1648" y="683"/>
                  </a:lnTo>
                  <a:lnTo>
                    <a:pt x="1617" y="680"/>
                  </a:lnTo>
                  <a:lnTo>
                    <a:pt x="1605" y="691"/>
                  </a:lnTo>
                  <a:lnTo>
                    <a:pt x="1605" y="678"/>
                  </a:lnTo>
                  <a:lnTo>
                    <a:pt x="1588" y="675"/>
                  </a:lnTo>
                  <a:lnTo>
                    <a:pt x="1576" y="676"/>
                  </a:lnTo>
                  <a:lnTo>
                    <a:pt x="1555" y="682"/>
                  </a:lnTo>
                  <a:lnTo>
                    <a:pt x="1544" y="690"/>
                  </a:lnTo>
                  <a:lnTo>
                    <a:pt x="1519" y="691"/>
                  </a:lnTo>
                  <a:lnTo>
                    <a:pt x="1504" y="691"/>
                  </a:lnTo>
                  <a:lnTo>
                    <a:pt x="1495" y="692"/>
                  </a:lnTo>
                  <a:lnTo>
                    <a:pt x="1484" y="697"/>
                  </a:lnTo>
                  <a:lnTo>
                    <a:pt x="1474" y="699"/>
                  </a:lnTo>
                  <a:lnTo>
                    <a:pt x="1464" y="708"/>
                  </a:lnTo>
                  <a:lnTo>
                    <a:pt x="1459" y="720"/>
                  </a:lnTo>
                  <a:lnTo>
                    <a:pt x="1457" y="750"/>
                  </a:lnTo>
                  <a:lnTo>
                    <a:pt x="1453" y="767"/>
                  </a:lnTo>
                  <a:lnTo>
                    <a:pt x="1449" y="779"/>
                  </a:lnTo>
                  <a:lnTo>
                    <a:pt x="1443" y="788"/>
                  </a:lnTo>
                  <a:lnTo>
                    <a:pt x="1441" y="801"/>
                  </a:lnTo>
                  <a:lnTo>
                    <a:pt x="1436" y="812"/>
                  </a:lnTo>
                  <a:lnTo>
                    <a:pt x="1426" y="823"/>
                  </a:lnTo>
                  <a:lnTo>
                    <a:pt x="1411" y="830"/>
                  </a:lnTo>
                  <a:lnTo>
                    <a:pt x="1414" y="849"/>
                  </a:lnTo>
                  <a:lnTo>
                    <a:pt x="1395" y="859"/>
                  </a:lnTo>
                  <a:lnTo>
                    <a:pt x="1387" y="860"/>
                  </a:lnTo>
                  <a:lnTo>
                    <a:pt x="1380" y="859"/>
                  </a:lnTo>
                  <a:lnTo>
                    <a:pt x="1377" y="854"/>
                  </a:lnTo>
                  <a:lnTo>
                    <a:pt x="1377" y="848"/>
                  </a:lnTo>
                  <a:lnTo>
                    <a:pt x="1368" y="846"/>
                  </a:lnTo>
                  <a:lnTo>
                    <a:pt x="1351" y="846"/>
                  </a:lnTo>
                  <a:lnTo>
                    <a:pt x="1345" y="848"/>
                  </a:lnTo>
                  <a:lnTo>
                    <a:pt x="1335" y="850"/>
                  </a:lnTo>
                  <a:lnTo>
                    <a:pt x="1321" y="858"/>
                  </a:lnTo>
                  <a:lnTo>
                    <a:pt x="1312" y="860"/>
                  </a:lnTo>
                  <a:lnTo>
                    <a:pt x="1303" y="859"/>
                  </a:lnTo>
                  <a:lnTo>
                    <a:pt x="1275" y="864"/>
                  </a:lnTo>
                  <a:lnTo>
                    <a:pt x="1251" y="876"/>
                  </a:lnTo>
                  <a:lnTo>
                    <a:pt x="1238" y="876"/>
                  </a:lnTo>
                  <a:lnTo>
                    <a:pt x="1226" y="868"/>
                  </a:lnTo>
                  <a:lnTo>
                    <a:pt x="1215" y="853"/>
                  </a:lnTo>
                  <a:lnTo>
                    <a:pt x="1210" y="849"/>
                  </a:lnTo>
                  <a:lnTo>
                    <a:pt x="1210" y="852"/>
                  </a:lnTo>
                  <a:lnTo>
                    <a:pt x="1195" y="850"/>
                  </a:lnTo>
                  <a:lnTo>
                    <a:pt x="1183" y="846"/>
                  </a:lnTo>
                  <a:lnTo>
                    <a:pt x="1175" y="843"/>
                  </a:lnTo>
                  <a:lnTo>
                    <a:pt x="1169" y="839"/>
                  </a:lnTo>
                  <a:lnTo>
                    <a:pt x="1164" y="832"/>
                  </a:lnTo>
                  <a:lnTo>
                    <a:pt x="1160" y="830"/>
                  </a:lnTo>
                  <a:lnTo>
                    <a:pt x="1154" y="822"/>
                  </a:lnTo>
                  <a:lnTo>
                    <a:pt x="1152" y="820"/>
                  </a:lnTo>
                  <a:lnTo>
                    <a:pt x="1149" y="820"/>
                  </a:lnTo>
                  <a:lnTo>
                    <a:pt x="1148" y="818"/>
                  </a:lnTo>
                  <a:lnTo>
                    <a:pt x="1146" y="809"/>
                  </a:lnTo>
                  <a:lnTo>
                    <a:pt x="1130" y="773"/>
                  </a:lnTo>
                  <a:lnTo>
                    <a:pt x="1126" y="766"/>
                  </a:lnTo>
                  <a:lnTo>
                    <a:pt x="1120" y="761"/>
                  </a:lnTo>
                  <a:lnTo>
                    <a:pt x="1108" y="747"/>
                  </a:lnTo>
                  <a:lnTo>
                    <a:pt x="1103" y="741"/>
                  </a:lnTo>
                  <a:lnTo>
                    <a:pt x="1088" y="717"/>
                  </a:lnTo>
                  <a:lnTo>
                    <a:pt x="1084" y="705"/>
                  </a:lnTo>
                  <a:lnTo>
                    <a:pt x="1086" y="703"/>
                  </a:lnTo>
                  <a:lnTo>
                    <a:pt x="1090" y="696"/>
                  </a:lnTo>
                  <a:lnTo>
                    <a:pt x="1090" y="690"/>
                  </a:lnTo>
                  <a:lnTo>
                    <a:pt x="1089" y="686"/>
                  </a:lnTo>
                  <a:lnTo>
                    <a:pt x="1071" y="664"/>
                  </a:lnTo>
                  <a:lnTo>
                    <a:pt x="1063" y="645"/>
                  </a:lnTo>
                  <a:lnTo>
                    <a:pt x="1063" y="634"/>
                  </a:lnTo>
                  <a:lnTo>
                    <a:pt x="1068" y="611"/>
                  </a:lnTo>
                  <a:lnTo>
                    <a:pt x="1067" y="574"/>
                  </a:lnTo>
                  <a:lnTo>
                    <a:pt x="1067" y="562"/>
                  </a:lnTo>
                  <a:lnTo>
                    <a:pt x="1065" y="552"/>
                  </a:lnTo>
                  <a:lnTo>
                    <a:pt x="1061" y="547"/>
                  </a:lnTo>
                  <a:lnTo>
                    <a:pt x="1060" y="529"/>
                  </a:lnTo>
                  <a:lnTo>
                    <a:pt x="1060" y="505"/>
                  </a:lnTo>
                  <a:lnTo>
                    <a:pt x="1057" y="502"/>
                  </a:lnTo>
                  <a:lnTo>
                    <a:pt x="1057" y="498"/>
                  </a:lnTo>
                  <a:lnTo>
                    <a:pt x="1062" y="484"/>
                  </a:lnTo>
                  <a:lnTo>
                    <a:pt x="1068" y="479"/>
                  </a:lnTo>
                  <a:lnTo>
                    <a:pt x="1071" y="467"/>
                  </a:lnTo>
                  <a:lnTo>
                    <a:pt x="1071" y="459"/>
                  </a:lnTo>
                  <a:lnTo>
                    <a:pt x="1073" y="455"/>
                  </a:lnTo>
                  <a:lnTo>
                    <a:pt x="1086" y="459"/>
                  </a:lnTo>
                  <a:lnTo>
                    <a:pt x="1089" y="457"/>
                  </a:lnTo>
                  <a:lnTo>
                    <a:pt x="1095" y="450"/>
                  </a:lnTo>
                  <a:lnTo>
                    <a:pt x="1098" y="444"/>
                  </a:lnTo>
                  <a:lnTo>
                    <a:pt x="1099" y="434"/>
                  </a:lnTo>
                  <a:lnTo>
                    <a:pt x="1098" y="433"/>
                  </a:lnTo>
                  <a:lnTo>
                    <a:pt x="1095" y="439"/>
                  </a:lnTo>
                  <a:lnTo>
                    <a:pt x="1093" y="443"/>
                  </a:lnTo>
                  <a:lnTo>
                    <a:pt x="1090" y="444"/>
                  </a:lnTo>
                  <a:lnTo>
                    <a:pt x="1089" y="444"/>
                  </a:lnTo>
                  <a:lnTo>
                    <a:pt x="1090" y="438"/>
                  </a:lnTo>
                  <a:lnTo>
                    <a:pt x="1095" y="425"/>
                  </a:lnTo>
                  <a:lnTo>
                    <a:pt x="1078" y="424"/>
                  </a:lnTo>
                  <a:lnTo>
                    <a:pt x="1060" y="416"/>
                  </a:lnTo>
                  <a:lnTo>
                    <a:pt x="1033" y="413"/>
                  </a:lnTo>
                  <a:lnTo>
                    <a:pt x="1018" y="405"/>
                  </a:lnTo>
                  <a:lnTo>
                    <a:pt x="1004" y="403"/>
                  </a:lnTo>
                  <a:lnTo>
                    <a:pt x="987" y="392"/>
                  </a:lnTo>
                  <a:lnTo>
                    <a:pt x="970" y="366"/>
                  </a:lnTo>
                  <a:lnTo>
                    <a:pt x="955" y="319"/>
                  </a:lnTo>
                  <a:lnTo>
                    <a:pt x="938" y="308"/>
                  </a:lnTo>
                  <a:lnTo>
                    <a:pt x="930" y="288"/>
                  </a:lnTo>
                  <a:lnTo>
                    <a:pt x="914" y="271"/>
                  </a:lnTo>
                  <a:lnTo>
                    <a:pt x="894" y="225"/>
                  </a:lnTo>
                  <a:lnTo>
                    <a:pt x="883" y="217"/>
                  </a:lnTo>
                  <a:lnTo>
                    <a:pt x="877" y="207"/>
                  </a:lnTo>
                  <a:lnTo>
                    <a:pt x="860" y="191"/>
                  </a:lnTo>
                  <a:lnTo>
                    <a:pt x="852" y="181"/>
                  </a:lnTo>
                  <a:lnTo>
                    <a:pt x="807" y="183"/>
                  </a:lnTo>
                  <a:lnTo>
                    <a:pt x="796" y="180"/>
                  </a:lnTo>
                  <a:lnTo>
                    <a:pt x="785" y="185"/>
                  </a:lnTo>
                  <a:lnTo>
                    <a:pt x="782" y="188"/>
                  </a:lnTo>
                  <a:lnTo>
                    <a:pt x="759" y="235"/>
                  </a:lnTo>
                  <a:lnTo>
                    <a:pt x="735" y="230"/>
                  </a:lnTo>
                  <a:lnTo>
                    <a:pt x="711" y="214"/>
                  </a:lnTo>
                  <a:lnTo>
                    <a:pt x="692" y="198"/>
                  </a:lnTo>
                  <a:lnTo>
                    <a:pt x="678" y="180"/>
                  </a:lnTo>
                  <a:lnTo>
                    <a:pt x="664" y="129"/>
                  </a:lnTo>
                  <a:lnTo>
                    <a:pt x="635" y="110"/>
                  </a:lnTo>
                  <a:lnTo>
                    <a:pt x="615" y="93"/>
                  </a:lnTo>
                  <a:lnTo>
                    <a:pt x="606" y="80"/>
                  </a:lnTo>
                  <a:lnTo>
                    <a:pt x="594" y="74"/>
                  </a:lnTo>
                  <a:lnTo>
                    <a:pt x="587" y="62"/>
                  </a:lnTo>
                  <a:lnTo>
                    <a:pt x="582" y="59"/>
                  </a:lnTo>
                  <a:lnTo>
                    <a:pt x="572" y="53"/>
                  </a:lnTo>
                  <a:lnTo>
                    <a:pt x="482" y="54"/>
                  </a:lnTo>
                  <a:lnTo>
                    <a:pt x="481" y="84"/>
                  </a:lnTo>
                  <a:lnTo>
                    <a:pt x="437" y="84"/>
                  </a:lnTo>
                  <a:lnTo>
                    <a:pt x="334" y="84"/>
                  </a:lnTo>
                  <a:lnTo>
                    <a:pt x="125" y="7"/>
                  </a:lnTo>
                  <a:lnTo>
                    <a:pt x="124" y="0"/>
                  </a:lnTo>
                  <a:lnTo>
                    <a:pt x="0" y="10"/>
                  </a:lnTo>
                  <a:lnTo>
                    <a:pt x="7" y="18"/>
                  </a:lnTo>
                  <a:lnTo>
                    <a:pt x="8" y="25"/>
                  </a:lnTo>
                  <a:lnTo>
                    <a:pt x="12" y="31"/>
                  </a:lnTo>
                  <a:lnTo>
                    <a:pt x="16" y="41"/>
                  </a:lnTo>
                  <a:lnTo>
                    <a:pt x="22" y="47"/>
                  </a:lnTo>
                  <a:lnTo>
                    <a:pt x="22" y="52"/>
                  </a:lnTo>
                  <a:lnTo>
                    <a:pt x="25" y="52"/>
                  </a:lnTo>
                  <a:lnTo>
                    <a:pt x="29" y="57"/>
                  </a:lnTo>
                  <a:lnTo>
                    <a:pt x="30" y="73"/>
                  </a:lnTo>
                  <a:lnTo>
                    <a:pt x="48" y="99"/>
                  </a:lnTo>
                  <a:lnTo>
                    <a:pt x="50" y="106"/>
                  </a:lnTo>
                  <a:lnTo>
                    <a:pt x="50" y="111"/>
                  </a:lnTo>
                  <a:lnTo>
                    <a:pt x="52" y="112"/>
                  </a:lnTo>
                  <a:lnTo>
                    <a:pt x="54" y="117"/>
                  </a:lnTo>
                  <a:lnTo>
                    <a:pt x="57" y="120"/>
                  </a:lnTo>
                  <a:lnTo>
                    <a:pt x="65" y="137"/>
                  </a:lnTo>
                  <a:lnTo>
                    <a:pt x="65" y="147"/>
                  </a:lnTo>
                  <a:lnTo>
                    <a:pt x="66" y="149"/>
                  </a:lnTo>
                  <a:lnTo>
                    <a:pt x="70" y="145"/>
                  </a:lnTo>
                  <a:lnTo>
                    <a:pt x="72" y="147"/>
                  </a:lnTo>
                  <a:lnTo>
                    <a:pt x="75" y="155"/>
                  </a:lnTo>
                  <a:lnTo>
                    <a:pt x="78" y="176"/>
                  </a:lnTo>
                  <a:lnTo>
                    <a:pt x="82" y="187"/>
                  </a:lnTo>
                  <a:lnTo>
                    <a:pt x="84" y="191"/>
                  </a:lnTo>
                  <a:lnTo>
                    <a:pt x="94" y="195"/>
                  </a:lnTo>
                  <a:lnTo>
                    <a:pt x="98" y="197"/>
                  </a:lnTo>
                  <a:lnTo>
                    <a:pt x="104" y="198"/>
                  </a:lnTo>
                  <a:lnTo>
                    <a:pt x="111" y="208"/>
                  </a:lnTo>
                  <a:lnTo>
                    <a:pt x="121" y="209"/>
                  </a:lnTo>
                  <a:lnTo>
                    <a:pt x="126" y="217"/>
                  </a:lnTo>
                  <a:lnTo>
                    <a:pt x="132" y="228"/>
                  </a:lnTo>
                  <a:lnTo>
                    <a:pt x="136" y="230"/>
                  </a:lnTo>
                  <a:lnTo>
                    <a:pt x="147" y="241"/>
                  </a:lnTo>
                  <a:lnTo>
                    <a:pt x="151" y="244"/>
                  </a:lnTo>
                  <a:lnTo>
                    <a:pt x="170" y="268"/>
                  </a:lnTo>
                  <a:lnTo>
                    <a:pt x="172" y="276"/>
                  </a:lnTo>
                  <a:lnTo>
                    <a:pt x="172" y="284"/>
                  </a:lnTo>
                  <a:lnTo>
                    <a:pt x="173" y="287"/>
                  </a:lnTo>
                  <a:lnTo>
                    <a:pt x="172" y="290"/>
                  </a:lnTo>
                  <a:lnTo>
                    <a:pt x="173" y="295"/>
                  </a:lnTo>
                  <a:lnTo>
                    <a:pt x="168" y="296"/>
                  </a:lnTo>
                  <a:lnTo>
                    <a:pt x="164" y="300"/>
                  </a:lnTo>
                  <a:lnTo>
                    <a:pt x="164" y="305"/>
                  </a:lnTo>
                  <a:lnTo>
                    <a:pt x="167" y="306"/>
                  </a:lnTo>
                  <a:lnTo>
                    <a:pt x="165" y="311"/>
                  </a:lnTo>
                  <a:lnTo>
                    <a:pt x="159" y="306"/>
                  </a:lnTo>
                  <a:lnTo>
                    <a:pt x="142" y="311"/>
                  </a:lnTo>
                  <a:lnTo>
                    <a:pt x="120" y="309"/>
                  </a:lnTo>
                  <a:lnTo>
                    <a:pt x="120" y="317"/>
                  </a:lnTo>
                  <a:lnTo>
                    <a:pt x="122" y="319"/>
                  </a:lnTo>
                  <a:lnTo>
                    <a:pt x="126" y="315"/>
                  </a:lnTo>
                  <a:lnTo>
                    <a:pt x="137" y="326"/>
                  </a:lnTo>
                  <a:lnTo>
                    <a:pt x="147" y="330"/>
                  </a:lnTo>
                  <a:lnTo>
                    <a:pt x="149" y="333"/>
                  </a:lnTo>
                  <a:lnTo>
                    <a:pt x="152" y="344"/>
                  </a:lnTo>
                  <a:lnTo>
                    <a:pt x="156" y="347"/>
                  </a:lnTo>
                  <a:lnTo>
                    <a:pt x="165" y="348"/>
                  </a:lnTo>
                  <a:lnTo>
                    <a:pt x="170" y="351"/>
                  </a:lnTo>
                  <a:lnTo>
                    <a:pt x="173" y="357"/>
                  </a:lnTo>
                  <a:lnTo>
                    <a:pt x="179" y="358"/>
                  </a:lnTo>
                  <a:lnTo>
                    <a:pt x="188" y="363"/>
                  </a:lnTo>
                  <a:lnTo>
                    <a:pt x="192" y="369"/>
                  </a:lnTo>
                  <a:lnTo>
                    <a:pt x="199" y="373"/>
                  </a:lnTo>
                  <a:lnTo>
                    <a:pt x="212" y="375"/>
                  </a:lnTo>
                  <a:lnTo>
                    <a:pt x="222" y="363"/>
                  </a:lnTo>
                  <a:lnTo>
                    <a:pt x="224" y="368"/>
                  </a:lnTo>
                  <a:lnTo>
                    <a:pt x="223" y="375"/>
                  </a:lnTo>
                  <a:lnTo>
                    <a:pt x="227" y="380"/>
                  </a:lnTo>
                  <a:lnTo>
                    <a:pt x="239" y="397"/>
                  </a:lnTo>
                  <a:lnTo>
                    <a:pt x="251" y="405"/>
                  </a:lnTo>
                  <a:lnTo>
                    <a:pt x="258" y="408"/>
                  </a:lnTo>
                  <a:lnTo>
                    <a:pt x="264" y="408"/>
                  </a:lnTo>
                  <a:lnTo>
                    <a:pt x="267" y="414"/>
                  </a:lnTo>
                  <a:lnTo>
                    <a:pt x="277" y="436"/>
                  </a:lnTo>
                  <a:lnTo>
                    <a:pt x="278" y="444"/>
                  </a:lnTo>
                  <a:lnTo>
                    <a:pt x="280" y="466"/>
                  </a:lnTo>
                  <a:lnTo>
                    <a:pt x="276" y="483"/>
                  </a:lnTo>
                  <a:lnTo>
                    <a:pt x="272" y="491"/>
                  </a:lnTo>
                  <a:lnTo>
                    <a:pt x="272" y="497"/>
                  </a:lnTo>
                  <a:lnTo>
                    <a:pt x="275" y="492"/>
                  </a:lnTo>
                  <a:lnTo>
                    <a:pt x="277" y="491"/>
                  </a:lnTo>
                  <a:lnTo>
                    <a:pt x="280" y="495"/>
                  </a:lnTo>
                  <a:lnTo>
                    <a:pt x="286" y="494"/>
                  </a:lnTo>
                  <a:lnTo>
                    <a:pt x="291" y="498"/>
                  </a:lnTo>
                  <a:lnTo>
                    <a:pt x="292" y="504"/>
                  </a:lnTo>
                  <a:lnTo>
                    <a:pt x="294" y="508"/>
                  </a:lnTo>
                  <a:lnTo>
                    <a:pt x="305" y="509"/>
                  </a:lnTo>
                  <a:lnTo>
                    <a:pt x="305" y="514"/>
                  </a:lnTo>
                  <a:lnTo>
                    <a:pt x="315" y="524"/>
                  </a:lnTo>
                  <a:lnTo>
                    <a:pt x="334" y="534"/>
                  </a:lnTo>
                  <a:lnTo>
                    <a:pt x="340" y="541"/>
                  </a:lnTo>
                  <a:lnTo>
                    <a:pt x="361" y="559"/>
                  </a:lnTo>
                  <a:lnTo>
                    <a:pt x="368" y="562"/>
                  </a:lnTo>
                  <a:lnTo>
                    <a:pt x="379" y="575"/>
                  </a:lnTo>
                  <a:lnTo>
                    <a:pt x="388" y="600"/>
                  </a:lnTo>
                  <a:lnTo>
                    <a:pt x="394" y="606"/>
                  </a:lnTo>
                  <a:lnTo>
                    <a:pt x="399" y="607"/>
                  </a:lnTo>
                  <a:lnTo>
                    <a:pt x="404" y="601"/>
                  </a:lnTo>
                  <a:lnTo>
                    <a:pt x="412" y="597"/>
                  </a:lnTo>
                  <a:lnTo>
                    <a:pt x="419" y="590"/>
                  </a:lnTo>
                  <a:lnTo>
                    <a:pt x="422" y="584"/>
                  </a:lnTo>
                  <a:lnTo>
                    <a:pt x="423" y="575"/>
                  </a:lnTo>
                  <a:lnTo>
                    <a:pt x="421" y="569"/>
                  </a:lnTo>
                  <a:lnTo>
                    <a:pt x="415" y="563"/>
                  </a:lnTo>
                  <a:lnTo>
                    <a:pt x="412" y="557"/>
                  </a:lnTo>
                  <a:lnTo>
                    <a:pt x="404" y="546"/>
                  </a:lnTo>
                  <a:lnTo>
                    <a:pt x="404" y="541"/>
                  </a:lnTo>
                  <a:lnTo>
                    <a:pt x="390" y="532"/>
                  </a:lnTo>
                  <a:lnTo>
                    <a:pt x="382" y="524"/>
                  </a:lnTo>
                  <a:lnTo>
                    <a:pt x="373" y="531"/>
                  </a:lnTo>
                  <a:lnTo>
                    <a:pt x="367" y="529"/>
                  </a:lnTo>
                  <a:lnTo>
                    <a:pt x="362" y="524"/>
                  </a:lnTo>
                  <a:lnTo>
                    <a:pt x="355" y="511"/>
                  </a:lnTo>
                  <a:lnTo>
                    <a:pt x="353" y="507"/>
                  </a:lnTo>
                  <a:lnTo>
                    <a:pt x="353" y="488"/>
                  </a:lnTo>
                  <a:lnTo>
                    <a:pt x="346" y="475"/>
                  </a:lnTo>
                  <a:lnTo>
                    <a:pt x="342" y="468"/>
                  </a:lnTo>
                  <a:lnTo>
                    <a:pt x="341" y="470"/>
                  </a:lnTo>
                  <a:lnTo>
                    <a:pt x="341" y="451"/>
                  </a:lnTo>
                  <a:lnTo>
                    <a:pt x="333" y="445"/>
                  </a:lnTo>
                  <a:lnTo>
                    <a:pt x="330" y="441"/>
                  </a:lnTo>
                  <a:lnTo>
                    <a:pt x="324" y="434"/>
                  </a:lnTo>
                  <a:lnTo>
                    <a:pt x="323" y="424"/>
                  </a:lnTo>
                  <a:lnTo>
                    <a:pt x="320" y="405"/>
                  </a:lnTo>
                  <a:lnTo>
                    <a:pt x="317" y="402"/>
                  </a:lnTo>
                  <a:lnTo>
                    <a:pt x="315" y="395"/>
                  </a:lnTo>
                  <a:lnTo>
                    <a:pt x="308" y="379"/>
                  </a:lnTo>
                  <a:lnTo>
                    <a:pt x="299" y="370"/>
                  </a:lnTo>
                  <a:lnTo>
                    <a:pt x="294" y="370"/>
                  </a:lnTo>
                  <a:lnTo>
                    <a:pt x="296" y="382"/>
                  </a:lnTo>
                  <a:lnTo>
                    <a:pt x="299" y="387"/>
                  </a:lnTo>
                  <a:lnTo>
                    <a:pt x="298" y="387"/>
                  </a:lnTo>
                  <a:lnTo>
                    <a:pt x="292" y="380"/>
                  </a:lnTo>
                  <a:lnTo>
                    <a:pt x="292" y="375"/>
                  </a:lnTo>
                  <a:lnTo>
                    <a:pt x="287" y="368"/>
                  </a:lnTo>
                  <a:lnTo>
                    <a:pt x="285" y="360"/>
                  </a:lnTo>
                  <a:lnTo>
                    <a:pt x="285" y="358"/>
                  </a:lnTo>
                  <a:lnTo>
                    <a:pt x="282" y="353"/>
                  </a:lnTo>
                  <a:lnTo>
                    <a:pt x="274" y="349"/>
                  </a:lnTo>
                  <a:lnTo>
                    <a:pt x="272" y="341"/>
                  </a:lnTo>
                  <a:lnTo>
                    <a:pt x="266" y="330"/>
                  </a:lnTo>
                  <a:lnTo>
                    <a:pt x="247" y="309"/>
                  </a:lnTo>
                  <a:lnTo>
                    <a:pt x="244" y="298"/>
                  </a:lnTo>
                  <a:lnTo>
                    <a:pt x="243" y="289"/>
                  </a:lnTo>
                  <a:lnTo>
                    <a:pt x="240" y="282"/>
                  </a:lnTo>
                  <a:lnTo>
                    <a:pt x="239" y="274"/>
                  </a:lnTo>
                  <a:lnTo>
                    <a:pt x="238" y="274"/>
                  </a:lnTo>
                  <a:lnTo>
                    <a:pt x="237" y="271"/>
                  </a:lnTo>
                  <a:lnTo>
                    <a:pt x="234" y="269"/>
                  </a:lnTo>
                  <a:lnTo>
                    <a:pt x="231" y="271"/>
                  </a:lnTo>
                  <a:lnTo>
                    <a:pt x="229" y="269"/>
                  </a:lnTo>
                  <a:lnTo>
                    <a:pt x="224" y="261"/>
                  </a:lnTo>
                  <a:lnTo>
                    <a:pt x="219" y="246"/>
                  </a:lnTo>
                  <a:lnTo>
                    <a:pt x="217" y="247"/>
                  </a:lnTo>
                  <a:lnTo>
                    <a:pt x="215" y="246"/>
                  </a:lnTo>
                  <a:lnTo>
                    <a:pt x="208" y="241"/>
                  </a:lnTo>
                  <a:lnTo>
                    <a:pt x="204" y="242"/>
                  </a:lnTo>
                  <a:lnTo>
                    <a:pt x="197" y="229"/>
                  </a:lnTo>
                  <a:lnTo>
                    <a:pt x="195" y="218"/>
                  </a:lnTo>
                  <a:lnTo>
                    <a:pt x="175" y="202"/>
                  </a:lnTo>
                  <a:lnTo>
                    <a:pt x="170" y="197"/>
                  </a:lnTo>
                  <a:lnTo>
                    <a:pt x="168" y="192"/>
                  </a:lnTo>
                  <a:lnTo>
                    <a:pt x="164" y="190"/>
                  </a:lnTo>
                  <a:lnTo>
                    <a:pt x="157" y="188"/>
                  </a:lnTo>
                  <a:lnTo>
                    <a:pt x="156" y="183"/>
                  </a:lnTo>
                  <a:lnTo>
                    <a:pt x="152" y="176"/>
                  </a:lnTo>
                  <a:lnTo>
                    <a:pt x="148" y="169"/>
                  </a:lnTo>
                  <a:lnTo>
                    <a:pt x="143" y="164"/>
                  </a:lnTo>
                  <a:lnTo>
                    <a:pt x="140" y="143"/>
                  </a:lnTo>
                  <a:lnTo>
                    <a:pt x="138" y="125"/>
                  </a:lnTo>
                  <a:lnTo>
                    <a:pt x="137" y="115"/>
                  </a:lnTo>
                  <a:lnTo>
                    <a:pt x="132" y="107"/>
                  </a:lnTo>
                  <a:lnTo>
                    <a:pt x="130" y="100"/>
                  </a:lnTo>
                  <a:lnTo>
                    <a:pt x="127" y="82"/>
                  </a:lnTo>
                  <a:lnTo>
                    <a:pt x="127" y="72"/>
                  </a:lnTo>
                  <a:lnTo>
                    <a:pt x="129" y="64"/>
                  </a:lnTo>
                  <a:lnTo>
                    <a:pt x="127" y="56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grpSp>
          <p:nvGrpSpPr>
            <p:cNvPr id="151" name="Group 270"/>
            <p:cNvGrpSpPr>
              <a:grpSpLocks noChangeAspect="1"/>
            </p:cNvGrpSpPr>
            <p:nvPr/>
          </p:nvGrpSpPr>
          <p:grpSpPr bwMode="gray">
            <a:xfrm>
              <a:off x="-7559" y="1852750"/>
              <a:ext cx="1461316" cy="1223707"/>
              <a:chOff x="672" y="1356"/>
              <a:chExt cx="1112" cy="848"/>
            </a:xfrm>
            <a:grpFill/>
          </p:grpSpPr>
          <p:grpSp>
            <p:nvGrpSpPr>
              <p:cNvPr id="326" name="Group 271"/>
              <p:cNvGrpSpPr>
                <a:grpSpLocks noChangeAspect="1"/>
              </p:cNvGrpSpPr>
              <p:nvPr/>
            </p:nvGrpSpPr>
            <p:grpSpPr bwMode="gray">
              <a:xfrm>
                <a:off x="672" y="1356"/>
                <a:ext cx="418" cy="413"/>
                <a:chOff x="672" y="1356"/>
                <a:chExt cx="418" cy="413"/>
              </a:xfrm>
              <a:grpFill/>
            </p:grpSpPr>
            <p:sp>
              <p:nvSpPr>
                <p:cNvPr id="333" name="Freeform 272"/>
                <p:cNvSpPr>
                  <a:spLocks noChangeAspect="1"/>
                </p:cNvSpPr>
                <p:nvPr/>
              </p:nvSpPr>
              <p:spPr bwMode="gray">
                <a:xfrm>
                  <a:off x="776" y="1738"/>
                  <a:ext cx="3" cy="7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5"/>
                    </a:cxn>
                    <a:cxn ang="0">
                      <a:pos x="1" y="3"/>
                    </a:cxn>
                    <a:cxn ang="0">
                      <a:pos x="7" y="3"/>
                    </a:cxn>
                    <a:cxn ang="0">
                      <a:pos x="12" y="6"/>
                    </a:cxn>
                    <a:cxn ang="0">
                      <a:pos x="9" y="10"/>
                    </a:cxn>
                    <a:cxn ang="0">
                      <a:pos x="11" y="13"/>
                    </a:cxn>
                    <a:cxn ang="0">
                      <a:pos x="5" y="33"/>
                    </a:cxn>
                    <a:cxn ang="0">
                      <a:pos x="4" y="29"/>
                    </a:cxn>
                    <a:cxn ang="0">
                      <a:pos x="4" y="9"/>
                    </a:cxn>
                    <a:cxn ang="0">
                      <a:pos x="3" y="6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2" h="33">
                      <a:moveTo>
                        <a:pt x="3" y="0"/>
                      </a:move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7" y="3"/>
                      </a:lnTo>
                      <a:lnTo>
                        <a:pt x="12" y="6"/>
                      </a:lnTo>
                      <a:lnTo>
                        <a:pt x="9" y="10"/>
                      </a:lnTo>
                      <a:lnTo>
                        <a:pt x="11" y="13"/>
                      </a:lnTo>
                      <a:lnTo>
                        <a:pt x="5" y="33"/>
                      </a:lnTo>
                      <a:lnTo>
                        <a:pt x="4" y="29"/>
                      </a:lnTo>
                      <a:lnTo>
                        <a:pt x="4" y="9"/>
                      </a:lnTo>
                      <a:lnTo>
                        <a:pt x="3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334" name="Freeform 273"/>
                <p:cNvSpPr>
                  <a:spLocks noChangeAspect="1"/>
                </p:cNvSpPr>
                <p:nvPr/>
              </p:nvSpPr>
              <p:spPr bwMode="gray">
                <a:xfrm>
                  <a:off x="833" y="1721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13" y="9"/>
                    </a:cxn>
                    <a:cxn ang="0">
                      <a:pos x="5" y="18"/>
                    </a:cxn>
                    <a:cxn ang="0">
                      <a:pos x="0" y="9"/>
                    </a:cxn>
                    <a:cxn ang="0">
                      <a:pos x="5" y="2"/>
                    </a:cxn>
                    <a:cxn ang="0">
                      <a:pos x="10" y="0"/>
                    </a:cxn>
                    <a:cxn ang="0">
                      <a:pos x="13" y="1"/>
                    </a:cxn>
                    <a:cxn ang="0">
                      <a:pos x="26" y="1"/>
                    </a:cxn>
                    <a:cxn ang="0">
                      <a:pos x="27" y="3"/>
                    </a:cxn>
                    <a:cxn ang="0">
                      <a:pos x="13" y="9"/>
                    </a:cxn>
                  </a:cxnLst>
                  <a:rect l="0" t="0" r="r" b="b"/>
                  <a:pathLst>
                    <a:path w="27" h="18">
                      <a:moveTo>
                        <a:pt x="13" y="9"/>
                      </a:moveTo>
                      <a:lnTo>
                        <a:pt x="5" y="18"/>
                      </a:lnTo>
                      <a:lnTo>
                        <a:pt x="0" y="9"/>
                      </a:lnTo>
                      <a:lnTo>
                        <a:pt x="5" y="2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26" y="1"/>
                      </a:lnTo>
                      <a:lnTo>
                        <a:pt x="27" y="3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335" name="Freeform 274"/>
                <p:cNvSpPr>
                  <a:spLocks noChangeAspect="1"/>
                </p:cNvSpPr>
                <p:nvPr/>
              </p:nvSpPr>
              <p:spPr bwMode="gray">
                <a:xfrm>
                  <a:off x="817" y="1706"/>
                  <a:ext cx="29" cy="24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9" y="56"/>
                    </a:cxn>
                    <a:cxn ang="0">
                      <a:pos x="21" y="33"/>
                    </a:cxn>
                    <a:cxn ang="0">
                      <a:pos x="28" y="30"/>
                    </a:cxn>
                    <a:cxn ang="0">
                      <a:pos x="45" y="29"/>
                    </a:cxn>
                    <a:cxn ang="0">
                      <a:pos x="44" y="39"/>
                    </a:cxn>
                    <a:cxn ang="0">
                      <a:pos x="48" y="51"/>
                    </a:cxn>
                    <a:cxn ang="0">
                      <a:pos x="58" y="43"/>
                    </a:cxn>
                    <a:cxn ang="0">
                      <a:pos x="58" y="34"/>
                    </a:cxn>
                    <a:cxn ang="0">
                      <a:pos x="50" y="16"/>
                    </a:cxn>
                    <a:cxn ang="0">
                      <a:pos x="53" y="6"/>
                    </a:cxn>
                    <a:cxn ang="0">
                      <a:pos x="66" y="14"/>
                    </a:cxn>
                    <a:cxn ang="0">
                      <a:pos x="70" y="25"/>
                    </a:cxn>
                    <a:cxn ang="0">
                      <a:pos x="80" y="12"/>
                    </a:cxn>
                    <a:cxn ang="0">
                      <a:pos x="93" y="9"/>
                    </a:cxn>
                    <a:cxn ang="0">
                      <a:pos x="90" y="0"/>
                    </a:cxn>
                    <a:cxn ang="0">
                      <a:pos x="100" y="1"/>
                    </a:cxn>
                    <a:cxn ang="0">
                      <a:pos x="104" y="14"/>
                    </a:cxn>
                    <a:cxn ang="0">
                      <a:pos x="117" y="4"/>
                    </a:cxn>
                    <a:cxn ang="0">
                      <a:pos x="128" y="7"/>
                    </a:cxn>
                    <a:cxn ang="0">
                      <a:pos x="125" y="23"/>
                    </a:cxn>
                    <a:cxn ang="0">
                      <a:pos x="127" y="29"/>
                    </a:cxn>
                    <a:cxn ang="0">
                      <a:pos x="145" y="34"/>
                    </a:cxn>
                    <a:cxn ang="0">
                      <a:pos x="129" y="49"/>
                    </a:cxn>
                    <a:cxn ang="0">
                      <a:pos x="104" y="40"/>
                    </a:cxn>
                    <a:cxn ang="0">
                      <a:pos x="118" y="52"/>
                    </a:cxn>
                    <a:cxn ang="0">
                      <a:pos x="122" y="65"/>
                    </a:cxn>
                    <a:cxn ang="0">
                      <a:pos x="112" y="56"/>
                    </a:cxn>
                    <a:cxn ang="0">
                      <a:pos x="103" y="61"/>
                    </a:cxn>
                    <a:cxn ang="0">
                      <a:pos x="96" y="63"/>
                    </a:cxn>
                    <a:cxn ang="0">
                      <a:pos x="95" y="68"/>
                    </a:cxn>
                    <a:cxn ang="0">
                      <a:pos x="74" y="86"/>
                    </a:cxn>
                    <a:cxn ang="0">
                      <a:pos x="65" y="90"/>
                    </a:cxn>
                    <a:cxn ang="0">
                      <a:pos x="66" y="102"/>
                    </a:cxn>
                    <a:cxn ang="0">
                      <a:pos x="43" y="117"/>
                    </a:cxn>
                    <a:cxn ang="0">
                      <a:pos x="53" y="100"/>
                    </a:cxn>
                    <a:cxn ang="0">
                      <a:pos x="44" y="93"/>
                    </a:cxn>
                    <a:cxn ang="0">
                      <a:pos x="44" y="83"/>
                    </a:cxn>
                    <a:cxn ang="0">
                      <a:pos x="31" y="77"/>
                    </a:cxn>
                    <a:cxn ang="0">
                      <a:pos x="29" y="82"/>
                    </a:cxn>
                    <a:cxn ang="0">
                      <a:pos x="37" y="102"/>
                    </a:cxn>
                    <a:cxn ang="0">
                      <a:pos x="20" y="98"/>
                    </a:cxn>
                    <a:cxn ang="0">
                      <a:pos x="16" y="78"/>
                    </a:cxn>
                    <a:cxn ang="0">
                      <a:pos x="7" y="66"/>
                    </a:cxn>
                  </a:cxnLst>
                  <a:rect l="0" t="0" r="r" b="b"/>
                  <a:pathLst>
                    <a:path w="145" h="117">
                      <a:moveTo>
                        <a:pt x="4" y="59"/>
                      </a:moveTo>
                      <a:lnTo>
                        <a:pt x="0" y="60"/>
                      </a:lnTo>
                      <a:lnTo>
                        <a:pt x="0" y="56"/>
                      </a:lnTo>
                      <a:lnTo>
                        <a:pt x="9" y="56"/>
                      </a:lnTo>
                      <a:lnTo>
                        <a:pt x="9" y="47"/>
                      </a:lnTo>
                      <a:lnTo>
                        <a:pt x="21" y="33"/>
                      </a:lnTo>
                      <a:lnTo>
                        <a:pt x="25" y="34"/>
                      </a:lnTo>
                      <a:lnTo>
                        <a:pt x="28" y="30"/>
                      </a:lnTo>
                      <a:lnTo>
                        <a:pt x="39" y="29"/>
                      </a:lnTo>
                      <a:lnTo>
                        <a:pt x="45" y="29"/>
                      </a:lnTo>
                      <a:lnTo>
                        <a:pt x="39" y="38"/>
                      </a:lnTo>
                      <a:lnTo>
                        <a:pt x="44" y="39"/>
                      </a:lnTo>
                      <a:lnTo>
                        <a:pt x="47" y="44"/>
                      </a:lnTo>
                      <a:lnTo>
                        <a:pt x="48" y="51"/>
                      </a:lnTo>
                      <a:lnTo>
                        <a:pt x="57" y="54"/>
                      </a:lnTo>
                      <a:lnTo>
                        <a:pt x="58" y="43"/>
                      </a:lnTo>
                      <a:lnTo>
                        <a:pt x="60" y="39"/>
                      </a:lnTo>
                      <a:lnTo>
                        <a:pt x="58" y="34"/>
                      </a:lnTo>
                      <a:lnTo>
                        <a:pt x="63" y="32"/>
                      </a:lnTo>
                      <a:lnTo>
                        <a:pt x="50" y="16"/>
                      </a:lnTo>
                      <a:lnTo>
                        <a:pt x="49" y="9"/>
                      </a:lnTo>
                      <a:lnTo>
                        <a:pt x="53" y="6"/>
                      </a:lnTo>
                      <a:lnTo>
                        <a:pt x="61" y="4"/>
                      </a:lnTo>
                      <a:lnTo>
                        <a:pt x="66" y="14"/>
                      </a:lnTo>
                      <a:lnTo>
                        <a:pt x="68" y="24"/>
                      </a:lnTo>
                      <a:lnTo>
                        <a:pt x="70" y="25"/>
                      </a:lnTo>
                      <a:lnTo>
                        <a:pt x="75" y="16"/>
                      </a:lnTo>
                      <a:lnTo>
                        <a:pt x="80" y="12"/>
                      </a:lnTo>
                      <a:lnTo>
                        <a:pt x="90" y="14"/>
                      </a:lnTo>
                      <a:lnTo>
                        <a:pt x="93" y="9"/>
                      </a:lnTo>
                      <a:lnTo>
                        <a:pt x="95" y="6"/>
                      </a:lnTo>
                      <a:lnTo>
                        <a:pt x="90" y="0"/>
                      </a:lnTo>
                      <a:lnTo>
                        <a:pt x="96" y="2"/>
                      </a:lnTo>
                      <a:lnTo>
                        <a:pt x="100" y="1"/>
                      </a:lnTo>
                      <a:lnTo>
                        <a:pt x="104" y="2"/>
                      </a:lnTo>
                      <a:lnTo>
                        <a:pt x="104" y="14"/>
                      </a:lnTo>
                      <a:lnTo>
                        <a:pt x="108" y="18"/>
                      </a:lnTo>
                      <a:lnTo>
                        <a:pt x="117" y="4"/>
                      </a:lnTo>
                      <a:lnTo>
                        <a:pt x="125" y="2"/>
                      </a:lnTo>
                      <a:lnTo>
                        <a:pt x="128" y="7"/>
                      </a:lnTo>
                      <a:lnTo>
                        <a:pt x="127" y="20"/>
                      </a:lnTo>
                      <a:lnTo>
                        <a:pt x="125" y="23"/>
                      </a:lnTo>
                      <a:lnTo>
                        <a:pt x="125" y="29"/>
                      </a:lnTo>
                      <a:lnTo>
                        <a:pt x="127" y="29"/>
                      </a:lnTo>
                      <a:lnTo>
                        <a:pt x="128" y="34"/>
                      </a:lnTo>
                      <a:lnTo>
                        <a:pt x="145" y="34"/>
                      </a:lnTo>
                      <a:lnTo>
                        <a:pt x="138" y="49"/>
                      </a:lnTo>
                      <a:lnTo>
                        <a:pt x="129" y="49"/>
                      </a:lnTo>
                      <a:lnTo>
                        <a:pt x="111" y="39"/>
                      </a:lnTo>
                      <a:lnTo>
                        <a:pt x="104" y="40"/>
                      </a:lnTo>
                      <a:lnTo>
                        <a:pt x="102" y="49"/>
                      </a:lnTo>
                      <a:lnTo>
                        <a:pt x="118" y="52"/>
                      </a:lnTo>
                      <a:lnTo>
                        <a:pt x="122" y="56"/>
                      </a:lnTo>
                      <a:lnTo>
                        <a:pt x="122" y="65"/>
                      </a:lnTo>
                      <a:lnTo>
                        <a:pt x="112" y="63"/>
                      </a:lnTo>
                      <a:lnTo>
                        <a:pt x="112" y="56"/>
                      </a:lnTo>
                      <a:lnTo>
                        <a:pt x="108" y="56"/>
                      </a:lnTo>
                      <a:lnTo>
                        <a:pt x="103" y="61"/>
                      </a:lnTo>
                      <a:lnTo>
                        <a:pt x="93" y="63"/>
                      </a:lnTo>
                      <a:lnTo>
                        <a:pt x="96" y="63"/>
                      </a:lnTo>
                      <a:lnTo>
                        <a:pt x="100" y="68"/>
                      </a:lnTo>
                      <a:lnTo>
                        <a:pt x="95" y="68"/>
                      </a:lnTo>
                      <a:lnTo>
                        <a:pt x="84" y="72"/>
                      </a:lnTo>
                      <a:lnTo>
                        <a:pt x="74" y="86"/>
                      </a:lnTo>
                      <a:lnTo>
                        <a:pt x="66" y="87"/>
                      </a:lnTo>
                      <a:lnTo>
                        <a:pt x="65" y="90"/>
                      </a:lnTo>
                      <a:lnTo>
                        <a:pt x="66" y="94"/>
                      </a:lnTo>
                      <a:lnTo>
                        <a:pt x="66" y="102"/>
                      </a:lnTo>
                      <a:lnTo>
                        <a:pt x="63" y="109"/>
                      </a:lnTo>
                      <a:lnTo>
                        <a:pt x="43" y="117"/>
                      </a:lnTo>
                      <a:lnTo>
                        <a:pt x="47" y="108"/>
                      </a:lnTo>
                      <a:lnTo>
                        <a:pt x="53" y="100"/>
                      </a:lnTo>
                      <a:lnTo>
                        <a:pt x="53" y="95"/>
                      </a:lnTo>
                      <a:lnTo>
                        <a:pt x="44" y="93"/>
                      </a:lnTo>
                      <a:lnTo>
                        <a:pt x="43" y="87"/>
                      </a:lnTo>
                      <a:lnTo>
                        <a:pt x="44" y="83"/>
                      </a:lnTo>
                      <a:lnTo>
                        <a:pt x="39" y="79"/>
                      </a:lnTo>
                      <a:lnTo>
                        <a:pt x="31" y="77"/>
                      </a:lnTo>
                      <a:lnTo>
                        <a:pt x="27" y="79"/>
                      </a:lnTo>
                      <a:lnTo>
                        <a:pt x="29" y="82"/>
                      </a:lnTo>
                      <a:lnTo>
                        <a:pt x="36" y="83"/>
                      </a:lnTo>
                      <a:lnTo>
                        <a:pt x="37" y="102"/>
                      </a:lnTo>
                      <a:lnTo>
                        <a:pt x="29" y="106"/>
                      </a:lnTo>
                      <a:lnTo>
                        <a:pt x="20" y="98"/>
                      </a:lnTo>
                      <a:lnTo>
                        <a:pt x="17" y="88"/>
                      </a:lnTo>
                      <a:lnTo>
                        <a:pt x="16" y="78"/>
                      </a:lnTo>
                      <a:lnTo>
                        <a:pt x="14" y="68"/>
                      </a:lnTo>
                      <a:lnTo>
                        <a:pt x="7" y="66"/>
                      </a:lnTo>
                      <a:lnTo>
                        <a:pt x="4" y="59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336" name="Freeform 275"/>
                <p:cNvSpPr>
                  <a:spLocks noChangeAspect="1"/>
                </p:cNvSpPr>
                <p:nvPr/>
              </p:nvSpPr>
              <p:spPr bwMode="gray">
                <a:xfrm>
                  <a:off x="672" y="1356"/>
                  <a:ext cx="328" cy="411"/>
                </a:xfrm>
                <a:custGeom>
                  <a:avLst/>
                  <a:gdLst/>
                  <a:ahLst/>
                  <a:cxnLst>
                    <a:cxn ang="0">
                      <a:pos x="1427" y="242"/>
                    </a:cxn>
                    <a:cxn ang="0">
                      <a:pos x="1252" y="223"/>
                    </a:cxn>
                    <a:cxn ang="0">
                      <a:pos x="977" y="152"/>
                    </a:cxn>
                    <a:cxn ang="0">
                      <a:pos x="845" y="94"/>
                    </a:cxn>
                    <a:cxn ang="0">
                      <a:pos x="709" y="40"/>
                    </a:cxn>
                    <a:cxn ang="0">
                      <a:pos x="672" y="64"/>
                    </a:cxn>
                    <a:cxn ang="0">
                      <a:pos x="602" y="33"/>
                    </a:cxn>
                    <a:cxn ang="0">
                      <a:pos x="466" y="88"/>
                    </a:cxn>
                    <a:cxn ang="0">
                      <a:pos x="440" y="158"/>
                    </a:cxn>
                    <a:cxn ang="0">
                      <a:pos x="353" y="233"/>
                    </a:cxn>
                    <a:cxn ang="0">
                      <a:pos x="270" y="323"/>
                    </a:cxn>
                    <a:cxn ang="0">
                      <a:pos x="102" y="459"/>
                    </a:cxn>
                    <a:cxn ang="0">
                      <a:pos x="233" y="608"/>
                    </a:cxn>
                    <a:cxn ang="0">
                      <a:pos x="319" y="670"/>
                    </a:cxn>
                    <a:cxn ang="0">
                      <a:pos x="436" y="717"/>
                    </a:cxn>
                    <a:cxn ang="0">
                      <a:pos x="392" y="748"/>
                    </a:cxn>
                    <a:cxn ang="0">
                      <a:pos x="393" y="780"/>
                    </a:cxn>
                    <a:cxn ang="0">
                      <a:pos x="289" y="796"/>
                    </a:cxn>
                    <a:cxn ang="0">
                      <a:pos x="160" y="749"/>
                    </a:cxn>
                    <a:cxn ang="0">
                      <a:pos x="36" y="829"/>
                    </a:cxn>
                    <a:cxn ang="0">
                      <a:pos x="70" y="906"/>
                    </a:cxn>
                    <a:cxn ang="0">
                      <a:pos x="270" y="1001"/>
                    </a:cxn>
                    <a:cxn ang="0">
                      <a:pos x="405" y="970"/>
                    </a:cxn>
                    <a:cxn ang="0">
                      <a:pos x="394" y="1115"/>
                    </a:cxn>
                    <a:cxn ang="0">
                      <a:pos x="256" y="1179"/>
                    </a:cxn>
                    <a:cxn ang="0">
                      <a:pos x="127" y="1305"/>
                    </a:cxn>
                    <a:cxn ang="0">
                      <a:pos x="155" y="1358"/>
                    </a:cxn>
                    <a:cxn ang="0">
                      <a:pos x="193" y="1420"/>
                    </a:cxn>
                    <a:cxn ang="0">
                      <a:pos x="222" y="1535"/>
                    </a:cxn>
                    <a:cxn ang="0">
                      <a:pos x="313" y="1517"/>
                    </a:cxn>
                    <a:cxn ang="0">
                      <a:pos x="349" y="1583"/>
                    </a:cxn>
                    <a:cxn ang="0">
                      <a:pos x="345" y="1683"/>
                    </a:cxn>
                    <a:cxn ang="0">
                      <a:pos x="461" y="1652"/>
                    </a:cxn>
                    <a:cxn ang="0">
                      <a:pos x="548" y="1679"/>
                    </a:cxn>
                    <a:cxn ang="0">
                      <a:pos x="549" y="1814"/>
                    </a:cxn>
                    <a:cxn ang="0">
                      <a:pos x="414" y="1939"/>
                    </a:cxn>
                    <a:cxn ang="0">
                      <a:pos x="326" y="1968"/>
                    </a:cxn>
                    <a:cxn ang="0">
                      <a:pos x="263" y="2054"/>
                    </a:cxn>
                    <a:cxn ang="0">
                      <a:pos x="334" y="2020"/>
                    </a:cxn>
                    <a:cxn ang="0">
                      <a:pos x="432" y="1975"/>
                    </a:cxn>
                    <a:cxn ang="0">
                      <a:pos x="515" y="1925"/>
                    </a:cxn>
                    <a:cxn ang="0">
                      <a:pos x="576" y="1872"/>
                    </a:cxn>
                    <a:cxn ang="0">
                      <a:pos x="658" y="1788"/>
                    </a:cxn>
                    <a:cxn ang="0">
                      <a:pos x="767" y="1707"/>
                    </a:cxn>
                    <a:cxn ang="0">
                      <a:pos x="785" y="1592"/>
                    </a:cxn>
                    <a:cxn ang="0">
                      <a:pos x="827" y="1501"/>
                    </a:cxn>
                    <a:cxn ang="0">
                      <a:pos x="983" y="1287"/>
                    </a:cxn>
                    <a:cxn ang="0">
                      <a:pos x="1042" y="1436"/>
                    </a:cxn>
                    <a:cxn ang="0">
                      <a:pos x="892" y="1567"/>
                    </a:cxn>
                    <a:cxn ang="0">
                      <a:pos x="892" y="1617"/>
                    </a:cxn>
                    <a:cxn ang="0">
                      <a:pos x="1000" y="1550"/>
                    </a:cxn>
                    <a:cxn ang="0">
                      <a:pos x="1088" y="1509"/>
                    </a:cxn>
                    <a:cxn ang="0">
                      <a:pos x="1066" y="1448"/>
                    </a:cxn>
                    <a:cxn ang="0">
                      <a:pos x="1115" y="1405"/>
                    </a:cxn>
                    <a:cxn ang="0">
                      <a:pos x="1168" y="1454"/>
                    </a:cxn>
                    <a:cxn ang="0">
                      <a:pos x="1263" y="1481"/>
                    </a:cxn>
                    <a:cxn ang="0">
                      <a:pos x="1383" y="1528"/>
                    </a:cxn>
                    <a:cxn ang="0">
                      <a:pos x="1574" y="1540"/>
                    </a:cxn>
                    <a:cxn ang="0">
                      <a:pos x="1564" y="1570"/>
                    </a:cxn>
                    <a:cxn ang="0">
                      <a:pos x="1628" y="1599"/>
                    </a:cxn>
                  </a:cxnLst>
                  <a:rect l="0" t="0" r="r" b="b"/>
                  <a:pathLst>
                    <a:path w="1638" h="2054">
                      <a:moveTo>
                        <a:pt x="1486" y="1466"/>
                      </a:moveTo>
                      <a:lnTo>
                        <a:pt x="1486" y="1356"/>
                      </a:lnTo>
                      <a:lnTo>
                        <a:pt x="1486" y="1249"/>
                      </a:lnTo>
                      <a:lnTo>
                        <a:pt x="1486" y="1148"/>
                      </a:lnTo>
                      <a:lnTo>
                        <a:pt x="1486" y="1039"/>
                      </a:lnTo>
                      <a:lnTo>
                        <a:pt x="1486" y="915"/>
                      </a:lnTo>
                      <a:lnTo>
                        <a:pt x="1486" y="793"/>
                      </a:lnTo>
                      <a:lnTo>
                        <a:pt x="1486" y="678"/>
                      </a:lnTo>
                      <a:lnTo>
                        <a:pt x="1486" y="553"/>
                      </a:lnTo>
                      <a:lnTo>
                        <a:pt x="1486" y="409"/>
                      </a:lnTo>
                      <a:lnTo>
                        <a:pt x="1486" y="266"/>
                      </a:lnTo>
                      <a:lnTo>
                        <a:pt x="1484" y="263"/>
                      </a:lnTo>
                      <a:lnTo>
                        <a:pt x="1477" y="263"/>
                      </a:lnTo>
                      <a:lnTo>
                        <a:pt x="1475" y="270"/>
                      </a:lnTo>
                      <a:lnTo>
                        <a:pt x="1470" y="280"/>
                      </a:lnTo>
                      <a:lnTo>
                        <a:pt x="1467" y="276"/>
                      </a:lnTo>
                      <a:lnTo>
                        <a:pt x="1456" y="259"/>
                      </a:lnTo>
                      <a:lnTo>
                        <a:pt x="1429" y="248"/>
                      </a:lnTo>
                      <a:lnTo>
                        <a:pt x="1427" y="242"/>
                      </a:lnTo>
                      <a:lnTo>
                        <a:pt x="1408" y="232"/>
                      </a:lnTo>
                      <a:lnTo>
                        <a:pt x="1408" y="228"/>
                      </a:lnTo>
                      <a:lnTo>
                        <a:pt x="1403" y="221"/>
                      </a:lnTo>
                      <a:lnTo>
                        <a:pt x="1365" y="201"/>
                      </a:lnTo>
                      <a:lnTo>
                        <a:pt x="1361" y="205"/>
                      </a:lnTo>
                      <a:lnTo>
                        <a:pt x="1355" y="206"/>
                      </a:lnTo>
                      <a:lnTo>
                        <a:pt x="1350" y="202"/>
                      </a:lnTo>
                      <a:lnTo>
                        <a:pt x="1351" y="214"/>
                      </a:lnTo>
                      <a:lnTo>
                        <a:pt x="1349" y="220"/>
                      </a:lnTo>
                      <a:lnTo>
                        <a:pt x="1341" y="209"/>
                      </a:lnTo>
                      <a:lnTo>
                        <a:pt x="1335" y="205"/>
                      </a:lnTo>
                      <a:lnTo>
                        <a:pt x="1330" y="209"/>
                      </a:lnTo>
                      <a:lnTo>
                        <a:pt x="1303" y="214"/>
                      </a:lnTo>
                      <a:lnTo>
                        <a:pt x="1302" y="217"/>
                      </a:lnTo>
                      <a:lnTo>
                        <a:pt x="1290" y="225"/>
                      </a:lnTo>
                      <a:lnTo>
                        <a:pt x="1280" y="225"/>
                      </a:lnTo>
                      <a:lnTo>
                        <a:pt x="1273" y="217"/>
                      </a:lnTo>
                      <a:lnTo>
                        <a:pt x="1271" y="225"/>
                      </a:lnTo>
                      <a:lnTo>
                        <a:pt x="1252" y="223"/>
                      </a:lnTo>
                      <a:lnTo>
                        <a:pt x="1251" y="221"/>
                      </a:lnTo>
                      <a:lnTo>
                        <a:pt x="1253" y="215"/>
                      </a:lnTo>
                      <a:lnTo>
                        <a:pt x="1232" y="211"/>
                      </a:lnTo>
                      <a:lnTo>
                        <a:pt x="1222" y="201"/>
                      </a:lnTo>
                      <a:lnTo>
                        <a:pt x="1211" y="194"/>
                      </a:lnTo>
                      <a:lnTo>
                        <a:pt x="1178" y="194"/>
                      </a:lnTo>
                      <a:lnTo>
                        <a:pt x="1158" y="199"/>
                      </a:lnTo>
                      <a:lnTo>
                        <a:pt x="1128" y="183"/>
                      </a:lnTo>
                      <a:lnTo>
                        <a:pt x="1115" y="180"/>
                      </a:lnTo>
                      <a:lnTo>
                        <a:pt x="1107" y="172"/>
                      </a:lnTo>
                      <a:lnTo>
                        <a:pt x="1091" y="167"/>
                      </a:lnTo>
                      <a:lnTo>
                        <a:pt x="1074" y="166"/>
                      </a:lnTo>
                      <a:lnTo>
                        <a:pt x="1072" y="156"/>
                      </a:lnTo>
                      <a:lnTo>
                        <a:pt x="1054" y="152"/>
                      </a:lnTo>
                      <a:lnTo>
                        <a:pt x="1032" y="142"/>
                      </a:lnTo>
                      <a:lnTo>
                        <a:pt x="1010" y="142"/>
                      </a:lnTo>
                      <a:lnTo>
                        <a:pt x="1001" y="148"/>
                      </a:lnTo>
                      <a:lnTo>
                        <a:pt x="975" y="158"/>
                      </a:lnTo>
                      <a:lnTo>
                        <a:pt x="977" y="152"/>
                      </a:lnTo>
                      <a:lnTo>
                        <a:pt x="985" y="151"/>
                      </a:lnTo>
                      <a:lnTo>
                        <a:pt x="983" y="144"/>
                      </a:lnTo>
                      <a:lnTo>
                        <a:pt x="977" y="141"/>
                      </a:lnTo>
                      <a:lnTo>
                        <a:pt x="967" y="140"/>
                      </a:lnTo>
                      <a:lnTo>
                        <a:pt x="929" y="151"/>
                      </a:lnTo>
                      <a:lnTo>
                        <a:pt x="899" y="148"/>
                      </a:lnTo>
                      <a:lnTo>
                        <a:pt x="908" y="140"/>
                      </a:lnTo>
                      <a:lnTo>
                        <a:pt x="909" y="132"/>
                      </a:lnTo>
                      <a:lnTo>
                        <a:pt x="872" y="132"/>
                      </a:lnTo>
                      <a:lnTo>
                        <a:pt x="866" y="129"/>
                      </a:lnTo>
                      <a:lnTo>
                        <a:pt x="887" y="128"/>
                      </a:lnTo>
                      <a:lnTo>
                        <a:pt x="882" y="120"/>
                      </a:lnTo>
                      <a:lnTo>
                        <a:pt x="872" y="120"/>
                      </a:lnTo>
                      <a:lnTo>
                        <a:pt x="870" y="114"/>
                      </a:lnTo>
                      <a:lnTo>
                        <a:pt x="877" y="99"/>
                      </a:lnTo>
                      <a:lnTo>
                        <a:pt x="877" y="87"/>
                      </a:lnTo>
                      <a:lnTo>
                        <a:pt x="859" y="80"/>
                      </a:lnTo>
                      <a:lnTo>
                        <a:pt x="843" y="80"/>
                      </a:lnTo>
                      <a:lnTo>
                        <a:pt x="845" y="94"/>
                      </a:lnTo>
                      <a:lnTo>
                        <a:pt x="843" y="91"/>
                      </a:lnTo>
                      <a:lnTo>
                        <a:pt x="835" y="94"/>
                      </a:lnTo>
                      <a:lnTo>
                        <a:pt x="832" y="81"/>
                      </a:lnTo>
                      <a:lnTo>
                        <a:pt x="827" y="69"/>
                      </a:lnTo>
                      <a:lnTo>
                        <a:pt x="817" y="69"/>
                      </a:lnTo>
                      <a:lnTo>
                        <a:pt x="807" y="71"/>
                      </a:lnTo>
                      <a:lnTo>
                        <a:pt x="790" y="83"/>
                      </a:lnTo>
                      <a:lnTo>
                        <a:pt x="785" y="75"/>
                      </a:lnTo>
                      <a:lnTo>
                        <a:pt x="778" y="80"/>
                      </a:lnTo>
                      <a:lnTo>
                        <a:pt x="771" y="91"/>
                      </a:lnTo>
                      <a:lnTo>
                        <a:pt x="763" y="91"/>
                      </a:lnTo>
                      <a:lnTo>
                        <a:pt x="757" y="83"/>
                      </a:lnTo>
                      <a:lnTo>
                        <a:pt x="747" y="83"/>
                      </a:lnTo>
                      <a:lnTo>
                        <a:pt x="740" y="78"/>
                      </a:lnTo>
                      <a:lnTo>
                        <a:pt x="744" y="70"/>
                      </a:lnTo>
                      <a:lnTo>
                        <a:pt x="733" y="45"/>
                      </a:lnTo>
                      <a:lnTo>
                        <a:pt x="716" y="39"/>
                      </a:lnTo>
                      <a:lnTo>
                        <a:pt x="716" y="48"/>
                      </a:lnTo>
                      <a:lnTo>
                        <a:pt x="709" y="40"/>
                      </a:lnTo>
                      <a:lnTo>
                        <a:pt x="710" y="51"/>
                      </a:lnTo>
                      <a:lnTo>
                        <a:pt x="704" y="51"/>
                      </a:lnTo>
                      <a:lnTo>
                        <a:pt x="697" y="58"/>
                      </a:lnTo>
                      <a:lnTo>
                        <a:pt x="695" y="72"/>
                      </a:lnTo>
                      <a:lnTo>
                        <a:pt x="704" y="83"/>
                      </a:lnTo>
                      <a:lnTo>
                        <a:pt x="704" y="91"/>
                      </a:lnTo>
                      <a:lnTo>
                        <a:pt x="705" y="103"/>
                      </a:lnTo>
                      <a:lnTo>
                        <a:pt x="695" y="103"/>
                      </a:lnTo>
                      <a:lnTo>
                        <a:pt x="694" y="94"/>
                      </a:lnTo>
                      <a:lnTo>
                        <a:pt x="688" y="87"/>
                      </a:lnTo>
                      <a:lnTo>
                        <a:pt x="683" y="94"/>
                      </a:lnTo>
                      <a:lnTo>
                        <a:pt x="678" y="83"/>
                      </a:lnTo>
                      <a:lnTo>
                        <a:pt x="676" y="96"/>
                      </a:lnTo>
                      <a:lnTo>
                        <a:pt x="657" y="83"/>
                      </a:lnTo>
                      <a:lnTo>
                        <a:pt x="649" y="82"/>
                      </a:lnTo>
                      <a:lnTo>
                        <a:pt x="646" y="85"/>
                      </a:lnTo>
                      <a:lnTo>
                        <a:pt x="654" y="66"/>
                      </a:lnTo>
                      <a:lnTo>
                        <a:pt x="660" y="70"/>
                      </a:lnTo>
                      <a:lnTo>
                        <a:pt x="672" y="64"/>
                      </a:lnTo>
                      <a:lnTo>
                        <a:pt x="689" y="49"/>
                      </a:lnTo>
                      <a:lnTo>
                        <a:pt x="690" y="42"/>
                      </a:lnTo>
                      <a:lnTo>
                        <a:pt x="689" y="33"/>
                      </a:lnTo>
                      <a:lnTo>
                        <a:pt x="681" y="26"/>
                      </a:lnTo>
                      <a:lnTo>
                        <a:pt x="661" y="30"/>
                      </a:lnTo>
                      <a:lnTo>
                        <a:pt x="660" y="27"/>
                      </a:lnTo>
                      <a:lnTo>
                        <a:pt x="658" y="16"/>
                      </a:lnTo>
                      <a:lnTo>
                        <a:pt x="650" y="11"/>
                      </a:lnTo>
                      <a:lnTo>
                        <a:pt x="642" y="15"/>
                      </a:lnTo>
                      <a:lnTo>
                        <a:pt x="635" y="10"/>
                      </a:lnTo>
                      <a:lnTo>
                        <a:pt x="627" y="0"/>
                      </a:lnTo>
                      <a:lnTo>
                        <a:pt x="622" y="3"/>
                      </a:lnTo>
                      <a:lnTo>
                        <a:pt x="619" y="10"/>
                      </a:lnTo>
                      <a:lnTo>
                        <a:pt x="613" y="17"/>
                      </a:lnTo>
                      <a:lnTo>
                        <a:pt x="612" y="24"/>
                      </a:lnTo>
                      <a:lnTo>
                        <a:pt x="609" y="22"/>
                      </a:lnTo>
                      <a:lnTo>
                        <a:pt x="612" y="33"/>
                      </a:lnTo>
                      <a:lnTo>
                        <a:pt x="608" y="37"/>
                      </a:lnTo>
                      <a:lnTo>
                        <a:pt x="602" y="33"/>
                      </a:lnTo>
                      <a:lnTo>
                        <a:pt x="598" y="35"/>
                      </a:lnTo>
                      <a:lnTo>
                        <a:pt x="597" y="40"/>
                      </a:lnTo>
                      <a:lnTo>
                        <a:pt x="591" y="48"/>
                      </a:lnTo>
                      <a:lnTo>
                        <a:pt x="584" y="60"/>
                      </a:lnTo>
                      <a:lnTo>
                        <a:pt x="558" y="86"/>
                      </a:lnTo>
                      <a:lnTo>
                        <a:pt x="536" y="86"/>
                      </a:lnTo>
                      <a:lnTo>
                        <a:pt x="537" y="91"/>
                      </a:lnTo>
                      <a:lnTo>
                        <a:pt x="511" y="96"/>
                      </a:lnTo>
                      <a:lnTo>
                        <a:pt x="491" y="91"/>
                      </a:lnTo>
                      <a:lnTo>
                        <a:pt x="495" y="96"/>
                      </a:lnTo>
                      <a:lnTo>
                        <a:pt x="486" y="101"/>
                      </a:lnTo>
                      <a:lnTo>
                        <a:pt x="489" y="113"/>
                      </a:lnTo>
                      <a:lnTo>
                        <a:pt x="472" y="103"/>
                      </a:lnTo>
                      <a:lnTo>
                        <a:pt x="480" y="92"/>
                      </a:lnTo>
                      <a:lnTo>
                        <a:pt x="483" y="83"/>
                      </a:lnTo>
                      <a:lnTo>
                        <a:pt x="496" y="78"/>
                      </a:lnTo>
                      <a:lnTo>
                        <a:pt x="500" y="73"/>
                      </a:lnTo>
                      <a:lnTo>
                        <a:pt x="478" y="81"/>
                      </a:lnTo>
                      <a:lnTo>
                        <a:pt x="466" y="88"/>
                      </a:lnTo>
                      <a:lnTo>
                        <a:pt x="452" y="101"/>
                      </a:lnTo>
                      <a:lnTo>
                        <a:pt x="448" y="109"/>
                      </a:lnTo>
                      <a:lnTo>
                        <a:pt x="448" y="113"/>
                      </a:lnTo>
                      <a:lnTo>
                        <a:pt x="440" y="116"/>
                      </a:lnTo>
                      <a:lnTo>
                        <a:pt x="445" y="121"/>
                      </a:lnTo>
                      <a:lnTo>
                        <a:pt x="452" y="124"/>
                      </a:lnTo>
                      <a:lnTo>
                        <a:pt x="457" y="136"/>
                      </a:lnTo>
                      <a:lnTo>
                        <a:pt x="464" y="141"/>
                      </a:lnTo>
                      <a:lnTo>
                        <a:pt x="474" y="139"/>
                      </a:lnTo>
                      <a:lnTo>
                        <a:pt x="461" y="145"/>
                      </a:lnTo>
                      <a:lnTo>
                        <a:pt x="453" y="145"/>
                      </a:lnTo>
                      <a:lnTo>
                        <a:pt x="450" y="155"/>
                      </a:lnTo>
                      <a:lnTo>
                        <a:pt x="453" y="162"/>
                      </a:lnTo>
                      <a:lnTo>
                        <a:pt x="452" y="174"/>
                      </a:lnTo>
                      <a:lnTo>
                        <a:pt x="447" y="182"/>
                      </a:lnTo>
                      <a:lnTo>
                        <a:pt x="442" y="175"/>
                      </a:lnTo>
                      <a:lnTo>
                        <a:pt x="442" y="162"/>
                      </a:lnTo>
                      <a:lnTo>
                        <a:pt x="434" y="168"/>
                      </a:lnTo>
                      <a:lnTo>
                        <a:pt x="440" y="158"/>
                      </a:lnTo>
                      <a:lnTo>
                        <a:pt x="439" y="146"/>
                      </a:lnTo>
                      <a:lnTo>
                        <a:pt x="445" y="140"/>
                      </a:lnTo>
                      <a:lnTo>
                        <a:pt x="442" y="131"/>
                      </a:lnTo>
                      <a:lnTo>
                        <a:pt x="432" y="128"/>
                      </a:lnTo>
                      <a:lnTo>
                        <a:pt x="405" y="148"/>
                      </a:lnTo>
                      <a:lnTo>
                        <a:pt x="405" y="152"/>
                      </a:lnTo>
                      <a:lnTo>
                        <a:pt x="418" y="145"/>
                      </a:lnTo>
                      <a:lnTo>
                        <a:pt x="408" y="156"/>
                      </a:lnTo>
                      <a:lnTo>
                        <a:pt x="366" y="184"/>
                      </a:lnTo>
                      <a:lnTo>
                        <a:pt x="348" y="188"/>
                      </a:lnTo>
                      <a:lnTo>
                        <a:pt x="338" y="200"/>
                      </a:lnTo>
                      <a:lnTo>
                        <a:pt x="342" y="191"/>
                      </a:lnTo>
                      <a:lnTo>
                        <a:pt x="342" y="183"/>
                      </a:lnTo>
                      <a:lnTo>
                        <a:pt x="348" y="177"/>
                      </a:lnTo>
                      <a:lnTo>
                        <a:pt x="337" y="175"/>
                      </a:lnTo>
                      <a:lnTo>
                        <a:pt x="326" y="200"/>
                      </a:lnTo>
                      <a:lnTo>
                        <a:pt x="323" y="211"/>
                      </a:lnTo>
                      <a:lnTo>
                        <a:pt x="342" y="228"/>
                      </a:lnTo>
                      <a:lnTo>
                        <a:pt x="353" y="233"/>
                      </a:lnTo>
                      <a:lnTo>
                        <a:pt x="353" y="239"/>
                      </a:lnTo>
                      <a:lnTo>
                        <a:pt x="324" y="225"/>
                      </a:lnTo>
                      <a:lnTo>
                        <a:pt x="321" y="218"/>
                      </a:lnTo>
                      <a:lnTo>
                        <a:pt x="312" y="217"/>
                      </a:lnTo>
                      <a:lnTo>
                        <a:pt x="307" y="227"/>
                      </a:lnTo>
                      <a:lnTo>
                        <a:pt x="285" y="253"/>
                      </a:lnTo>
                      <a:lnTo>
                        <a:pt x="295" y="258"/>
                      </a:lnTo>
                      <a:lnTo>
                        <a:pt x="318" y="259"/>
                      </a:lnTo>
                      <a:lnTo>
                        <a:pt x="314" y="261"/>
                      </a:lnTo>
                      <a:lnTo>
                        <a:pt x="287" y="261"/>
                      </a:lnTo>
                      <a:lnTo>
                        <a:pt x="280" y="264"/>
                      </a:lnTo>
                      <a:lnTo>
                        <a:pt x="279" y="268"/>
                      </a:lnTo>
                      <a:lnTo>
                        <a:pt x="291" y="282"/>
                      </a:lnTo>
                      <a:lnTo>
                        <a:pt x="302" y="288"/>
                      </a:lnTo>
                      <a:lnTo>
                        <a:pt x="299" y="293"/>
                      </a:lnTo>
                      <a:lnTo>
                        <a:pt x="279" y="279"/>
                      </a:lnTo>
                      <a:lnTo>
                        <a:pt x="280" y="287"/>
                      </a:lnTo>
                      <a:lnTo>
                        <a:pt x="273" y="318"/>
                      </a:lnTo>
                      <a:lnTo>
                        <a:pt x="270" y="323"/>
                      </a:lnTo>
                      <a:lnTo>
                        <a:pt x="269" y="306"/>
                      </a:lnTo>
                      <a:lnTo>
                        <a:pt x="263" y="331"/>
                      </a:lnTo>
                      <a:lnTo>
                        <a:pt x="251" y="356"/>
                      </a:lnTo>
                      <a:lnTo>
                        <a:pt x="226" y="379"/>
                      </a:lnTo>
                      <a:lnTo>
                        <a:pt x="189" y="388"/>
                      </a:lnTo>
                      <a:lnTo>
                        <a:pt x="155" y="393"/>
                      </a:lnTo>
                      <a:lnTo>
                        <a:pt x="127" y="401"/>
                      </a:lnTo>
                      <a:lnTo>
                        <a:pt x="117" y="400"/>
                      </a:lnTo>
                      <a:lnTo>
                        <a:pt x="125" y="397"/>
                      </a:lnTo>
                      <a:lnTo>
                        <a:pt x="124" y="393"/>
                      </a:lnTo>
                      <a:lnTo>
                        <a:pt x="102" y="395"/>
                      </a:lnTo>
                      <a:lnTo>
                        <a:pt x="102" y="397"/>
                      </a:lnTo>
                      <a:lnTo>
                        <a:pt x="103" y="401"/>
                      </a:lnTo>
                      <a:lnTo>
                        <a:pt x="101" y="419"/>
                      </a:lnTo>
                      <a:lnTo>
                        <a:pt x="101" y="435"/>
                      </a:lnTo>
                      <a:lnTo>
                        <a:pt x="98" y="453"/>
                      </a:lnTo>
                      <a:lnTo>
                        <a:pt x="103" y="455"/>
                      </a:lnTo>
                      <a:lnTo>
                        <a:pt x="108" y="452"/>
                      </a:lnTo>
                      <a:lnTo>
                        <a:pt x="102" y="459"/>
                      </a:lnTo>
                      <a:lnTo>
                        <a:pt x="88" y="465"/>
                      </a:lnTo>
                      <a:lnTo>
                        <a:pt x="85" y="471"/>
                      </a:lnTo>
                      <a:lnTo>
                        <a:pt x="79" y="471"/>
                      </a:lnTo>
                      <a:lnTo>
                        <a:pt x="86" y="465"/>
                      </a:lnTo>
                      <a:lnTo>
                        <a:pt x="88" y="457"/>
                      </a:lnTo>
                      <a:lnTo>
                        <a:pt x="86" y="458"/>
                      </a:lnTo>
                      <a:lnTo>
                        <a:pt x="71" y="468"/>
                      </a:lnTo>
                      <a:lnTo>
                        <a:pt x="69" y="474"/>
                      </a:lnTo>
                      <a:lnTo>
                        <a:pt x="102" y="489"/>
                      </a:lnTo>
                      <a:lnTo>
                        <a:pt x="112" y="500"/>
                      </a:lnTo>
                      <a:lnTo>
                        <a:pt x="118" y="511"/>
                      </a:lnTo>
                      <a:lnTo>
                        <a:pt x="140" y="524"/>
                      </a:lnTo>
                      <a:lnTo>
                        <a:pt x="152" y="527"/>
                      </a:lnTo>
                      <a:lnTo>
                        <a:pt x="182" y="556"/>
                      </a:lnTo>
                      <a:lnTo>
                        <a:pt x="206" y="572"/>
                      </a:lnTo>
                      <a:lnTo>
                        <a:pt x="221" y="587"/>
                      </a:lnTo>
                      <a:lnTo>
                        <a:pt x="221" y="592"/>
                      </a:lnTo>
                      <a:lnTo>
                        <a:pt x="230" y="599"/>
                      </a:lnTo>
                      <a:lnTo>
                        <a:pt x="233" y="608"/>
                      </a:lnTo>
                      <a:lnTo>
                        <a:pt x="237" y="621"/>
                      </a:lnTo>
                      <a:lnTo>
                        <a:pt x="241" y="626"/>
                      </a:lnTo>
                      <a:lnTo>
                        <a:pt x="238" y="629"/>
                      </a:lnTo>
                      <a:lnTo>
                        <a:pt x="240" y="641"/>
                      </a:lnTo>
                      <a:lnTo>
                        <a:pt x="244" y="657"/>
                      </a:lnTo>
                      <a:lnTo>
                        <a:pt x="259" y="659"/>
                      </a:lnTo>
                      <a:lnTo>
                        <a:pt x="268" y="666"/>
                      </a:lnTo>
                      <a:lnTo>
                        <a:pt x="291" y="675"/>
                      </a:lnTo>
                      <a:lnTo>
                        <a:pt x="287" y="670"/>
                      </a:lnTo>
                      <a:lnTo>
                        <a:pt x="292" y="666"/>
                      </a:lnTo>
                      <a:lnTo>
                        <a:pt x="294" y="658"/>
                      </a:lnTo>
                      <a:lnTo>
                        <a:pt x="308" y="659"/>
                      </a:lnTo>
                      <a:lnTo>
                        <a:pt x="310" y="657"/>
                      </a:lnTo>
                      <a:lnTo>
                        <a:pt x="307" y="651"/>
                      </a:lnTo>
                      <a:lnTo>
                        <a:pt x="313" y="648"/>
                      </a:lnTo>
                      <a:lnTo>
                        <a:pt x="317" y="648"/>
                      </a:lnTo>
                      <a:lnTo>
                        <a:pt x="305" y="673"/>
                      </a:lnTo>
                      <a:lnTo>
                        <a:pt x="310" y="677"/>
                      </a:lnTo>
                      <a:lnTo>
                        <a:pt x="319" y="670"/>
                      </a:lnTo>
                      <a:lnTo>
                        <a:pt x="335" y="666"/>
                      </a:lnTo>
                      <a:lnTo>
                        <a:pt x="348" y="667"/>
                      </a:lnTo>
                      <a:lnTo>
                        <a:pt x="354" y="669"/>
                      </a:lnTo>
                      <a:lnTo>
                        <a:pt x="362" y="678"/>
                      </a:lnTo>
                      <a:lnTo>
                        <a:pt x="359" y="683"/>
                      </a:lnTo>
                      <a:lnTo>
                        <a:pt x="349" y="686"/>
                      </a:lnTo>
                      <a:lnTo>
                        <a:pt x="343" y="705"/>
                      </a:lnTo>
                      <a:lnTo>
                        <a:pt x="355" y="723"/>
                      </a:lnTo>
                      <a:lnTo>
                        <a:pt x="372" y="736"/>
                      </a:lnTo>
                      <a:lnTo>
                        <a:pt x="375" y="729"/>
                      </a:lnTo>
                      <a:lnTo>
                        <a:pt x="375" y="718"/>
                      </a:lnTo>
                      <a:lnTo>
                        <a:pt x="378" y="713"/>
                      </a:lnTo>
                      <a:lnTo>
                        <a:pt x="377" y="724"/>
                      </a:lnTo>
                      <a:lnTo>
                        <a:pt x="381" y="727"/>
                      </a:lnTo>
                      <a:lnTo>
                        <a:pt x="383" y="721"/>
                      </a:lnTo>
                      <a:lnTo>
                        <a:pt x="399" y="720"/>
                      </a:lnTo>
                      <a:lnTo>
                        <a:pt x="415" y="731"/>
                      </a:lnTo>
                      <a:lnTo>
                        <a:pt x="427" y="727"/>
                      </a:lnTo>
                      <a:lnTo>
                        <a:pt x="436" y="717"/>
                      </a:lnTo>
                      <a:lnTo>
                        <a:pt x="446" y="720"/>
                      </a:lnTo>
                      <a:lnTo>
                        <a:pt x="453" y="713"/>
                      </a:lnTo>
                      <a:lnTo>
                        <a:pt x="469" y="716"/>
                      </a:lnTo>
                      <a:lnTo>
                        <a:pt x="464" y="722"/>
                      </a:lnTo>
                      <a:lnTo>
                        <a:pt x="440" y="731"/>
                      </a:lnTo>
                      <a:lnTo>
                        <a:pt x="435" y="739"/>
                      </a:lnTo>
                      <a:lnTo>
                        <a:pt x="441" y="742"/>
                      </a:lnTo>
                      <a:lnTo>
                        <a:pt x="443" y="736"/>
                      </a:lnTo>
                      <a:lnTo>
                        <a:pt x="467" y="728"/>
                      </a:lnTo>
                      <a:lnTo>
                        <a:pt x="472" y="732"/>
                      </a:lnTo>
                      <a:lnTo>
                        <a:pt x="472" y="739"/>
                      </a:lnTo>
                      <a:lnTo>
                        <a:pt x="464" y="745"/>
                      </a:lnTo>
                      <a:lnTo>
                        <a:pt x="442" y="747"/>
                      </a:lnTo>
                      <a:lnTo>
                        <a:pt x="434" y="750"/>
                      </a:lnTo>
                      <a:lnTo>
                        <a:pt x="430" y="756"/>
                      </a:lnTo>
                      <a:lnTo>
                        <a:pt x="410" y="759"/>
                      </a:lnTo>
                      <a:lnTo>
                        <a:pt x="403" y="758"/>
                      </a:lnTo>
                      <a:lnTo>
                        <a:pt x="398" y="750"/>
                      </a:lnTo>
                      <a:lnTo>
                        <a:pt x="392" y="748"/>
                      </a:lnTo>
                      <a:lnTo>
                        <a:pt x="389" y="744"/>
                      </a:lnTo>
                      <a:lnTo>
                        <a:pt x="382" y="743"/>
                      </a:lnTo>
                      <a:lnTo>
                        <a:pt x="381" y="737"/>
                      </a:lnTo>
                      <a:lnTo>
                        <a:pt x="376" y="738"/>
                      </a:lnTo>
                      <a:lnTo>
                        <a:pt x="369" y="744"/>
                      </a:lnTo>
                      <a:lnTo>
                        <a:pt x="351" y="744"/>
                      </a:lnTo>
                      <a:lnTo>
                        <a:pt x="342" y="736"/>
                      </a:lnTo>
                      <a:lnTo>
                        <a:pt x="332" y="717"/>
                      </a:lnTo>
                      <a:lnTo>
                        <a:pt x="338" y="734"/>
                      </a:lnTo>
                      <a:lnTo>
                        <a:pt x="344" y="744"/>
                      </a:lnTo>
                      <a:lnTo>
                        <a:pt x="339" y="755"/>
                      </a:lnTo>
                      <a:lnTo>
                        <a:pt x="339" y="766"/>
                      </a:lnTo>
                      <a:lnTo>
                        <a:pt x="346" y="769"/>
                      </a:lnTo>
                      <a:lnTo>
                        <a:pt x="344" y="764"/>
                      </a:lnTo>
                      <a:lnTo>
                        <a:pt x="349" y="753"/>
                      </a:lnTo>
                      <a:lnTo>
                        <a:pt x="361" y="755"/>
                      </a:lnTo>
                      <a:lnTo>
                        <a:pt x="388" y="764"/>
                      </a:lnTo>
                      <a:lnTo>
                        <a:pt x="394" y="771"/>
                      </a:lnTo>
                      <a:lnTo>
                        <a:pt x="393" y="780"/>
                      </a:lnTo>
                      <a:lnTo>
                        <a:pt x="385" y="791"/>
                      </a:lnTo>
                      <a:lnTo>
                        <a:pt x="386" y="785"/>
                      </a:lnTo>
                      <a:lnTo>
                        <a:pt x="383" y="779"/>
                      </a:lnTo>
                      <a:lnTo>
                        <a:pt x="364" y="771"/>
                      </a:lnTo>
                      <a:lnTo>
                        <a:pt x="354" y="793"/>
                      </a:lnTo>
                      <a:lnTo>
                        <a:pt x="350" y="802"/>
                      </a:lnTo>
                      <a:lnTo>
                        <a:pt x="350" y="809"/>
                      </a:lnTo>
                      <a:lnTo>
                        <a:pt x="346" y="814"/>
                      </a:lnTo>
                      <a:lnTo>
                        <a:pt x="339" y="810"/>
                      </a:lnTo>
                      <a:lnTo>
                        <a:pt x="337" y="804"/>
                      </a:lnTo>
                      <a:lnTo>
                        <a:pt x="332" y="798"/>
                      </a:lnTo>
                      <a:lnTo>
                        <a:pt x="322" y="801"/>
                      </a:lnTo>
                      <a:lnTo>
                        <a:pt x="321" y="803"/>
                      </a:lnTo>
                      <a:lnTo>
                        <a:pt x="314" y="799"/>
                      </a:lnTo>
                      <a:lnTo>
                        <a:pt x="302" y="802"/>
                      </a:lnTo>
                      <a:lnTo>
                        <a:pt x="300" y="797"/>
                      </a:lnTo>
                      <a:lnTo>
                        <a:pt x="296" y="801"/>
                      </a:lnTo>
                      <a:lnTo>
                        <a:pt x="297" y="795"/>
                      </a:lnTo>
                      <a:lnTo>
                        <a:pt x="289" y="796"/>
                      </a:lnTo>
                      <a:lnTo>
                        <a:pt x="285" y="802"/>
                      </a:lnTo>
                      <a:lnTo>
                        <a:pt x="280" y="799"/>
                      </a:lnTo>
                      <a:lnTo>
                        <a:pt x="269" y="797"/>
                      </a:lnTo>
                      <a:lnTo>
                        <a:pt x="246" y="799"/>
                      </a:lnTo>
                      <a:lnTo>
                        <a:pt x="237" y="792"/>
                      </a:lnTo>
                      <a:lnTo>
                        <a:pt x="237" y="782"/>
                      </a:lnTo>
                      <a:lnTo>
                        <a:pt x="221" y="781"/>
                      </a:lnTo>
                      <a:lnTo>
                        <a:pt x="238" y="767"/>
                      </a:lnTo>
                      <a:lnTo>
                        <a:pt x="237" y="756"/>
                      </a:lnTo>
                      <a:lnTo>
                        <a:pt x="238" y="744"/>
                      </a:lnTo>
                      <a:lnTo>
                        <a:pt x="237" y="736"/>
                      </a:lnTo>
                      <a:lnTo>
                        <a:pt x="227" y="729"/>
                      </a:lnTo>
                      <a:lnTo>
                        <a:pt x="230" y="727"/>
                      </a:lnTo>
                      <a:lnTo>
                        <a:pt x="246" y="724"/>
                      </a:lnTo>
                      <a:lnTo>
                        <a:pt x="227" y="723"/>
                      </a:lnTo>
                      <a:lnTo>
                        <a:pt x="215" y="727"/>
                      </a:lnTo>
                      <a:lnTo>
                        <a:pt x="188" y="728"/>
                      </a:lnTo>
                      <a:lnTo>
                        <a:pt x="172" y="747"/>
                      </a:lnTo>
                      <a:lnTo>
                        <a:pt x="160" y="749"/>
                      </a:lnTo>
                      <a:lnTo>
                        <a:pt x="154" y="753"/>
                      </a:lnTo>
                      <a:lnTo>
                        <a:pt x="149" y="752"/>
                      </a:lnTo>
                      <a:lnTo>
                        <a:pt x="136" y="761"/>
                      </a:lnTo>
                      <a:lnTo>
                        <a:pt x="125" y="772"/>
                      </a:lnTo>
                      <a:lnTo>
                        <a:pt x="135" y="780"/>
                      </a:lnTo>
                      <a:lnTo>
                        <a:pt x="141" y="790"/>
                      </a:lnTo>
                      <a:lnTo>
                        <a:pt x="136" y="792"/>
                      </a:lnTo>
                      <a:lnTo>
                        <a:pt x="115" y="793"/>
                      </a:lnTo>
                      <a:lnTo>
                        <a:pt x="111" y="790"/>
                      </a:lnTo>
                      <a:lnTo>
                        <a:pt x="109" y="783"/>
                      </a:lnTo>
                      <a:lnTo>
                        <a:pt x="101" y="787"/>
                      </a:lnTo>
                      <a:lnTo>
                        <a:pt x="77" y="802"/>
                      </a:lnTo>
                      <a:lnTo>
                        <a:pt x="71" y="810"/>
                      </a:lnTo>
                      <a:lnTo>
                        <a:pt x="68" y="808"/>
                      </a:lnTo>
                      <a:lnTo>
                        <a:pt x="66" y="814"/>
                      </a:lnTo>
                      <a:lnTo>
                        <a:pt x="61" y="823"/>
                      </a:lnTo>
                      <a:lnTo>
                        <a:pt x="50" y="828"/>
                      </a:lnTo>
                      <a:lnTo>
                        <a:pt x="45" y="822"/>
                      </a:lnTo>
                      <a:lnTo>
                        <a:pt x="36" y="829"/>
                      </a:lnTo>
                      <a:lnTo>
                        <a:pt x="32" y="835"/>
                      </a:lnTo>
                      <a:lnTo>
                        <a:pt x="32" y="840"/>
                      </a:lnTo>
                      <a:lnTo>
                        <a:pt x="34" y="842"/>
                      </a:lnTo>
                      <a:lnTo>
                        <a:pt x="11" y="855"/>
                      </a:lnTo>
                      <a:lnTo>
                        <a:pt x="6" y="856"/>
                      </a:lnTo>
                      <a:lnTo>
                        <a:pt x="12" y="842"/>
                      </a:lnTo>
                      <a:lnTo>
                        <a:pt x="0" y="850"/>
                      </a:lnTo>
                      <a:lnTo>
                        <a:pt x="0" y="858"/>
                      </a:lnTo>
                      <a:lnTo>
                        <a:pt x="6" y="865"/>
                      </a:lnTo>
                      <a:lnTo>
                        <a:pt x="43" y="889"/>
                      </a:lnTo>
                      <a:lnTo>
                        <a:pt x="71" y="899"/>
                      </a:lnTo>
                      <a:lnTo>
                        <a:pt x="75" y="898"/>
                      </a:lnTo>
                      <a:lnTo>
                        <a:pt x="70" y="890"/>
                      </a:lnTo>
                      <a:lnTo>
                        <a:pt x="107" y="903"/>
                      </a:lnTo>
                      <a:lnTo>
                        <a:pt x="90" y="910"/>
                      </a:lnTo>
                      <a:lnTo>
                        <a:pt x="81" y="922"/>
                      </a:lnTo>
                      <a:lnTo>
                        <a:pt x="72" y="919"/>
                      </a:lnTo>
                      <a:lnTo>
                        <a:pt x="74" y="911"/>
                      </a:lnTo>
                      <a:lnTo>
                        <a:pt x="70" y="906"/>
                      </a:lnTo>
                      <a:lnTo>
                        <a:pt x="68" y="915"/>
                      </a:lnTo>
                      <a:lnTo>
                        <a:pt x="80" y="941"/>
                      </a:lnTo>
                      <a:lnTo>
                        <a:pt x="91" y="952"/>
                      </a:lnTo>
                      <a:lnTo>
                        <a:pt x="91" y="963"/>
                      </a:lnTo>
                      <a:lnTo>
                        <a:pt x="88" y="976"/>
                      </a:lnTo>
                      <a:lnTo>
                        <a:pt x="100" y="990"/>
                      </a:lnTo>
                      <a:lnTo>
                        <a:pt x="104" y="991"/>
                      </a:lnTo>
                      <a:lnTo>
                        <a:pt x="108" y="996"/>
                      </a:lnTo>
                      <a:lnTo>
                        <a:pt x="150" y="1005"/>
                      </a:lnTo>
                      <a:lnTo>
                        <a:pt x="160" y="1003"/>
                      </a:lnTo>
                      <a:lnTo>
                        <a:pt x="179" y="1013"/>
                      </a:lnTo>
                      <a:lnTo>
                        <a:pt x="210" y="997"/>
                      </a:lnTo>
                      <a:lnTo>
                        <a:pt x="231" y="1001"/>
                      </a:lnTo>
                      <a:lnTo>
                        <a:pt x="247" y="996"/>
                      </a:lnTo>
                      <a:lnTo>
                        <a:pt x="263" y="1003"/>
                      </a:lnTo>
                      <a:lnTo>
                        <a:pt x="275" y="1017"/>
                      </a:lnTo>
                      <a:lnTo>
                        <a:pt x="278" y="1013"/>
                      </a:lnTo>
                      <a:lnTo>
                        <a:pt x="279" y="1003"/>
                      </a:lnTo>
                      <a:lnTo>
                        <a:pt x="270" y="1001"/>
                      </a:lnTo>
                      <a:lnTo>
                        <a:pt x="263" y="995"/>
                      </a:lnTo>
                      <a:lnTo>
                        <a:pt x="260" y="990"/>
                      </a:lnTo>
                      <a:lnTo>
                        <a:pt x="275" y="989"/>
                      </a:lnTo>
                      <a:lnTo>
                        <a:pt x="280" y="997"/>
                      </a:lnTo>
                      <a:lnTo>
                        <a:pt x="290" y="1005"/>
                      </a:lnTo>
                      <a:lnTo>
                        <a:pt x="294" y="1033"/>
                      </a:lnTo>
                      <a:lnTo>
                        <a:pt x="297" y="1033"/>
                      </a:lnTo>
                      <a:lnTo>
                        <a:pt x="303" y="1017"/>
                      </a:lnTo>
                      <a:lnTo>
                        <a:pt x="312" y="1002"/>
                      </a:lnTo>
                      <a:lnTo>
                        <a:pt x="324" y="990"/>
                      </a:lnTo>
                      <a:lnTo>
                        <a:pt x="330" y="981"/>
                      </a:lnTo>
                      <a:lnTo>
                        <a:pt x="351" y="971"/>
                      </a:lnTo>
                      <a:lnTo>
                        <a:pt x="350" y="964"/>
                      </a:lnTo>
                      <a:lnTo>
                        <a:pt x="365" y="970"/>
                      </a:lnTo>
                      <a:lnTo>
                        <a:pt x="371" y="969"/>
                      </a:lnTo>
                      <a:lnTo>
                        <a:pt x="377" y="962"/>
                      </a:lnTo>
                      <a:lnTo>
                        <a:pt x="389" y="954"/>
                      </a:lnTo>
                      <a:lnTo>
                        <a:pt x="400" y="968"/>
                      </a:lnTo>
                      <a:lnTo>
                        <a:pt x="405" y="970"/>
                      </a:lnTo>
                      <a:lnTo>
                        <a:pt x="405" y="984"/>
                      </a:lnTo>
                      <a:lnTo>
                        <a:pt x="400" y="995"/>
                      </a:lnTo>
                      <a:lnTo>
                        <a:pt x="394" y="1003"/>
                      </a:lnTo>
                      <a:lnTo>
                        <a:pt x="382" y="1008"/>
                      </a:lnTo>
                      <a:lnTo>
                        <a:pt x="373" y="1003"/>
                      </a:lnTo>
                      <a:lnTo>
                        <a:pt x="365" y="1003"/>
                      </a:lnTo>
                      <a:lnTo>
                        <a:pt x="365" y="1014"/>
                      </a:lnTo>
                      <a:lnTo>
                        <a:pt x="367" y="1021"/>
                      </a:lnTo>
                      <a:lnTo>
                        <a:pt x="372" y="1016"/>
                      </a:lnTo>
                      <a:lnTo>
                        <a:pt x="382" y="1019"/>
                      </a:lnTo>
                      <a:lnTo>
                        <a:pt x="387" y="1033"/>
                      </a:lnTo>
                      <a:lnTo>
                        <a:pt x="397" y="1052"/>
                      </a:lnTo>
                      <a:lnTo>
                        <a:pt x="396" y="1061"/>
                      </a:lnTo>
                      <a:lnTo>
                        <a:pt x="394" y="1065"/>
                      </a:lnTo>
                      <a:lnTo>
                        <a:pt x="400" y="1070"/>
                      </a:lnTo>
                      <a:lnTo>
                        <a:pt x="403" y="1077"/>
                      </a:lnTo>
                      <a:lnTo>
                        <a:pt x="404" y="1084"/>
                      </a:lnTo>
                      <a:lnTo>
                        <a:pt x="403" y="1098"/>
                      </a:lnTo>
                      <a:lnTo>
                        <a:pt x="394" y="1115"/>
                      </a:lnTo>
                      <a:lnTo>
                        <a:pt x="387" y="1125"/>
                      </a:lnTo>
                      <a:lnTo>
                        <a:pt x="380" y="1132"/>
                      </a:lnTo>
                      <a:lnTo>
                        <a:pt x="371" y="1135"/>
                      </a:lnTo>
                      <a:lnTo>
                        <a:pt x="360" y="1135"/>
                      </a:lnTo>
                      <a:lnTo>
                        <a:pt x="353" y="1140"/>
                      </a:lnTo>
                      <a:lnTo>
                        <a:pt x="344" y="1138"/>
                      </a:lnTo>
                      <a:lnTo>
                        <a:pt x="326" y="1143"/>
                      </a:lnTo>
                      <a:lnTo>
                        <a:pt x="322" y="1143"/>
                      </a:lnTo>
                      <a:lnTo>
                        <a:pt x="332" y="1132"/>
                      </a:lnTo>
                      <a:lnTo>
                        <a:pt x="330" y="1130"/>
                      </a:lnTo>
                      <a:lnTo>
                        <a:pt x="321" y="1131"/>
                      </a:lnTo>
                      <a:lnTo>
                        <a:pt x="317" y="1135"/>
                      </a:lnTo>
                      <a:lnTo>
                        <a:pt x="312" y="1147"/>
                      </a:lnTo>
                      <a:lnTo>
                        <a:pt x="303" y="1158"/>
                      </a:lnTo>
                      <a:lnTo>
                        <a:pt x="286" y="1174"/>
                      </a:lnTo>
                      <a:lnTo>
                        <a:pt x="280" y="1183"/>
                      </a:lnTo>
                      <a:lnTo>
                        <a:pt x="271" y="1186"/>
                      </a:lnTo>
                      <a:lnTo>
                        <a:pt x="260" y="1183"/>
                      </a:lnTo>
                      <a:lnTo>
                        <a:pt x="256" y="1179"/>
                      </a:lnTo>
                      <a:lnTo>
                        <a:pt x="240" y="1191"/>
                      </a:lnTo>
                      <a:lnTo>
                        <a:pt x="222" y="1197"/>
                      </a:lnTo>
                      <a:lnTo>
                        <a:pt x="219" y="1202"/>
                      </a:lnTo>
                      <a:lnTo>
                        <a:pt x="217" y="1207"/>
                      </a:lnTo>
                      <a:lnTo>
                        <a:pt x="220" y="1211"/>
                      </a:lnTo>
                      <a:lnTo>
                        <a:pt x="222" y="1219"/>
                      </a:lnTo>
                      <a:lnTo>
                        <a:pt x="219" y="1224"/>
                      </a:lnTo>
                      <a:lnTo>
                        <a:pt x="201" y="1221"/>
                      </a:lnTo>
                      <a:lnTo>
                        <a:pt x="190" y="1223"/>
                      </a:lnTo>
                      <a:lnTo>
                        <a:pt x="178" y="1237"/>
                      </a:lnTo>
                      <a:lnTo>
                        <a:pt x="174" y="1245"/>
                      </a:lnTo>
                      <a:lnTo>
                        <a:pt x="170" y="1243"/>
                      </a:lnTo>
                      <a:lnTo>
                        <a:pt x="162" y="1244"/>
                      </a:lnTo>
                      <a:lnTo>
                        <a:pt x="145" y="1266"/>
                      </a:lnTo>
                      <a:lnTo>
                        <a:pt x="142" y="1267"/>
                      </a:lnTo>
                      <a:lnTo>
                        <a:pt x="139" y="1271"/>
                      </a:lnTo>
                      <a:lnTo>
                        <a:pt x="138" y="1277"/>
                      </a:lnTo>
                      <a:lnTo>
                        <a:pt x="128" y="1299"/>
                      </a:lnTo>
                      <a:lnTo>
                        <a:pt x="127" y="1305"/>
                      </a:lnTo>
                      <a:lnTo>
                        <a:pt x="128" y="1323"/>
                      </a:lnTo>
                      <a:lnTo>
                        <a:pt x="125" y="1328"/>
                      </a:lnTo>
                      <a:lnTo>
                        <a:pt x="117" y="1330"/>
                      </a:lnTo>
                      <a:lnTo>
                        <a:pt x="111" y="1329"/>
                      </a:lnTo>
                      <a:lnTo>
                        <a:pt x="107" y="1330"/>
                      </a:lnTo>
                      <a:lnTo>
                        <a:pt x="107" y="1336"/>
                      </a:lnTo>
                      <a:lnTo>
                        <a:pt x="118" y="1345"/>
                      </a:lnTo>
                      <a:lnTo>
                        <a:pt x="115" y="1348"/>
                      </a:lnTo>
                      <a:lnTo>
                        <a:pt x="104" y="1351"/>
                      </a:lnTo>
                      <a:lnTo>
                        <a:pt x="102" y="1358"/>
                      </a:lnTo>
                      <a:lnTo>
                        <a:pt x="101" y="1366"/>
                      </a:lnTo>
                      <a:lnTo>
                        <a:pt x="104" y="1363"/>
                      </a:lnTo>
                      <a:lnTo>
                        <a:pt x="124" y="1360"/>
                      </a:lnTo>
                      <a:lnTo>
                        <a:pt x="131" y="1357"/>
                      </a:lnTo>
                      <a:lnTo>
                        <a:pt x="138" y="1351"/>
                      </a:lnTo>
                      <a:lnTo>
                        <a:pt x="156" y="1348"/>
                      </a:lnTo>
                      <a:lnTo>
                        <a:pt x="157" y="1352"/>
                      </a:lnTo>
                      <a:lnTo>
                        <a:pt x="151" y="1355"/>
                      </a:lnTo>
                      <a:lnTo>
                        <a:pt x="155" y="1358"/>
                      </a:lnTo>
                      <a:lnTo>
                        <a:pt x="134" y="1362"/>
                      </a:lnTo>
                      <a:lnTo>
                        <a:pt x="125" y="1366"/>
                      </a:lnTo>
                      <a:lnTo>
                        <a:pt x="119" y="1373"/>
                      </a:lnTo>
                      <a:lnTo>
                        <a:pt x="118" y="1378"/>
                      </a:lnTo>
                      <a:lnTo>
                        <a:pt x="133" y="1388"/>
                      </a:lnTo>
                      <a:lnTo>
                        <a:pt x="145" y="1378"/>
                      </a:lnTo>
                      <a:lnTo>
                        <a:pt x="151" y="1379"/>
                      </a:lnTo>
                      <a:lnTo>
                        <a:pt x="146" y="1385"/>
                      </a:lnTo>
                      <a:lnTo>
                        <a:pt x="144" y="1394"/>
                      </a:lnTo>
                      <a:lnTo>
                        <a:pt x="147" y="1405"/>
                      </a:lnTo>
                      <a:lnTo>
                        <a:pt x="151" y="1410"/>
                      </a:lnTo>
                      <a:lnTo>
                        <a:pt x="152" y="1417"/>
                      </a:lnTo>
                      <a:lnTo>
                        <a:pt x="156" y="1423"/>
                      </a:lnTo>
                      <a:lnTo>
                        <a:pt x="161" y="1427"/>
                      </a:lnTo>
                      <a:lnTo>
                        <a:pt x="165" y="1425"/>
                      </a:lnTo>
                      <a:lnTo>
                        <a:pt x="174" y="1411"/>
                      </a:lnTo>
                      <a:lnTo>
                        <a:pt x="176" y="1420"/>
                      </a:lnTo>
                      <a:lnTo>
                        <a:pt x="179" y="1422"/>
                      </a:lnTo>
                      <a:lnTo>
                        <a:pt x="193" y="1420"/>
                      </a:lnTo>
                      <a:lnTo>
                        <a:pt x="184" y="1436"/>
                      </a:lnTo>
                      <a:lnTo>
                        <a:pt x="197" y="1441"/>
                      </a:lnTo>
                      <a:lnTo>
                        <a:pt x="219" y="1446"/>
                      </a:lnTo>
                      <a:lnTo>
                        <a:pt x="230" y="1439"/>
                      </a:lnTo>
                      <a:lnTo>
                        <a:pt x="238" y="1439"/>
                      </a:lnTo>
                      <a:lnTo>
                        <a:pt x="242" y="1449"/>
                      </a:lnTo>
                      <a:lnTo>
                        <a:pt x="237" y="1457"/>
                      </a:lnTo>
                      <a:lnTo>
                        <a:pt x="220" y="1463"/>
                      </a:lnTo>
                      <a:lnTo>
                        <a:pt x="214" y="1474"/>
                      </a:lnTo>
                      <a:lnTo>
                        <a:pt x="203" y="1487"/>
                      </a:lnTo>
                      <a:lnTo>
                        <a:pt x="197" y="1497"/>
                      </a:lnTo>
                      <a:lnTo>
                        <a:pt x="194" y="1506"/>
                      </a:lnTo>
                      <a:lnTo>
                        <a:pt x="194" y="1514"/>
                      </a:lnTo>
                      <a:lnTo>
                        <a:pt x="204" y="1533"/>
                      </a:lnTo>
                      <a:lnTo>
                        <a:pt x="209" y="1534"/>
                      </a:lnTo>
                      <a:lnTo>
                        <a:pt x="216" y="1529"/>
                      </a:lnTo>
                      <a:lnTo>
                        <a:pt x="224" y="1527"/>
                      </a:lnTo>
                      <a:lnTo>
                        <a:pt x="226" y="1531"/>
                      </a:lnTo>
                      <a:lnTo>
                        <a:pt x="222" y="1535"/>
                      </a:lnTo>
                      <a:lnTo>
                        <a:pt x="224" y="1538"/>
                      </a:lnTo>
                      <a:lnTo>
                        <a:pt x="237" y="1538"/>
                      </a:lnTo>
                      <a:lnTo>
                        <a:pt x="235" y="1540"/>
                      </a:lnTo>
                      <a:lnTo>
                        <a:pt x="222" y="1541"/>
                      </a:lnTo>
                      <a:lnTo>
                        <a:pt x="215" y="1546"/>
                      </a:lnTo>
                      <a:lnTo>
                        <a:pt x="220" y="1554"/>
                      </a:lnTo>
                      <a:lnTo>
                        <a:pt x="232" y="1563"/>
                      </a:lnTo>
                      <a:lnTo>
                        <a:pt x="238" y="1563"/>
                      </a:lnTo>
                      <a:lnTo>
                        <a:pt x="243" y="1566"/>
                      </a:lnTo>
                      <a:lnTo>
                        <a:pt x="248" y="1565"/>
                      </a:lnTo>
                      <a:lnTo>
                        <a:pt x="254" y="1568"/>
                      </a:lnTo>
                      <a:lnTo>
                        <a:pt x="262" y="1567"/>
                      </a:lnTo>
                      <a:lnTo>
                        <a:pt x="269" y="1571"/>
                      </a:lnTo>
                      <a:lnTo>
                        <a:pt x="276" y="1571"/>
                      </a:lnTo>
                      <a:lnTo>
                        <a:pt x="278" y="1565"/>
                      </a:lnTo>
                      <a:lnTo>
                        <a:pt x="285" y="1559"/>
                      </a:lnTo>
                      <a:lnTo>
                        <a:pt x="301" y="1536"/>
                      </a:lnTo>
                      <a:lnTo>
                        <a:pt x="307" y="1519"/>
                      </a:lnTo>
                      <a:lnTo>
                        <a:pt x="313" y="1517"/>
                      </a:lnTo>
                      <a:lnTo>
                        <a:pt x="312" y="1512"/>
                      </a:lnTo>
                      <a:lnTo>
                        <a:pt x="305" y="1507"/>
                      </a:lnTo>
                      <a:lnTo>
                        <a:pt x="301" y="1496"/>
                      </a:lnTo>
                      <a:lnTo>
                        <a:pt x="318" y="1468"/>
                      </a:lnTo>
                      <a:lnTo>
                        <a:pt x="334" y="1457"/>
                      </a:lnTo>
                      <a:lnTo>
                        <a:pt x="342" y="1447"/>
                      </a:lnTo>
                      <a:lnTo>
                        <a:pt x="348" y="1442"/>
                      </a:lnTo>
                      <a:lnTo>
                        <a:pt x="361" y="1441"/>
                      </a:lnTo>
                      <a:lnTo>
                        <a:pt x="328" y="1471"/>
                      </a:lnTo>
                      <a:lnTo>
                        <a:pt x="312" y="1495"/>
                      </a:lnTo>
                      <a:lnTo>
                        <a:pt x="311" y="1501"/>
                      </a:lnTo>
                      <a:lnTo>
                        <a:pt x="312" y="1504"/>
                      </a:lnTo>
                      <a:lnTo>
                        <a:pt x="318" y="1509"/>
                      </a:lnTo>
                      <a:lnTo>
                        <a:pt x="321" y="1519"/>
                      </a:lnTo>
                      <a:lnTo>
                        <a:pt x="322" y="1528"/>
                      </a:lnTo>
                      <a:lnTo>
                        <a:pt x="326" y="1538"/>
                      </a:lnTo>
                      <a:lnTo>
                        <a:pt x="333" y="1546"/>
                      </a:lnTo>
                      <a:lnTo>
                        <a:pt x="343" y="1576"/>
                      </a:lnTo>
                      <a:lnTo>
                        <a:pt x="349" y="1583"/>
                      </a:lnTo>
                      <a:lnTo>
                        <a:pt x="349" y="1589"/>
                      </a:lnTo>
                      <a:lnTo>
                        <a:pt x="338" y="1604"/>
                      </a:lnTo>
                      <a:lnTo>
                        <a:pt x="337" y="1608"/>
                      </a:lnTo>
                      <a:lnTo>
                        <a:pt x="333" y="1609"/>
                      </a:lnTo>
                      <a:lnTo>
                        <a:pt x="332" y="1617"/>
                      </a:lnTo>
                      <a:lnTo>
                        <a:pt x="338" y="1631"/>
                      </a:lnTo>
                      <a:lnTo>
                        <a:pt x="343" y="1627"/>
                      </a:lnTo>
                      <a:lnTo>
                        <a:pt x="350" y="1627"/>
                      </a:lnTo>
                      <a:lnTo>
                        <a:pt x="356" y="1631"/>
                      </a:lnTo>
                      <a:lnTo>
                        <a:pt x="351" y="1633"/>
                      </a:lnTo>
                      <a:lnTo>
                        <a:pt x="345" y="1641"/>
                      </a:lnTo>
                      <a:lnTo>
                        <a:pt x="346" y="1657"/>
                      </a:lnTo>
                      <a:lnTo>
                        <a:pt x="351" y="1657"/>
                      </a:lnTo>
                      <a:lnTo>
                        <a:pt x="355" y="1660"/>
                      </a:lnTo>
                      <a:lnTo>
                        <a:pt x="351" y="1662"/>
                      </a:lnTo>
                      <a:lnTo>
                        <a:pt x="342" y="1673"/>
                      </a:lnTo>
                      <a:lnTo>
                        <a:pt x="333" y="1673"/>
                      </a:lnTo>
                      <a:lnTo>
                        <a:pt x="326" y="1680"/>
                      </a:lnTo>
                      <a:lnTo>
                        <a:pt x="345" y="1683"/>
                      </a:lnTo>
                      <a:lnTo>
                        <a:pt x="357" y="1676"/>
                      </a:lnTo>
                      <a:lnTo>
                        <a:pt x="366" y="1664"/>
                      </a:lnTo>
                      <a:lnTo>
                        <a:pt x="373" y="1662"/>
                      </a:lnTo>
                      <a:lnTo>
                        <a:pt x="388" y="1649"/>
                      </a:lnTo>
                      <a:lnTo>
                        <a:pt x="399" y="1649"/>
                      </a:lnTo>
                      <a:lnTo>
                        <a:pt x="413" y="1637"/>
                      </a:lnTo>
                      <a:lnTo>
                        <a:pt x="426" y="1611"/>
                      </a:lnTo>
                      <a:lnTo>
                        <a:pt x="429" y="1620"/>
                      </a:lnTo>
                      <a:lnTo>
                        <a:pt x="429" y="1630"/>
                      </a:lnTo>
                      <a:lnTo>
                        <a:pt x="425" y="1635"/>
                      </a:lnTo>
                      <a:lnTo>
                        <a:pt x="425" y="1642"/>
                      </a:lnTo>
                      <a:lnTo>
                        <a:pt x="426" y="1648"/>
                      </a:lnTo>
                      <a:lnTo>
                        <a:pt x="432" y="1654"/>
                      </a:lnTo>
                      <a:lnTo>
                        <a:pt x="436" y="1653"/>
                      </a:lnTo>
                      <a:lnTo>
                        <a:pt x="440" y="1659"/>
                      </a:lnTo>
                      <a:lnTo>
                        <a:pt x="446" y="1662"/>
                      </a:lnTo>
                      <a:lnTo>
                        <a:pt x="456" y="1653"/>
                      </a:lnTo>
                      <a:lnTo>
                        <a:pt x="458" y="1648"/>
                      </a:lnTo>
                      <a:lnTo>
                        <a:pt x="461" y="1652"/>
                      </a:lnTo>
                      <a:lnTo>
                        <a:pt x="466" y="1652"/>
                      </a:lnTo>
                      <a:lnTo>
                        <a:pt x="464" y="1658"/>
                      </a:lnTo>
                      <a:lnTo>
                        <a:pt x="470" y="1662"/>
                      </a:lnTo>
                      <a:lnTo>
                        <a:pt x="477" y="1670"/>
                      </a:lnTo>
                      <a:lnTo>
                        <a:pt x="491" y="1699"/>
                      </a:lnTo>
                      <a:lnTo>
                        <a:pt x="498" y="1703"/>
                      </a:lnTo>
                      <a:lnTo>
                        <a:pt x="501" y="1702"/>
                      </a:lnTo>
                      <a:lnTo>
                        <a:pt x="509" y="1694"/>
                      </a:lnTo>
                      <a:lnTo>
                        <a:pt x="509" y="1678"/>
                      </a:lnTo>
                      <a:lnTo>
                        <a:pt x="504" y="1668"/>
                      </a:lnTo>
                      <a:lnTo>
                        <a:pt x="506" y="1664"/>
                      </a:lnTo>
                      <a:lnTo>
                        <a:pt x="511" y="1654"/>
                      </a:lnTo>
                      <a:lnTo>
                        <a:pt x="520" y="1647"/>
                      </a:lnTo>
                      <a:lnTo>
                        <a:pt x="522" y="1641"/>
                      </a:lnTo>
                      <a:lnTo>
                        <a:pt x="526" y="1640"/>
                      </a:lnTo>
                      <a:lnTo>
                        <a:pt x="526" y="1647"/>
                      </a:lnTo>
                      <a:lnTo>
                        <a:pt x="522" y="1660"/>
                      </a:lnTo>
                      <a:lnTo>
                        <a:pt x="538" y="1676"/>
                      </a:lnTo>
                      <a:lnTo>
                        <a:pt x="548" y="1679"/>
                      </a:lnTo>
                      <a:lnTo>
                        <a:pt x="572" y="1667"/>
                      </a:lnTo>
                      <a:lnTo>
                        <a:pt x="590" y="1653"/>
                      </a:lnTo>
                      <a:lnTo>
                        <a:pt x="607" y="1636"/>
                      </a:lnTo>
                      <a:lnTo>
                        <a:pt x="619" y="1629"/>
                      </a:lnTo>
                      <a:lnTo>
                        <a:pt x="620" y="1632"/>
                      </a:lnTo>
                      <a:lnTo>
                        <a:pt x="606" y="1658"/>
                      </a:lnTo>
                      <a:lnTo>
                        <a:pt x="599" y="1663"/>
                      </a:lnTo>
                      <a:lnTo>
                        <a:pt x="603" y="1664"/>
                      </a:lnTo>
                      <a:lnTo>
                        <a:pt x="603" y="1667"/>
                      </a:lnTo>
                      <a:lnTo>
                        <a:pt x="595" y="1679"/>
                      </a:lnTo>
                      <a:lnTo>
                        <a:pt x="584" y="1686"/>
                      </a:lnTo>
                      <a:lnTo>
                        <a:pt x="579" y="1713"/>
                      </a:lnTo>
                      <a:lnTo>
                        <a:pt x="588" y="1714"/>
                      </a:lnTo>
                      <a:lnTo>
                        <a:pt x="575" y="1729"/>
                      </a:lnTo>
                      <a:lnTo>
                        <a:pt x="570" y="1760"/>
                      </a:lnTo>
                      <a:lnTo>
                        <a:pt x="569" y="1775"/>
                      </a:lnTo>
                      <a:lnTo>
                        <a:pt x="566" y="1783"/>
                      </a:lnTo>
                      <a:lnTo>
                        <a:pt x="560" y="1792"/>
                      </a:lnTo>
                      <a:lnTo>
                        <a:pt x="549" y="1814"/>
                      </a:lnTo>
                      <a:lnTo>
                        <a:pt x="545" y="1810"/>
                      </a:lnTo>
                      <a:lnTo>
                        <a:pt x="541" y="1812"/>
                      </a:lnTo>
                      <a:lnTo>
                        <a:pt x="538" y="1819"/>
                      </a:lnTo>
                      <a:lnTo>
                        <a:pt x="525" y="1837"/>
                      </a:lnTo>
                      <a:lnTo>
                        <a:pt x="522" y="1837"/>
                      </a:lnTo>
                      <a:lnTo>
                        <a:pt x="518" y="1846"/>
                      </a:lnTo>
                      <a:lnTo>
                        <a:pt x="516" y="1858"/>
                      </a:lnTo>
                      <a:lnTo>
                        <a:pt x="512" y="1866"/>
                      </a:lnTo>
                      <a:lnTo>
                        <a:pt x="506" y="1863"/>
                      </a:lnTo>
                      <a:lnTo>
                        <a:pt x="502" y="1867"/>
                      </a:lnTo>
                      <a:lnTo>
                        <a:pt x="498" y="1863"/>
                      </a:lnTo>
                      <a:lnTo>
                        <a:pt x="484" y="1877"/>
                      </a:lnTo>
                      <a:lnTo>
                        <a:pt x="472" y="1879"/>
                      </a:lnTo>
                      <a:lnTo>
                        <a:pt x="456" y="1891"/>
                      </a:lnTo>
                      <a:lnTo>
                        <a:pt x="451" y="1890"/>
                      </a:lnTo>
                      <a:lnTo>
                        <a:pt x="431" y="1910"/>
                      </a:lnTo>
                      <a:lnTo>
                        <a:pt x="423" y="1925"/>
                      </a:lnTo>
                      <a:lnTo>
                        <a:pt x="416" y="1932"/>
                      </a:lnTo>
                      <a:lnTo>
                        <a:pt x="414" y="1939"/>
                      </a:lnTo>
                      <a:lnTo>
                        <a:pt x="412" y="1952"/>
                      </a:lnTo>
                      <a:lnTo>
                        <a:pt x="410" y="1953"/>
                      </a:lnTo>
                      <a:lnTo>
                        <a:pt x="424" y="1958"/>
                      </a:lnTo>
                      <a:lnTo>
                        <a:pt x="427" y="1964"/>
                      </a:lnTo>
                      <a:lnTo>
                        <a:pt x="418" y="1963"/>
                      </a:lnTo>
                      <a:lnTo>
                        <a:pt x="412" y="1958"/>
                      </a:lnTo>
                      <a:lnTo>
                        <a:pt x="404" y="1955"/>
                      </a:lnTo>
                      <a:lnTo>
                        <a:pt x="403" y="1960"/>
                      </a:lnTo>
                      <a:lnTo>
                        <a:pt x="399" y="1963"/>
                      </a:lnTo>
                      <a:lnTo>
                        <a:pt x="394" y="1960"/>
                      </a:lnTo>
                      <a:lnTo>
                        <a:pt x="389" y="1953"/>
                      </a:lnTo>
                      <a:lnTo>
                        <a:pt x="393" y="1948"/>
                      </a:lnTo>
                      <a:lnTo>
                        <a:pt x="393" y="1943"/>
                      </a:lnTo>
                      <a:lnTo>
                        <a:pt x="383" y="1945"/>
                      </a:lnTo>
                      <a:lnTo>
                        <a:pt x="375" y="1942"/>
                      </a:lnTo>
                      <a:lnTo>
                        <a:pt x="370" y="1943"/>
                      </a:lnTo>
                      <a:lnTo>
                        <a:pt x="365" y="1947"/>
                      </a:lnTo>
                      <a:lnTo>
                        <a:pt x="349" y="1953"/>
                      </a:lnTo>
                      <a:lnTo>
                        <a:pt x="326" y="1968"/>
                      </a:lnTo>
                      <a:lnTo>
                        <a:pt x="310" y="1982"/>
                      </a:lnTo>
                      <a:lnTo>
                        <a:pt x="303" y="1992"/>
                      </a:lnTo>
                      <a:lnTo>
                        <a:pt x="301" y="1995"/>
                      </a:lnTo>
                      <a:lnTo>
                        <a:pt x="300" y="1997"/>
                      </a:lnTo>
                      <a:lnTo>
                        <a:pt x="300" y="2006"/>
                      </a:lnTo>
                      <a:lnTo>
                        <a:pt x="286" y="2013"/>
                      </a:lnTo>
                      <a:lnTo>
                        <a:pt x="286" y="2018"/>
                      </a:lnTo>
                      <a:lnTo>
                        <a:pt x="281" y="2022"/>
                      </a:lnTo>
                      <a:lnTo>
                        <a:pt x="276" y="2018"/>
                      </a:lnTo>
                      <a:lnTo>
                        <a:pt x="274" y="2018"/>
                      </a:lnTo>
                      <a:lnTo>
                        <a:pt x="270" y="2022"/>
                      </a:lnTo>
                      <a:lnTo>
                        <a:pt x="263" y="2026"/>
                      </a:lnTo>
                      <a:lnTo>
                        <a:pt x="258" y="2028"/>
                      </a:lnTo>
                      <a:lnTo>
                        <a:pt x="252" y="2031"/>
                      </a:lnTo>
                      <a:lnTo>
                        <a:pt x="252" y="2033"/>
                      </a:lnTo>
                      <a:lnTo>
                        <a:pt x="257" y="2033"/>
                      </a:lnTo>
                      <a:lnTo>
                        <a:pt x="260" y="2042"/>
                      </a:lnTo>
                      <a:lnTo>
                        <a:pt x="259" y="2054"/>
                      </a:lnTo>
                      <a:lnTo>
                        <a:pt x="263" y="2054"/>
                      </a:lnTo>
                      <a:lnTo>
                        <a:pt x="269" y="2050"/>
                      </a:lnTo>
                      <a:lnTo>
                        <a:pt x="271" y="2044"/>
                      </a:lnTo>
                      <a:lnTo>
                        <a:pt x="269" y="2031"/>
                      </a:lnTo>
                      <a:lnTo>
                        <a:pt x="274" y="2031"/>
                      </a:lnTo>
                      <a:lnTo>
                        <a:pt x="278" y="2040"/>
                      </a:lnTo>
                      <a:lnTo>
                        <a:pt x="284" y="2045"/>
                      </a:lnTo>
                      <a:lnTo>
                        <a:pt x="301" y="2038"/>
                      </a:lnTo>
                      <a:lnTo>
                        <a:pt x="297" y="2019"/>
                      </a:lnTo>
                      <a:lnTo>
                        <a:pt x="299" y="2017"/>
                      </a:lnTo>
                      <a:lnTo>
                        <a:pt x="305" y="2023"/>
                      </a:lnTo>
                      <a:lnTo>
                        <a:pt x="307" y="2028"/>
                      </a:lnTo>
                      <a:lnTo>
                        <a:pt x="306" y="2034"/>
                      </a:lnTo>
                      <a:lnTo>
                        <a:pt x="312" y="2034"/>
                      </a:lnTo>
                      <a:lnTo>
                        <a:pt x="316" y="2036"/>
                      </a:lnTo>
                      <a:lnTo>
                        <a:pt x="322" y="2033"/>
                      </a:lnTo>
                      <a:lnTo>
                        <a:pt x="324" y="2029"/>
                      </a:lnTo>
                      <a:lnTo>
                        <a:pt x="328" y="2031"/>
                      </a:lnTo>
                      <a:lnTo>
                        <a:pt x="332" y="2028"/>
                      </a:lnTo>
                      <a:lnTo>
                        <a:pt x="334" y="2020"/>
                      </a:lnTo>
                      <a:lnTo>
                        <a:pt x="342" y="2013"/>
                      </a:lnTo>
                      <a:lnTo>
                        <a:pt x="344" y="2001"/>
                      </a:lnTo>
                      <a:lnTo>
                        <a:pt x="349" y="1987"/>
                      </a:lnTo>
                      <a:lnTo>
                        <a:pt x="356" y="1982"/>
                      </a:lnTo>
                      <a:lnTo>
                        <a:pt x="364" y="1981"/>
                      </a:lnTo>
                      <a:lnTo>
                        <a:pt x="365" y="1992"/>
                      </a:lnTo>
                      <a:lnTo>
                        <a:pt x="357" y="2001"/>
                      </a:lnTo>
                      <a:lnTo>
                        <a:pt x="360" y="2006"/>
                      </a:lnTo>
                      <a:lnTo>
                        <a:pt x="373" y="2002"/>
                      </a:lnTo>
                      <a:lnTo>
                        <a:pt x="388" y="1993"/>
                      </a:lnTo>
                      <a:lnTo>
                        <a:pt x="402" y="1996"/>
                      </a:lnTo>
                      <a:lnTo>
                        <a:pt x="402" y="1990"/>
                      </a:lnTo>
                      <a:lnTo>
                        <a:pt x="404" y="1988"/>
                      </a:lnTo>
                      <a:lnTo>
                        <a:pt x="405" y="1983"/>
                      </a:lnTo>
                      <a:lnTo>
                        <a:pt x="413" y="1991"/>
                      </a:lnTo>
                      <a:lnTo>
                        <a:pt x="418" y="1982"/>
                      </a:lnTo>
                      <a:lnTo>
                        <a:pt x="419" y="1980"/>
                      </a:lnTo>
                      <a:lnTo>
                        <a:pt x="423" y="1976"/>
                      </a:lnTo>
                      <a:lnTo>
                        <a:pt x="432" y="1975"/>
                      </a:lnTo>
                      <a:lnTo>
                        <a:pt x="436" y="1969"/>
                      </a:lnTo>
                      <a:lnTo>
                        <a:pt x="441" y="1966"/>
                      </a:lnTo>
                      <a:lnTo>
                        <a:pt x="446" y="1966"/>
                      </a:lnTo>
                      <a:lnTo>
                        <a:pt x="450" y="1961"/>
                      </a:lnTo>
                      <a:lnTo>
                        <a:pt x="457" y="1961"/>
                      </a:lnTo>
                      <a:lnTo>
                        <a:pt x="459" y="1968"/>
                      </a:lnTo>
                      <a:lnTo>
                        <a:pt x="459" y="1979"/>
                      </a:lnTo>
                      <a:lnTo>
                        <a:pt x="458" y="1986"/>
                      </a:lnTo>
                      <a:lnTo>
                        <a:pt x="459" y="1987"/>
                      </a:lnTo>
                      <a:lnTo>
                        <a:pt x="468" y="1969"/>
                      </a:lnTo>
                      <a:lnTo>
                        <a:pt x="470" y="1955"/>
                      </a:lnTo>
                      <a:lnTo>
                        <a:pt x="473" y="1958"/>
                      </a:lnTo>
                      <a:lnTo>
                        <a:pt x="478" y="1958"/>
                      </a:lnTo>
                      <a:lnTo>
                        <a:pt x="495" y="1954"/>
                      </a:lnTo>
                      <a:lnTo>
                        <a:pt x="506" y="1945"/>
                      </a:lnTo>
                      <a:lnTo>
                        <a:pt x="512" y="1945"/>
                      </a:lnTo>
                      <a:lnTo>
                        <a:pt x="516" y="1941"/>
                      </a:lnTo>
                      <a:lnTo>
                        <a:pt x="515" y="1931"/>
                      </a:lnTo>
                      <a:lnTo>
                        <a:pt x="515" y="1925"/>
                      </a:lnTo>
                      <a:lnTo>
                        <a:pt x="506" y="1922"/>
                      </a:lnTo>
                      <a:lnTo>
                        <a:pt x="498" y="1915"/>
                      </a:lnTo>
                      <a:lnTo>
                        <a:pt x="493" y="1907"/>
                      </a:lnTo>
                      <a:lnTo>
                        <a:pt x="490" y="1898"/>
                      </a:lnTo>
                      <a:lnTo>
                        <a:pt x="495" y="1898"/>
                      </a:lnTo>
                      <a:lnTo>
                        <a:pt x="499" y="1909"/>
                      </a:lnTo>
                      <a:lnTo>
                        <a:pt x="504" y="1915"/>
                      </a:lnTo>
                      <a:lnTo>
                        <a:pt x="513" y="1916"/>
                      </a:lnTo>
                      <a:lnTo>
                        <a:pt x="528" y="1902"/>
                      </a:lnTo>
                      <a:lnTo>
                        <a:pt x="538" y="1899"/>
                      </a:lnTo>
                      <a:lnTo>
                        <a:pt x="556" y="1899"/>
                      </a:lnTo>
                      <a:lnTo>
                        <a:pt x="560" y="1890"/>
                      </a:lnTo>
                      <a:lnTo>
                        <a:pt x="558" y="1889"/>
                      </a:lnTo>
                      <a:lnTo>
                        <a:pt x="548" y="1891"/>
                      </a:lnTo>
                      <a:lnTo>
                        <a:pt x="552" y="1886"/>
                      </a:lnTo>
                      <a:lnTo>
                        <a:pt x="564" y="1879"/>
                      </a:lnTo>
                      <a:lnTo>
                        <a:pt x="569" y="1884"/>
                      </a:lnTo>
                      <a:lnTo>
                        <a:pt x="577" y="1884"/>
                      </a:lnTo>
                      <a:lnTo>
                        <a:pt x="576" y="1872"/>
                      </a:lnTo>
                      <a:lnTo>
                        <a:pt x="577" y="1864"/>
                      </a:lnTo>
                      <a:lnTo>
                        <a:pt x="584" y="1862"/>
                      </a:lnTo>
                      <a:lnTo>
                        <a:pt x="596" y="1867"/>
                      </a:lnTo>
                      <a:lnTo>
                        <a:pt x="609" y="1855"/>
                      </a:lnTo>
                      <a:lnTo>
                        <a:pt x="611" y="1850"/>
                      </a:lnTo>
                      <a:lnTo>
                        <a:pt x="615" y="1851"/>
                      </a:lnTo>
                      <a:lnTo>
                        <a:pt x="618" y="1848"/>
                      </a:lnTo>
                      <a:lnTo>
                        <a:pt x="619" y="1843"/>
                      </a:lnTo>
                      <a:lnTo>
                        <a:pt x="625" y="1847"/>
                      </a:lnTo>
                      <a:lnTo>
                        <a:pt x="627" y="1843"/>
                      </a:lnTo>
                      <a:lnTo>
                        <a:pt x="634" y="1839"/>
                      </a:lnTo>
                      <a:lnTo>
                        <a:pt x="639" y="1831"/>
                      </a:lnTo>
                      <a:lnTo>
                        <a:pt x="639" y="1818"/>
                      </a:lnTo>
                      <a:lnTo>
                        <a:pt x="633" y="1818"/>
                      </a:lnTo>
                      <a:lnTo>
                        <a:pt x="630" y="1815"/>
                      </a:lnTo>
                      <a:lnTo>
                        <a:pt x="635" y="1809"/>
                      </a:lnTo>
                      <a:lnTo>
                        <a:pt x="652" y="1797"/>
                      </a:lnTo>
                      <a:lnTo>
                        <a:pt x="655" y="1800"/>
                      </a:lnTo>
                      <a:lnTo>
                        <a:pt x="658" y="1788"/>
                      </a:lnTo>
                      <a:lnTo>
                        <a:pt x="672" y="1788"/>
                      </a:lnTo>
                      <a:lnTo>
                        <a:pt x="673" y="1783"/>
                      </a:lnTo>
                      <a:lnTo>
                        <a:pt x="676" y="1778"/>
                      </a:lnTo>
                      <a:lnTo>
                        <a:pt x="677" y="1770"/>
                      </a:lnTo>
                      <a:lnTo>
                        <a:pt x="684" y="1770"/>
                      </a:lnTo>
                      <a:lnTo>
                        <a:pt x="693" y="1775"/>
                      </a:lnTo>
                      <a:lnTo>
                        <a:pt x="698" y="1764"/>
                      </a:lnTo>
                      <a:lnTo>
                        <a:pt x="701" y="1762"/>
                      </a:lnTo>
                      <a:lnTo>
                        <a:pt x="708" y="1757"/>
                      </a:lnTo>
                      <a:lnTo>
                        <a:pt x="712" y="1751"/>
                      </a:lnTo>
                      <a:lnTo>
                        <a:pt x="714" y="1746"/>
                      </a:lnTo>
                      <a:lnTo>
                        <a:pt x="726" y="1742"/>
                      </a:lnTo>
                      <a:lnTo>
                        <a:pt x="740" y="1739"/>
                      </a:lnTo>
                      <a:lnTo>
                        <a:pt x="746" y="1729"/>
                      </a:lnTo>
                      <a:lnTo>
                        <a:pt x="752" y="1732"/>
                      </a:lnTo>
                      <a:lnTo>
                        <a:pt x="763" y="1726"/>
                      </a:lnTo>
                      <a:lnTo>
                        <a:pt x="764" y="1717"/>
                      </a:lnTo>
                      <a:lnTo>
                        <a:pt x="757" y="1712"/>
                      </a:lnTo>
                      <a:lnTo>
                        <a:pt x="767" y="1707"/>
                      </a:lnTo>
                      <a:lnTo>
                        <a:pt x="767" y="1703"/>
                      </a:lnTo>
                      <a:lnTo>
                        <a:pt x="765" y="1699"/>
                      </a:lnTo>
                      <a:lnTo>
                        <a:pt x="767" y="1692"/>
                      </a:lnTo>
                      <a:lnTo>
                        <a:pt x="773" y="1691"/>
                      </a:lnTo>
                      <a:lnTo>
                        <a:pt x="779" y="1681"/>
                      </a:lnTo>
                      <a:lnTo>
                        <a:pt x="796" y="1675"/>
                      </a:lnTo>
                      <a:lnTo>
                        <a:pt x="803" y="1668"/>
                      </a:lnTo>
                      <a:lnTo>
                        <a:pt x="805" y="1660"/>
                      </a:lnTo>
                      <a:lnTo>
                        <a:pt x="805" y="1653"/>
                      </a:lnTo>
                      <a:lnTo>
                        <a:pt x="801" y="1649"/>
                      </a:lnTo>
                      <a:lnTo>
                        <a:pt x="787" y="1642"/>
                      </a:lnTo>
                      <a:lnTo>
                        <a:pt x="785" y="1637"/>
                      </a:lnTo>
                      <a:lnTo>
                        <a:pt x="776" y="1633"/>
                      </a:lnTo>
                      <a:lnTo>
                        <a:pt x="762" y="1638"/>
                      </a:lnTo>
                      <a:lnTo>
                        <a:pt x="757" y="1636"/>
                      </a:lnTo>
                      <a:lnTo>
                        <a:pt x="765" y="1605"/>
                      </a:lnTo>
                      <a:lnTo>
                        <a:pt x="765" y="1600"/>
                      </a:lnTo>
                      <a:lnTo>
                        <a:pt x="779" y="1598"/>
                      </a:lnTo>
                      <a:lnTo>
                        <a:pt x="785" y="1592"/>
                      </a:lnTo>
                      <a:lnTo>
                        <a:pt x="785" y="1586"/>
                      </a:lnTo>
                      <a:lnTo>
                        <a:pt x="791" y="1582"/>
                      </a:lnTo>
                      <a:lnTo>
                        <a:pt x="791" y="1574"/>
                      </a:lnTo>
                      <a:lnTo>
                        <a:pt x="790" y="1566"/>
                      </a:lnTo>
                      <a:lnTo>
                        <a:pt x="795" y="1570"/>
                      </a:lnTo>
                      <a:lnTo>
                        <a:pt x="797" y="1561"/>
                      </a:lnTo>
                      <a:lnTo>
                        <a:pt x="805" y="1559"/>
                      </a:lnTo>
                      <a:lnTo>
                        <a:pt x="805" y="1568"/>
                      </a:lnTo>
                      <a:lnTo>
                        <a:pt x="816" y="1566"/>
                      </a:lnTo>
                      <a:lnTo>
                        <a:pt x="822" y="1561"/>
                      </a:lnTo>
                      <a:lnTo>
                        <a:pt x="822" y="1554"/>
                      </a:lnTo>
                      <a:lnTo>
                        <a:pt x="812" y="1550"/>
                      </a:lnTo>
                      <a:lnTo>
                        <a:pt x="818" y="1546"/>
                      </a:lnTo>
                      <a:lnTo>
                        <a:pt x="834" y="1545"/>
                      </a:lnTo>
                      <a:lnTo>
                        <a:pt x="843" y="1533"/>
                      </a:lnTo>
                      <a:lnTo>
                        <a:pt x="843" y="1525"/>
                      </a:lnTo>
                      <a:lnTo>
                        <a:pt x="840" y="1519"/>
                      </a:lnTo>
                      <a:lnTo>
                        <a:pt x="821" y="1502"/>
                      </a:lnTo>
                      <a:lnTo>
                        <a:pt x="827" y="1501"/>
                      </a:lnTo>
                      <a:lnTo>
                        <a:pt x="833" y="1508"/>
                      </a:lnTo>
                      <a:lnTo>
                        <a:pt x="846" y="1508"/>
                      </a:lnTo>
                      <a:lnTo>
                        <a:pt x="864" y="1490"/>
                      </a:lnTo>
                      <a:lnTo>
                        <a:pt x="870" y="1470"/>
                      </a:lnTo>
                      <a:lnTo>
                        <a:pt x="889" y="1447"/>
                      </a:lnTo>
                      <a:lnTo>
                        <a:pt x="892" y="1433"/>
                      </a:lnTo>
                      <a:lnTo>
                        <a:pt x="925" y="1415"/>
                      </a:lnTo>
                      <a:lnTo>
                        <a:pt x="950" y="1390"/>
                      </a:lnTo>
                      <a:lnTo>
                        <a:pt x="950" y="1383"/>
                      </a:lnTo>
                      <a:lnTo>
                        <a:pt x="948" y="1374"/>
                      </a:lnTo>
                      <a:lnTo>
                        <a:pt x="950" y="1362"/>
                      </a:lnTo>
                      <a:lnTo>
                        <a:pt x="953" y="1353"/>
                      </a:lnTo>
                      <a:lnTo>
                        <a:pt x="959" y="1342"/>
                      </a:lnTo>
                      <a:lnTo>
                        <a:pt x="973" y="1305"/>
                      </a:lnTo>
                      <a:lnTo>
                        <a:pt x="974" y="1296"/>
                      </a:lnTo>
                      <a:lnTo>
                        <a:pt x="974" y="1287"/>
                      </a:lnTo>
                      <a:lnTo>
                        <a:pt x="977" y="1276"/>
                      </a:lnTo>
                      <a:lnTo>
                        <a:pt x="982" y="1278"/>
                      </a:lnTo>
                      <a:lnTo>
                        <a:pt x="983" y="1287"/>
                      </a:lnTo>
                      <a:lnTo>
                        <a:pt x="978" y="1329"/>
                      </a:lnTo>
                      <a:lnTo>
                        <a:pt x="973" y="1342"/>
                      </a:lnTo>
                      <a:lnTo>
                        <a:pt x="961" y="1364"/>
                      </a:lnTo>
                      <a:lnTo>
                        <a:pt x="957" y="1378"/>
                      </a:lnTo>
                      <a:lnTo>
                        <a:pt x="957" y="1390"/>
                      </a:lnTo>
                      <a:lnTo>
                        <a:pt x="962" y="1395"/>
                      </a:lnTo>
                      <a:lnTo>
                        <a:pt x="983" y="1394"/>
                      </a:lnTo>
                      <a:lnTo>
                        <a:pt x="1002" y="1373"/>
                      </a:lnTo>
                      <a:lnTo>
                        <a:pt x="1017" y="1366"/>
                      </a:lnTo>
                      <a:lnTo>
                        <a:pt x="1027" y="1364"/>
                      </a:lnTo>
                      <a:lnTo>
                        <a:pt x="1018" y="1374"/>
                      </a:lnTo>
                      <a:lnTo>
                        <a:pt x="1011" y="1378"/>
                      </a:lnTo>
                      <a:lnTo>
                        <a:pt x="1001" y="1385"/>
                      </a:lnTo>
                      <a:lnTo>
                        <a:pt x="996" y="1395"/>
                      </a:lnTo>
                      <a:lnTo>
                        <a:pt x="988" y="1401"/>
                      </a:lnTo>
                      <a:lnTo>
                        <a:pt x="988" y="1411"/>
                      </a:lnTo>
                      <a:lnTo>
                        <a:pt x="995" y="1418"/>
                      </a:lnTo>
                      <a:lnTo>
                        <a:pt x="1021" y="1425"/>
                      </a:lnTo>
                      <a:lnTo>
                        <a:pt x="1042" y="1436"/>
                      </a:lnTo>
                      <a:lnTo>
                        <a:pt x="999" y="1428"/>
                      </a:lnTo>
                      <a:lnTo>
                        <a:pt x="983" y="1436"/>
                      </a:lnTo>
                      <a:lnTo>
                        <a:pt x="975" y="1434"/>
                      </a:lnTo>
                      <a:lnTo>
                        <a:pt x="968" y="1422"/>
                      </a:lnTo>
                      <a:lnTo>
                        <a:pt x="962" y="1423"/>
                      </a:lnTo>
                      <a:lnTo>
                        <a:pt x="954" y="1428"/>
                      </a:lnTo>
                      <a:lnTo>
                        <a:pt x="946" y="1437"/>
                      </a:lnTo>
                      <a:lnTo>
                        <a:pt x="918" y="1450"/>
                      </a:lnTo>
                      <a:lnTo>
                        <a:pt x="913" y="1459"/>
                      </a:lnTo>
                      <a:lnTo>
                        <a:pt x="916" y="1471"/>
                      </a:lnTo>
                      <a:lnTo>
                        <a:pt x="916" y="1487"/>
                      </a:lnTo>
                      <a:lnTo>
                        <a:pt x="914" y="1504"/>
                      </a:lnTo>
                      <a:lnTo>
                        <a:pt x="910" y="1513"/>
                      </a:lnTo>
                      <a:lnTo>
                        <a:pt x="902" y="1522"/>
                      </a:lnTo>
                      <a:lnTo>
                        <a:pt x="897" y="1534"/>
                      </a:lnTo>
                      <a:lnTo>
                        <a:pt x="896" y="1541"/>
                      </a:lnTo>
                      <a:lnTo>
                        <a:pt x="891" y="1551"/>
                      </a:lnTo>
                      <a:lnTo>
                        <a:pt x="888" y="1561"/>
                      </a:lnTo>
                      <a:lnTo>
                        <a:pt x="892" y="1567"/>
                      </a:lnTo>
                      <a:lnTo>
                        <a:pt x="904" y="1574"/>
                      </a:lnTo>
                      <a:lnTo>
                        <a:pt x="931" y="1557"/>
                      </a:lnTo>
                      <a:lnTo>
                        <a:pt x="936" y="1559"/>
                      </a:lnTo>
                      <a:lnTo>
                        <a:pt x="931" y="1571"/>
                      </a:lnTo>
                      <a:lnTo>
                        <a:pt x="926" y="1579"/>
                      </a:lnTo>
                      <a:lnTo>
                        <a:pt x="919" y="1586"/>
                      </a:lnTo>
                      <a:lnTo>
                        <a:pt x="913" y="1586"/>
                      </a:lnTo>
                      <a:lnTo>
                        <a:pt x="912" y="1589"/>
                      </a:lnTo>
                      <a:lnTo>
                        <a:pt x="916" y="1593"/>
                      </a:lnTo>
                      <a:lnTo>
                        <a:pt x="904" y="1589"/>
                      </a:lnTo>
                      <a:lnTo>
                        <a:pt x="902" y="1589"/>
                      </a:lnTo>
                      <a:lnTo>
                        <a:pt x="899" y="1592"/>
                      </a:lnTo>
                      <a:lnTo>
                        <a:pt x="898" y="1598"/>
                      </a:lnTo>
                      <a:lnTo>
                        <a:pt x="892" y="1592"/>
                      </a:lnTo>
                      <a:lnTo>
                        <a:pt x="888" y="1598"/>
                      </a:lnTo>
                      <a:lnTo>
                        <a:pt x="889" y="1604"/>
                      </a:lnTo>
                      <a:lnTo>
                        <a:pt x="883" y="1606"/>
                      </a:lnTo>
                      <a:lnTo>
                        <a:pt x="883" y="1615"/>
                      </a:lnTo>
                      <a:lnTo>
                        <a:pt x="892" y="1617"/>
                      </a:lnTo>
                      <a:lnTo>
                        <a:pt x="896" y="1622"/>
                      </a:lnTo>
                      <a:lnTo>
                        <a:pt x="907" y="1619"/>
                      </a:lnTo>
                      <a:lnTo>
                        <a:pt x="923" y="1617"/>
                      </a:lnTo>
                      <a:lnTo>
                        <a:pt x="923" y="1608"/>
                      </a:lnTo>
                      <a:lnTo>
                        <a:pt x="924" y="1605"/>
                      </a:lnTo>
                      <a:lnTo>
                        <a:pt x="932" y="1609"/>
                      </a:lnTo>
                      <a:lnTo>
                        <a:pt x="939" y="1614"/>
                      </a:lnTo>
                      <a:lnTo>
                        <a:pt x="948" y="1595"/>
                      </a:lnTo>
                      <a:lnTo>
                        <a:pt x="957" y="1584"/>
                      </a:lnTo>
                      <a:lnTo>
                        <a:pt x="963" y="1586"/>
                      </a:lnTo>
                      <a:lnTo>
                        <a:pt x="970" y="1581"/>
                      </a:lnTo>
                      <a:lnTo>
                        <a:pt x="970" y="1592"/>
                      </a:lnTo>
                      <a:lnTo>
                        <a:pt x="968" y="1603"/>
                      </a:lnTo>
                      <a:lnTo>
                        <a:pt x="980" y="1583"/>
                      </a:lnTo>
                      <a:lnTo>
                        <a:pt x="980" y="1572"/>
                      </a:lnTo>
                      <a:lnTo>
                        <a:pt x="993" y="1565"/>
                      </a:lnTo>
                      <a:lnTo>
                        <a:pt x="997" y="1568"/>
                      </a:lnTo>
                      <a:lnTo>
                        <a:pt x="1002" y="1560"/>
                      </a:lnTo>
                      <a:lnTo>
                        <a:pt x="1000" y="1550"/>
                      </a:lnTo>
                      <a:lnTo>
                        <a:pt x="1001" y="1546"/>
                      </a:lnTo>
                      <a:lnTo>
                        <a:pt x="1005" y="1540"/>
                      </a:lnTo>
                      <a:lnTo>
                        <a:pt x="1007" y="1554"/>
                      </a:lnTo>
                      <a:lnTo>
                        <a:pt x="1011" y="1566"/>
                      </a:lnTo>
                      <a:lnTo>
                        <a:pt x="1013" y="1551"/>
                      </a:lnTo>
                      <a:lnTo>
                        <a:pt x="1015" y="1540"/>
                      </a:lnTo>
                      <a:lnTo>
                        <a:pt x="1020" y="1534"/>
                      </a:lnTo>
                      <a:lnTo>
                        <a:pt x="1020" y="1524"/>
                      </a:lnTo>
                      <a:lnTo>
                        <a:pt x="1023" y="1536"/>
                      </a:lnTo>
                      <a:lnTo>
                        <a:pt x="1028" y="1534"/>
                      </a:lnTo>
                      <a:lnTo>
                        <a:pt x="1033" y="1534"/>
                      </a:lnTo>
                      <a:lnTo>
                        <a:pt x="1038" y="1538"/>
                      </a:lnTo>
                      <a:lnTo>
                        <a:pt x="1055" y="1540"/>
                      </a:lnTo>
                      <a:lnTo>
                        <a:pt x="1064" y="1534"/>
                      </a:lnTo>
                      <a:lnTo>
                        <a:pt x="1069" y="1533"/>
                      </a:lnTo>
                      <a:lnTo>
                        <a:pt x="1074" y="1518"/>
                      </a:lnTo>
                      <a:lnTo>
                        <a:pt x="1077" y="1519"/>
                      </a:lnTo>
                      <a:lnTo>
                        <a:pt x="1083" y="1517"/>
                      </a:lnTo>
                      <a:lnTo>
                        <a:pt x="1088" y="1509"/>
                      </a:lnTo>
                      <a:lnTo>
                        <a:pt x="1085" y="1508"/>
                      </a:lnTo>
                      <a:lnTo>
                        <a:pt x="1082" y="1504"/>
                      </a:lnTo>
                      <a:lnTo>
                        <a:pt x="1076" y="1506"/>
                      </a:lnTo>
                      <a:lnTo>
                        <a:pt x="1081" y="1496"/>
                      </a:lnTo>
                      <a:lnTo>
                        <a:pt x="1088" y="1486"/>
                      </a:lnTo>
                      <a:lnTo>
                        <a:pt x="1093" y="1486"/>
                      </a:lnTo>
                      <a:lnTo>
                        <a:pt x="1096" y="1476"/>
                      </a:lnTo>
                      <a:lnTo>
                        <a:pt x="1091" y="1469"/>
                      </a:lnTo>
                      <a:lnTo>
                        <a:pt x="1082" y="1477"/>
                      </a:lnTo>
                      <a:lnTo>
                        <a:pt x="1076" y="1477"/>
                      </a:lnTo>
                      <a:lnTo>
                        <a:pt x="1065" y="1482"/>
                      </a:lnTo>
                      <a:lnTo>
                        <a:pt x="1064" y="1474"/>
                      </a:lnTo>
                      <a:lnTo>
                        <a:pt x="1074" y="1470"/>
                      </a:lnTo>
                      <a:lnTo>
                        <a:pt x="1082" y="1463"/>
                      </a:lnTo>
                      <a:lnTo>
                        <a:pt x="1083" y="1453"/>
                      </a:lnTo>
                      <a:lnTo>
                        <a:pt x="1076" y="1458"/>
                      </a:lnTo>
                      <a:lnTo>
                        <a:pt x="1076" y="1453"/>
                      </a:lnTo>
                      <a:lnTo>
                        <a:pt x="1066" y="1454"/>
                      </a:lnTo>
                      <a:lnTo>
                        <a:pt x="1066" y="1448"/>
                      </a:lnTo>
                      <a:lnTo>
                        <a:pt x="1063" y="1447"/>
                      </a:lnTo>
                      <a:lnTo>
                        <a:pt x="1066" y="1439"/>
                      </a:lnTo>
                      <a:lnTo>
                        <a:pt x="1077" y="1436"/>
                      </a:lnTo>
                      <a:lnTo>
                        <a:pt x="1083" y="1425"/>
                      </a:lnTo>
                      <a:lnTo>
                        <a:pt x="1074" y="1423"/>
                      </a:lnTo>
                      <a:lnTo>
                        <a:pt x="1082" y="1411"/>
                      </a:lnTo>
                      <a:lnTo>
                        <a:pt x="1086" y="1409"/>
                      </a:lnTo>
                      <a:lnTo>
                        <a:pt x="1090" y="1417"/>
                      </a:lnTo>
                      <a:lnTo>
                        <a:pt x="1093" y="1416"/>
                      </a:lnTo>
                      <a:lnTo>
                        <a:pt x="1098" y="1405"/>
                      </a:lnTo>
                      <a:lnTo>
                        <a:pt x="1109" y="1394"/>
                      </a:lnTo>
                      <a:lnTo>
                        <a:pt x="1109" y="1404"/>
                      </a:lnTo>
                      <a:lnTo>
                        <a:pt x="1099" y="1421"/>
                      </a:lnTo>
                      <a:lnTo>
                        <a:pt x="1096" y="1431"/>
                      </a:lnTo>
                      <a:lnTo>
                        <a:pt x="1102" y="1437"/>
                      </a:lnTo>
                      <a:lnTo>
                        <a:pt x="1111" y="1436"/>
                      </a:lnTo>
                      <a:lnTo>
                        <a:pt x="1114" y="1431"/>
                      </a:lnTo>
                      <a:lnTo>
                        <a:pt x="1114" y="1415"/>
                      </a:lnTo>
                      <a:lnTo>
                        <a:pt x="1115" y="1405"/>
                      </a:lnTo>
                      <a:lnTo>
                        <a:pt x="1120" y="1418"/>
                      </a:lnTo>
                      <a:lnTo>
                        <a:pt x="1120" y="1426"/>
                      </a:lnTo>
                      <a:lnTo>
                        <a:pt x="1128" y="1427"/>
                      </a:lnTo>
                      <a:lnTo>
                        <a:pt x="1144" y="1425"/>
                      </a:lnTo>
                      <a:lnTo>
                        <a:pt x="1150" y="1426"/>
                      </a:lnTo>
                      <a:lnTo>
                        <a:pt x="1160" y="1423"/>
                      </a:lnTo>
                      <a:lnTo>
                        <a:pt x="1166" y="1414"/>
                      </a:lnTo>
                      <a:lnTo>
                        <a:pt x="1178" y="1409"/>
                      </a:lnTo>
                      <a:lnTo>
                        <a:pt x="1190" y="1409"/>
                      </a:lnTo>
                      <a:lnTo>
                        <a:pt x="1189" y="1412"/>
                      </a:lnTo>
                      <a:lnTo>
                        <a:pt x="1173" y="1415"/>
                      </a:lnTo>
                      <a:lnTo>
                        <a:pt x="1173" y="1422"/>
                      </a:lnTo>
                      <a:lnTo>
                        <a:pt x="1171" y="1432"/>
                      </a:lnTo>
                      <a:lnTo>
                        <a:pt x="1171" y="1439"/>
                      </a:lnTo>
                      <a:lnTo>
                        <a:pt x="1177" y="1442"/>
                      </a:lnTo>
                      <a:lnTo>
                        <a:pt x="1194" y="1436"/>
                      </a:lnTo>
                      <a:lnTo>
                        <a:pt x="1195" y="1441"/>
                      </a:lnTo>
                      <a:lnTo>
                        <a:pt x="1179" y="1450"/>
                      </a:lnTo>
                      <a:lnTo>
                        <a:pt x="1168" y="1454"/>
                      </a:lnTo>
                      <a:lnTo>
                        <a:pt x="1183" y="1457"/>
                      </a:lnTo>
                      <a:lnTo>
                        <a:pt x="1190" y="1448"/>
                      </a:lnTo>
                      <a:lnTo>
                        <a:pt x="1200" y="1443"/>
                      </a:lnTo>
                      <a:lnTo>
                        <a:pt x="1204" y="1446"/>
                      </a:lnTo>
                      <a:lnTo>
                        <a:pt x="1190" y="1463"/>
                      </a:lnTo>
                      <a:lnTo>
                        <a:pt x="1208" y="1458"/>
                      </a:lnTo>
                      <a:lnTo>
                        <a:pt x="1212" y="1461"/>
                      </a:lnTo>
                      <a:lnTo>
                        <a:pt x="1222" y="1460"/>
                      </a:lnTo>
                      <a:lnTo>
                        <a:pt x="1224" y="1463"/>
                      </a:lnTo>
                      <a:lnTo>
                        <a:pt x="1216" y="1475"/>
                      </a:lnTo>
                      <a:lnTo>
                        <a:pt x="1224" y="1477"/>
                      </a:lnTo>
                      <a:lnTo>
                        <a:pt x="1238" y="1495"/>
                      </a:lnTo>
                      <a:lnTo>
                        <a:pt x="1246" y="1498"/>
                      </a:lnTo>
                      <a:lnTo>
                        <a:pt x="1253" y="1497"/>
                      </a:lnTo>
                      <a:lnTo>
                        <a:pt x="1253" y="1493"/>
                      </a:lnTo>
                      <a:lnTo>
                        <a:pt x="1254" y="1490"/>
                      </a:lnTo>
                      <a:lnTo>
                        <a:pt x="1254" y="1485"/>
                      </a:lnTo>
                      <a:lnTo>
                        <a:pt x="1258" y="1482"/>
                      </a:lnTo>
                      <a:lnTo>
                        <a:pt x="1263" y="1481"/>
                      </a:lnTo>
                      <a:lnTo>
                        <a:pt x="1268" y="1485"/>
                      </a:lnTo>
                      <a:lnTo>
                        <a:pt x="1270" y="1491"/>
                      </a:lnTo>
                      <a:lnTo>
                        <a:pt x="1270" y="1500"/>
                      </a:lnTo>
                      <a:lnTo>
                        <a:pt x="1279" y="1506"/>
                      </a:lnTo>
                      <a:lnTo>
                        <a:pt x="1284" y="1512"/>
                      </a:lnTo>
                      <a:lnTo>
                        <a:pt x="1287" y="1514"/>
                      </a:lnTo>
                      <a:lnTo>
                        <a:pt x="1289" y="1509"/>
                      </a:lnTo>
                      <a:lnTo>
                        <a:pt x="1296" y="1514"/>
                      </a:lnTo>
                      <a:lnTo>
                        <a:pt x="1301" y="1513"/>
                      </a:lnTo>
                      <a:lnTo>
                        <a:pt x="1307" y="1517"/>
                      </a:lnTo>
                      <a:lnTo>
                        <a:pt x="1313" y="1524"/>
                      </a:lnTo>
                      <a:lnTo>
                        <a:pt x="1313" y="1528"/>
                      </a:lnTo>
                      <a:lnTo>
                        <a:pt x="1312" y="1531"/>
                      </a:lnTo>
                      <a:lnTo>
                        <a:pt x="1316" y="1534"/>
                      </a:lnTo>
                      <a:lnTo>
                        <a:pt x="1324" y="1535"/>
                      </a:lnTo>
                      <a:lnTo>
                        <a:pt x="1337" y="1530"/>
                      </a:lnTo>
                      <a:lnTo>
                        <a:pt x="1370" y="1529"/>
                      </a:lnTo>
                      <a:lnTo>
                        <a:pt x="1373" y="1523"/>
                      </a:lnTo>
                      <a:lnTo>
                        <a:pt x="1383" y="1528"/>
                      </a:lnTo>
                      <a:lnTo>
                        <a:pt x="1387" y="1523"/>
                      </a:lnTo>
                      <a:lnTo>
                        <a:pt x="1399" y="1525"/>
                      </a:lnTo>
                      <a:lnTo>
                        <a:pt x="1405" y="1531"/>
                      </a:lnTo>
                      <a:lnTo>
                        <a:pt x="1437" y="1538"/>
                      </a:lnTo>
                      <a:lnTo>
                        <a:pt x="1445" y="1539"/>
                      </a:lnTo>
                      <a:lnTo>
                        <a:pt x="1459" y="1531"/>
                      </a:lnTo>
                      <a:lnTo>
                        <a:pt x="1466" y="1536"/>
                      </a:lnTo>
                      <a:lnTo>
                        <a:pt x="1467" y="1539"/>
                      </a:lnTo>
                      <a:lnTo>
                        <a:pt x="1459" y="1541"/>
                      </a:lnTo>
                      <a:lnTo>
                        <a:pt x="1458" y="1545"/>
                      </a:lnTo>
                      <a:lnTo>
                        <a:pt x="1463" y="1549"/>
                      </a:lnTo>
                      <a:lnTo>
                        <a:pt x="1483" y="1557"/>
                      </a:lnTo>
                      <a:lnTo>
                        <a:pt x="1504" y="1562"/>
                      </a:lnTo>
                      <a:lnTo>
                        <a:pt x="1522" y="1565"/>
                      </a:lnTo>
                      <a:lnTo>
                        <a:pt x="1540" y="1556"/>
                      </a:lnTo>
                      <a:lnTo>
                        <a:pt x="1555" y="1538"/>
                      </a:lnTo>
                      <a:lnTo>
                        <a:pt x="1559" y="1529"/>
                      </a:lnTo>
                      <a:lnTo>
                        <a:pt x="1563" y="1525"/>
                      </a:lnTo>
                      <a:lnTo>
                        <a:pt x="1574" y="1540"/>
                      </a:lnTo>
                      <a:lnTo>
                        <a:pt x="1580" y="1546"/>
                      </a:lnTo>
                      <a:lnTo>
                        <a:pt x="1590" y="1550"/>
                      </a:lnTo>
                      <a:lnTo>
                        <a:pt x="1586" y="1551"/>
                      </a:lnTo>
                      <a:lnTo>
                        <a:pt x="1579" y="1557"/>
                      </a:lnTo>
                      <a:lnTo>
                        <a:pt x="1579" y="1565"/>
                      </a:lnTo>
                      <a:lnTo>
                        <a:pt x="1580" y="1571"/>
                      </a:lnTo>
                      <a:lnTo>
                        <a:pt x="1581" y="1578"/>
                      </a:lnTo>
                      <a:lnTo>
                        <a:pt x="1579" y="1582"/>
                      </a:lnTo>
                      <a:lnTo>
                        <a:pt x="1574" y="1577"/>
                      </a:lnTo>
                      <a:lnTo>
                        <a:pt x="1572" y="1557"/>
                      </a:lnTo>
                      <a:lnTo>
                        <a:pt x="1574" y="1552"/>
                      </a:lnTo>
                      <a:lnTo>
                        <a:pt x="1574" y="1545"/>
                      </a:lnTo>
                      <a:lnTo>
                        <a:pt x="1570" y="1539"/>
                      </a:lnTo>
                      <a:lnTo>
                        <a:pt x="1567" y="1536"/>
                      </a:lnTo>
                      <a:lnTo>
                        <a:pt x="1563" y="1541"/>
                      </a:lnTo>
                      <a:lnTo>
                        <a:pt x="1561" y="1546"/>
                      </a:lnTo>
                      <a:lnTo>
                        <a:pt x="1561" y="1560"/>
                      </a:lnTo>
                      <a:lnTo>
                        <a:pt x="1564" y="1563"/>
                      </a:lnTo>
                      <a:lnTo>
                        <a:pt x="1564" y="1570"/>
                      </a:lnTo>
                      <a:lnTo>
                        <a:pt x="1563" y="1574"/>
                      </a:lnTo>
                      <a:lnTo>
                        <a:pt x="1560" y="1578"/>
                      </a:lnTo>
                      <a:lnTo>
                        <a:pt x="1555" y="1579"/>
                      </a:lnTo>
                      <a:lnTo>
                        <a:pt x="1548" y="1587"/>
                      </a:lnTo>
                      <a:lnTo>
                        <a:pt x="1552" y="1592"/>
                      </a:lnTo>
                      <a:lnTo>
                        <a:pt x="1567" y="1595"/>
                      </a:lnTo>
                      <a:lnTo>
                        <a:pt x="1567" y="1599"/>
                      </a:lnTo>
                      <a:lnTo>
                        <a:pt x="1572" y="1601"/>
                      </a:lnTo>
                      <a:lnTo>
                        <a:pt x="1579" y="1601"/>
                      </a:lnTo>
                      <a:lnTo>
                        <a:pt x="1581" y="1603"/>
                      </a:lnTo>
                      <a:lnTo>
                        <a:pt x="1580" y="1606"/>
                      </a:lnTo>
                      <a:lnTo>
                        <a:pt x="1598" y="1614"/>
                      </a:lnTo>
                      <a:lnTo>
                        <a:pt x="1612" y="1627"/>
                      </a:lnTo>
                      <a:lnTo>
                        <a:pt x="1612" y="1624"/>
                      </a:lnTo>
                      <a:lnTo>
                        <a:pt x="1615" y="1620"/>
                      </a:lnTo>
                      <a:lnTo>
                        <a:pt x="1629" y="1620"/>
                      </a:lnTo>
                      <a:lnTo>
                        <a:pt x="1630" y="1619"/>
                      </a:lnTo>
                      <a:lnTo>
                        <a:pt x="1631" y="1608"/>
                      </a:lnTo>
                      <a:lnTo>
                        <a:pt x="1628" y="1599"/>
                      </a:lnTo>
                      <a:lnTo>
                        <a:pt x="1630" y="1598"/>
                      </a:lnTo>
                      <a:lnTo>
                        <a:pt x="1635" y="1600"/>
                      </a:lnTo>
                      <a:lnTo>
                        <a:pt x="1638" y="1595"/>
                      </a:lnTo>
                      <a:lnTo>
                        <a:pt x="1635" y="1592"/>
                      </a:lnTo>
                      <a:lnTo>
                        <a:pt x="1608" y="1557"/>
                      </a:lnTo>
                      <a:lnTo>
                        <a:pt x="1603" y="1546"/>
                      </a:lnTo>
                      <a:lnTo>
                        <a:pt x="1590" y="1535"/>
                      </a:lnTo>
                      <a:lnTo>
                        <a:pt x="1583" y="1529"/>
                      </a:lnTo>
                      <a:lnTo>
                        <a:pt x="1587" y="1529"/>
                      </a:lnTo>
                      <a:lnTo>
                        <a:pt x="1587" y="1523"/>
                      </a:lnTo>
                      <a:lnTo>
                        <a:pt x="1587" y="1501"/>
                      </a:lnTo>
                      <a:lnTo>
                        <a:pt x="1554" y="1502"/>
                      </a:lnTo>
                      <a:lnTo>
                        <a:pt x="1542" y="1517"/>
                      </a:lnTo>
                      <a:lnTo>
                        <a:pt x="1536" y="1514"/>
                      </a:lnTo>
                      <a:lnTo>
                        <a:pt x="1521" y="1503"/>
                      </a:lnTo>
                      <a:lnTo>
                        <a:pt x="1506" y="1514"/>
                      </a:lnTo>
                      <a:lnTo>
                        <a:pt x="1486" y="1502"/>
                      </a:lnTo>
                      <a:lnTo>
                        <a:pt x="1486" y="1466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337" name="Freeform 276"/>
                <p:cNvSpPr>
                  <a:spLocks noChangeAspect="1"/>
                </p:cNvSpPr>
                <p:nvPr/>
              </p:nvSpPr>
              <p:spPr bwMode="gray">
                <a:xfrm>
                  <a:off x="999" y="1668"/>
                  <a:ext cx="91" cy="101"/>
                </a:xfrm>
                <a:custGeom>
                  <a:avLst/>
                  <a:gdLst/>
                  <a:ahLst/>
                  <a:cxnLst>
                    <a:cxn ang="0">
                      <a:pos x="39" y="90"/>
                    </a:cxn>
                    <a:cxn ang="0">
                      <a:pos x="91" y="60"/>
                    </a:cxn>
                    <a:cxn ang="0">
                      <a:pos x="103" y="29"/>
                    </a:cxn>
                    <a:cxn ang="0">
                      <a:pos x="162" y="7"/>
                    </a:cxn>
                    <a:cxn ang="0">
                      <a:pos x="192" y="55"/>
                    </a:cxn>
                    <a:cxn ang="0">
                      <a:pos x="214" y="100"/>
                    </a:cxn>
                    <a:cxn ang="0">
                      <a:pos x="292" y="206"/>
                    </a:cxn>
                    <a:cxn ang="0">
                      <a:pos x="322" y="262"/>
                    </a:cxn>
                    <a:cxn ang="0">
                      <a:pos x="334" y="292"/>
                    </a:cxn>
                    <a:cxn ang="0">
                      <a:pos x="353" y="335"/>
                    </a:cxn>
                    <a:cxn ang="0">
                      <a:pos x="450" y="384"/>
                    </a:cxn>
                    <a:cxn ang="0">
                      <a:pos x="451" y="416"/>
                    </a:cxn>
                    <a:cxn ang="0">
                      <a:pos x="451" y="474"/>
                    </a:cxn>
                    <a:cxn ang="0">
                      <a:pos x="424" y="498"/>
                    </a:cxn>
                    <a:cxn ang="0">
                      <a:pos x="404" y="506"/>
                    </a:cxn>
                    <a:cxn ang="0">
                      <a:pos x="416" y="479"/>
                    </a:cxn>
                    <a:cxn ang="0">
                      <a:pos x="421" y="454"/>
                    </a:cxn>
                    <a:cxn ang="0">
                      <a:pos x="407" y="439"/>
                    </a:cxn>
                    <a:cxn ang="0">
                      <a:pos x="394" y="390"/>
                    </a:cxn>
                    <a:cxn ang="0">
                      <a:pos x="389" y="378"/>
                    </a:cxn>
                    <a:cxn ang="0">
                      <a:pos x="362" y="396"/>
                    </a:cxn>
                    <a:cxn ang="0">
                      <a:pos x="354" y="418"/>
                    </a:cxn>
                    <a:cxn ang="0">
                      <a:pos x="338" y="431"/>
                    </a:cxn>
                    <a:cxn ang="0">
                      <a:pos x="342" y="405"/>
                    </a:cxn>
                    <a:cxn ang="0">
                      <a:pos x="369" y="366"/>
                    </a:cxn>
                    <a:cxn ang="0">
                      <a:pos x="328" y="320"/>
                    </a:cxn>
                    <a:cxn ang="0">
                      <a:pos x="302" y="305"/>
                    </a:cxn>
                    <a:cxn ang="0">
                      <a:pos x="305" y="299"/>
                    </a:cxn>
                    <a:cxn ang="0">
                      <a:pos x="286" y="282"/>
                    </a:cxn>
                    <a:cxn ang="0">
                      <a:pos x="275" y="276"/>
                    </a:cxn>
                    <a:cxn ang="0">
                      <a:pos x="279" y="260"/>
                    </a:cxn>
                    <a:cxn ang="0">
                      <a:pos x="268" y="246"/>
                    </a:cxn>
                    <a:cxn ang="0">
                      <a:pos x="267" y="229"/>
                    </a:cxn>
                    <a:cxn ang="0">
                      <a:pos x="284" y="238"/>
                    </a:cxn>
                    <a:cxn ang="0">
                      <a:pos x="276" y="219"/>
                    </a:cxn>
                    <a:cxn ang="0">
                      <a:pos x="264" y="198"/>
                    </a:cxn>
                    <a:cxn ang="0">
                      <a:pos x="254" y="203"/>
                    </a:cxn>
                    <a:cxn ang="0">
                      <a:pos x="251" y="190"/>
                    </a:cxn>
                    <a:cxn ang="0">
                      <a:pos x="256" y="169"/>
                    </a:cxn>
                    <a:cxn ang="0">
                      <a:pos x="233" y="183"/>
                    </a:cxn>
                    <a:cxn ang="0">
                      <a:pos x="219" y="165"/>
                    </a:cxn>
                    <a:cxn ang="0">
                      <a:pos x="178" y="124"/>
                    </a:cxn>
                    <a:cxn ang="0">
                      <a:pos x="156" y="52"/>
                    </a:cxn>
                    <a:cxn ang="0">
                      <a:pos x="150" y="63"/>
                    </a:cxn>
                    <a:cxn ang="0">
                      <a:pos x="172" y="142"/>
                    </a:cxn>
                    <a:cxn ang="0">
                      <a:pos x="152" y="142"/>
                    </a:cxn>
                    <a:cxn ang="0">
                      <a:pos x="133" y="127"/>
                    </a:cxn>
                    <a:cxn ang="0">
                      <a:pos x="117" y="90"/>
                    </a:cxn>
                    <a:cxn ang="0">
                      <a:pos x="90" y="85"/>
                    </a:cxn>
                    <a:cxn ang="0">
                      <a:pos x="71" y="82"/>
                    </a:cxn>
                    <a:cxn ang="0">
                      <a:pos x="77" y="95"/>
                    </a:cxn>
                    <a:cxn ang="0">
                      <a:pos x="98" y="121"/>
                    </a:cxn>
                    <a:cxn ang="0">
                      <a:pos x="117" y="141"/>
                    </a:cxn>
                    <a:cxn ang="0">
                      <a:pos x="97" y="149"/>
                    </a:cxn>
                    <a:cxn ang="0">
                      <a:pos x="48" y="135"/>
                    </a:cxn>
                    <a:cxn ang="0">
                      <a:pos x="27" y="116"/>
                    </a:cxn>
                    <a:cxn ang="0">
                      <a:pos x="5" y="47"/>
                    </a:cxn>
                  </a:cxnLst>
                  <a:rect l="0" t="0" r="r" b="b"/>
                  <a:pathLst>
                    <a:path w="456" h="507">
                      <a:moveTo>
                        <a:pt x="10" y="44"/>
                      </a:moveTo>
                      <a:lnTo>
                        <a:pt x="26" y="57"/>
                      </a:lnTo>
                      <a:lnTo>
                        <a:pt x="36" y="81"/>
                      </a:lnTo>
                      <a:lnTo>
                        <a:pt x="39" y="87"/>
                      </a:lnTo>
                      <a:lnTo>
                        <a:pt x="39" y="90"/>
                      </a:lnTo>
                      <a:lnTo>
                        <a:pt x="42" y="92"/>
                      </a:lnTo>
                      <a:lnTo>
                        <a:pt x="55" y="87"/>
                      </a:lnTo>
                      <a:lnTo>
                        <a:pt x="71" y="73"/>
                      </a:lnTo>
                      <a:lnTo>
                        <a:pt x="87" y="68"/>
                      </a:lnTo>
                      <a:lnTo>
                        <a:pt x="91" y="60"/>
                      </a:lnTo>
                      <a:lnTo>
                        <a:pt x="91" y="51"/>
                      </a:lnTo>
                      <a:lnTo>
                        <a:pt x="93" y="47"/>
                      </a:lnTo>
                      <a:lnTo>
                        <a:pt x="100" y="44"/>
                      </a:lnTo>
                      <a:lnTo>
                        <a:pt x="102" y="41"/>
                      </a:lnTo>
                      <a:lnTo>
                        <a:pt x="103" y="29"/>
                      </a:lnTo>
                      <a:lnTo>
                        <a:pt x="108" y="23"/>
                      </a:lnTo>
                      <a:lnTo>
                        <a:pt x="129" y="17"/>
                      </a:lnTo>
                      <a:lnTo>
                        <a:pt x="151" y="0"/>
                      </a:lnTo>
                      <a:lnTo>
                        <a:pt x="156" y="1"/>
                      </a:lnTo>
                      <a:lnTo>
                        <a:pt x="162" y="7"/>
                      </a:lnTo>
                      <a:lnTo>
                        <a:pt x="171" y="25"/>
                      </a:lnTo>
                      <a:lnTo>
                        <a:pt x="174" y="29"/>
                      </a:lnTo>
                      <a:lnTo>
                        <a:pt x="179" y="29"/>
                      </a:lnTo>
                      <a:lnTo>
                        <a:pt x="183" y="41"/>
                      </a:lnTo>
                      <a:lnTo>
                        <a:pt x="192" y="55"/>
                      </a:lnTo>
                      <a:lnTo>
                        <a:pt x="194" y="63"/>
                      </a:lnTo>
                      <a:lnTo>
                        <a:pt x="206" y="74"/>
                      </a:lnTo>
                      <a:lnTo>
                        <a:pt x="210" y="90"/>
                      </a:lnTo>
                      <a:lnTo>
                        <a:pt x="210" y="93"/>
                      </a:lnTo>
                      <a:lnTo>
                        <a:pt x="214" y="100"/>
                      </a:lnTo>
                      <a:lnTo>
                        <a:pt x="235" y="109"/>
                      </a:lnTo>
                      <a:lnTo>
                        <a:pt x="246" y="120"/>
                      </a:lnTo>
                      <a:lnTo>
                        <a:pt x="253" y="141"/>
                      </a:lnTo>
                      <a:lnTo>
                        <a:pt x="264" y="160"/>
                      </a:lnTo>
                      <a:lnTo>
                        <a:pt x="292" y="206"/>
                      </a:lnTo>
                      <a:lnTo>
                        <a:pt x="299" y="224"/>
                      </a:lnTo>
                      <a:lnTo>
                        <a:pt x="300" y="227"/>
                      </a:lnTo>
                      <a:lnTo>
                        <a:pt x="303" y="227"/>
                      </a:lnTo>
                      <a:lnTo>
                        <a:pt x="308" y="245"/>
                      </a:lnTo>
                      <a:lnTo>
                        <a:pt x="322" y="262"/>
                      </a:lnTo>
                      <a:lnTo>
                        <a:pt x="326" y="270"/>
                      </a:lnTo>
                      <a:lnTo>
                        <a:pt x="326" y="273"/>
                      </a:lnTo>
                      <a:lnTo>
                        <a:pt x="323" y="278"/>
                      </a:lnTo>
                      <a:lnTo>
                        <a:pt x="324" y="283"/>
                      </a:lnTo>
                      <a:lnTo>
                        <a:pt x="334" y="292"/>
                      </a:lnTo>
                      <a:lnTo>
                        <a:pt x="338" y="299"/>
                      </a:lnTo>
                      <a:lnTo>
                        <a:pt x="338" y="303"/>
                      </a:lnTo>
                      <a:lnTo>
                        <a:pt x="343" y="320"/>
                      </a:lnTo>
                      <a:lnTo>
                        <a:pt x="348" y="329"/>
                      </a:lnTo>
                      <a:lnTo>
                        <a:pt x="353" y="335"/>
                      </a:lnTo>
                      <a:lnTo>
                        <a:pt x="365" y="342"/>
                      </a:lnTo>
                      <a:lnTo>
                        <a:pt x="401" y="352"/>
                      </a:lnTo>
                      <a:lnTo>
                        <a:pt x="426" y="373"/>
                      </a:lnTo>
                      <a:lnTo>
                        <a:pt x="431" y="379"/>
                      </a:lnTo>
                      <a:lnTo>
                        <a:pt x="450" y="384"/>
                      </a:lnTo>
                      <a:lnTo>
                        <a:pt x="452" y="388"/>
                      </a:lnTo>
                      <a:lnTo>
                        <a:pt x="456" y="394"/>
                      </a:lnTo>
                      <a:lnTo>
                        <a:pt x="456" y="396"/>
                      </a:lnTo>
                      <a:lnTo>
                        <a:pt x="453" y="401"/>
                      </a:lnTo>
                      <a:lnTo>
                        <a:pt x="451" y="416"/>
                      </a:lnTo>
                      <a:lnTo>
                        <a:pt x="451" y="443"/>
                      </a:lnTo>
                      <a:lnTo>
                        <a:pt x="456" y="459"/>
                      </a:lnTo>
                      <a:lnTo>
                        <a:pt x="456" y="464"/>
                      </a:lnTo>
                      <a:lnTo>
                        <a:pt x="453" y="470"/>
                      </a:lnTo>
                      <a:lnTo>
                        <a:pt x="451" y="474"/>
                      </a:lnTo>
                      <a:lnTo>
                        <a:pt x="450" y="481"/>
                      </a:lnTo>
                      <a:lnTo>
                        <a:pt x="441" y="480"/>
                      </a:lnTo>
                      <a:lnTo>
                        <a:pt x="435" y="488"/>
                      </a:lnTo>
                      <a:lnTo>
                        <a:pt x="429" y="496"/>
                      </a:lnTo>
                      <a:lnTo>
                        <a:pt x="424" y="498"/>
                      </a:lnTo>
                      <a:lnTo>
                        <a:pt x="419" y="498"/>
                      </a:lnTo>
                      <a:lnTo>
                        <a:pt x="415" y="503"/>
                      </a:lnTo>
                      <a:lnTo>
                        <a:pt x="410" y="496"/>
                      </a:lnTo>
                      <a:lnTo>
                        <a:pt x="409" y="507"/>
                      </a:lnTo>
                      <a:lnTo>
                        <a:pt x="404" y="506"/>
                      </a:lnTo>
                      <a:lnTo>
                        <a:pt x="403" y="496"/>
                      </a:lnTo>
                      <a:lnTo>
                        <a:pt x="403" y="482"/>
                      </a:lnTo>
                      <a:lnTo>
                        <a:pt x="409" y="480"/>
                      </a:lnTo>
                      <a:lnTo>
                        <a:pt x="413" y="482"/>
                      </a:lnTo>
                      <a:lnTo>
                        <a:pt x="416" y="479"/>
                      </a:lnTo>
                      <a:lnTo>
                        <a:pt x="419" y="480"/>
                      </a:lnTo>
                      <a:lnTo>
                        <a:pt x="421" y="475"/>
                      </a:lnTo>
                      <a:lnTo>
                        <a:pt x="425" y="474"/>
                      </a:lnTo>
                      <a:lnTo>
                        <a:pt x="423" y="467"/>
                      </a:lnTo>
                      <a:lnTo>
                        <a:pt x="421" y="454"/>
                      </a:lnTo>
                      <a:lnTo>
                        <a:pt x="416" y="453"/>
                      </a:lnTo>
                      <a:lnTo>
                        <a:pt x="414" y="456"/>
                      </a:lnTo>
                      <a:lnTo>
                        <a:pt x="410" y="456"/>
                      </a:lnTo>
                      <a:lnTo>
                        <a:pt x="408" y="454"/>
                      </a:lnTo>
                      <a:lnTo>
                        <a:pt x="407" y="439"/>
                      </a:lnTo>
                      <a:lnTo>
                        <a:pt x="408" y="432"/>
                      </a:lnTo>
                      <a:lnTo>
                        <a:pt x="405" y="426"/>
                      </a:lnTo>
                      <a:lnTo>
                        <a:pt x="404" y="416"/>
                      </a:lnTo>
                      <a:lnTo>
                        <a:pt x="397" y="402"/>
                      </a:lnTo>
                      <a:lnTo>
                        <a:pt x="394" y="390"/>
                      </a:lnTo>
                      <a:lnTo>
                        <a:pt x="392" y="395"/>
                      </a:lnTo>
                      <a:lnTo>
                        <a:pt x="393" y="388"/>
                      </a:lnTo>
                      <a:lnTo>
                        <a:pt x="397" y="382"/>
                      </a:lnTo>
                      <a:lnTo>
                        <a:pt x="394" y="377"/>
                      </a:lnTo>
                      <a:lnTo>
                        <a:pt x="389" y="378"/>
                      </a:lnTo>
                      <a:lnTo>
                        <a:pt x="382" y="386"/>
                      </a:lnTo>
                      <a:lnTo>
                        <a:pt x="377" y="390"/>
                      </a:lnTo>
                      <a:lnTo>
                        <a:pt x="375" y="396"/>
                      </a:lnTo>
                      <a:lnTo>
                        <a:pt x="367" y="393"/>
                      </a:lnTo>
                      <a:lnTo>
                        <a:pt x="362" y="396"/>
                      </a:lnTo>
                      <a:lnTo>
                        <a:pt x="356" y="400"/>
                      </a:lnTo>
                      <a:lnTo>
                        <a:pt x="358" y="404"/>
                      </a:lnTo>
                      <a:lnTo>
                        <a:pt x="355" y="411"/>
                      </a:lnTo>
                      <a:lnTo>
                        <a:pt x="354" y="415"/>
                      </a:lnTo>
                      <a:lnTo>
                        <a:pt x="354" y="418"/>
                      </a:lnTo>
                      <a:lnTo>
                        <a:pt x="350" y="423"/>
                      </a:lnTo>
                      <a:lnTo>
                        <a:pt x="346" y="423"/>
                      </a:lnTo>
                      <a:lnTo>
                        <a:pt x="346" y="429"/>
                      </a:lnTo>
                      <a:lnTo>
                        <a:pt x="342" y="434"/>
                      </a:lnTo>
                      <a:lnTo>
                        <a:pt x="338" y="431"/>
                      </a:lnTo>
                      <a:lnTo>
                        <a:pt x="333" y="423"/>
                      </a:lnTo>
                      <a:lnTo>
                        <a:pt x="331" y="416"/>
                      </a:lnTo>
                      <a:lnTo>
                        <a:pt x="332" y="411"/>
                      </a:lnTo>
                      <a:lnTo>
                        <a:pt x="337" y="410"/>
                      </a:lnTo>
                      <a:lnTo>
                        <a:pt x="342" y="405"/>
                      </a:lnTo>
                      <a:lnTo>
                        <a:pt x="346" y="389"/>
                      </a:lnTo>
                      <a:lnTo>
                        <a:pt x="346" y="375"/>
                      </a:lnTo>
                      <a:lnTo>
                        <a:pt x="351" y="370"/>
                      </a:lnTo>
                      <a:lnTo>
                        <a:pt x="367" y="369"/>
                      </a:lnTo>
                      <a:lnTo>
                        <a:pt x="369" y="366"/>
                      </a:lnTo>
                      <a:lnTo>
                        <a:pt x="350" y="359"/>
                      </a:lnTo>
                      <a:lnTo>
                        <a:pt x="344" y="352"/>
                      </a:lnTo>
                      <a:lnTo>
                        <a:pt x="335" y="348"/>
                      </a:lnTo>
                      <a:lnTo>
                        <a:pt x="329" y="339"/>
                      </a:lnTo>
                      <a:lnTo>
                        <a:pt x="328" y="320"/>
                      </a:lnTo>
                      <a:lnTo>
                        <a:pt x="318" y="319"/>
                      </a:lnTo>
                      <a:lnTo>
                        <a:pt x="317" y="315"/>
                      </a:lnTo>
                      <a:lnTo>
                        <a:pt x="317" y="310"/>
                      </a:lnTo>
                      <a:lnTo>
                        <a:pt x="315" y="307"/>
                      </a:lnTo>
                      <a:lnTo>
                        <a:pt x="302" y="305"/>
                      </a:lnTo>
                      <a:lnTo>
                        <a:pt x="299" y="302"/>
                      </a:lnTo>
                      <a:lnTo>
                        <a:pt x="290" y="288"/>
                      </a:lnTo>
                      <a:lnTo>
                        <a:pt x="289" y="283"/>
                      </a:lnTo>
                      <a:lnTo>
                        <a:pt x="303" y="296"/>
                      </a:lnTo>
                      <a:lnTo>
                        <a:pt x="305" y="299"/>
                      </a:lnTo>
                      <a:lnTo>
                        <a:pt x="300" y="287"/>
                      </a:lnTo>
                      <a:lnTo>
                        <a:pt x="300" y="278"/>
                      </a:lnTo>
                      <a:lnTo>
                        <a:pt x="296" y="278"/>
                      </a:lnTo>
                      <a:lnTo>
                        <a:pt x="291" y="282"/>
                      </a:lnTo>
                      <a:lnTo>
                        <a:pt x="286" y="282"/>
                      </a:lnTo>
                      <a:lnTo>
                        <a:pt x="281" y="278"/>
                      </a:lnTo>
                      <a:lnTo>
                        <a:pt x="281" y="275"/>
                      </a:lnTo>
                      <a:lnTo>
                        <a:pt x="280" y="273"/>
                      </a:lnTo>
                      <a:lnTo>
                        <a:pt x="276" y="273"/>
                      </a:lnTo>
                      <a:lnTo>
                        <a:pt x="275" y="276"/>
                      </a:lnTo>
                      <a:lnTo>
                        <a:pt x="270" y="278"/>
                      </a:lnTo>
                      <a:lnTo>
                        <a:pt x="264" y="271"/>
                      </a:lnTo>
                      <a:lnTo>
                        <a:pt x="263" y="267"/>
                      </a:lnTo>
                      <a:lnTo>
                        <a:pt x="264" y="261"/>
                      </a:lnTo>
                      <a:lnTo>
                        <a:pt x="279" y="260"/>
                      </a:lnTo>
                      <a:lnTo>
                        <a:pt x="281" y="255"/>
                      </a:lnTo>
                      <a:lnTo>
                        <a:pt x="270" y="255"/>
                      </a:lnTo>
                      <a:lnTo>
                        <a:pt x="265" y="253"/>
                      </a:lnTo>
                      <a:lnTo>
                        <a:pt x="265" y="250"/>
                      </a:lnTo>
                      <a:lnTo>
                        <a:pt x="268" y="246"/>
                      </a:lnTo>
                      <a:lnTo>
                        <a:pt x="267" y="244"/>
                      </a:lnTo>
                      <a:lnTo>
                        <a:pt x="262" y="244"/>
                      </a:lnTo>
                      <a:lnTo>
                        <a:pt x="262" y="237"/>
                      </a:lnTo>
                      <a:lnTo>
                        <a:pt x="268" y="233"/>
                      </a:lnTo>
                      <a:lnTo>
                        <a:pt x="267" y="229"/>
                      </a:lnTo>
                      <a:lnTo>
                        <a:pt x="256" y="233"/>
                      </a:lnTo>
                      <a:lnTo>
                        <a:pt x="253" y="229"/>
                      </a:lnTo>
                      <a:lnTo>
                        <a:pt x="257" y="219"/>
                      </a:lnTo>
                      <a:lnTo>
                        <a:pt x="279" y="230"/>
                      </a:lnTo>
                      <a:lnTo>
                        <a:pt x="284" y="238"/>
                      </a:lnTo>
                      <a:lnTo>
                        <a:pt x="289" y="239"/>
                      </a:lnTo>
                      <a:lnTo>
                        <a:pt x="286" y="239"/>
                      </a:lnTo>
                      <a:lnTo>
                        <a:pt x="281" y="232"/>
                      </a:lnTo>
                      <a:lnTo>
                        <a:pt x="280" y="222"/>
                      </a:lnTo>
                      <a:lnTo>
                        <a:pt x="276" y="219"/>
                      </a:lnTo>
                      <a:lnTo>
                        <a:pt x="276" y="223"/>
                      </a:lnTo>
                      <a:lnTo>
                        <a:pt x="272" y="219"/>
                      </a:lnTo>
                      <a:lnTo>
                        <a:pt x="263" y="208"/>
                      </a:lnTo>
                      <a:lnTo>
                        <a:pt x="260" y="203"/>
                      </a:lnTo>
                      <a:lnTo>
                        <a:pt x="264" y="198"/>
                      </a:lnTo>
                      <a:lnTo>
                        <a:pt x="275" y="201"/>
                      </a:lnTo>
                      <a:lnTo>
                        <a:pt x="279" y="198"/>
                      </a:lnTo>
                      <a:lnTo>
                        <a:pt x="273" y="196"/>
                      </a:lnTo>
                      <a:lnTo>
                        <a:pt x="254" y="196"/>
                      </a:lnTo>
                      <a:lnTo>
                        <a:pt x="254" y="203"/>
                      </a:lnTo>
                      <a:lnTo>
                        <a:pt x="249" y="208"/>
                      </a:lnTo>
                      <a:lnTo>
                        <a:pt x="247" y="203"/>
                      </a:lnTo>
                      <a:lnTo>
                        <a:pt x="243" y="196"/>
                      </a:lnTo>
                      <a:lnTo>
                        <a:pt x="245" y="190"/>
                      </a:lnTo>
                      <a:lnTo>
                        <a:pt x="251" y="190"/>
                      </a:lnTo>
                      <a:lnTo>
                        <a:pt x="262" y="181"/>
                      </a:lnTo>
                      <a:lnTo>
                        <a:pt x="259" y="178"/>
                      </a:lnTo>
                      <a:lnTo>
                        <a:pt x="251" y="184"/>
                      </a:lnTo>
                      <a:lnTo>
                        <a:pt x="249" y="180"/>
                      </a:lnTo>
                      <a:lnTo>
                        <a:pt x="256" y="169"/>
                      </a:lnTo>
                      <a:lnTo>
                        <a:pt x="249" y="169"/>
                      </a:lnTo>
                      <a:lnTo>
                        <a:pt x="246" y="173"/>
                      </a:lnTo>
                      <a:lnTo>
                        <a:pt x="243" y="180"/>
                      </a:lnTo>
                      <a:lnTo>
                        <a:pt x="238" y="186"/>
                      </a:lnTo>
                      <a:lnTo>
                        <a:pt x="233" y="183"/>
                      </a:lnTo>
                      <a:lnTo>
                        <a:pt x="230" y="171"/>
                      </a:lnTo>
                      <a:lnTo>
                        <a:pt x="230" y="165"/>
                      </a:lnTo>
                      <a:lnTo>
                        <a:pt x="226" y="162"/>
                      </a:lnTo>
                      <a:lnTo>
                        <a:pt x="224" y="162"/>
                      </a:lnTo>
                      <a:lnTo>
                        <a:pt x="219" y="165"/>
                      </a:lnTo>
                      <a:lnTo>
                        <a:pt x="215" y="159"/>
                      </a:lnTo>
                      <a:lnTo>
                        <a:pt x="202" y="148"/>
                      </a:lnTo>
                      <a:lnTo>
                        <a:pt x="190" y="146"/>
                      </a:lnTo>
                      <a:lnTo>
                        <a:pt x="183" y="130"/>
                      </a:lnTo>
                      <a:lnTo>
                        <a:pt x="178" y="124"/>
                      </a:lnTo>
                      <a:lnTo>
                        <a:pt x="181" y="117"/>
                      </a:lnTo>
                      <a:lnTo>
                        <a:pt x="178" y="104"/>
                      </a:lnTo>
                      <a:lnTo>
                        <a:pt x="173" y="108"/>
                      </a:lnTo>
                      <a:lnTo>
                        <a:pt x="162" y="68"/>
                      </a:lnTo>
                      <a:lnTo>
                        <a:pt x="156" y="52"/>
                      </a:lnTo>
                      <a:lnTo>
                        <a:pt x="154" y="40"/>
                      </a:lnTo>
                      <a:lnTo>
                        <a:pt x="149" y="49"/>
                      </a:lnTo>
                      <a:lnTo>
                        <a:pt x="155" y="63"/>
                      </a:lnTo>
                      <a:lnTo>
                        <a:pt x="154" y="67"/>
                      </a:lnTo>
                      <a:lnTo>
                        <a:pt x="150" y="63"/>
                      </a:lnTo>
                      <a:lnTo>
                        <a:pt x="155" y="81"/>
                      </a:lnTo>
                      <a:lnTo>
                        <a:pt x="155" y="85"/>
                      </a:lnTo>
                      <a:lnTo>
                        <a:pt x="163" y="105"/>
                      </a:lnTo>
                      <a:lnTo>
                        <a:pt x="166" y="126"/>
                      </a:lnTo>
                      <a:lnTo>
                        <a:pt x="172" y="142"/>
                      </a:lnTo>
                      <a:lnTo>
                        <a:pt x="173" y="149"/>
                      </a:lnTo>
                      <a:lnTo>
                        <a:pt x="168" y="160"/>
                      </a:lnTo>
                      <a:lnTo>
                        <a:pt x="166" y="165"/>
                      </a:lnTo>
                      <a:lnTo>
                        <a:pt x="157" y="163"/>
                      </a:lnTo>
                      <a:lnTo>
                        <a:pt x="152" y="142"/>
                      </a:lnTo>
                      <a:lnTo>
                        <a:pt x="147" y="136"/>
                      </a:lnTo>
                      <a:lnTo>
                        <a:pt x="146" y="147"/>
                      </a:lnTo>
                      <a:lnTo>
                        <a:pt x="129" y="146"/>
                      </a:lnTo>
                      <a:lnTo>
                        <a:pt x="129" y="128"/>
                      </a:lnTo>
                      <a:lnTo>
                        <a:pt x="133" y="127"/>
                      </a:lnTo>
                      <a:lnTo>
                        <a:pt x="127" y="122"/>
                      </a:lnTo>
                      <a:lnTo>
                        <a:pt x="120" y="110"/>
                      </a:lnTo>
                      <a:lnTo>
                        <a:pt x="120" y="100"/>
                      </a:lnTo>
                      <a:lnTo>
                        <a:pt x="123" y="98"/>
                      </a:lnTo>
                      <a:lnTo>
                        <a:pt x="117" y="90"/>
                      </a:lnTo>
                      <a:lnTo>
                        <a:pt x="113" y="92"/>
                      </a:lnTo>
                      <a:lnTo>
                        <a:pt x="112" y="104"/>
                      </a:lnTo>
                      <a:lnTo>
                        <a:pt x="106" y="106"/>
                      </a:lnTo>
                      <a:lnTo>
                        <a:pt x="98" y="100"/>
                      </a:lnTo>
                      <a:lnTo>
                        <a:pt x="90" y="85"/>
                      </a:lnTo>
                      <a:lnTo>
                        <a:pt x="86" y="84"/>
                      </a:lnTo>
                      <a:lnTo>
                        <a:pt x="87" y="90"/>
                      </a:lnTo>
                      <a:lnTo>
                        <a:pt x="85" y="93"/>
                      </a:lnTo>
                      <a:lnTo>
                        <a:pt x="77" y="88"/>
                      </a:lnTo>
                      <a:lnTo>
                        <a:pt x="71" y="82"/>
                      </a:lnTo>
                      <a:lnTo>
                        <a:pt x="75" y="88"/>
                      </a:lnTo>
                      <a:lnTo>
                        <a:pt x="73" y="92"/>
                      </a:lnTo>
                      <a:lnTo>
                        <a:pt x="66" y="93"/>
                      </a:lnTo>
                      <a:lnTo>
                        <a:pt x="66" y="94"/>
                      </a:lnTo>
                      <a:lnTo>
                        <a:pt x="77" y="95"/>
                      </a:lnTo>
                      <a:lnTo>
                        <a:pt x="86" y="101"/>
                      </a:lnTo>
                      <a:lnTo>
                        <a:pt x="88" y="106"/>
                      </a:lnTo>
                      <a:lnTo>
                        <a:pt x="87" y="108"/>
                      </a:lnTo>
                      <a:lnTo>
                        <a:pt x="98" y="115"/>
                      </a:lnTo>
                      <a:lnTo>
                        <a:pt x="98" y="121"/>
                      </a:lnTo>
                      <a:lnTo>
                        <a:pt x="101" y="122"/>
                      </a:lnTo>
                      <a:lnTo>
                        <a:pt x="103" y="121"/>
                      </a:lnTo>
                      <a:lnTo>
                        <a:pt x="108" y="121"/>
                      </a:lnTo>
                      <a:lnTo>
                        <a:pt x="116" y="135"/>
                      </a:lnTo>
                      <a:lnTo>
                        <a:pt x="117" y="141"/>
                      </a:lnTo>
                      <a:lnTo>
                        <a:pt x="116" y="148"/>
                      </a:lnTo>
                      <a:lnTo>
                        <a:pt x="108" y="153"/>
                      </a:lnTo>
                      <a:lnTo>
                        <a:pt x="98" y="154"/>
                      </a:lnTo>
                      <a:lnTo>
                        <a:pt x="96" y="148"/>
                      </a:lnTo>
                      <a:lnTo>
                        <a:pt x="97" y="149"/>
                      </a:lnTo>
                      <a:lnTo>
                        <a:pt x="97" y="158"/>
                      </a:lnTo>
                      <a:lnTo>
                        <a:pt x="86" y="162"/>
                      </a:lnTo>
                      <a:lnTo>
                        <a:pt x="66" y="144"/>
                      </a:lnTo>
                      <a:lnTo>
                        <a:pt x="54" y="141"/>
                      </a:lnTo>
                      <a:lnTo>
                        <a:pt x="48" y="135"/>
                      </a:lnTo>
                      <a:lnTo>
                        <a:pt x="41" y="130"/>
                      </a:lnTo>
                      <a:lnTo>
                        <a:pt x="33" y="127"/>
                      </a:lnTo>
                      <a:lnTo>
                        <a:pt x="38" y="115"/>
                      </a:lnTo>
                      <a:lnTo>
                        <a:pt x="33" y="114"/>
                      </a:lnTo>
                      <a:lnTo>
                        <a:pt x="27" y="116"/>
                      </a:lnTo>
                      <a:lnTo>
                        <a:pt x="17" y="105"/>
                      </a:lnTo>
                      <a:lnTo>
                        <a:pt x="1" y="82"/>
                      </a:lnTo>
                      <a:lnTo>
                        <a:pt x="0" y="73"/>
                      </a:lnTo>
                      <a:lnTo>
                        <a:pt x="3" y="66"/>
                      </a:lnTo>
                      <a:lnTo>
                        <a:pt x="5" y="47"/>
                      </a:lnTo>
                      <a:lnTo>
                        <a:pt x="10" y="44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</p:grpSp>
          <p:grpSp>
            <p:nvGrpSpPr>
              <p:cNvPr id="327" name="Group 277"/>
              <p:cNvGrpSpPr>
                <a:grpSpLocks noChangeAspect="1"/>
              </p:cNvGrpSpPr>
              <p:nvPr/>
            </p:nvGrpSpPr>
            <p:grpSpPr bwMode="gray">
              <a:xfrm>
                <a:off x="1149" y="1865"/>
                <a:ext cx="635" cy="339"/>
                <a:chOff x="1149" y="1865"/>
                <a:chExt cx="635" cy="339"/>
              </a:xfrm>
              <a:grpFill/>
            </p:grpSpPr>
            <p:sp>
              <p:nvSpPr>
                <p:cNvPr id="328" name="Freeform 278"/>
                <p:cNvSpPr>
                  <a:spLocks noChangeAspect="1"/>
                </p:cNvSpPr>
                <p:nvPr/>
              </p:nvSpPr>
              <p:spPr bwMode="gray">
                <a:xfrm>
                  <a:off x="1782" y="1939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0" h="15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329" name="Freeform 279"/>
                <p:cNvSpPr>
                  <a:spLocks noChangeAspect="1"/>
                </p:cNvSpPr>
                <p:nvPr/>
              </p:nvSpPr>
              <p:spPr bwMode="gray">
                <a:xfrm>
                  <a:off x="1782" y="1939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0" h="15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330" name="Freeform 280"/>
                <p:cNvSpPr>
                  <a:spLocks noChangeAspect="1"/>
                </p:cNvSpPr>
                <p:nvPr/>
              </p:nvSpPr>
              <p:spPr bwMode="gray">
                <a:xfrm>
                  <a:off x="1671" y="202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331" name="Freeform 281"/>
                <p:cNvSpPr>
                  <a:spLocks noChangeAspect="1"/>
                </p:cNvSpPr>
                <p:nvPr/>
              </p:nvSpPr>
              <p:spPr bwMode="gray">
                <a:xfrm>
                  <a:off x="1670" y="202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5" y="6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5" h="6">
                      <a:moveTo>
                        <a:pt x="3" y="2"/>
                      </a:move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5" y="6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332" name="Freeform 282"/>
                <p:cNvSpPr>
                  <a:spLocks noChangeAspect="1"/>
                </p:cNvSpPr>
                <p:nvPr/>
              </p:nvSpPr>
              <p:spPr bwMode="gray">
                <a:xfrm>
                  <a:off x="1149" y="1865"/>
                  <a:ext cx="633" cy="339"/>
                </a:xfrm>
                <a:custGeom>
                  <a:avLst/>
                  <a:gdLst/>
                  <a:ahLst/>
                  <a:cxnLst>
                    <a:cxn ang="0">
                      <a:pos x="3079" y="181"/>
                    </a:cxn>
                    <a:cxn ang="0">
                      <a:pos x="2964" y="328"/>
                    </a:cxn>
                    <a:cxn ang="0">
                      <a:pos x="2682" y="394"/>
                    </a:cxn>
                    <a:cxn ang="0">
                      <a:pos x="2593" y="483"/>
                    </a:cxn>
                    <a:cxn ang="0">
                      <a:pos x="2432" y="575"/>
                    </a:cxn>
                    <a:cxn ang="0">
                      <a:pos x="2290" y="541"/>
                    </a:cxn>
                    <a:cxn ang="0">
                      <a:pos x="2235" y="456"/>
                    </a:cxn>
                    <a:cxn ang="0">
                      <a:pos x="2211" y="306"/>
                    </a:cxn>
                    <a:cxn ang="0">
                      <a:pos x="2135" y="345"/>
                    </a:cxn>
                    <a:cxn ang="0">
                      <a:pos x="2081" y="588"/>
                    </a:cxn>
                    <a:cxn ang="0">
                      <a:pos x="2036" y="404"/>
                    </a:cxn>
                    <a:cxn ang="0">
                      <a:pos x="2077" y="294"/>
                    </a:cxn>
                    <a:cxn ang="0">
                      <a:pos x="2231" y="279"/>
                    </a:cxn>
                    <a:cxn ang="0">
                      <a:pos x="2111" y="222"/>
                    </a:cxn>
                    <a:cxn ang="0">
                      <a:pos x="2021" y="160"/>
                    </a:cxn>
                    <a:cxn ang="0">
                      <a:pos x="1811" y="226"/>
                    </a:cxn>
                    <a:cxn ang="0">
                      <a:pos x="1785" y="86"/>
                    </a:cxn>
                    <a:cxn ang="0">
                      <a:pos x="1640" y="33"/>
                    </a:cxn>
                    <a:cxn ang="0">
                      <a:pos x="888" y="36"/>
                    </a:cxn>
                    <a:cxn ang="0">
                      <a:pos x="133" y="58"/>
                    </a:cxn>
                    <a:cxn ang="0">
                      <a:pos x="101" y="150"/>
                    </a:cxn>
                    <a:cxn ang="0">
                      <a:pos x="4" y="86"/>
                    </a:cxn>
                    <a:cxn ang="0">
                      <a:pos x="46" y="225"/>
                    </a:cxn>
                    <a:cxn ang="0">
                      <a:pos x="47" y="295"/>
                    </a:cxn>
                    <a:cxn ang="0">
                      <a:pos x="27" y="576"/>
                    </a:cxn>
                    <a:cxn ang="0">
                      <a:pos x="98" y="850"/>
                    </a:cxn>
                    <a:cxn ang="0">
                      <a:pos x="130" y="886"/>
                    </a:cxn>
                    <a:cxn ang="0">
                      <a:pos x="223" y="1056"/>
                    </a:cxn>
                    <a:cxn ang="0">
                      <a:pos x="336" y="1131"/>
                    </a:cxn>
                    <a:cxn ang="0">
                      <a:pos x="989" y="1276"/>
                    </a:cxn>
                    <a:cxn ang="0">
                      <a:pos x="1294" y="1430"/>
                    </a:cxn>
                    <a:cxn ang="0">
                      <a:pos x="1501" y="1624"/>
                    </a:cxn>
                    <a:cxn ang="0">
                      <a:pos x="1515" y="1515"/>
                    </a:cxn>
                    <a:cxn ang="0">
                      <a:pos x="1564" y="1480"/>
                    </a:cxn>
                    <a:cxn ang="0">
                      <a:pos x="1629" y="1410"/>
                    </a:cxn>
                    <a:cxn ang="0">
                      <a:pos x="1784" y="1405"/>
                    </a:cxn>
                    <a:cxn ang="0">
                      <a:pos x="1912" y="1435"/>
                    </a:cxn>
                    <a:cxn ang="0">
                      <a:pos x="1905" y="1382"/>
                    </a:cxn>
                    <a:cxn ang="0">
                      <a:pos x="2012" y="1367"/>
                    </a:cxn>
                    <a:cxn ang="0">
                      <a:pos x="2117" y="1377"/>
                    </a:cxn>
                    <a:cxn ang="0">
                      <a:pos x="2264" y="1424"/>
                    </a:cxn>
                    <a:cxn ang="0">
                      <a:pos x="2323" y="1587"/>
                    </a:cxn>
                    <a:cxn ang="0">
                      <a:pos x="2409" y="1690"/>
                    </a:cxn>
                    <a:cxn ang="0">
                      <a:pos x="2365" y="1348"/>
                    </a:cxn>
                    <a:cxn ang="0">
                      <a:pos x="2446" y="1228"/>
                    </a:cxn>
                    <a:cxn ang="0">
                      <a:pos x="2579" y="1118"/>
                    </a:cxn>
                    <a:cxn ang="0">
                      <a:pos x="2645" y="1037"/>
                    </a:cxn>
                    <a:cxn ang="0">
                      <a:pos x="2634" y="986"/>
                    </a:cxn>
                    <a:cxn ang="0">
                      <a:pos x="2655" y="940"/>
                    </a:cxn>
                    <a:cxn ang="0">
                      <a:pos x="2654" y="871"/>
                    </a:cxn>
                    <a:cxn ang="0">
                      <a:pos x="2651" y="857"/>
                    </a:cxn>
                    <a:cxn ang="0">
                      <a:pos x="2661" y="778"/>
                    </a:cxn>
                    <a:cxn ang="0">
                      <a:pos x="2683" y="867"/>
                    </a:cxn>
                    <a:cxn ang="0">
                      <a:pos x="2708" y="796"/>
                    </a:cxn>
                    <a:cxn ang="0">
                      <a:pos x="2774" y="727"/>
                    </a:cxn>
                    <a:cxn ang="0">
                      <a:pos x="2843" y="631"/>
                    </a:cxn>
                    <a:cxn ang="0">
                      <a:pos x="3004" y="602"/>
                    </a:cxn>
                    <a:cxn ang="0">
                      <a:pos x="2957" y="538"/>
                    </a:cxn>
                    <a:cxn ang="0">
                      <a:pos x="3032" y="440"/>
                    </a:cxn>
                    <a:cxn ang="0">
                      <a:pos x="3107" y="399"/>
                    </a:cxn>
                  </a:cxnLst>
                  <a:rect l="0" t="0" r="r" b="b"/>
                  <a:pathLst>
                    <a:path w="3166" h="1693">
                      <a:moveTo>
                        <a:pt x="3165" y="365"/>
                      </a:moveTo>
                      <a:lnTo>
                        <a:pt x="3158" y="364"/>
                      </a:lnTo>
                      <a:lnTo>
                        <a:pt x="3160" y="361"/>
                      </a:lnTo>
                      <a:lnTo>
                        <a:pt x="3162" y="355"/>
                      </a:lnTo>
                      <a:lnTo>
                        <a:pt x="3162" y="344"/>
                      </a:lnTo>
                      <a:lnTo>
                        <a:pt x="3161" y="339"/>
                      </a:lnTo>
                      <a:lnTo>
                        <a:pt x="3160" y="343"/>
                      </a:lnTo>
                      <a:lnTo>
                        <a:pt x="3155" y="343"/>
                      </a:lnTo>
                      <a:lnTo>
                        <a:pt x="3146" y="342"/>
                      </a:lnTo>
                      <a:lnTo>
                        <a:pt x="3138" y="335"/>
                      </a:lnTo>
                      <a:lnTo>
                        <a:pt x="3135" y="330"/>
                      </a:lnTo>
                      <a:lnTo>
                        <a:pt x="3134" y="326"/>
                      </a:lnTo>
                      <a:lnTo>
                        <a:pt x="3134" y="310"/>
                      </a:lnTo>
                      <a:lnTo>
                        <a:pt x="3119" y="302"/>
                      </a:lnTo>
                      <a:lnTo>
                        <a:pt x="3119" y="246"/>
                      </a:lnTo>
                      <a:lnTo>
                        <a:pt x="3119" y="195"/>
                      </a:lnTo>
                      <a:lnTo>
                        <a:pt x="3093" y="170"/>
                      </a:lnTo>
                      <a:lnTo>
                        <a:pt x="3086" y="170"/>
                      </a:lnTo>
                      <a:lnTo>
                        <a:pt x="3079" y="181"/>
                      </a:lnTo>
                      <a:lnTo>
                        <a:pt x="3061" y="184"/>
                      </a:lnTo>
                      <a:lnTo>
                        <a:pt x="3049" y="179"/>
                      </a:lnTo>
                      <a:lnTo>
                        <a:pt x="3047" y="176"/>
                      </a:lnTo>
                      <a:lnTo>
                        <a:pt x="3044" y="170"/>
                      </a:lnTo>
                      <a:lnTo>
                        <a:pt x="3037" y="163"/>
                      </a:lnTo>
                      <a:lnTo>
                        <a:pt x="3031" y="162"/>
                      </a:lnTo>
                      <a:lnTo>
                        <a:pt x="3025" y="166"/>
                      </a:lnTo>
                      <a:lnTo>
                        <a:pt x="2998" y="211"/>
                      </a:lnTo>
                      <a:lnTo>
                        <a:pt x="2994" y="235"/>
                      </a:lnTo>
                      <a:lnTo>
                        <a:pt x="2988" y="247"/>
                      </a:lnTo>
                      <a:lnTo>
                        <a:pt x="2987" y="253"/>
                      </a:lnTo>
                      <a:lnTo>
                        <a:pt x="2982" y="262"/>
                      </a:lnTo>
                      <a:lnTo>
                        <a:pt x="2979" y="269"/>
                      </a:lnTo>
                      <a:lnTo>
                        <a:pt x="2975" y="305"/>
                      </a:lnTo>
                      <a:lnTo>
                        <a:pt x="2974" y="307"/>
                      </a:lnTo>
                      <a:lnTo>
                        <a:pt x="2967" y="312"/>
                      </a:lnTo>
                      <a:lnTo>
                        <a:pt x="2964" y="317"/>
                      </a:lnTo>
                      <a:lnTo>
                        <a:pt x="2963" y="322"/>
                      </a:lnTo>
                      <a:lnTo>
                        <a:pt x="2964" y="328"/>
                      </a:lnTo>
                      <a:lnTo>
                        <a:pt x="2964" y="330"/>
                      </a:lnTo>
                      <a:lnTo>
                        <a:pt x="2957" y="327"/>
                      </a:lnTo>
                      <a:lnTo>
                        <a:pt x="2956" y="328"/>
                      </a:lnTo>
                      <a:lnTo>
                        <a:pt x="2956" y="334"/>
                      </a:lnTo>
                      <a:lnTo>
                        <a:pt x="2945" y="330"/>
                      </a:lnTo>
                      <a:lnTo>
                        <a:pt x="2936" y="333"/>
                      </a:lnTo>
                      <a:lnTo>
                        <a:pt x="2934" y="335"/>
                      </a:lnTo>
                      <a:lnTo>
                        <a:pt x="2921" y="337"/>
                      </a:lnTo>
                      <a:lnTo>
                        <a:pt x="2918" y="340"/>
                      </a:lnTo>
                      <a:lnTo>
                        <a:pt x="2912" y="356"/>
                      </a:lnTo>
                      <a:lnTo>
                        <a:pt x="2910" y="356"/>
                      </a:lnTo>
                      <a:lnTo>
                        <a:pt x="2812" y="356"/>
                      </a:lnTo>
                      <a:lnTo>
                        <a:pt x="2737" y="356"/>
                      </a:lnTo>
                      <a:lnTo>
                        <a:pt x="2722" y="356"/>
                      </a:lnTo>
                      <a:lnTo>
                        <a:pt x="2706" y="371"/>
                      </a:lnTo>
                      <a:lnTo>
                        <a:pt x="2687" y="382"/>
                      </a:lnTo>
                      <a:lnTo>
                        <a:pt x="2684" y="387"/>
                      </a:lnTo>
                      <a:lnTo>
                        <a:pt x="2683" y="388"/>
                      </a:lnTo>
                      <a:lnTo>
                        <a:pt x="2682" y="394"/>
                      </a:lnTo>
                      <a:lnTo>
                        <a:pt x="2676" y="404"/>
                      </a:lnTo>
                      <a:lnTo>
                        <a:pt x="2655" y="418"/>
                      </a:lnTo>
                      <a:lnTo>
                        <a:pt x="2651" y="423"/>
                      </a:lnTo>
                      <a:lnTo>
                        <a:pt x="2652" y="428"/>
                      </a:lnTo>
                      <a:lnTo>
                        <a:pt x="2660" y="428"/>
                      </a:lnTo>
                      <a:lnTo>
                        <a:pt x="2663" y="431"/>
                      </a:lnTo>
                      <a:lnTo>
                        <a:pt x="2662" y="436"/>
                      </a:lnTo>
                      <a:lnTo>
                        <a:pt x="2659" y="439"/>
                      </a:lnTo>
                      <a:lnTo>
                        <a:pt x="2655" y="437"/>
                      </a:lnTo>
                      <a:lnTo>
                        <a:pt x="2654" y="440"/>
                      </a:lnTo>
                      <a:lnTo>
                        <a:pt x="2655" y="442"/>
                      </a:lnTo>
                      <a:lnTo>
                        <a:pt x="2660" y="448"/>
                      </a:lnTo>
                      <a:lnTo>
                        <a:pt x="2661" y="458"/>
                      </a:lnTo>
                      <a:lnTo>
                        <a:pt x="2660" y="466"/>
                      </a:lnTo>
                      <a:lnTo>
                        <a:pt x="2643" y="468"/>
                      </a:lnTo>
                      <a:lnTo>
                        <a:pt x="2627" y="480"/>
                      </a:lnTo>
                      <a:lnTo>
                        <a:pt x="2617" y="484"/>
                      </a:lnTo>
                      <a:lnTo>
                        <a:pt x="2597" y="484"/>
                      </a:lnTo>
                      <a:lnTo>
                        <a:pt x="2593" y="483"/>
                      </a:lnTo>
                      <a:lnTo>
                        <a:pt x="2582" y="486"/>
                      </a:lnTo>
                      <a:lnTo>
                        <a:pt x="2575" y="480"/>
                      </a:lnTo>
                      <a:lnTo>
                        <a:pt x="2560" y="477"/>
                      </a:lnTo>
                      <a:lnTo>
                        <a:pt x="2553" y="477"/>
                      </a:lnTo>
                      <a:lnTo>
                        <a:pt x="2532" y="479"/>
                      </a:lnTo>
                      <a:lnTo>
                        <a:pt x="2511" y="484"/>
                      </a:lnTo>
                      <a:lnTo>
                        <a:pt x="2501" y="489"/>
                      </a:lnTo>
                      <a:lnTo>
                        <a:pt x="2504" y="499"/>
                      </a:lnTo>
                      <a:lnTo>
                        <a:pt x="2509" y="506"/>
                      </a:lnTo>
                      <a:lnTo>
                        <a:pt x="2511" y="518"/>
                      </a:lnTo>
                      <a:lnTo>
                        <a:pt x="2499" y="531"/>
                      </a:lnTo>
                      <a:lnTo>
                        <a:pt x="2495" y="536"/>
                      </a:lnTo>
                      <a:lnTo>
                        <a:pt x="2491" y="538"/>
                      </a:lnTo>
                      <a:lnTo>
                        <a:pt x="2488" y="539"/>
                      </a:lnTo>
                      <a:lnTo>
                        <a:pt x="2478" y="549"/>
                      </a:lnTo>
                      <a:lnTo>
                        <a:pt x="2461" y="560"/>
                      </a:lnTo>
                      <a:lnTo>
                        <a:pt x="2452" y="566"/>
                      </a:lnTo>
                      <a:lnTo>
                        <a:pt x="2441" y="568"/>
                      </a:lnTo>
                      <a:lnTo>
                        <a:pt x="2432" y="575"/>
                      </a:lnTo>
                      <a:lnTo>
                        <a:pt x="2419" y="582"/>
                      </a:lnTo>
                      <a:lnTo>
                        <a:pt x="2404" y="585"/>
                      </a:lnTo>
                      <a:lnTo>
                        <a:pt x="2386" y="593"/>
                      </a:lnTo>
                      <a:lnTo>
                        <a:pt x="2350" y="614"/>
                      </a:lnTo>
                      <a:lnTo>
                        <a:pt x="2334" y="614"/>
                      </a:lnTo>
                      <a:lnTo>
                        <a:pt x="2316" y="620"/>
                      </a:lnTo>
                      <a:lnTo>
                        <a:pt x="2296" y="618"/>
                      </a:lnTo>
                      <a:lnTo>
                        <a:pt x="2294" y="614"/>
                      </a:lnTo>
                      <a:lnTo>
                        <a:pt x="2286" y="614"/>
                      </a:lnTo>
                      <a:lnTo>
                        <a:pt x="2281" y="613"/>
                      </a:lnTo>
                      <a:lnTo>
                        <a:pt x="2274" y="607"/>
                      </a:lnTo>
                      <a:lnTo>
                        <a:pt x="2259" y="602"/>
                      </a:lnTo>
                      <a:lnTo>
                        <a:pt x="2264" y="595"/>
                      </a:lnTo>
                      <a:lnTo>
                        <a:pt x="2278" y="581"/>
                      </a:lnTo>
                      <a:lnTo>
                        <a:pt x="2278" y="570"/>
                      </a:lnTo>
                      <a:lnTo>
                        <a:pt x="2283" y="558"/>
                      </a:lnTo>
                      <a:lnTo>
                        <a:pt x="2289" y="553"/>
                      </a:lnTo>
                      <a:lnTo>
                        <a:pt x="2289" y="545"/>
                      </a:lnTo>
                      <a:lnTo>
                        <a:pt x="2290" y="541"/>
                      </a:lnTo>
                      <a:lnTo>
                        <a:pt x="2296" y="534"/>
                      </a:lnTo>
                      <a:lnTo>
                        <a:pt x="2308" y="534"/>
                      </a:lnTo>
                      <a:lnTo>
                        <a:pt x="2308" y="534"/>
                      </a:lnTo>
                      <a:lnTo>
                        <a:pt x="2316" y="507"/>
                      </a:lnTo>
                      <a:lnTo>
                        <a:pt x="2316" y="500"/>
                      </a:lnTo>
                      <a:lnTo>
                        <a:pt x="2315" y="502"/>
                      </a:lnTo>
                      <a:lnTo>
                        <a:pt x="2312" y="496"/>
                      </a:lnTo>
                      <a:lnTo>
                        <a:pt x="2308" y="489"/>
                      </a:lnTo>
                      <a:lnTo>
                        <a:pt x="2306" y="467"/>
                      </a:lnTo>
                      <a:lnTo>
                        <a:pt x="2305" y="456"/>
                      </a:lnTo>
                      <a:lnTo>
                        <a:pt x="2301" y="445"/>
                      </a:lnTo>
                      <a:lnTo>
                        <a:pt x="2289" y="425"/>
                      </a:lnTo>
                      <a:lnTo>
                        <a:pt x="2280" y="426"/>
                      </a:lnTo>
                      <a:lnTo>
                        <a:pt x="2263" y="434"/>
                      </a:lnTo>
                      <a:lnTo>
                        <a:pt x="2262" y="435"/>
                      </a:lnTo>
                      <a:lnTo>
                        <a:pt x="2256" y="451"/>
                      </a:lnTo>
                      <a:lnTo>
                        <a:pt x="2248" y="456"/>
                      </a:lnTo>
                      <a:lnTo>
                        <a:pt x="2242" y="458"/>
                      </a:lnTo>
                      <a:lnTo>
                        <a:pt x="2235" y="456"/>
                      </a:lnTo>
                      <a:lnTo>
                        <a:pt x="2232" y="451"/>
                      </a:lnTo>
                      <a:lnTo>
                        <a:pt x="2235" y="442"/>
                      </a:lnTo>
                      <a:lnTo>
                        <a:pt x="2240" y="432"/>
                      </a:lnTo>
                      <a:lnTo>
                        <a:pt x="2254" y="421"/>
                      </a:lnTo>
                      <a:lnTo>
                        <a:pt x="2258" y="412"/>
                      </a:lnTo>
                      <a:lnTo>
                        <a:pt x="2264" y="404"/>
                      </a:lnTo>
                      <a:lnTo>
                        <a:pt x="2267" y="398"/>
                      </a:lnTo>
                      <a:lnTo>
                        <a:pt x="2267" y="388"/>
                      </a:lnTo>
                      <a:lnTo>
                        <a:pt x="2263" y="367"/>
                      </a:lnTo>
                      <a:lnTo>
                        <a:pt x="2259" y="360"/>
                      </a:lnTo>
                      <a:lnTo>
                        <a:pt x="2259" y="353"/>
                      </a:lnTo>
                      <a:lnTo>
                        <a:pt x="2262" y="349"/>
                      </a:lnTo>
                      <a:lnTo>
                        <a:pt x="2263" y="348"/>
                      </a:lnTo>
                      <a:lnTo>
                        <a:pt x="2257" y="334"/>
                      </a:lnTo>
                      <a:lnTo>
                        <a:pt x="2251" y="328"/>
                      </a:lnTo>
                      <a:lnTo>
                        <a:pt x="2235" y="323"/>
                      </a:lnTo>
                      <a:lnTo>
                        <a:pt x="2229" y="318"/>
                      </a:lnTo>
                      <a:lnTo>
                        <a:pt x="2225" y="316"/>
                      </a:lnTo>
                      <a:lnTo>
                        <a:pt x="2211" y="306"/>
                      </a:lnTo>
                      <a:lnTo>
                        <a:pt x="2206" y="303"/>
                      </a:lnTo>
                      <a:lnTo>
                        <a:pt x="2199" y="305"/>
                      </a:lnTo>
                      <a:lnTo>
                        <a:pt x="2198" y="302"/>
                      </a:lnTo>
                      <a:lnTo>
                        <a:pt x="2186" y="299"/>
                      </a:lnTo>
                      <a:lnTo>
                        <a:pt x="2175" y="300"/>
                      </a:lnTo>
                      <a:lnTo>
                        <a:pt x="2170" y="307"/>
                      </a:lnTo>
                      <a:lnTo>
                        <a:pt x="2170" y="312"/>
                      </a:lnTo>
                      <a:lnTo>
                        <a:pt x="2171" y="318"/>
                      </a:lnTo>
                      <a:lnTo>
                        <a:pt x="2176" y="324"/>
                      </a:lnTo>
                      <a:lnTo>
                        <a:pt x="2173" y="327"/>
                      </a:lnTo>
                      <a:lnTo>
                        <a:pt x="2160" y="333"/>
                      </a:lnTo>
                      <a:lnTo>
                        <a:pt x="2151" y="334"/>
                      </a:lnTo>
                      <a:lnTo>
                        <a:pt x="2150" y="349"/>
                      </a:lnTo>
                      <a:lnTo>
                        <a:pt x="2149" y="360"/>
                      </a:lnTo>
                      <a:lnTo>
                        <a:pt x="2144" y="361"/>
                      </a:lnTo>
                      <a:lnTo>
                        <a:pt x="2140" y="367"/>
                      </a:lnTo>
                      <a:lnTo>
                        <a:pt x="2139" y="364"/>
                      </a:lnTo>
                      <a:lnTo>
                        <a:pt x="2138" y="351"/>
                      </a:lnTo>
                      <a:lnTo>
                        <a:pt x="2135" y="345"/>
                      </a:lnTo>
                      <a:lnTo>
                        <a:pt x="2130" y="349"/>
                      </a:lnTo>
                      <a:lnTo>
                        <a:pt x="2125" y="355"/>
                      </a:lnTo>
                      <a:lnTo>
                        <a:pt x="2112" y="362"/>
                      </a:lnTo>
                      <a:lnTo>
                        <a:pt x="2109" y="372"/>
                      </a:lnTo>
                      <a:lnTo>
                        <a:pt x="2104" y="378"/>
                      </a:lnTo>
                      <a:lnTo>
                        <a:pt x="2104" y="389"/>
                      </a:lnTo>
                      <a:lnTo>
                        <a:pt x="2103" y="396"/>
                      </a:lnTo>
                      <a:lnTo>
                        <a:pt x="2102" y="408"/>
                      </a:lnTo>
                      <a:lnTo>
                        <a:pt x="2103" y="412"/>
                      </a:lnTo>
                      <a:lnTo>
                        <a:pt x="2097" y="416"/>
                      </a:lnTo>
                      <a:lnTo>
                        <a:pt x="2095" y="435"/>
                      </a:lnTo>
                      <a:lnTo>
                        <a:pt x="2090" y="457"/>
                      </a:lnTo>
                      <a:lnTo>
                        <a:pt x="2097" y="480"/>
                      </a:lnTo>
                      <a:lnTo>
                        <a:pt x="2103" y="490"/>
                      </a:lnTo>
                      <a:lnTo>
                        <a:pt x="2106" y="499"/>
                      </a:lnTo>
                      <a:lnTo>
                        <a:pt x="2104" y="533"/>
                      </a:lnTo>
                      <a:lnTo>
                        <a:pt x="2095" y="559"/>
                      </a:lnTo>
                      <a:lnTo>
                        <a:pt x="2084" y="580"/>
                      </a:lnTo>
                      <a:lnTo>
                        <a:pt x="2081" y="588"/>
                      </a:lnTo>
                      <a:lnTo>
                        <a:pt x="2068" y="597"/>
                      </a:lnTo>
                      <a:lnTo>
                        <a:pt x="2054" y="606"/>
                      </a:lnTo>
                      <a:lnTo>
                        <a:pt x="2046" y="606"/>
                      </a:lnTo>
                      <a:lnTo>
                        <a:pt x="2039" y="602"/>
                      </a:lnTo>
                      <a:lnTo>
                        <a:pt x="2034" y="601"/>
                      </a:lnTo>
                      <a:lnTo>
                        <a:pt x="2032" y="595"/>
                      </a:lnTo>
                      <a:lnTo>
                        <a:pt x="2028" y="582"/>
                      </a:lnTo>
                      <a:lnTo>
                        <a:pt x="2020" y="560"/>
                      </a:lnTo>
                      <a:lnTo>
                        <a:pt x="2020" y="545"/>
                      </a:lnTo>
                      <a:lnTo>
                        <a:pt x="2020" y="533"/>
                      </a:lnTo>
                      <a:lnTo>
                        <a:pt x="2020" y="525"/>
                      </a:lnTo>
                      <a:lnTo>
                        <a:pt x="2016" y="506"/>
                      </a:lnTo>
                      <a:lnTo>
                        <a:pt x="2015" y="490"/>
                      </a:lnTo>
                      <a:lnTo>
                        <a:pt x="2018" y="477"/>
                      </a:lnTo>
                      <a:lnTo>
                        <a:pt x="2027" y="456"/>
                      </a:lnTo>
                      <a:lnTo>
                        <a:pt x="2027" y="442"/>
                      </a:lnTo>
                      <a:lnTo>
                        <a:pt x="2030" y="432"/>
                      </a:lnTo>
                      <a:lnTo>
                        <a:pt x="2036" y="413"/>
                      </a:lnTo>
                      <a:lnTo>
                        <a:pt x="2036" y="404"/>
                      </a:lnTo>
                      <a:lnTo>
                        <a:pt x="2038" y="391"/>
                      </a:lnTo>
                      <a:lnTo>
                        <a:pt x="2043" y="378"/>
                      </a:lnTo>
                      <a:lnTo>
                        <a:pt x="2053" y="362"/>
                      </a:lnTo>
                      <a:lnTo>
                        <a:pt x="2060" y="344"/>
                      </a:lnTo>
                      <a:lnTo>
                        <a:pt x="2058" y="334"/>
                      </a:lnTo>
                      <a:lnTo>
                        <a:pt x="2044" y="350"/>
                      </a:lnTo>
                      <a:lnTo>
                        <a:pt x="2043" y="359"/>
                      </a:lnTo>
                      <a:lnTo>
                        <a:pt x="2041" y="367"/>
                      </a:lnTo>
                      <a:lnTo>
                        <a:pt x="2034" y="369"/>
                      </a:lnTo>
                      <a:lnTo>
                        <a:pt x="2011" y="389"/>
                      </a:lnTo>
                      <a:lnTo>
                        <a:pt x="2011" y="385"/>
                      </a:lnTo>
                      <a:lnTo>
                        <a:pt x="2018" y="369"/>
                      </a:lnTo>
                      <a:lnTo>
                        <a:pt x="2021" y="364"/>
                      </a:lnTo>
                      <a:lnTo>
                        <a:pt x="2027" y="359"/>
                      </a:lnTo>
                      <a:lnTo>
                        <a:pt x="2034" y="346"/>
                      </a:lnTo>
                      <a:lnTo>
                        <a:pt x="2057" y="308"/>
                      </a:lnTo>
                      <a:lnTo>
                        <a:pt x="2066" y="296"/>
                      </a:lnTo>
                      <a:lnTo>
                        <a:pt x="2070" y="297"/>
                      </a:lnTo>
                      <a:lnTo>
                        <a:pt x="2077" y="294"/>
                      </a:lnTo>
                      <a:lnTo>
                        <a:pt x="2085" y="287"/>
                      </a:lnTo>
                      <a:lnTo>
                        <a:pt x="2084" y="307"/>
                      </a:lnTo>
                      <a:lnTo>
                        <a:pt x="2090" y="306"/>
                      </a:lnTo>
                      <a:lnTo>
                        <a:pt x="2107" y="287"/>
                      </a:lnTo>
                      <a:lnTo>
                        <a:pt x="2120" y="284"/>
                      </a:lnTo>
                      <a:lnTo>
                        <a:pt x="2136" y="281"/>
                      </a:lnTo>
                      <a:lnTo>
                        <a:pt x="2144" y="273"/>
                      </a:lnTo>
                      <a:lnTo>
                        <a:pt x="2155" y="270"/>
                      </a:lnTo>
                      <a:lnTo>
                        <a:pt x="2167" y="274"/>
                      </a:lnTo>
                      <a:lnTo>
                        <a:pt x="2178" y="279"/>
                      </a:lnTo>
                      <a:lnTo>
                        <a:pt x="2181" y="281"/>
                      </a:lnTo>
                      <a:lnTo>
                        <a:pt x="2184" y="286"/>
                      </a:lnTo>
                      <a:lnTo>
                        <a:pt x="2193" y="286"/>
                      </a:lnTo>
                      <a:lnTo>
                        <a:pt x="2194" y="279"/>
                      </a:lnTo>
                      <a:lnTo>
                        <a:pt x="2197" y="275"/>
                      </a:lnTo>
                      <a:lnTo>
                        <a:pt x="2202" y="278"/>
                      </a:lnTo>
                      <a:lnTo>
                        <a:pt x="2205" y="284"/>
                      </a:lnTo>
                      <a:lnTo>
                        <a:pt x="2224" y="279"/>
                      </a:lnTo>
                      <a:lnTo>
                        <a:pt x="2231" y="279"/>
                      </a:lnTo>
                      <a:lnTo>
                        <a:pt x="2231" y="278"/>
                      </a:lnTo>
                      <a:lnTo>
                        <a:pt x="2230" y="275"/>
                      </a:lnTo>
                      <a:lnTo>
                        <a:pt x="2225" y="272"/>
                      </a:lnTo>
                      <a:lnTo>
                        <a:pt x="2221" y="267"/>
                      </a:lnTo>
                      <a:lnTo>
                        <a:pt x="2215" y="263"/>
                      </a:lnTo>
                      <a:lnTo>
                        <a:pt x="2215" y="252"/>
                      </a:lnTo>
                      <a:lnTo>
                        <a:pt x="2213" y="246"/>
                      </a:lnTo>
                      <a:lnTo>
                        <a:pt x="2211" y="242"/>
                      </a:lnTo>
                      <a:lnTo>
                        <a:pt x="2209" y="238"/>
                      </a:lnTo>
                      <a:lnTo>
                        <a:pt x="2202" y="238"/>
                      </a:lnTo>
                      <a:lnTo>
                        <a:pt x="2187" y="240"/>
                      </a:lnTo>
                      <a:lnTo>
                        <a:pt x="2179" y="238"/>
                      </a:lnTo>
                      <a:lnTo>
                        <a:pt x="2171" y="233"/>
                      </a:lnTo>
                      <a:lnTo>
                        <a:pt x="2171" y="222"/>
                      </a:lnTo>
                      <a:lnTo>
                        <a:pt x="2168" y="216"/>
                      </a:lnTo>
                      <a:lnTo>
                        <a:pt x="2160" y="216"/>
                      </a:lnTo>
                      <a:lnTo>
                        <a:pt x="2150" y="221"/>
                      </a:lnTo>
                      <a:lnTo>
                        <a:pt x="2141" y="224"/>
                      </a:lnTo>
                      <a:lnTo>
                        <a:pt x="2111" y="222"/>
                      </a:lnTo>
                      <a:lnTo>
                        <a:pt x="2101" y="229"/>
                      </a:lnTo>
                      <a:lnTo>
                        <a:pt x="2092" y="232"/>
                      </a:lnTo>
                      <a:lnTo>
                        <a:pt x="2085" y="240"/>
                      </a:lnTo>
                      <a:lnTo>
                        <a:pt x="2080" y="242"/>
                      </a:lnTo>
                      <a:lnTo>
                        <a:pt x="2055" y="237"/>
                      </a:lnTo>
                      <a:lnTo>
                        <a:pt x="2047" y="238"/>
                      </a:lnTo>
                      <a:lnTo>
                        <a:pt x="2036" y="227"/>
                      </a:lnTo>
                      <a:lnTo>
                        <a:pt x="2030" y="217"/>
                      </a:lnTo>
                      <a:lnTo>
                        <a:pt x="2011" y="208"/>
                      </a:lnTo>
                      <a:lnTo>
                        <a:pt x="1995" y="210"/>
                      </a:lnTo>
                      <a:lnTo>
                        <a:pt x="1990" y="209"/>
                      </a:lnTo>
                      <a:lnTo>
                        <a:pt x="1983" y="216"/>
                      </a:lnTo>
                      <a:lnTo>
                        <a:pt x="1982" y="213"/>
                      </a:lnTo>
                      <a:lnTo>
                        <a:pt x="1983" y="200"/>
                      </a:lnTo>
                      <a:lnTo>
                        <a:pt x="1988" y="194"/>
                      </a:lnTo>
                      <a:lnTo>
                        <a:pt x="1995" y="190"/>
                      </a:lnTo>
                      <a:lnTo>
                        <a:pt x="2011" y="171"/>
                      </a:lnTo>
                      <a:lnTo>
                        <a:pt x="2020" y="165"/>
                      </a:lnTo>
                      <a:lnTo>
                        <a:pt x="2021" y="160"/>
                      </a:lnTo>
                      <a:lnTo>
                        <a:pt x="2018" y="159"/>
                      </a:lnTo>
                      <a:lnTo>
                        <a:pt x="2007" y="160"/>
                      </a:lnTo>
                      <a:lnTo>
                        <a:pt x="1996" y="163"/>
                      </a:lnTo>
                      <a:lnTo>
                        <a:pt x="1985" y="170"/>
                      </a:lnTo>
                      <a:lnTo>
                        <a:pt x="1969" y="179"/>
                      </a:lnTo>
                      <a:lnTo>
                        <a:pt x="1958" y="193"/>
                      </a:lnTo>
                      <a:lnTo>
                        <a:pt x="1947" y="199"/>
                      </a:lnTo>
                      <a:lnTo>
                        <a:pt x="1936" y="208"/>
                      </a:lnTo>
                      <a:lnTo>
                        <a:pt x="1921" y="211"/>
                      </a:lnTo>
                      <a:lnTo>
                        <a:pt x="1909" y="215"/>
                      </a:lnTo>
                      <a:lnTo>
                        <a:pt x="1890" y="229"/>
                      </a:lnTo>
                      <a:lnTo>
                        <a:pt x="1877" y="230"/>
                      </a:lnTo>
                      <a:lnTo>
                        <a:pt x="1856" y="227"/>
                      </a:lnTo>
                      <a:lnTo>
                        <a:pt x="1853" y="232"/>
                      </a:lnTo>
                      <a:lnTo>
                        <a:pt x="1851" y="230"/>
                      </a:lnTo>
                      <a:lnTo>
                        <a:pt x="1854" y="219"/>
                      </a:lnTo>
                      <a:lnTo>
                        <a:pt x="1854" y="209"/>
                      </a:lnTo>
                      <a:lnTo>
                        <a:pt x="1848" y="203"/>
                      </a:lnTo>
                      <a:lnTo>
                        <a:pt x="1811" y="226"/>
                      </a:lnTo>
                      <a:lnTo>
                        <a:pt x="1799" y="229"/>
                      </a:lnTo>
                      <a:lnTo>
                        <a:pt x="1790" y="227"/>
                      </a:lnTo>
                      <a:lnTo>
                        <a:pt x="1785" y="221"/>
                      </a:lnTo>
                      <a:lnTo>
                        <a:pt x="1792" y="213"/>
                      </a:lnTo>
                      <a:lnTo>
                        <a:pt x="1831" y="179"/>
                      </a:lnTo>
                      <a:lnTo>
                        <a:pt x="1872" y="145"/>
                      </a:lnTo>
                      <a:lnTo>
                        <a:pt x="1892" y="138"/>
                      </a:lnTo>
                      <a:lnTo>
                        <a:pt x="1915" y="118"/>
                      </a:lnTo>
                      <a:lnTo>
                        <a:pt x="1910" y="118"/>
                      </a:lnTo>
                      <a:lnTo>
                        <a:pt x="1896" y="111"/>
                      </a:lnTo>
                      <a:lnTo>
                        <a:pt x="1870" y="111"/>
                      </a:lnTo>
                      <a:lnTo>
                        <a:pt x="1853" y="103"/>
                      </a:lnTo>
                      <a:lnTo>
                        <a:pt x="1844" y="104"/>
                      </a:lnTo>
                      <a:lnTo>
                        <a:pt x="1831" y="111"/>
                      </a:lnTo>
                      <a:lnTo>
                        <a:pt x="1824" y="112"/>
                      </a:lnTo>
                      <a:lnTo>
                        <a:pt x="1812" y="106"/>
                      </a:lnTo>
                      <a:lnTo>
                        <a:pt x="1805" y="96"/>
                      </a:lnTo>
                      <a:lnTo>
                        <a:pt x="1792" y="92"/>
                      </a:lnTo>
                      <a:lnTo>
                        <a:pt x="1785" y="86"/>
                      </a:lnTo>
                      <a:lnTo>
                        <a:pt x="1776" y="84"/>
                      </a:lnTo>
                      <a:lnTo>
                        <a:pt x="1772" y="81"/>
                      </a:lnTo>
                      <a:lnTo>
                        <a:pt x="1765" y="74"/>
                      </a:lnTo>
                      <a:lnTo>
                        <a:pt x="1757" y="68"/>
                      </a:lnTo>
                      <a:lnTo>
                        <a:pt x="1747" y="64"/>
                      </a:lnTo>
                      <a:lnTo>
                        <a:pt x="1721" y="63"/>
                      </a:lnTo>
                      <a:lnTo>
                        <a:pt x="1713" y="68"/>
                      </a:lnTo>
                      <a:lnTo>
                        <a:pt x="1702" y="68"/>
                      </a:lnTo>
                      <a:lnTo>
                        <a:pt x="1695" y="66"/>
                      </a:lnTo>
                      <a:lnTo>
                        <a:pt x="1695" y="64"/>
                      </a:lnTo>
                      <a:lnTo>
                        <a:pt x="1693" y="63"/>
                      </a:lnTo>
                      <a:lnTo>
                        <a:pt x="1679" y="59"/>
                      </a:lnTo>
                      <a:lnTo>
                        <a:pt x="1675" y="55"/>
                      </a:lnTo>
                      <a:lnTo>
                        <a:pt x="1665" y="58"/>
                      </a:lnTo>
                      <a:lnTo>
                        <a:pt x="1661" y="58"/>
                      </a:lnTo>
                      <a:lnTo>
                        <a:pt x="1660" y="55"/>
                      </a:lnTo>
                      <a:lnTo>
                        <a:pt x="1651" y="57"/>
                      </a:lnTo>
                      <a:lnTo>
                        <a:pt x="1643" y="34"/>
                      </a:lnTo>
                      <a:lnTo>
                        <a:pt x="1640" y="33"/>
                      </a:lnTo>
                      <a:lnTo>
                        <a:pt x="1629" y="1"/>
                      </a:lnTo>
                      <a:lnTo>
                        <a:pt x="1622" y="0"/>
                      </a:lnTo>
                      <a:lnTo>
                        <a:pt x="1617" y="0"/>
                      </a:lnTo>
                      <a:lnTo>
                        <a:pt x="1617" y="36"/>
                      </a:lnTo>
                      <a:lnTo>
                        <a:pt x="1558" y="36"/>
                      </a:lnTo>
                      <a:lnTo>
                        <a:pt x="1503" y="36"/>
                      </a:lnTo>
                      <a:lnTo>
                        <a:pt x="1503" y="36"/>
                      </a:lnTo>
                      <a:lnTo>
                        <a:pt x="1491" y="36"/>
                      </a:lnTo>
                      <a:lnTo>
                        <a:pt x="1445" y="36"/>
                      </a:lnTo>
                      <a:lnTo>
                        <a:pt x="1397" y="36"/>
                      </a:lnTo>
                      <a:lnTo>
                        <a:pt x="1344" y="36"/>
                      </a:lnTo>
                      <a:lnTo>
                        <a:pt x="1294" y="36"/>
                      </a:lnTo>
                      <a:lnTo>
                        <a:pt x="1277" y="36"/>
                      </a:lnTo>
                      <a:lnTo>
                        <a:pt x="1130" y="36"/>
                      </a:lnTo>
                      <a:lnTo>
                        <a:pt x="1086" y="36"/>
                      </a:lnTo>
                      <a:lnTo>
                        <a:pt x="1032" y="36"/>
                      </a:lnTo>
                      <a:lnTo>
                        <a:pt x="983" y="36"/>
                      </a:lnTo>
                      <a:lnTo>
                        <a:pt x="936" y="36"/>
                      </a:lnTo>
                      <a:lnTo>
                        <a:pt x="888" y="36"/>
                      </a:lnTo>
                      <a:lnTo>
                        <a:pt x="834" y="36"/>
                      </a:lnTo>
                      <a:lnTo>
                        <a:pt x="802" y="36"/>
                      </a:lnTo>
                      <a:lnTo>
                        <a:pt x="753" y="34"/>
                      </a:lnTo>
                      <a:lnTo>
                        <a:pt x="699" y="34"/>
                      </a:lnTo>
                      <a:lnTo>
                        <a:pt x="649" y="34"/>
                      </a:lnTo>
                      <a:lnTo>
                        <a:pt x="580" y="34"/>
                      </a:lnTo>
                      <a:lnTo>
                        <a:pt x="471" y="34"/>
                      </a:lnTo>
                      <a:lnTo>
                        <a:pt x="418" y="34"/>
                      </a:lnTo>
                      <a:lnTo>
                        <a:pt x="365" y="34"/>
                      </a:lnTo>
                      <a:lnTo>
                        <a:pt x="320" y="34"/>
                      </a:lnTo>
                      <a:lnTo>
                        <a:pt x="270" y="34"/>
                      </a:lnTo>
                      <a:lnTo>
                        <a:pt x="218" y="34"/>
                      </a:lnTo>
                      <a:lnTo>
                        <a:pt x="167" y="34"/>
                      </a:lnTo>
                      <a:lnTo>
                        <a:pt x="105" y="34"/>
                      </a:lnTo>
                      <a:lnTo>
                        <a:pt x="108" y="43"/>
                      </a:lnTo>
                      <a:lnTo>
                        <a:pt x="113" y="50"/>
                      </a:lnTo>
                      <a:lnTo>
                        <a:pt x="121" y="50"/>
                      </a:lnTo>
                      <a:lnTo>
                        <a:pt x="129" y="53"/>
                      </a:lnTo>
                      <a:lnTo>
                        <a:pt x="133" y="58"/>
                      </a:lnTo>
                      <a:lnTo>
                        <a:pt x="132" y="59"/>
                      </a:lnTo>
                      <a:lnTo>
                        <a:pt x="128" y="57"/>
                      </a:lnTo>
                      <a:lnTo>
                        <a:pt x="124" y="58"/>
                      </a:lnTo>
                      <a:lnTo>
                        <a:pt x="124" y="66"/>
                      </a:lnTo>
                      <a:lnTo>
                        <a:pt x="119" y="74"/>
                      </a:lnTo>
                      <a:lnTo>
                        <a:pt x="116" y="75"/>
                      </a:lnTo>
                      <a:lnTo>
                        <a:pt x="116" y="76"/>
                      </a:lnTo>
                      <a:lnTo>
                        <a:pt x="122" y="81"/>
                      </a:lnTo>
                      <a:lnTo>
                        <a:pt x="127" y="84"/>
                      </a:lnTo>
                      <a:lnTo>
                        <a:pt x="128" y="87"/>
                      </a:lnTo>
                      <a:lnTo>
                        <a:pt x="133" y="103"/>
                      </a:lnTo>
                      <a:lnTo>
                        <a:pt x="133" y="119"/>
                      </a:lnTo>
                      <a:lnTo>
                        <a:pt x="132" y="133"/>
                      </a:lnTo>
                      <a:lnTo>
                        <a:pt x="130" y="133"/>
                      </a:lnTo>
                      <a:lnTo>
                        <a:pt x="127" y="125"/>
                      </a:lnTo>
                      <a:lnTo>
                        <a:pt x="124" y="125"/>
                      </a:lnTo>
                      <a:lnTo>
                        <a:pt x="118" y="127"/>
                      </a:lnTo>
                      <a:lnTo>
                        <a:pt x="111" y="143"/>
                      </a:lnTo>
                      <a:lnTo>
                        <a:pt x="101" y="150"/>
                      </a:lnTo>
                      <a:lnTo>
                        <a:pt x="98" y="155"/>
                      </a:lnTo>
                      <a:lnTo>
                        <a:pt x="101" y="156"/>
                      </a:lnTo>
                      <a:lnTo>
                        <a:pt x="101" y="162"/>
                      </a:lnTo>
                      <a:lnTo>
                        <a:pt x="92" y="162"/>
                      </a:lnTo>
                      <a:lnTo>
                        <a:pt x="92" y="151"/>
                      </a:lnTo>
                      <a:lnTo>
                        <a:pt x="101" y="130"/>
                      </a:lnTo>
                      <a:lnTo>
                        <a:pt x="103" y="127"/>
                      </a:lnTo>
                      <a:lnTo>
                        <a:pt x="109" y="124"/>
                      </a:lnTo>
                      <a:lnTo>
                        <a:pt x="111" y="122"/>
                      </a:lnTo>
                      <a:lnTo>
                        <a:pt x="112" y="112"/>
                      </a:lnTo>
                      <a:lnTo>
                        <a:pt x="109" y="104"/>
                      </a:lnTo>
                      <a:lnTo>
                        <a:pt x="98" y="106"/>
                      </a:lnTo>
                      <a:lnTo>
                        <a:pt x="84" y="100"/>
                      </a:lnTo>
                      <a:lnTo>
                        <a:pt x="70" y="101"/>
                      </a:lnTo>
                      <a:lnTo>
                        <a:pt x="58" y="98"/>
                      </a:lnTo>
                      <a:lnTo>
                        <a:pt x="48" y="98"/>
                      </a:lnTo>
                      <a:lnTo>
                        <a:pt x="19" y="87"/>
                      </a:lnTo>
                      <a:lnTo>
                        <a:pt x="9" y="81"/>
                      </a:lnTo>
                      <a:lnTo>
                        <a:pt x="4" y="86"/>
                      </a:lnTo>
                      <a:lnTo>
                        <a:pt x="1" y="96"/>
                      </a:lnTo>
                      <a:lnTo>
                        <a:pt x="0" y="106"/>
                      </a:lnTo>
                      <a:lnTo>
                        <a:pt x="3" y="113"/>
                      </a:lnTo>
                      <a:lnTo>
                        <a:pt x="6" y="122"/>
                      </a:lnTo>
                      <a:lnTo>
                        <a:pt x="15" y="131"/>
                      </a:lnTo>
                      <a:lnTo>
                        <a:pt x="21" y="147"/>
                      </a:lnTo>
                      <a:lnTo>
                        <a:pt x="28" y="181"/>
                      </a:lnTo>
                      <a:lnTo>
                        <a:pt x="32" y="193"/>
                      </a:lnTo>
                      <a:lnTo>
                        <a:pt x="33" y="194"/>
                      </a:lnTo>
                      <a:lnTo>
                        <a:pt x="38" y="188"/>
                      </a:lnTo>
                      <a:lnTo>
                        <a:pt x="42" y="193"/>
                      </a:lnTo>
                      <a:lnTo>
                        <a:pt x="41" y="199"/>
                      </a:lnTo>
                      <a:lnTo>
                        <a:pt x="37" y="205"/>
                      </a:lnTo>
                      <a:lnTo>
                        <a:pt x="37" y="211"/>
                      </a:lnTo>
                      <a:lnTo>
                        <a:pt x="38" y="215"/>
                      </a:lnTo>
                      <a:lnTo>
                        <a:pt x="42" y="216"/>
                      </a:lnTo>
                      <a:lnTo>
                        <a:pt x="46" y="215"/>
                      </a:lnTo>
                      <a:lnTo>
                        <a:pt x="47" y="217"/>
                      </a:lnTo>
                      <a:lnTo>
                        <a:pt x="46" y="225"/>
                      </a:lnTo>
                      <a:lnTo>
                        <a:pt x="47" y="236"/>
                      </a:lnTo>
                      <a:lnTo>
                        <a:pt x="46" y="240"/>
                      </a:lnTo>
                      <a:lnTo>
                        <a:pt x="43" y="238"/>
                      </a:lnTo>
                      <a:lnTo>
                        <a:pt x="42" y="229"/>
                      </a:lnTo>
                      <a:lnTo>
                        <a:pt x="38" y="225"/>
                      </a:lnTo>
                      <a:lnTo>
                        <a:pt x="37" y="238"/>
                      </a:lnTo>
                      <a:lnTo>
                        <a:pt x="39" y="246"/>
                      </a:lnTo>
                      <a:lnTo>
                        <a:pt x="47" y="252"/>
                      </a:lnTo>
                      <a:lnTo>
                        <a:pt x="68" y="251"/>
                      </a:lnTo>
                      <a:lnTo>
                        <a:pt x="74" y="257"/>
                      </a:lnTo>
                      <a:lnTo>
                        <a:pt x="81" y="260"/>
                      </a:lnTo>
                      <a:lnTo>
                        <a:pt x="80" y="264"/>
                      </a:lnTo>
                      <a:lnTo>
                        <a:pt x="68" y="259"/>
                      </a:lnTo>
                      <a:lnTo>
                        <a:pt x="48" y="262"/>
                      </a:lnTo>
                      <a:lnTo>
                        <a:pt x="46" y="264"/>
                      </a:lnTo>
                      <a:lnTo>
                        <a:pt x="44" y="269"/>
                      </a:lnTo>
                      <a:lnTo>
                        <a:pt x="43" y="285"/>
                      </a:lnTo>
                      <a:lnTo>
                        <a:pt x="43" y="291"/>
                      </a:lnTo>
                      <a:lnTo>
                        <a:pt x="47" y="295"/>
                      </a:lnTo>
                      <a:lnTo>
                        <a:pt x="44" y="301"/>
                      </a:lnTo>
                      <a:lnTo>
                        <a:pt x="46" y="312"/>
                      </a:lnTo>
                      <a:lnTo>
                        <a:pt x="42" y="321"/>
                      </a:lnTo>
                      <a:lnTo>
                        <a:pt x="41" y="353"/>
                      </a:lnTo>
                      <a:lnTo>
                        <a:pt x="37" y="366"/>
                      </a:lnTo>
                      <a:lnTo>
                        <a:pt x="38" y="409"/>
                      </a:lnTo>
                      <a:lnTo>
                        <a:pt x="36" y="419"/>
                      </a:lnTo>
                      <a:lnTo>
                        <a:pt x="36" y="431"/>
                      </a:lnTo>
                      <a:lnTo>
                        <a:pt x="30" y="457"/>
                      </a:lnTo>
                      <a:lnTo>
                        <a:pt x="28" y="464"/>
                      </a:lnTo>
                      <a:lnTo>
                        <a:pt x="30" y="466"/>
                      </a:lnTo>
                      <a:lnTo>
                        <a:pt x="31" y="466"/>
                      </a:lnTo>
                      <a:lnTo>
                        <a:pt x="32" y="474"/>
                      </a:lnTo>
                      <a:lnTo>
                        <a:pt x="26" y="478"/>
                      </a:lnTo>
                      <a:lnTo>
                        <a:pt x="20" y="488"/>
                      </a:lnTo>
                      <a:lnTo>
                        <a:pt x="15" y="515"/>
                      </a:lnTo>
                      <a:lnTo>
                        <a:pt x="17" y="529"/>
                      </a:lnTo>
                      <a:lnTo>
                        <a:pt x="20" y="555"/>
                      </a:lnTo>
                      <a:lnTo>
                        <a:pt x="27" y="576"/>
                      </a:lnTo>
                      <a:lnTo>
                        <a:pt x="28" y="580"/>
                      </a:lnTo>
                      <a:lnTo>
                        <a:pt x="31" y="590"/>
                      </a:lnTo>
                      <a:lnTo>
                        <a:pt x="39" y="624"/>
                      </a:lnTo>
                      <a:lnTo>
                        <a:pt x="36" y="646"/>
                      </a:lnTo>
                      <a:lnTo>
                        <a:pt x="36" y="667"/>
                      </a:lnTo>
                      <a:lnTo>
                        <a:pt x="30" y="678"/>
                      </a:lnTo>
                      <a:lnTo>
                        <a:pt x="22" y="688"/>
                      </a:lnTo>
                      <a:lnTo>
                        <a:pt x="22" y="697"/>
                      </a:lnTo>
                      <a:lnTo>
                        <a:pt x="24" y="701"/>
                      </a:lnTo>
                      <a:lnTo>
                        <a:pt x="30" y="706"/>
                      </a:lnTo>
                      <a:lnTo>
                        <a:pt x="54" y="747"/>
                      </a:lnTo>
                      <a:lnTo>
                        <a:pt x="55" y="752"/>
                      </a:lnTo>
                      <a:lnTo>
                        <a:pt x="54" y="758"/>
                      </a:lnTo>
                      <a:lnTo>
                        <a:pt x="54" y="769"/>
                      </a:lnTo>
                      <a:lnTo>
                        <a:pt x="63" y="806"/>
                      </a:lnTo>
                      <a:lnTo>
                        <a:pt x="69" y="813"/>
                      </a:lnTo>
                      <a:lnTo>
                        <a:pt x="78" y="824"/>
                      </a:lnTo>
                      <a:lnTo>
                        <a:pt x="95" y="841"/>
                      </a:lnTo>
                      <a:lnTo>
                        <a:pt x="98" y="850"/>
                      </a:lnTo>
                      <a:lnTo>
                        <a:pt x="98" y="857"/>
                      </a:lnTo>
                      <a:lnTo>
                        <a:pt x="100" y="862"/>
                      </a:lnTo>
                      <a:lnTo>
                        <a:pt x="108" y="868"/>
                      </a:lnTo>
                      <a:lnTo>
                        <a:pt x="114" y="868"/>
                      </a:lnTo>
                      <a:lnTo>
                        <a:pt x="116" y="872"/>
                      </a:lnTo>
                      <a:lnTo>
                        <a:pt x="119" y="872"/>
                      </a:lnTo>
                      <a:lnTo>
                        <a:pt x="122" y="870"/>
                      </a:lnTo>
                      <a:lnTo>
                        <a:pt x="123" y="868"/>
                      </a:lnTo>
                      <a:lnTo>
                        <a:pt x="124" y="854"/>
                      </a:lnTo>
                      <a:lnTo>
                        <a:pt x="138" y="854"/>
                      </a:lnTo>
                      <a:lnTo>
                        <a:pt x="150" y="859"/>
                      </a:lnTo>
                      <a:lnTo>
                        <a:pt x="144" y="864"/>
                      </a:lnTo>
                      <a:lnTo>
                        <a:pt x="138" y="865"/>
                      </a:lnTo>
                      <a:lnTo>
                        <a:pt x="133" y="870"/>
                      </a:lnTo>
                      <a:lnTo>
                        <a:pt x="134" y="876"/>
                      </a:lnTo>
                      <a:lnTo>
                        <a:pt x="144" y="894"/>
                      </a:lnTo>
                      <a:lnTo>
                        <a:pt x="145" y="899"/>
                      </a:lnTo>
                      <a:lnTo>
                        <a:pt x="137" y="893"/>
                      </a:lnTo>
                      <a:lnTo>
                        <a:pt x="130" y="886"/>
                      </a:lnTo>
                      <a:lnTo>
                        <a:pt x="129" y="881"/>
                      </a:lnTo>
                      <a:lnTo>
                        <a:pt x="124" y="880"/>
                      </a:lnTo>
                      <a:lnTo>
                        <a:pt x="123" y="887"/>
                      </a:lnTo>
                      <a:lnTo>
                        <a:pt x="124" y="894"/>
                      </a:lnTo>
                      <a:lnTo>
                        <a:pt x="129" y="905"/>
                      </a:lnTo>
                      <a:lnTo>
                        <a:pt x="133" y="925"/>
                      </a:lnTo>
                      <a:lnTo>
                        <a:pt x="143" y="934"/>
                      </a:lnTo>
                      <a:lnTo>
                        <a:pt x="155" y="936"/>
                      </a:lnTo>
                      <a:lnTo>
                        <a:pt x="161" y="946"/>
                      </a:lnTo>
                      <a:lnTo>
                        <a:pt x="161" y="958"/>
                      </a:lnTo>
                      <a:lnTo>
                        <a:pt x="155" y="963"/>
                      </a:lnTo>
                      <a:lnTo>
                        <a:pt x="155" y="977"/>
                      </a:lnTo>
                      <a:lnTo>
                        <a:pt x="157" y="980"/>
                      </a:lnTo>
                      <a:lnTo>
                        <a:pt x="180" y="1004"/>
                      </a:lnTo>
                      <a:lnTo>
                        <a:pt x="192" y="1023"/>
                      </a:lnTo>
                      <a:lnTo>
                        <a:pt x="207" y="1038"/>
                      </a:lnTo>
                      <a:lnTo>
                        <a:pt x="213" y="1042"/>
                      </a:lnTo>
                      <a:lnTo>
                        <a:pt x="214" y="1053"/>
                      </a:lnTo>
                      <a:lnTo>
                        <a:pt x="223" y="1056"/>
                      </a:lnTo>
                      <a:lnTo>
                        <a:pt x="227" y="1064"/>
                      </a:lnTo>
                      <a:lnTo>
                        <a:pt x="227" y="1066"/>
                      </a:lnTo>
                      <a:lnTo>
                        <a:pt x="226" y="1072"/>
                      </a:lnTo>
                      <a:lnTo>
                        <a:pt x="226" y="1081"/>
                      </a:lnTo>
                      <a:lnTo>
                        <a:pt x="229" y="1096"/>
                      </a:lnTo>
                      <a:lnTo>
                        <a:pt x="231" y="1099"/>
                      </a:lnTo>
                      <a:lnTo>
                        <a:pt x="238" y="1102"/>
                      </a:lnTo>
                      <a:lnTo>
                        <a:pt x="257" y="1104"/>
                      </a:lnTo>
                      <a:lnTo>
                        <a:pt x="268" y="1110"/>
                      </a:lnTo>
                      <a:lnTo>
                        <a:pt x="273" y="1108"/>
                      </a:lnTo>
                      <a:lnTo>
                        <a:pt x="280" y="1109"/>
                      </a:lnTo>
                      <a:lnTo>
                        <a:pt x="289" y="1114"/>
                      </a:lnTo>
                      <a:lnTo>
                        <a:pt x="299" y="1118"/>
                      </a:lnTo>
                      <a:lnTo>
                        <a:pt x="302" y="1124"/>
                      </a:lnTo>
                      <a:lnTo>
                        <a:pt x="318" y="1130"/>
                      </a:lnTo>
                      <a:lnTo>
                        <a:pt x="324" y="1134"/>
                      </a:lnTo>
                      <a:lnTo>
                        <a:pt x="328" y="1137"/>
                      </a:lnTo>
                      <a:lnTo>
                        <a:pt x="331" y="1131"/>
                      </a:lnTo>
                      <a:lnTo>
                        <a:pt x="336" y="1131"/>
                      </a:lnTo>
                      <a:lnTo>
                        <a:pt x="339" y="1134"/>
                      </a:lnTo>
                      <a:lnTo>
                        <a:pt x="348" y="1141"/>
                      </a:lnTo>
                      <a:lnTo>
                        <a:pt x="349" y="1151"/>
                      </a:lnTo>
                      <a:lnTo>
                        <a:pt x="350" y="1153"/>
                      </a:lnTo>
                      <a:lnTo>
                        <a:pt x="364" y="1155"/>
                      </a:lnTo>
                      <a:lnTo>
                        <a:pt x="376" y="1161"/>
                      </a:lnTo>
                      <a:lnTo>
                        <a:pt x="383" y="1167"/>
                      </a:lnTo>
                      <a:lnTo>
                        <a:pt x="397" y="1183"/>
                      </a:lnTo>
                      <a:lnTo>
                        <a:pt x="406" y="1192"/>
                      </a:lnTo>
                      <a:lnTo>
                        <a:pt x="412" y="1201"/>
                      </a:lnTo>
                      <a:lnTo>
                        <a:pt x="415" y="1227"/>
                      </a:lnTo>
                      <a:lnTo>
                        <a:pt x="417" y="1233"/>
                      </a:lnTo>
                      <a:lnTo>
                        <a:pt x="541" y="1223"/>
                      </a:lnTo>
                      <a:lnTo>
                        <a:pt x="542" y="1230"/>
                      </a:lnTo>
                      <a:lnTo>
                        <a:pt x="751" y="1307"/>
                      </a:lnTo>
                      <a:lnTo>
                        <a:pt x="854" y="1307"/>
                      </a:lnTo>
                      <a:lnTo>
                        <a:pt x="898" y="1307"/>
                      </a:lnTo>
                      <a:lnTo>
                        <a:pt x="899" y="1277"/>
                      </a:lnTo>
                      <a:lnTo>
                        <a:pt x="989" y="1276"/>
                      </a:lnTo>
                      <a:lnTo>
                        <a:pt x="999" y="1282"/>
                      </a:lnTo>
                      <a:lnTo>
                        <a:pt x="1004" y="1285"/>
                      </a:lnTo>
                      <a:lnTo>
                        <a:pt x="1011" y="1297"/>
                      </a:lnTo>
                      <a:lnTo>
                        <a:pt x="1023" y="1303"/>
                      </a:lnTo>
                      <a:lnTo>
                        <a:pt x="1032" y="1316"/>
                      </a:lnTo>
                      <a:lnTo>
                        <a:pt x="1052" y="1333"/>
                      </a:lnTo>
                      <a:lnTo>
                        <a:pt x="1081" y="1352"/>
                      </a:lnTo>
                      <a:lnTo>
                        <a:pt x="1095" y="1403"/>
                      </a:lnTo>
                      <a:lnTo>
                        <a:pt x="1109" y="1421"/>
                      </a:lnTo>
                      <a:lnTo>
                        <a:pt x="1128" y="1437"/>
                      </a:lnTo>
                      <a:lnTo>
                        <a:pt x="1152" y="1453"/>
                      </a:lnTo>
                      <a:lnTo>
                        <a:pt x="1176" y="1458"/>
                      </a:lnTo>
                      <a:lnTo>
                        <a:pt x="1199" y="1411"/>
                      </a:lnTo>
                      <a:lnTo>
                        <a:pt x="1202" y="1408"/>
                      </a:lnTo>
                      <a:lnTo>
                        <a:pt x="1213" y="1403"/>
                      </a:lnTo>
                      <a:lnTo>
                        <a:pt x="1224" y="1406"/>
                      </a:lnTo>
                      <a:lnTo>
                        <a:pt x="1269" y="1404"/>
                      </a:lnTo>
                      <a:lnTo>
                        <a:pt x="1277" y="1414"/>
                      </a:lnTo>
                      <a:lnTo>
                        <a:pt x="1294" y="1430"/>
                      </a:lnTo>
                      <a:lnTo>
                        <a:pt x="1300" y="1440"/>
                      </a:lnTo>
                      <a:lnTo>
                        <a:pt x="1311" y="1448"/>
                      </a:lnTo>
                      <a:lnTo>
                        <a:pt x="1331" y="1494"/>
                      </a:lnTo>
                      <a:lnTo>
                        <a:pt x="1347" y="1511"/>
                      </a:lnTo>
                      <a:lnTo>
                        <a:pt x="1355" y="1531"/>
                      </a:lnTo>
                      <a:lnTo>
                        <a:pt x="1372" y="1542"/>
                      </a:lnTo>
                      <a:lnTo>
                        <a:pt x="1387" y="1589"/>
                      </a:lnTo>
                      <a:lnTo>
                        <a:pt x="1404" y="1615"/>
                      </a:lnTo>
                      <a:lnTo>
                        <a:pt x="1421" y="1626"/>
                      </a:lnTo>
                      <a:lnTo>
                        <a:pt x="1435" y="1628"/>
                      </a:lnTo>
                      <a:lnTo>
                        <a:pt x="1450" y="1636"/>
                      </a:lnTo>
                      <a:lnTo>
                        <a:pt x="1477" y="1639"/>
                      </a:lnTo>
                      <a:lnTo>
                        <a:pt x="1495" y="1647"/>
                      </a:lnTo>
                      <a:lnTo>
                        <a:pt x="1512" y="1648"/>
                      </a:lnTo>
                      <a:lnTo>
                        <a:pt x="1514" y="1647"/>
                      </a:lnTo>
                      <a:lnTo>
                        <a:pt x="1509" y="1644"/>
                      </a:lnTo>
                      <a:lnTo>
                        <a:pt x="1505" y="1632"/>
                      </a:lnTo>
                      <a:lnTo>
                        <a:pt x="1503" y="1625"/>
                      </a:lnTo>
                      <a:lnTo>
                        <a:pt x="1501" y="1624"/>
                      </a:lnTo>
                      <a:lnTo>
                        <a:pt x="1495" y="1598"/>
                      </a:lnTo>
                      <a:lnTo>
                        <a:pt x="1494" y="1588"/>
                      </a:lnTo>
                      <a:lnTo>
                        <a:pt x="1499" y="1585"/>
                      </a:lnTo>
                      <a:lnTo>
                        <a:pt x="1499" y="1572"/>
                      </a:lnTo>
                      <a:lnTo>
                        <a:pt x="1498" y="1571"/>
                      </a:lnTo>
                      <a:lnTo>
                        <a:pt x="1491" y="1570"/>
                      </a:lnTo>
                      <a:lnTo>
                        <a:pt x="1489" y="1567"/>
                      </a:lnTo>
                      <a:lnTo>
                        <a:pt x="1490" y="1564"/>
                      </a:lnTo>
                      <a:lnTo>
                        <a:pt x="1498" y="1564"/>
                      </a:lnTo>
                      <a:lnTo>
                        <a:pt x="1500" y="1566"/>
                      </a:lnTo>
                      <a:lnTo>
                        <a:pt x="1505" y="1564"/>
                      </a:lnTo>
                      <a:lnTo>
                        <a:pt x="1506" y="1556"/>
                      </a:lnTo>
                      <a:lnTo>
                        <a:pt x="1506" y="1543"/>
                      </a:lnTo>
                      <a:lnTo>
                        <a:pt x="1501" y="1533"/>
                      </a:lnTo>
                      <a:lnTo>
                        <a:pt x="1516" y="1531"/>
                      </a:lnTo>
                      <a:lnTo>
                        <a:pt x="1521" y="1521"/>
                      </a:lnTo>
                      <a:lnTo>
                        <a:pt x="1520" y="1518"/>
                      </a:lnTo>
                      <a:lnTo>
                        <a:pt x="1515" y="1519"/>
                      </a:lnTo>
                      <a:lnTo>
                        <a:pt x="1515" y="1515"/>
                      </a:lnTo>
                      <a:lnTo>
                        <a:pt x="1525" y="1508"/>
                      </a:lnTo>
                      <a:lnTo>
                        <a:pt x="1528" y="1510"/>
                      </a:lnTo>
                      <a:lnTo>
                        <a:pt x="1533" y="1502"/>
                      </a:lnTo>
                      <a:lnTo>
                        <a:pt x="1534" y="1500"/>
                      </a:lnTo>
                      <a:lnTo>
                        <a:pt x="1537" y="1496"/>
                      </a:lnTo>
                      <a:lnTo>
                        <a:pt x="1547" y="1496"/>
                      </a:lnTo>
                      <a:lnTo>
                        <a:pt x="1550" y="1494"/>
                      </a:lnTo>
                      <a:lnTo>
                        <a:pt x="1552" y="1489"/>
                      </a:lnTo>
                      <a:lnTo>
                        <a:pt x="1546" y="1485"/>
                      </a:lnTo>
                      <a:lnTo>
                        <a:pt x="1546" y="1480"/>
                      </a:lnTo>
                      <a:lnTo>
                        <a:pt x="1547" y="1476"/>
                      </a:lnTo>
                      <a:lnTo>
                        <a:pt x="1552" y="1479"/>
                      </a:lnTo>
                      <a:lnTo>
                        <a:pt x="1555" y="1481"/>
                      </a:lnTo>
                      <a:lnTo>
                        <a:pt x="1557" y="1481"/>
                      </a:lnTo>
                      <a:lnTo>
                        <a:pt x="1557" y="1476"/>
                      </a:lnTo>
                      <a:lnTo>
                        <a:pt x="1558" y="1475"/>
                      </a:lnTo>
                      <a:lnTo>
                        <a:pt x="1559" y="1476"/>
                      </a:lnTo>
                      <a:lnTo>
                        <a:pt x="1563" y="1480"/>
                      </a:lnTo>
                      <a:lnTo>
                        <a:pt x="1564" y="1480"/>
                      </a:lnTo>
                      <a:lnTo>
                        <a:pt x="1566" y="1479"/>
                      </a:lnTo>
                      <a:lnTo>
                        <a:pt x="1569" y="1475"/>
                      </a:lnTo>
                      <a:lnTo>
                        <a:pt x="1570" y="1474"/>
                      </a:lnTo>
                      <a:lnTo>
                        <a:pt x="1571" y="1483"/>
                      </a:lnTo>
                      <a:lnTo>
                        <a:pt x="1587" y="1476"/>
                      </a:lnTo>
                      <a:lnTo>
                        <a:pt x="1590" y="1478"/>
                      </a:lnTo>
                      <a:lnTo>
                        <a:pt x="1590" y="1479"/>
                      </a:lnTo>
                      <a:lnTo>
                        <a:pt x="1585" y="1481"/>
                      </a:lnTo>
                      <a:lnTo>
                        <a:pt x="1575" y="1485"/>
                      </a:lnTo>
                      <a:lnTo>
                        <a:pt x="1566" y="1489"/>
                      </a:lnTo>
                      <a:lnTo>
                        <a:pt x="1565" y="1492"/>
                      </a:lnTo>
                      <a:lnTo>
                        <a:pt x="1568" y="1492"/>
                      </a:lnTo>
                      <a:lnTo>
                        <a:pt x="1584" y="1486"/>
                      </a:lnTo>
                      <a:lnTo>
                        <a:pt x="1598" y="1479"/>
                      </a:lnTo>
                      <a:lnTo>
                        <a:pt x="1606" y="1473"/>
                      </a:lnTo>
                      <a:lnTo>
                        <a:pt x="1619" y="1463"/>
                      </a:lnTo>
                      <a:lnTo>
                        <a:pt x="1622" y="1459"/>
                      </a:lnTo>
                      <a:lnTo>
                        <a:pt x="1628" y="1443"/>
                      </a:lnTo>
                      <a:lnTo>
                        <a:pt x="1629" y="1410"/>
                      </a:lnTo>
                      <a:lnTo>
                        <a:pt x="1632" y="1408"/>
                      </a:lnTo>
                      <a:lnTo>
                        <a:pt x="1635" y="1406"/>
                      </a:lnTo>
                      <a:lnTo>
                        <a:pt x="1638" y="1406"/>
                      </a:lnTo>
                      <a:lnTo>
                        <a:pt x="1638" y="1419"/>
                      </a:lnTo>
                      <a:lnTo>
                        <a:pt x="1645" y="1419"/>
                      </a:lnTo>
                      <a:lnTo>
                        <a:pt x="1643" y="1422"/>
                      </a:lnTo>
                      <a:lnTo>
                        <a:pt x="1636" y="1425"/>
                      </a:lnTo>
                      <a:lnTo>
                        <a:pt x="1639" y="1426"/>
                      </a:lnTo>
                      <a:lnTo>
                        <a:pt x="1659" y="1419"/>
                      </a:lnTo>
                      <a:lnTo>
                        <a:pt x="1671" y="1411"/>
                      </a:lnTo>
                      <a:lnTo>
                        <a:pt x="1688" y="1411"/>
                      </a:lnTo>
                      <a:lnTo>
                        <a:pt x="1719" y="1406"/>
                      </a:lnTo>
                      <a:lnTo>
                        <a:pt x="1740" y="1413"/>
                      </a:lnTo>
                      <a:lnTo>
                        <a:pt x="1751" y="1418"/>
                      </a:lnTo>
                      <a:lnTo>
                        <a:pt x="1763" y="1420"/>
                      </a:lnTo>
                      <a:lnTo>
                        <a:pt x="1775" y="1420"/>
                      </a:lnTo>
                      <a:lnTo>
                        <a:pt x="1781" y="1414"/>
                      </a:lnTo>
                      <a:lnTo>
                        <a:pt x="1781" y="1409"/>
                      </a:lnTo>
                      <a:lnTo>
                        <a:pt x="1784" y="1405"/>
                      </a:lnTo>
                      <a:lnTo>
                        <a:pt x="1794" y="1405"/>
                      </a:lnTo>
                      <a:lnTo>
                        <a:pt x="1810" y="1414"/>
                      </a:lnTo>
                      <a:lnTo>
                        <a:pt x="1816" y="1421"/>
                      </a:lnTo>
                      <a:lnTo>
                        <a:pt x="1822" y="1422"/>
                      </a:lnTo>
                      <a:lnTo>
                        <a:pt x="1833" y="1440"/>
                      </a:lnTo>
                      <a:lnTo>
                        <a:pt x="1845" y="1440"/>
                      </a:lnTo>
                      <a:lnTo>
                        <a:pt x="1848" y="1442"/>
                      </a:lnTo>
                      <a:lnTo>
                        <a:pt x="1856" y="1445"/>
                      </a:lnTo>
                      <a:lnTo>
                        <a:pt x="1864" y="1441"/>
                      </a:lnTo>
                      <a:lnTo>
                        <a:pt x="1870" y="1445"/>
                      </a:lnTo>
                      <a:lnTo>
                        <a:pt x="1875" y="1442"/>
                      </a:lnTo>
                      <a:lnTo>
                        <a:pt x="1880" y="1442"/>
                      </a:lnTo>
                      <a:lnTo>
                        <a:pt x="1890" y="1445"/>
                      </a:lnTo>
                      <a:lnTo>
                        <a:pt x="1897" y="1436"/>
                      </a:lnTo>
                      <a:lnTo>
                        <a:pt x="1898" y="1433"/>
                      </a:lnTo>
                      <a:lnTo>
                        <a:pt x="1897" y="1429"/>
                      </a:lnTo>
                      <a:lnTo>
                        <a:pt x="1899" y="1427"/>
                      </a:lnTo>
                      <a:lnTo>
                        <a:pt x="1904" y="1427"/>
                      </a:lnTo>
                      <a:lnTo>
                        <a:pt x="1912" y="1435"/>
                      </a:lnTo>
                      <a:lnTo>
                        <a:pt x="1923" y="1440"/>
                      </a:lnTo>
                      <a:lnTo>
                        <a:pt x="1934" y="1453"/>
                      </a:lnTo>
                      <a:lnTo>
                        <a:pt x="1937" y="1452"/>
                      </a:lnTo>
                      <a:lnTo>
                        <a:pt x="1945" y="1449"/>
                      </a:lnTo>
                      <a:lnTo>
                        <a:pt x="1946" y="1445"/>
                      </a:lnTo>
                      <a:lnTo>
                        <a:pt x="1941" y="1438"/>
                      </a:lnTo>
                      <a:lnTo>
                        <a:pt x="1925" y="1430"/>
                      </a:lnTo>
                      <a:lnTo>
                        <a:pt x="1918" y="1420"/>
                      </a:lnTo>
                      <a:lnTo>
                        <a:pt x="1918" y="1418"/>
                      </a:lnTo>
                      <a:lnTo>
                        <a:pt x="1923" y="1410"/>
                      </a:lnTo>
                      <a:lnTo>
                        <a:pt x="1934" y="1402"/>
                      </a:lnTo>
                      <a:lnTo>
                        <a:pt x="1936" y="1387"/>
                      </a:lnTo>
                      <a:lnTo>
                        <a:pt x="1934" y="1386"/>
                      </a:lnTo>
                      <a:lnTo>
                        <a:pt x="1933" y="1384"/>
                      </a:lnTo>
                      <a:lnTo>
                        <a:pt x="1920" y="1389"/>
                      </a:lnTo>
                      <a:lnTo>
                        <a:pt x="1914" y="1395"/>
                      </a:lnTo>
                      <a:lnTo>
                        <a:pt x="1910" y="1394"/>
                      </a:lnTo>
                      <a:lnTo>
                        <a:pt x="1908" y="1383"/>
                      </a:lnTo>
                      <a:lnTo>
                        <a:pt x="1905" y="1382"/>
                      </a:lnTo>
                      <a:lnTo>
                        <a:pt x="1902" y="1383"/>
                      </a:lnTo>
                      <a:lnTo>
                        <a:pt x="1893" y="1388"/>
                      </a:lnTo>
                      <a:lnTo>
                        <a:pt x="1883" y="1389"/>
                      </a:lnTo>
                      <a:lnTo>
                        <a:pt x="1876" y="1382"/>
                      </a:lnTo>
                      <a:lnTo>
                        <a:pt x="1878" y="1371"/>
                      </a:lnTo>
                      <a:lnTo>
                        <a:pt x="1891" y="1367"/>
                      </a:lnTo>
                      <a:lnTo>
                        <a:pt x="1905" y="1375"/>
                      </a:lnTo>
                      <a:lnTo>
                        <a:pt x="1921" y="1377"/>
                      </a:lnTo>
                      <a:lnTo>
                        <a:pt x="1934" y="1371"/>
                      </a:lnTo>
                      <a:lnTo>
                        <a:pt x="1942" y="1373"/>
                      </a:lnTo>
                      <a:lnTo>
                        <a:pt x="1953" y="1366"/>
                      </a:lnTo>
                      <a:lnTo>
                        <a:pt x="1987" y="1368"/>
                      </a:lnTo>
                      <a:lnTo>
                        <a:pt x="1995" y="1370"/>
                      </a:lnTo>
                      <a:lnTo>
                        <a:pt x="1999" y="1367"/>
                      </a:lnTo>
                      <a:lnTo>
                        <a:pt x="2007" y="1334"/>
                      </a:lnTo>
                      <a:lnTo>
                        <a:pt x="2010" y="1341"/>
                      </a:lnTo>
                      <a:lnTo>
                        <a:pt x="2010" y="1350"/>
                      </a:lnTo>
                      <a:lnTo>
                        <a:pt x="2012" y="1363"/>
                      </a:lnTo>
                      <a:lnTo>
                        <a:pt x="2012" y="1367"/>
                      </a:lnTo>
                      <a:lnTo>
                        <a:pt x="2010" y="1373"/>
                      </a:lnTo>
                      <a:lnTo>
                        <a:pt x="2011" y="1377"/>
                      </a:lnTo>
                      <a:lnTo>
                        <a:pt x="2020" y="1376"/>
                      </a:lnTo>
                      <a:lnTo>
                        <a:pt x="2041" y="1370"/>
                      </a:lnTo>
                      <a:lnTo>
                        <a:pt x="2049" y="1361"/>
                      </a:lnTo>
                      <a:lnTo>
                        <a:pt x="2054" y="1361"/>
                      </a:lnTo>
                      <a:lnTo>
                        <a:pt x="2059" y="1356"/>
                      </a:lnTo>
                      <a:lnTo>
                        <a:pt x="2061" y="1356"/>
                      </a:lnTo>
                      <a:lnTo>
                        <a:pt x="2061" y="1359"/>
                      </a:lnTo>
                      <a:lnTo>
                        <a:pt x="2058" y="1366"/>
                      </a:lnTo>
                      <a:lnTo>
                        <a:pt x="2065" y="1366"/>
                      </a:lnTo>
                      <a:lnTo>
                        <a:pt x="2087" y="1361"/>
                      </a:lnTo>
                      <a:lnTo>
                        <a:pt x="2098" y="1361"/>
                      </a:lnTo>
                      <a:lnTo>
                        <a:pt x="2103" y="1362"/>
                      </a:lnTo>
                      <a:lnTo>
                        <a:pt x="2102" y="1366"/>
                      </a:lnTo>
                      <a:lnTo>
                        <a:pt x="2100" y="1367"/>
                      </a:lnTo>
                      <a:lnTo>
                        <a:pt x="2100" y="1370"/>
                      </a:lnTo>
                      <a:lnTo>
                        <a:pt x="2107" y="1373"/>
                      </a:lnTo>
                      <a:lnTo>
                        <a:pt x="2117" y="1377"/>
                      </a:lnTo>
                      <a:lnTo>
                        <a:pt x="2143" y="1392"/>
                      </a:lnTo>
                      <a:lnTo>
                        <a:pt x="2147" y="1397"/>
                      </a:lnTo>
                      <a:lnTo>
                        <a:pt x="2152" y="1406"/>
                      </a:lnTo>
                      <a:lnTo>
                        <a:pt x="2157" y="1410"/>
                      </a:lnTo>
                      <a:lnTo>
                        <a:pt x="2171" y="1406"/>
                      </a:lnTo>
                      <a:lnTo>
                        <a:pt x="2186" y="1404"/>
                      </a:lnTo>
                      <a:lnTo>
                        <a:pt x="2199" y="1397"/>
                      </a:lnTo>
                      <a:lnTo>
                        <a:pt x="2205" y="1397"/>
                      </a:lnTo>
                      <a:lnTo>
                        <a:pt x="2206" y="1397"/>
                      </a:lnTo>
                      <a:lnTo>
                        <a:pt x="2208" y="1390"/>
                      </a:lnTo>
                      <a:lnTo>
                        <a:pt x="2213" y="1387"/>
                      </a:lnTo>
                      <a:lnTo>
                        <a:pt x="2221" y="1387"/>
                      </a:lnTo>
                      <a:lnTo>
                        <a:pt x="2226" y="1387"/>
                      </a:lnTo>
                      <a:lnTo>
                        <a:pt x="2236" y="1390"/>
                      </a:lnTo>
                      <a:lnTo>
                        <a:pt x="2243" y="1398"/>
                      </a:lnTo>
                      <a:lnTo>
                        <a:pt x="2253" y="1409"/>
                      </a:lnTo>
                      <a:lnTo>
                        <a:pt x="2258" y="1411"/>
                      </a:lnTo>
                      <a:lnTo>
                        <a:pt x="2259" y="1421"/>
                      </a:lnTo>
                      <a:lnTo>
                        <a:pt x="2264" y="1424"/>
                      </a:lnTo>
                      <a:lnTo>
                        <a:pt x="2274" y="1437"/>
                      </a:lnTo>
                      <a:lnTo>
                        <a:pt x="2280" y="1441"/>
                      </a:lnTo>
                      <a:lnTo>
                        <a:pt x="2292" y="1446"/>
                      </a:lnTo>
                      <a:lnTo>
                        <a:pt x="2295" y="1449"/>
                      </a:lnTo>
                      <a:lnTo>
                        <a:pt x="2296" y="1457"/>
                      </a:lnTo>
                      <a:lnTo>
                        <a:pt x="2297" y="1476"/>
                      </a:lnTo>
                      <a:lnTo>
                        <a:pt x="2292" y="1511"/>
                      </a:lnTo>
                      <a:lnTo>
                        <a:pt x="2292" y="1517"/>
                      </a:lnTo>
                      <a:lnTo>
                        <a:pt x="2295" y="1527"/>
                      </a:lnTo>
                      <a:lnTo>
                        <a:pt x="2295" y="1528"/>
                      </a:lnTo>
                      <a:lnTo>
                        <a:pt x="2300" y="1528"/>
                      </a:lnTo>
                      <a:lnTo>
                        <a:pt x="2301" y="1518"/>
                      </a:lnTo>
                      <a:lnTo>
                        <a:pt x="2305" y="1521"/>
                      </a:lnTo>
                      <a:lnTo>
                        <a:pt x="2308" y="1524"/>
                      </a:lnTo>
                      <a:lnTo>
                        <a:pt x="2305" y="1537"/>
                      </a:lnTo>
                      <a:lnTo>
                        <a:pt x="2303" y="1545"/>
                      </a:lnTo>
                      <a:lnTo>
                        <a:pt x="2305" y="1556"/>
                      </a:lnTo>
                      <a:lnTo>
                        <a:pt x="2310" y="1566"/>
                      </a:lnTo>
                      <a:lnTo>
                        <a:pt x="2323" y="1587"/>
                      </a:lnTo>
                      <a:lnTo>
                        <a:pt x="2326" y="1587"/>
                      </a:lnTo>
                      <a:lnTo>
                        <a:pt x="2333" y="1585"/>
                      </a:lnTo>
                      <a:lnTo>
                        <a:pt x="2335" y="1602"/>
                      </a:lnTo>
                      <a:lnTo>
                        <a:pt x="2340" y="1601"/>
                      </a:lnTo>
                      <a:lnTo>
                        <a:pt x="2340" y="1601"/>
                      </a:lnTo>
                      <a:lnTo>
                        <a:pt x="2338" y="1605"/>
                      </a:lnTo>
                      <a:lnTo>
                        <a:pt x="2337" y="1609"/>
                      </a:lnTo>
                      <a:lnTo>
                        <a:pt x="2345" y="1623"/>
                      </a:lnTo>
                      <a:lnTo>
                        <a:pt x="2349" y="1635"/>
                      </a:lnTo>
                      <a:lnTo>
                        <a:pt x="2353" y="1641"/>
                      </a:lnTo>
                      <a:lnTo>
                        <a:pt x="2358" y="1647"/>
                      </a:lnTo>
                      <a:lnTo>
                        <a:pt x="2366" y="1647"/>
                      </a:lnTo>
                      <a:lnTo>
                        <a:pt x="2371" y="1653"/>
                      </a:lnTo>
                      <a:lnTo>
                        <a:pt x="2381" y="1674"/>
                      </a:lnTo>
                      <a:lnTo>
                        <a:pt x="2381" y="1688"/>
                      </a:lnTo>
                      <a:lnTo>
                        <a:pt x="2382" y="1690"/>
                      </a:lnTo>
                      <a:lnTo>
                        <a:pt x="2386" y="1693"/>
                      </a:lnTo>
                      <a:lnTo>
                        <a:pt x="2399" y="1693"/>
                      </a:lnTo>
                      <a:lnTo>
                        <a:pt x="2409" y="1690"/>
                      </a:lnTo>
                      <a:lnTo>
                        <a:pt x="2421" y="1684"/>
                      </a:lnTo>
                      <a:lnTo>
                        <a:pt x="2429" y="1688"/>
                      </a:lnTo>
                      <a:lnTo>
                        <a:pt x="2432" y="1680"/>
                      </a:lnTo>
                      <a:lnTo>
                        <a:pt x="2429" y="1677"/>
                      </a:lnTo>
                      <a:lnTo>
                        <a:pt x="2434" y="1657"/>
                      </a:lnTo>
                      <a:lnTo>
                        <a:pt x="2440" y="1636"/>
                      </a:lnTo>
                      <a:lnTo>
                        <a:pt x="2442" y="1617"/>
                      </a:lnTo>
                      <a:lnTo>
                        <a:pt x="2440" y="1597"/>
                      </a:lnTo>
                      <a:lnTo>
                        <a:pt x="2441" y="1583"/>
                      </a:lnTo>
                      <a:lnTo>
                        <a:pt x="2424" y="1539"/>
                      </a:lnTo>
                      <a:lnTo>
                        <a:pt x="2414" y="1522"/>
                      </a:lnTo>
                      <a:lnTo>
                        <a:pt x="2412" y="1508"/>
                      </a:lnTo>
                      <a:lnTo>
                        <a:pt x="2414" y="1492"/>
                      </a:lnTo>
                      <a:lnTo>
                        <a:pt x="2412" y="1483"/>
                      </a:lnTo>
                      <a:lnTo>
                        <a:pt x="2404" y="1469"/>
                      </a:lnTo>
                      <a:lnTo>
                        <a:pt x="2387" y="1441"/>
                      </a:lnTo>
                      <a:lnTo>
                        <a:pt x="2374" y="1400"/>
                      </a:lnTo>
                      <a:lnTo>
                        <a:pt x="2362" y="1354"/>
                      </a:lnTo>
                      <a:lnTo>
                        <a:pt x="2365" y="1348"/>
                      </a:lnTo>
                      <a:lnTo>
                        <a:pt x="2365" y="1332"/>
                      </a:lnTo>
                      <a:lnTo>
                        <a:pt x="2371" y="1322"/>
                      </a:lnTo>
                      <a:lnTo>
                        <a:pt x="2374" y="1311"/>
                      </a:lnTo>
                      <a:lnTo>
                        <a:pt x="2377" y="1302"/>
                      </a:lnTo>
                      <a:lnTo>
                        <a:pt x="2389" y="1274"/>
                      </a:lnTo>
                      <a:lnTo>
                        <a:pt x="2396" y="1264"/>
                      </a:lnTo>
                      <a:lnTo>
                        <a:pt x="2398" y="1264"/>
                      </a:lnTo>
                      <a:lnTo>
                        <a:pt x="2398" y="1259"/>
                      </a:lnTo>
                      <a:lnTo>
                        <a:pt x="2399" y="1257"/>
                      </a:lnTo>
                      <a:lnTo>
                        <a:pt x="2408" y="1252"/>
                      </a:lnTo>
                      <a:lnTo>
                        <a:pt x="2413" y="1252"/>
                      </a:lnTo>
                      <a:lnTo>
                        <a:pt x="2417" y="1247"/>
                      </a:lnTo>
                      <a:lnTo>
                        <a:pt x="2414" y="1242"/>
                      </a:lnTo>
                      <a:lnTo>
                        <a:pt x="2409" y="1234"/>
                      </a:lnTo>
                      <a:lnTo>
                        <a:pt x="2409" y="1232"/>
                      </a:lnTo>
                      <a:lnTo>
                        <a:pt x="2409" y="1230"/>
                      </a:lnTo>
                      <a:lnTo>
                        <a:pt x="2425" y="1228"/>
                      </a:lnTo>
                      <a:lnTo>
                        <a:pt x="2441" y="1230"/>
                      </a:lnTo>
                      <a:lnTo>
                        <a:pt x="2446" y="1228"/>
                      </a:lnTo>
                      <a:lnTo>
                        <a:pt x="2468" y="1210"/>
                      </a:lnTo>
                      <a:lnTo>
                        <a:pt x="2471" y="1210"/>
                      </a:lnTo>
                      <a:lnTo>
                        <a:pt x="2475" y="1206"/>
                      </a:lnTo>
                      <a:lnTo>
                        <a:pt x="2478" y="1199"/>
                      </a:lnTo>
                      <a:lnTo>
                        <a:pt x="2487" y="1196"/>
                      </a:lnTo>
                      <a:lnTo>
                        <a:pt x="2493" y="1192"/>
                      </a:lnTo>
                      <a:lnTo>
                        <a:pt x="2495" y="1185"/>
                      </a:lnTo>
                      <a:lnTo>
                        <a:pt x="2493" y="1179"/>
                      </a:lnTo>
                      <a:lnTo>
                        <a:pt x="2499" y="1174"/>
                      </a:lnTo>
                      <a:lnTo>
                        <a:pt x="2505" y="1163"/>
                      </a:lnTo>
                      <a:lnTo>
                        <a:pt x="2512" y="1156"/>
                      </a:lnTo>
                      <a:lnTo>
                        <a:pt x="2526" y="1150"/>
                      </a:lnTo>
                      <a:lnTo>
                        <a:pt x="2527" y="1145"/>
                      </a:lnTo>
                      <a:lnTo>
                        <a:pt x="2533" y="1144"/>
                      </a:lnTo>
                      <a:lnTo>
                        <a:pt x="2550" y="1141"/>
                      </a:lnTo>
                      <a:lnTo>
                        <a:pt x="2569" y="1133"/>
                      </a:lnTo>
                      <a:lnTo>
                        <a:pt x="2571" y="1126"/>
                      </a:lnTo>
                      <a:lnTo>
                        <a:pt x="2574" y="1123"/>
                      </a:lnTo>
                      <a:lnTo>
                        <a:pt x="2579" y="1118"/>
                      </a:lnTo>
                      <a:lnTo>
                        <a:pt x="2585" y="1109"/>
                      </a:lnTo>
                      <a:lnTo>
                        <a:pt x="2592" y="1103"/>
                      </a:lnTo>
                      <a:lnTo>
                        <a:pt x="2611" y="1094"/>
                      </a:lnTo>
                      <a:lnTo>
                        <a:pt x="2631" y="1093"/>
                      </a:lnTo>
                      <a:lnTo>
                        <a:pt x="2646" y="1083"/>
                      </a:lnTo>
                      <a:lnTo>
                        <a:pt x="2649" y="1079"/>
                      </a:lnTo>
                      <a:lnTo>
                        <a:pt x="2649" y="1071"/>
                      </a:lnTo>
                      <a:lnTo>
                        <a:pt x="2640" y="1069"/>
                      </a:lnTo>
                      <a:lnTo>
                        <a:pt x="2635" y="1071"/>
                      </a:lnTo>
                      <a:lnTo>
                        <a:pt x="2634" y="1074"/>
                      </a:lnTo>
                      <a:lnTo>
                        <a:pt x="2634" y="1071"/>
                      </a:lnTo>
                      <a:lnTo>
                        <a:pt x="2634" y="1065"/>
                      </a:lnTo>
                      <a:lnTo>
                        <a:pt x="2639" y="1061"/>
                      </a:lnTo>
                      <a:lnTo>
                        <a:pt x="2640" y="1056"/>
                      </a:lnTo>
                      <a:lnTo>
                        <a:pt x="2645" y="1053"/>
                      </a:lnTo>
                      <a:lnTo>
                        <a:pt x="2641" y="1048"/>
                      </a:lnTo>
                      <a:lnTo>
                        <a:pt x="2625" y="1042"/>
                      </a:lnTo>
                      <a:lnTo>
                        <a:pt x="2639" y="1042"/>
                      </a:lnTo>
                      <a:lnTo>
                        <a:pt x="2645" y="1037"/>
                      </a:lnTo>
                      <a:lnTo>
                        <a:pt x="2647" y="1043"/>
                      </a:lnTo>
                      <a:lnTo>
                        <a:pt x="2651" y="1043"/>
                      </a:lnTo>
                      <a:lnTo>
                        <a:pt x="2655" y="1048"/>
                      </a:lnTo>
                      <a:lnTo>
                        <a:pt x="2665" y="1048"/>
                      </a:lnTo>
                      <a:lnTo>
                        <a:pt x="2671" y="1044"/>
                      </a:lnTo>
                      <a:lnTo>
                        <a:pt x="2679" y="1032"/>
                      </a:lnTo>
                      <a:lnTo>
                        <a:pt x="2686" y="1028"/>
                      </a:lnTo>
                      <a:lnTo>
                        <a:pt x="2686" y="1020"/>
                      </a:lnTo>
                      <a:lnTo>
                        <a:pt x="2684" y="1013"/>
                      </a:lnTo>
                      <a:lnTo>
                        <a:pt x="2679" y="1007"/>
                      </a:lnTo>
                      <a:lnTo>
                        <a:pt x="2674" y="1012"/>
                      </a:lnTo>
                      <a:lnTo>
                        <a:pt x="2670" y="1023"/>
                      </a:lnTo>
                      <a:lnTo>
                        <a:pt x="2670" y="1023"/>
                      </a:lnTo>
                      <a:lnTo>
                        <a:pt x="2667" y="1018"/>
                      </a:lnTo>
                      <a:lnTo>
                        <a:pt x="2666" y="1006"/>
                      </a:lnTo>
                      <a:lnTo>
                        <a:pt x="2641" y="1010"/>
                      </a:lnTo>
                      <a:lnTo>
                        <a:pt x="2635" y="1008"/>
                      </a:lnTo>
                      <a:lnTo>
                        <a:pt x="2634" y="1001"/>
                      </a:lnTo>
                      <a:lnTo>
                        <a:pt x="2634" y="986"/>
                      </a:lnTo>
                      <a:lnTo>
                        <a:pt x="2635" y="984"/>
                      </a:lnTo>
                      <a:lnTo>
                        <a:pt x="2639" y="997"/>
                      </a:lnTo>
                      <a:lnTo>
                        <a:pt x="2643" y="1000"/>
                      </a:lnTo>
                      <a:lnTo>
                        <a:pt x="2647" y="1000"/>
                      </a:lnTo>
                      <a:lnTo>
                        <a:pt x="2662" y="991"/>
                      </a:lnTo>
                      <a:lnTo>
                        <a:pt x="2666" y="993"/>
                      </a:lnTo>
                      <a:lnTo>
                        <a:pt x="2666" y="989"/>
                      </a:lnTo>
                      <a:lnTo>
                        <a:pt x="2672" y="991"/>
                      </a:lnTo>
                      <a:lnTo>
                        <a:pt x="2678" y="991"/>
                      </a:lnTo>
                      <a:lnTo>
                        <a:pt x="2682" y="999"/>
                      </a:lnTo>
                      <a:lnTo>
                        <a:pt x="2682" y="997"/>
                      </a:lnTo>
                      <a:lnTo>
                        <a:pt x="2679" y="990"/>
                      </a:lnTo>
                      <a:lnTo>
                        <a:pt x="2677" y="984"/>
                      </a:lnTo>
                      <a:lnTo>
                        <a:pt x="2674" y="975"/>
                      </a:lnTo>
                      <a:lnTo>
                        <a:pt x="2673" y="973"/>
                      </a:lnTo>
                      <a:lnTo>
                        <a:pt x="2676" y="957"/>
                      </a:lnTo>
                      <a:lnTo>
                        <a:pt x="2674" y="943"/>
                      </a:lnTo>
                      <a:lnTo>
                        <a:pt x="2657" y="938"/>
                      </a:lnTo>
                      <a:lnTo>
                        <a:pt x="2655" y="940"/>
                      </a:lnTo>
                      <a:lnTo>
                        <a:pt x="2654" y="942"/>
                      </a:lnTo>
                      <a:lnTo>
                        <a:pt x="2647" y="940"/>
                      </a:lnTo>
                      <a:lnTo>
                        <a:pt x="2643" y="936"/>
                      </a:lnTo>
                      <a:lnTo>
                        <a:pt x="2643" y="931"/>
                      </a:lnTo>
                      <a:lnTo>
                        <a:pt x="2652" y="931"/>
                      </a:lnTo>
                      <a:lnTo>
                        <a:pt x="2657" y="929"/>
                      </a:lnTo>
                      <a:lnTo>
                        <a:pt x="2656" y="925"/>
                      </a:lnTo>
                      <a:lnTo>
                        <a:pt x="2651" y="923"/>
                      </a:lnTo>
                      <a:lnTo>
                        <a:pt x="2649" y="916"/>
                      </a:lnTo>
                      <a:lnTo>
                        <a:pt x="2649" y="913"/>
                      </a:lnTo>
                      <a:lnTo>
                        <a:pt x="2654" y="910"/>
                      </a:lnTo>
                      <a:lnTo>
                        <a:pt x="2657" y="910"/>
                      </a:lnTo>
                      <a:lnTo>
                        <a:pt x="2654" y="903"/>
                      </a:lnTo>
                      <a:lnTo>
                        <a:pt x="2649" y="899"/>
                      </a:lnTo>
                      <a:lnTo>
                        <a:pt x="2647" y="892"/>
                      </a:lnTo>
                      <a:lnTo>
                        <a:pt x="2647" y="891"/>
                      </a:lnTo>
                      <a:lnTo>
                        <a:pt x="2651" y="889"/>
                      </a:lnTo>
                      <a:lnTo>
                        <a:pt x="2654" y="877"/>
                      </a:lnTo>
                      <a:lnTo>
                        <a:pt x="2654" y="871"/>
                      </a:lnTo>
                      <a:lnTo>
                        <a:pt x="2647" y="864"/>
                      </a:lnTo>
                      <a:lnTo>
                        <a:pt x="2635" y="857"/>
                      </a:lnTo>
                      <a:lnTo>
                        <a:pt x="2625" y="855"/>
                      </a:lnTo>
                      <a:lnTo>
                        <a:pt x="2616" y="846"/>
                      </a:lnTo>
                      <a:lnTo>
                        <a:pt x="2598" y="838"/>
                      </a:lnTo>
                      <a:lnTo>
                        <a:pt x="2597" y="835"/>
                      </a:lnTo>
                      <a:lnTo>
                        <a:pt x="2597" y="832"/>
                      </a:lnTo>
                      <a:lnTo>
                        <a:pt x="2600" y="825"/>
                      </a:lnTo>
                      <a:lnTo>
                        <a:pt x="2604" y="824"/>
                      </a:lnTo>
                      <a:lnTo>
                        <a:pt x="2604" y="827"/>
                      </a:lnTo>
                      <a:lnTo>
                        <a:pt x="2601" y="833"/>
                      </a:lnTo>
                      <a:lnTo>
                        <a:pt x="2603" y="835"/>
                      </a:lnTo>
                      <a:lnTo>
                        <a:pt x="2611" y="837"/>
                      </a:lnTo>
                      <a:lnTo>
                        <a:pt x="2622" y="843"/>
                      </a:lnTo>
                      <a:lnTo>
                        <a:pt x="2628" y="843"/>
                      </a:lnTo>
                      <a:lnTo>
                        <a:pt x="2631" y="846"/>
                      </a:lnTo>
                      <a:lnTo>
                        <a:pt x="2639" y="849"/>
                      </a:lnTo>
                      <a:lnTo>
                        <a:pt x="2644" y="854"/>
                      </a:lnTo>
                      <a:lnTo>
                        <a:pt x="2651" y="857"/>
                      </a:lnTo>
                      <a:lnTo>
                        <a:pt x="2646" y="841"/>
                      </a:lnTo>
                      <a:lnTo>
                        <a:pt x="2640" y="835"/>
                      </a:lnTo>
                      <a:lnTo>
                        <a:pt x="2645" y="834"/>
                      </a:lnTo>
                      <a:lnTo>
                        <a:pt x="2645" y="833"/>
                      </a:lnTo>
                      <a:lnTo>
                        <a:pt x="2643" y="828"/>
                      </a:lnTo>
                      <a:lnTo>
                        <a:pt x="2641" y="816"/>
                      </a:lnTo>
                      <a:lnTo>
                        <a:pt x="2644" y="790"/>
                      </a:lnTo>
                      <a:lnTo>
                        <a:pt x="2641" y="781"/>
                      </a:lnTo>
                      <a:lnTo>
                        <a:pt x="2649" y="778"/>
                      </a:lnTo>
                      <a:lnTo>
                        <a:pt x="2662" y="767"/>
                      </a:lnTo>
                      <a:lnTo>
                        <a:pt x="2666" y="760"/>
                      </a:lnTo>
                      <a:lnTo>
                        <a:pt x="2668" y="755"/>
                      </a:lnTo>
                      <a:lnTo>
                        <a:pt x="2671" y="755"/>
                      </a:lnTo>
                      <a:lnTo>
                        <a:pt x="2673" y="758"/>
                      </a:lnTo>
                      <a:lnTo>
                        <a:pt x="2674" y="760"/>
                      </a:lnTo>
                      <a:lnTo>
                        <a:pt x="2672" y="767"/>
                      </a:lnTo>
                      <a:lnTo>
                        <a:pt x="2670" y="770"/>
                      </a:lnTo>
                      <a:lnTo>
                        <a:pt x="2665" y="773"/>
                      </a:lnTo>
                      <a:lnTo>
                        <a:pt x="2661" y="778"/>
                      </a:lnTo>
                      <a:lnTo>
                        <a:pt x="2661" y="782"/>
                      </a:lnTo>
                      <a:lnTo>
                        <a:pt x="2663" y="789"/>
                      </a:lnTo>
                      <a:lnTo>
                        <a:pt x="2662" y="792"/>
                      </a:lnTo>
                      <a:lnTo>
                        <a:pt x="2655" y="801"/>
                      </a:lnTo>
                      <a:lnTo>
                        <a:pt x="2656" y="803"/>
                      </a:lnTo>
                      <a:lnTo>
                        <a:pt x="2662" y="803"/>
                      </a:lnTo>
                      <a:lnTo>
                        <a:pt x="2663" y="806"/>
                      </a:lnTo>
                      <a:lnTo>
                        <a:pt x="2663" y="812"/>
                      </a:lnTo>
                      <a:lnTo>
                        <a:pt x="2663" y="821"/>
                      </a:lnTo>
                      <a:lnTo>
                        <a:pt x="2660" y="823"/>
                      </a:lnTo>
                      <a:lnTo>
                        <a:pt x="2657" y="827"/>
                      </a:lnTo>
                      <a:lnTo>
                        <a:pt x="2656" y="832"/>
                      </a:lnTo>
                      <a:lnTo>
                        <a:pt x="2657" y="838"/>
                      </a:lnTo>
                      <a:lnTo>
                        <a:pt x="2663" y="845"/>
                      </a:lnTo>
                      <a:lnTo>
                        <a:pt x="2672" y="846"/>
                      </a:lnTo>
                      <a:lnTo>
                        <a:pt x="2676" y="848"/>
                      </a:lnTo>
                      <a:lnTo>
                        <a:pt x="2681" y="859"/>
                      </a:lnTo>
                      <a:lnTo>
                        <a:pt x="2682" y="865"/>
                      </a:lnTo>
                      <a:lnTo>
                        <a:pt x="2683" y="867"/>
                      </a:lnTo>
                      <a:lnTo>
                        <a:pt x="2688" y="870"/>
                      </a:lnTo>
                      <a:lnTo>
                        <a:pt x="2687" y="876"/>
                      </a:lnTo>
                      <a:lnTo>
                        <a:pt x="2682" y="877"/>
                      </a:lnTo>
                      <a:lnTo>
                        <a:pt x="2679" y="881"/>
                      </a:lnTo>
                      <a:lnTo>
                        <a:pt x="2671" y="903"/>
                      </a:lnTo>
                      <a:lnTo>
                        <a:pt x="2671" y="911"/>
                      </a:lnTo>
                      <a:lnTo>
                        <a:pt x="2672" y="923"/>
                      </a:lnTo>
                      <a:lnTo>
                        <a:pt x="2674" y="925"/>
                      </a:lnTo>
                      <a:lnTo>
                        <a:pt x="2679" y="924"/>
                      </a:lnTo>
                      <a:lnTo>
                        <a:pt x="2683" y="921"/>
                      </a:lnTo>
                      <a:lnTo>
                        <a:pt x="2686" y="916"/>
                      </a:lnTo>
                      <a:lnTo>
                        <a:pt x="2693" y="892"/>
                      </a:lnTo>
                      <a:lnTo>
                        <a:pt x="2709" y="862"/>
                      </a:lnTo>
                      <a:lnTo>
                        <a:pt x="2709" y="854"/>
                      </a:lnTo>
                      <a:lnTo>
                        <a:pt x="2717" y="843"/>
                      </a:lnTo>
                      <a:lnTo>
                        <a:pt x="2720" y="834"/>
                      </a:lnTo>
                      <a:lnTo>
                        <a:pt x="2722" y="828"/>
                      </a:lnTo>
                      <a:lnTo>
                        <a:pt x="2717" y="811"/>
                      </a:lnTo>
                      <a:lnTo>
                        <a:pt x="2708" y="796"/>
                      </a:lnTo>
                      <a:lnTo>
                        <a:pt x="2694" y="771"/>
                      </a:lnTo>
                      <a:lnTo>
                        <a:pt x="2692" y="763"/>
                      </a:lnTo>
                      <a:lnTo>
                        <a:pt x="2694" y="757"/>
                      </a:lnTo>
                      <a:lnTo>
                        <a:pt x="2700" y="764"/>
                      </a:lnTo>
                      <a:lnTo>
                        <a:pt x="2708" y="773"/>
                      </a:lnTo>
                      <a:lnTo>
                        <a:pt x="2715" y="775"/>
                      </a:lnTo>
                      <a:lnTo>
                        <a:pt x="2721" y="780"/>
                      </a:lnTo>
                      <a:lnTo>
                        <a:pt x="2732" y="781"/>
                      </a:lnTo>
                      <a:lnTo>
                        <a:pt x="2731" y="795"/>
                      </a:lnTo>
                      <a:lnTo>
                        <a:pt x="2732" y="797"/>
                      </a:lnTo>
                      <a:lnTo>
                        <a:pt x="2740" y="790"/>
                      </a:lnTo>
                      <a:lnTo>
                        <a:pt x="2751" y="773"/>
                      </a:lnTo>
                      <a:lnTo>
                        <a:pt x="2758" y="765"/>
                      </a:lnTo>
                      <a:lnTo>
                        <a:pt x="2762" y="759"/>
                      </a:lnTo>
                      <a:lnTo>
                        <a:pt x="2762" y="754"/>
                      </a:lnTo>
                      <a:lnTo>
                        <a:pt x="2767" y="752"/>
                      </a:lnTo>
                      <a:lnTo>
                        <a:pt x="2769" y="749"/>
                      </a:lnTo>
                      <a:lnTo>
                        <a:pt x="2773" y="730"/>
                      </a:lnTo>
                      <a:lnTo>
                        <a:pt x="2774" y="727"/>
                      </a:lnTo>
                      <a:lnTo>
                        <a:pt x="2776" y="728"/>
                      </a:lnTo>
                      <a:lnTo>
                        <a:pt x="2779" y="727"/>
                      </a:lnTo>
                      <a:lnTo>
                        <a:pt x="2783" y="712"/>
                      </a:lnTo>
                      <a:lnTo>
                        <a:pt x="2784" y="708"/>
                      </a:lnTo>
                      <a:lnTo>
                        <a:pt x="2781" y="703"/>
                      </a:lnTo>
                      <a:lnTo>
                        <a:pt x="2776" y="697"/>
                      </a:lnTo>
                      <a:lnTo>
                        <a:pt x="2769" y="693"/>
                      </a:lnTo>
                      <a:lnTo>
                        <a:pt x="2769" y="690"/>
                      </a:lnTo>
                      <a:lnTo>
                        <a:pt x="2769" y="687"/>
                      </a:lnTo>
                      <a:lnTo>
                        <a:pt x="2773" y="678"/>
                      </a:lnTo>
                      <a:lnTo>
                        <a:pt x="2775" y="674"/>
                      </a:lnTo>
                      <a:lnTo>
                        <a:pt x="2785" y="662"/>
                      </a:lnTo>
                      <a:lnTo>
                        <a:pt x="2790" y="662"/>
                      </a:lnTo>
                      <a:lnTo>
                        <a:pt x="2796" y="652"/>
                      </a:lnTo>
                      <a:lnTo>
                        <a:pt x="2807" y="650"/>
                      </a:lnTo>
                      <a:lnTo>
                        <a:pt x="2819" y="644"/>
                      </a:lnTo>
                      <a:lnTo>
                        <a:pt x="2830" y="641"/>
                      </a:lnTo>
                      <a:lnTo>
                        <a:pt x="2835" y="635"/>
                      </a:lnTo>
                      <a:lnTo>
                        <a:pt x="2843" y="631"/>
                      </a:lnTo>
                      <a:lnTo>
                        <a:pt x="2856" y="634"/>
                      </a:lnTo>
                      <a:lnTo>
                        <a:pt x="2869" y="631"/>
                      </a:lnTo>
                      <a:lnTo>
                        <a:pt x="2894" y="630"/>
                      </a:lnTo>
                      <a:lnTo>
                        <a:pt x="2913" y="625"/>
                      </a:lnTo>
                      <a:lnTo>
                        <a:pt x="2918" y="623"/>
                      </a:lnTo>
                      <a:lnTo>
                        <a:pt x="2923" y="619"/>
                      </a:lnTo>
                      <a:lnTo>
                        <a:pt x="2929" y="604"/>
                      </a:lnTo>
                      <a:lnTo>
                        <a:pt x="2931" y="602"/>
                      </a:lnTo>
                      <a:lnTo>
                        <a:pt x="2936" y="604"/>
                      </a:lnTo>
                      <a:lnTo>
                        <a:pt x="2937" y="614"/>
                      </a:lnTo>
                      <a:lnTo>
                        <a:pt x="2941" y="614"/>
                      </a:lnTo>
                      <a:lnTo>
                        <a:pt x="2948" y="613"/>
                      </a:lnTo>
                      <a:lnTo>
                        <a:pt x="2963" y="604"/>
                      </a:lnTo>
                      <a:lnTo>
                        <a:pt x="2967" y="604"/>
                      </a:lnTo>
                      <a:lnTo>
                        <a:pt x="2969" y="612"/>
                      </a:lnTo>
                      <a:lnTo>
                        <a:pt x="2974" y="613"/>
                      </a:lnTo>
                      <a:lnTo>
                        <a:pt x="2987" y="608"/>
                      </a:lnTo>
                      <a:lnTo>
                        <a:pt x="2993" y="609"/>
                      </a:lnTo>
                      <a:lnTo>
                        <a:pt x="3004" y="602"/>
                      </a:lnTo>
                      <a:lnTo>
                        <a:pt x="3006" y="599"/>
                      </a:lnTo>
                      <a:lnTo>
                        <a:pt x="3004" y="586"/>
                      </a:lnTo>
                      <a:lnTo>
                        <a:pt x="3002" y="583"/>
                      </a:lnTo>
                      <a:lnTo>
                        <a:pt x="3000" y="583"/>
                      </a:lnTo>
                      <a:lnTo>
                        <a:pt x="3000" y="596"/>
                      </a:lnTo>
                      <a:lnTo>
                        <a:pt x="2999" y="599"/>
                      </a:lnTo>
                      <a:lnTo>
                        <a:pt x="2991" y="602"/>
                      </a:lnTo>
                      <a:lnTo>
                        <a:pt x="2982" y="599"/>
                      </a:lnTo>
                      <a:lnTo>
                        <a:pt x="2972" y="593"/>
                      </a:lnTo>
                      <a:lnTo>
                        <a:pt x="2967" y="582"/>
                      </a:lnTo>
                      <a:lnTo>
                        <a:pt x="2963" y="580"/>
                      </a:lnTo>
                      <a:lnTo>
                        <a:pt x="2962" y="569"/>
                      </a:lnTo>
                      <a:lnTo>
                        <a:pt x="2957" y="564"/>
                      </a:lnTo>
                      <a:lnTo>
                        <a:pt x="2948" y="559"/>
                      </a:lnTo>
                      <a:lnTo>
                        <a:pt x="2947" y="558"/>
                      </a:lnTo>
                      <a:lnTo>
                        <a:pt x="2947" y="552"/>
                      </a:lnTo>
                      <a:lnTo>
                        <a:pt x="2950" y="548"/>
                      </a:lnTo>
                      <a:lnTo>
                        <a:pt x="2953" y="547"/>
                      </a:lnTo>
                      <a:lnTo>
                        <a:pt x="2957" y="538"/>
                      </a:lnTo>
                      <a:lnTo>
                        <a:pt x="2962" y="536"/>
                      </a:lnTo>
                      <a:lnTo>
                        <a:pt x="2957" y="528"/>
                      </a:lnTo>
                      <a:lnTo>
                        <a:pt x="2951" y="515"/>
                      </a:lnTo>
                      <a:lnTo>
                        <a:pt x="2956" y="500"/>
                      </a:lnTo>
                      <a:lnTo>
                        <a:pt x="2971" y="488"/>
                      </a:lnTo>
                      <a:lnTo>
                        <a:pt x="2982" y="470"/>
                      </a:lnTo>
                      <a:lnTo>
                        <a:pt x="2987" y="466"/>
                      </a:lnTo>
                      <a:lnTo>
                        <a:pt x="2989" y="455"/>
                      </a:lnTo>
                      <a:lnTo>
                        <a:pt x="2996" y="446"/>
                      </a:lnTo>
                      <a:lnTo>
                        <a:pt x="3005" y="442"/>
                      </a:lnTo>
                      <a:lnTo>
                        <a:pt x="3009" y="443"/>
                      </a:lnTo>
                      <a:lnTo>
                        <a:pt x="3011" y="451"/>
                      </a:lnTo>
                      <a:lnTo>
                        <a:pt x="3014" y="451"/>
                      </a:lnTo>
                      <a:lnTo>
                        <a:pt x="3017" y="447"/>
                      </a:lnTo>
                      <a:lnTo>
                        <a:pt x="3020" y="437"/>
                      </a:lnTo>
                      <a:lnTo>
                        <a:pt x="3022" y="437"/>
                      </a:lnTo>
                      <a:lnTo>
                        <a:pt x="3025" y="441"/>
                      </a:lnTo>
                      <a:lnTo>
                        <a:pt x="3027" y="441"/>
                      </a:lnTo>
                      <a:lnTo>
                        <a:pt x="3032" y="440"/>
                      </a:lnTo>
                      <a:lnTo>
                        <a:pt x="3036" y="432"/>
                      </a:lnTo>
                      <a:lnTo>
                        <a:pt x="3039" y="429"/>
                      </a:lnTo>
                      <a:lnTo>
                        <a:pt x="3045" y="431"/>
                      </a:lnTo>
                      <a:lnTo>
                        <a:pt x="3048" y="430"/>
                      </a:lnTo>
                      <a:lnTo>
                        <a:pt x="3053" y="421"/>
                      </a:lnTo>
                      <a:lnTo>
                        <a:pt x="3054" y="414"/>
                      </a:lnTo>
                      <a:lnTo>
                        <a:pt x="3058" y="408"/>
                      </a:lnTo>
                      <a:lnTo>
                        <a:pt x="3059" y="398"/>
                      </a:lnTo>
                      <a:lnTo>
                        <a:pt x="3065" y="393"/>
                      </a:lnTo>
                      <a:lnTo>
                        <a:pt x="3068" y="392"/>
                      </a:lnTo>
                      <a:lnTo>
                        <a:pt x="3070" y="393"/>
                      </a:lnTo>
                      <a:lnTo>
                        <a:pt x="3071" y="400"/>
                      </a:lnTo>
                      <a:lnTo>
                        <a:pt x="3072" y="405"/>
                      </a:lnTo>
                      <a:lnTo>
                        <a:pt x="3077" y="407"/>
                      </a:lnTo>
                      <a:lnTo>
                        <a:pt x="3082" y="404"/>
                      </a:lnTo>
                      <a:lnTo>
                        <a:pt x="3092" y="412"/>
                      </a:lnTo>
                      <a:lnTo>
                        <a:pt x="3097" y="410"/>
                      </a:lnTo>
                      <a:lnTo>
                        <a:pt x="3100" y="405"/>
                      </a:lnTo>
                      <a:lnTo>
                        <a:pt x="3107" y="399"/>
                      </a:lnTo>
                      <a:lnTo>
                        <a:pt x="3112" y="399"/>
                      </a:lnTo>
                      <a:lnTo>
                        <a:pt x="3118" y="396"/>
                      </a:lnTo>
                      <a:lnTo>
                        <a:pt x="3120" y="389"/>
                      </a:lnTo>
                      <a:lnTo>
                        <a:pt x="3133" y="388"/>
                      </a:lnTo>
                      <a:lnTo>
                        <a:pt x="3136" y="387"/>
                      </a:lnTo>
                      <a:lnTo>
                        <a:pt x="3141" y="383"/>
                      </a:lnTo>
                      <a:lnTo>
                        <a:pt x="3147" y="383"/>
                      </a:lnTo>
                      <a:lnTo>
                        <a:pt x="3151" y="380"/>
                      </a:lnTo>
                      <a:lnTo>
                        <a:pt x="3158" y="380"/>
                      </a:lnTo>
                      <a:lnTo>
                        <a:pt x="3165" y="375"/>
                      </a:lnTo>
                      <a:lnTo>
                        <a:pt x="3166" y="370"/>
                      </a:lnTo>
                      <a:lnTo>
                        <a:pt x="3165" y="36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</p:grpSp>
        </p:grpSp>
        <p:grpSp>
          <p:nvGrpSpPr>
            <p:cNvPr id="152" name="Group 283"/>
            <p:cNvGrpSpPr>
              <a:grpSpLocks noChangeAspect="1"/>
            </p:cNvGrpSpPr>
            <p:nvPr/>
          </p:nvGrpSpPr>
          <p:grpSpPr bwMode="gray">
            <a:xfrm>
              <a:off x="382739" y="1281302"/>
              <a:ext cx="1273395" cy="1474797"/>
              <a:chOff x="969" y="960"/>
              <a:chExt cx="969" cy="1022"/>
            </a:xfrm>
            <a:grpFill/>
          </p:grpSpPr>
          <p:sp>
            <p:nvSpPr>
              <p:cNvPr id="297" name="Freeform 284"/>
              <p:cNvSpPr>
                <a:spLocks noChangeAspect="1"/>
              </p:cNvSpPr>
              <p:nvPr/>
            </p:nvSpPr>
            <p:spPr bwMode="gray">
              <a:xfrm>
                <a:off x="1903" y="179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1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298" name="Freeform 285"/>
              <p:cNvSpPr>
                <a:spLocks noChangeAspect="1"/>
              </p:cNvSpPr>
              <p:nvPr/>
            </p:nvSpPr>
            <p:spPr bwMode="gray">
              <a:xfrm>
                <a:off x="1865" y="1826"/>
                <a:ext cx="73" cy="84"/>
              </a:xfrm>
              <a:custGeom>
                <a:avLst/>
                <a:gdLst/>
                <a:ahLst/>
                <a:cxnLst>
                  <a:cxn ang="0">
                    <a:pos x="147" y="25"/>
                  </a:cxn>
                  <a:cxn ang="0">
                    <a:pos x="138" y="43"/>
                  </a:cxn>
                  <a:cxn ang="0">
                    <a:pos x="129" y="52"/>
                  </a:cxn>
                  <a:cxn ang="0">
                    <a:pos x="120" y="75"/>
                  </a:cxn>
                  <a:cxn ang="0">
                    <a:pos x="115" y="89"/>
                  </a:cxn>
                  <a:cxn ang="0">
                    <a:pos x="103" y="121"/>
                  </a:cxn>
                  <a:cxn ang="0">
                    <a:pos x="92" y="139"/>
                  </a:cxn>
                  <a:cxn ang="0">
                    <a:pos x="82" y="178"/>
                  </a:cxn>
                  <a:cxn ang="0">
                    <a:pos x="65" y="193"/>
                  </a:cxn>
                  <a:cxn ang="0">
                    <a:pos x="71" y="208"/>
                  </a:cxn>
                  <a:cxn ang="0">
                    <a:pos x="71" y="221"/>
                  </a:cxn>
                  <a:cxn ang="0">
                    <a:pos x="31" y="259"/>
                  </a:cxn>
                  <a:cxn ang="0">
                    <a:pos x="11" y="263"/>
                  </a:cxn>
                  <a:cxn ang="0">
                    <a:pos x="44" y="267"/>
                  </a:cxn>
                  <a:cxn ang="0">
                    <a:pos x="1" y="318"/>
                  </a:cxn>
                  <a:cxn ang="0">
                    <a:pos x="18" y="344"/>
                  </a:cxn>
                  <a:cxn ang="0">
                    <a:pos x="90" y="338"/>
                  </a:cxn>
                  <a:cxn ang="0">
                    <a:pos x="141" y="343"/>
                  </a:cxn>
                  <a:cxn ang="0">
                    <a:pos x="180" y="329"/>
                  </a:cxn>
                  <a:cxn ang="0">
                    <a:pos x="194" y="339"/>
                  </a:cxn>
                  <a:cxn ang="0">
                    <a:pos x="187" y="350"/>
                  </a:cxn>
                  <a:cxn ang="0">
                    <a:pos x="221" y="336"/>
                  </a:cxn>
                  <a:cxn ang="0">
                    <a:pos x="248" y="343"/>
                  </a:cxn>
                  <a:cxn ang="0">
                    <a:pos x="212" y="380"/>
                  </a:cxn>
                  <a:cxn ang="0">
                    <a:pos x="189" y="397"/>
                  </a:cxn>
                  <a:cxn ang="0">
                    <a:pos x="224" y="392"/>
                  </a:cxn>
                  <a:cxn ang="0">
                    <a:pos x="264" y="354"/>
                  </a:cxn>
                  <a:cxn ang="0">
                    <a:pos x="289" y="315"/>
                  </a:cxn>
                  <a:cxn ang="0">
                    <a:pos x="297" y="361"/>
                  </a:cxn>
                  <a:cxn ang="0">
                    <a:pos x="294" y="403"/>
                  </a:cxn>
                  <a:cxn ang="0">
                    <a:pos x="314" y="392"/>
                  </a:cxn>
                  <a:cxn ang="0">
                    <a:pos x="320" y="420"/>
                  </a:cxn>
                  <a:cxn ang="0">
                    <a:pos x="351" y="396"/>
                  </a:cxn>
                  <a:cxn ang="0">
                    <a:pos x="362" y="332"/>
                  </a:cxn>
                  <a:cxn ang="0">
                    <a:pos x="339" y="347"/>
                  </a:cxn>
                  <a:cxn ang="0">
                    <a:pos x="348" y="306"/>
                  </a:cxn>
                  <a:cxn ang="0">
                    <a:pos x="332" y="307"/>
                  </a:cxn>
                  <a:cxn ang="0">
                    <a:pos x="313" y="337"/>
                  </a:cxn>
                  <a:cxn ang="0">
                    <a:pos x="307" y="320"/>
                  </a:cxn>
                  <a:cxn ang="0">
                    <a:pos x="307" y="300"/>
                  </a:cxn>
                  <a:cxn ang="0">
                    <a:pos x="326" y="274"/>
                  </a:cxn>
                  <a:cxn ang="0">
                    <a:pos x="340" y="254"/>
                  </a:cxn>
                  <a:cxn ang="0">
                    <a:pos x="293" y="272"/>
                  </a:cxn>
                  <a:cxn ang="0">
                    <a:pos x="304" y="247"/>
                  </a:cxn>
                  <a:cxn ang="0">
                    <a:pos x="300" y="226"/>
                  </a:cxn>
                  <a:cxn ang="0">
                    <a:pos x="318" y="197"/>
                  </a:cxn>
                  <a:cxn ang="0">
                    <a:pos x="275" y="192"/>
                  </a:cxn>
                  <a:cxn ang="0">
                    <a:pos x="218" y="204"/>
                  </a:cxn>
                  <a:cxn ang="0">
                    <a:pos x="218" y="184"/>
                  </a:cxn>
                  <a:cxn ang="0">
                    <a:pos x="189" y="184"/>
                  </a:cxn>
                  <a:cxn ang="0">
                    <a:pos x="191" y="157"/>
                  </a:cxn>
                  <a:cxn ang="0">
                    <a:pos x="176" y="144"/>
                  </a:cxn>
                  <a:cxn ang="0">
                    <a:pos x="162" y="148"/>
                  </a:cxn>
                  <a:cxn ang="0">
                    <a:pos x="137" y="161"/>
                  </a:cxn>
                  <a:cxn ang="0">
                    <a:pos x="153" y="122"/>
                  </a:cxn>
                  <a:cxn ang="0">
                    <a:pos x="172" y="81"/>
                  </a:cxn>
                  <a:cxn ang="0">
                    <a:pos x="176" y="71"/>
                  </a:cxn>
                  <a:cxn ang="0">
                    <a:pos x="185" y="33"/>
                  </a:cxn>
                  <a:cxn ang="0">
                    <a:pos x="207" y="8"/>
                  </a:cxn>
                  <a:cxn ang="0">
                    <a:pos x="194" y="5"/>
                  </a:cxn>
                </a:cxnLst>
                <a:rect l="0" t="0" r="r" b="b"/>
                <a:pathLst>
                  <a:path w="362" h="420">
                    <a:moveTo>
                      <a:pt x="170" y="11"/>
                    </a:moveTo>
                    <a:lnTo>
                      <a:pt x="159" y="16"/>
                    </a:lnTo>
                    <a:lnTo>
                      <a:pt x="147" y="25"/>
                    </a:lnTo>
                    <a:lnTo>
                      <a:pt x="144" y="33"/>
                    </a:lnTo>
                    <a:lnTo>
                      <a:pt x="141" y="38"/>
                    </a:lnTo>
                    <a:lnTo>
                      <a:pt x="138" y="43"/>
                    </a:lnTo>
                    <a:lnTo>
                      <a:pt x="135" y="46"/>
                    </a:lnTo>
                    <a:lnTo>
                      <a:pt x="135" y="48"/>
                    </a:lnTo>
                    <a:lnTo>
                      <a:pt x="129" y="52"/>
                    </a:lnTo>
                    <a:lnTo>
                      <a:pt x="127" y="60"/>
                    </a:lnTo>
                    <a:lnTo>
                      <a:pt x="126" y="68"/>
                    </a:lnTo>
                    <a:lnTo>
                      <a:pt x="120" y="75"/>
                    </a:lnTo>
                    <a:lnTo>
                      <a:pt x="111" y="78"/>
                    </a:lnTo>
                    <a:lnTo>
                      <a:pt x="106" y="83"/>
                    </a:lnTo>
                    <a:lnTo>
                      <a:pt x="115" y="89"/>
                    </a:lnTo>
                    <a:lnTo>
                      <a:pt x="109" y="96"/>
                    </a:lnTo>
                    <a:lnTo>
                      <a:pt x="103" y="119"/>
                    </a:lnTo>
                    <a:lnTo>
                      <a:pt x="103" y="121"/>
                    </a:lnTo>
                    <a:lnTo>
                      <a:pt x="110" y="128"/>
                    </a:lnTo>
                    <a:lnTo>
                      <a:pt x="93" y="134"/>
                    </a:lnTo>
                    <a:lnTo>
                      <a:pt x="92" y="139"/>
                    </a:lnTo>
                    <a:lnTo>
                      <a:pt x="81" y="164"/>
                    </a:lnTo>
                    <a:lnTo>
                      <a:pt x="79" y="175"/>
                    </a:lnTo>
                    <a:lnTo>
                      <a:pt x="82" y="178"/>
                    </a:lnTo>
                    <a:lnTo>
                      <a:pt x="82" y="182"/>
                    </a:lnTo>
                    <a:lnTo>
                      <a:pt x="73" y="182"/>
                    </a:lnTo>
                    <a:lnTo>
                      <a:pt x="65" y="193"/>
                    </a:lnTo>
                    <a:lnTo>
                      <a:pt x="61" y="202"/>
                    </a:lnTo>
                    <a:lnTo>
                      <a:pt x="63" y="207"/>
                    </a:lnTo>
                    <a:lnTo>
                      <a:pt x="71" y="208"/>
                    </a:lnTo>
                    <a:lnTo>
                      <a:pt x="71" y="210"/>
                    </a:lnTo>
                    <a:lnTo>
                      <a:pt x="68" y="215"/>
                    </a:lnTo>
                    <a:lnTo>
                      <a:pt x="71" y="221"/>
                    </a:lnTo>
                    <a:lnTo>
                      <a:pt x="52" y="219"/>
                    </a:lnTo>
                    <a:lnTo>
                      <a:pt x="39" y="254"/>
                    </a:lnTo>
                    <a:lnTo>
                      <a:pt x="31" y="259"/>
                    </a:lnTo>
                    <a:lnTo>
                      <a:pt x="27" y="252"/>
                    </a:lnTo>
                    <a:lnTo>
                      <a:pt x="19" y="257"/>
                    </a:lnTo>
                    <a:lnTo>
                      <a:pt x="11" y="263"/>
                    </a:lnTo>
                    <a:lnTo>
                      <a:pt x="11" y="267"/>
                    </a:lnTo>
                    <a:lnTo>
                      <a:pt x="33" y="264"/>
                    </a:lnTo>
                    <a:lnTo>
                      <a:pt x="44" y="267"/>
                    </a:lnTo>
                    <a:lnTo>
                      <a:pt x="47" y="274"/>
                    </a:lnTo>
                    <a:lnTo>
                      <a:pt x="18" y="300"/>
                    </a:lnTo>
                    <a:lnTo>
                      <a:pt x="1" y="318"/>
                    </a:lnTo>
                    <a:lnTo>
                      <a:pt x="0" y="332"/>
                    </a:lnTo>
                    <a:lnTo>
                      <a:pt x="4" y="342"/>
                    </a:lnTo>
                    <a:lnTo>
                      <a:pt x="18" y="344"/>
                    </a:lnTo>
                    <a:lnTo>
                      <a:pt x="38" y="339"/>
                    </a:lnTo>
                    <a:lnTo>
                      <a:pt x="68" y="334"/>
                    </a:lnTo>
                    <a:lnTo>
                      <a:pt x="90" y="338"/>
                    </a:lnTo>
                    <a:lnTo>
                      <a:pt x="103" y="338"/>
                    </a:lnTo>
                    <a:lnTo>
                      <a:pt x="113" y="342"/>
                    </a:lnTo>
                    <a:lnTo>
                      <a:pt x="141" y="343"/>
                    </a:lnTo>
                    <a:lnTo>
                      <a:pt x="156" y="339"/>
                    </a:lnTo>
                    <a:lnTo>
                      <a:pt x="173" y="337"/>
                    </a:lnTo>
                    <a:lnTo>
                      <a:pt x="180" y="329"/>
                    </a:lnTo>
                    <a:lnTo>
                      <a:pt x="196" y="322"/>
                    </a:lnTo>
                    <a:lnTo>
                      <a:pt x="194" y="332"/>
                    </a:lnTo>
                    <a:lnTo>
                      <a:pt x="194" y="339"/>
                    </a:lnTo>
                    <a:lnTo>
                      <a:pt x="179" y="345"/>
                    </a:lnTo>
                    <a:lnTo>
                      <a:pt x="176" y="350"/>
                    </a:lnTo>
                    <a:lnTo>
                      <a:pt x="187" y="350"/>
                    </a:lnTo>
                    <a:lnTo>
                      <a:pt x="189" y="354"/>
                    </a:lnTo>
                    <a:lnTo>
                      <a:pt x="211" y="352"/>
                    </a:lnTo>
                    <a:lnTo>
                      <a:pt x="221" y="336"/>
                    </a:lnTo>
                    <a:lnTo>
                      <a:pt x="229" y="339"/>
                    </a:lnTo>
                    <a:lnTo>
                      <a:pt x="244" y="339"/>
                    </a:lnTo>
                    <a:lnTo>
                      <a:pt x="248" y="343"/>
                    </a:lnTo>
                    <a:lnTo>
                      <a:pt x="235" y="352"/>
                    </a:lnTo>
                    <a:lnTo>
                      <a:pt x="224" y="361"/>
                    </a:lnTo>
                    <a:lnTo>
                      <a:pt x="212" y="380"/>
                    </a:lnTo>
                    <a:lnTo>
                      <a:pt x="199" y="383"/>
                    </a:lnTo>
                    <a:lnTo>
                      <a:pt x="191" y="387"/>
                    </a:lnTo>
                    <a:lnTo>
                      <a:pt x="189" y="397"/>
                    </a:lnTo>
                    <a:lnTo>
                      <a:pt x="200" y="399"/>
                    </a:lnTo>
                    <a:lnTo>
                      <a:pt x="213" y="397"/>
                    </a:lnTo>
                    <a:lnTo>
                      <a:pt x="224" y="392"/>
                    </a:lnTo>
                    <a:lnTo>
                      <a:pt x="234" y="376"/>
                    </a:lnTo>
                    <a:lnTo>
                      <a:pt x="248" y="360"/>
                    </a:lnTo>
                    <a:lnTo>
                      <a:pt x="264" y="354"/>
                    </a:lnTo>
                    <a:lnTo>
                      <a:pt x="267" y="356"/>
                    </a:lnTo>
                    <a:lnTo>
                      <a:pt x="281" y="315"/>
                    </a:lnTo>
                    <a:lnTo>
                      <a:pt x="289" y="315"/>
                    </a:lnTo>
                    <a:lnTo>
                      <a:pt x="291" y="327"/>
                    </a:lnTo>
                    <a:lnTo>
                      <a:pt x="294" y="344"/>
                    </a:lnTo>
                    <a:lnTo>
                      <a:pt x="297" y="361"/>
                    </a:lnTo>
                    <a:lnTo>
                      <a:pt x="289" y="382"/>
                    </a:lnTo>
                    <a:lnTo>
                      <a:pt x="287" y="401"/>
                    </a:lnTo>
                    <a:lnTo>
                      <a:pt x="294" y="403"/>
                    </a:lnTo>
                    <a:lnTo>
                      <a:pt x="314" y="376"/>
                    </a:lnTo>
                    <a:lnTo>
                      <a:pt x="319" y="380"/>
                    </a:lnTo>
                    <a:lnTo>
                      <a:pt x="314" y="392"/>
                    </a:lnTo>
                    <a:lnTo>
                      <a:pt x="315" y="402"/>
                    </a:lnTo>
                    <a:lnTo>
                      <a:pt x="315" y="412"/>
                    </a:lnTo>
                    <a:lnTo>
                      <a:pt x="320" y="420"/>
                    </a:lnTo>
                    <a:lnTo>
                      <a:pt x="330" y="412"/>
                    </a:lnTo>
                    <a:lnTo>
                      <a:pt x="343" y="414"/>
                    </a:lnTo>
                    <a:lnTo>
                      <a:pt x="351" y="396"/>
                    </a:lnTo>
                    <a:lnTo>
                      <a:pt x="356" y="372"/>
                    </a:lnTo>
                    <a:lnTo>
                      <a:pt x="362" y="354"/>
                    </a:lnTo>
                    <a:lnTo>
                      <a:pt x="362" y="332"/>
                    </a:lnTo>
                    <a:lnTo>
                      <a:pt x="357" y="329"/>
                    </a:lnTo>
                    <a:lnTo>
                      <a:pt x="343" y="353"/>
                    </a:lnTo>
                    <a:lnTo>
                      <a:pt x="339" y="347"/>
                    </a:lnTo>
                    <a:lnTo>
                      <a:pt x="339" y="332"/>
                    </a:lnTo>
                    <a:lnTo>
                      <a:pt x="343" y="317"/>
                    </a:lnTo>
                    <a:lnTo>
                      <a:pt x="348" y="306"/>
                    </a:lnTo>
                    <a:lnTo>
                      <a:pt x="353" y="301"/>
                    </a:lnTo>
                    <a:lnTo>
                      <a:pt x="353" y="293"/>
                    </a:lnTo>
                    <a:lnTo>
                      <a:pt x="332" y="307"/>
                    </a:lnTo>
                    <a:lnTo>
                      <a:pt x="324" y="323"/>
                    </a:lnTo>
                    <a:lnTo>
                      <a:pt x="319" y="337"/>
                    </a:lnTo>
                    <a:lnTo>
                      <a:pt x="313" y="337"/>
                    </a:lnTo>
                    <a:lnTo>
                      <a:pt x="307" y="333"/>
                    </a:lnTo>
                    <a:lnTo>
                      <a:pt x="304" y="327"/>
                    </a:lnTo>
                    <a:lnTo>
                      <a:pt x="307" y="320"/>
                    </a:lnTo>
                    <a:lnTo>
                      <a:pt x="310" y="306"/>
                    </a:lnTo>
                    <a:lnTo>
                      <a:pt x="308" y="305"/>
                    </a:lnTo>
                    <a:lnTo>
                      <a:pt x="307" y="300"/>
                    </a:lnTo>
                    <a:lnTo>
                      <a:pt x="298" y="291"/>
                    </a:lnTo>
                    <a:lnTo>
                      <a:pt x="319" y="284"/>
                    </a:lnTo>
                    <a:lnTo>
                      <a:pt x="326" y="274"/>
                    </a:lnTo>
                    <a:lnTo>
                      <a:pt x="336" y="270"/>
                    </a:lnTo>
                    <a:lnTo>
                      <a:pt x="342" y="259"/>
                    </a:lnTo>
                    <a:lnTo>
                      <a:pt x="340" y="254"/>
                    </a:lnTo>
                    <a:lnTo>
                      <a:pt x="314" y="267"/>
                    </a:lnTo>
                    <a:lnTo>
                      <a:pt x="308" y="266"/>
                    </a:lnTo>
                    <a:lnTo>
                      <a:pt x="293" y="272"/>
                    </a:lnTo>
                    <a:lnTo>
                      <a:pt x="291" y="268"/>
                    </a:lnTo>
                    <a:lnTo>
                      <a:pt x="297" y="259"/>
                    </a:lnTo>
                    <a:lnTo>
                      <a:pt x="304" y="247"/>
                    </a:lnTo>
                    <a:lnTo>
                      <a:pt x="300" y="242"/>
                    </a:lnTo>
                    <a:lnTo>
                      <a:pt x="294" y="241"/>
                    </a:lnTo>
                    <a:lnTo>
                      <a:pt x="300" y="226"/>
                    </a:lnTo>
                    <a:lnTo>
                      <a:pt x="312" y="215"/>
                    </a:lnTo>
                    <a:lnTo>
                      <a:pt x="319" y="202"/>
                    </a:lnTo>
                    <a:lnTo>
                      <a:pt x="318" y="197"/>
                    </a:lnTo>
                    <a:lnTo>
                      <a:pt x="313" y="196"/>
                    </a:lnTo>
                    <a:lnTo>
                      <a:pt x="293" y="189"/>
                    </a:lnTo>
                    <a:lnTo>
                      <a:pt x="275" y="192"/>
                    </a:lnTo>
                    <a:lnTo>
                      <a:pt x="267" y="184"/>
                    </a:lnTo>
                    <a:lnTo>
                      <a:pt x="229" y="203"/>
                    </a:lnTo>
                    <a:lnTo>
                      <a:pt x="218" y="204"/>
                    </a:lnTo>
                    <a:lnTo>
                      <a:pt x="228" y="186"/>
                    </a:lnTo>
                    <a:lnTo>
                      <a:pt x="229" y="178"/>
                    </a:lnTo>
                    <a:lnTo>
                      <a:pt x="218" y="184"/>
                    </a:lnTo>
                    <a:lnTo>
                      <a:pt x="216" y="189"/>
                    </a:lnTo>
                    <a:lnTo>
                      <a:pt x="210" y="186"/>
                    </a:lnTo>
                    <a:lnTo>
                      <a:pt x="189" y="184"/>
                    </a:lnTo>
                    <a:lnTo>
                      <a:pt x="190" y="172"/>
                    </a:lnTo>
                    <a:lnTo>
                      <a:pt x="179" y="168"/>
                    </a:lnTo>
                    <a:lnTo>
                      <a:pt x="191" y="157"/>
                    </a:lnTo>
                    <a:lnTo>
                      <a:pt x="210" y="149"/>
                    </a:lnTo>
                    <a:lnTo>
                      <a:pt x="202" y="145"/>
                    </a:lnTo>
                    <a:lnTo>
                      <a:pt x="176" y="144"/>
                    </a:lnTo>
                    <a:lnTo>
                      <a:pt x="179" y="132"/>
                    </a:lnTo>
                    <a:lnTo>
                      <a:pt x="172" y="132"/>
                    </a:lnTo>
                    <a:lnTo>
                      <a:pt x="162" y="148"/>
                    </a:lnTo>
                    <a:lnTo>
                      <a:pt x="149" y="159"/>
                    </a:lnTo>
                    <a:lnTo>
                      <a:pt x="142" y="173"/>
                    </a:lnTo>
                    <a:lnTo>
                      <a:pt x="137" y="161"/>
                    </a:lnTo>
                    <a:lnTo>
                      <a:pt x="142" y="149"/>
                    </a:lnTo>
                    <a:lnTo>
                      <a:pt x="142" y="137"/>
                    </a:lnTo>
                    <a:lnTo>
                      <a:pt x="153" y="122"/>
                    </a:lnTo>
                    <a:lnTo>
                      <a:pt x="160" y="105"/>
                    </a:lnTo>
                    <a:lnTo>
                      <a:pt x="170" y="91"/>
                    </a:lnTo>
                    <a:lnTo>
                      <a:pt x="172" y="81"/>
                    </a:lnTo>
                    <a:lnTo>
                      <a:pt x="170" y="75"/>
                    </a:lnTo>
                    <a:lnTo>
                      <a:pt x="172" y="64"/>
                    </a:lnTo>
                    <a:lnTo>
                      <a:pt x="176" y="71"/>
                    </a:lnTo>
                    <a:lnTo>
                      <a:pt x="187" y="64"/>
                    </a:lnTo>
                    <a:lnTo>
                      <a:pt x="195" y="42"/>
                    </a:lnTo>
                    <a:lnTo>
                      <a:pt x="185" y="33"/>
                    </a:lnTo>
                    <a:lnTo>
                      <a:pt x="186" y="26"/>
                    </a:lnTo>
                    <a:lnTo>
                      <a:pt x="200" y="25"/>
                    </a:lnTo>
                    <a:lnTo>
                      <a:pt x="207" y="8"/>
                    </a:lnTo>
                    <a:lnTo>
                      <a:pt x="207" y="0"/>
                    </a:lnTo>
                    <a:lnTo>
                      <a:pt x="199" y="8"/>
                    </a:lnTo>
                    <a:lnTo>
                      <a:pt x="194" y="5"/>
                    </a:lnTo>
                    <a:lnTo>
                      <a:pt x="183" y="5"/>
                    </a:lnTo>
                    <a:lnTo>
                      <a:pt x="170" y="11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299" name="Freeform 286"/>
              <p:cNvSpPr>
                <a:spLocks noChangeAspect="1"/>
              </p:cNvSpPr>
              <p:nvPr/>
            </p:nvSpPr>
            <p:spPr bwMode="gray">
              <a:xfrm>
                <a:off x="1108" y="1839"/>
                <a:ext cx="55" cy="43"/>
              </a:xfrm>
              <a:custGeom>
                <a:avLst/>
                <a:gdLst/>
                <a:ahLst/>
                <a:cxnLst>
                  <a:cxn ang="0">
                    <a:pos x="48" y="41"/>
                  </a:cxn>
                  <a:cxn ang="0">
                    <a:pos x="48" y="41"/>
                  </a:cxn>
                  <a:cxn ang="0">
                    <a:pos x="45" y="22"/>
                  </a:cxn>
                  <a:cxn ang="0">
                    <a:pos x="19" y="15"/>
                  </a:cxn>
                  <a:cxn ang="0">
                    <a:pos x="13" y="27"/>
                  </a:cxn>
                  <a:cxn ang="0">
                    <a:pos x="0" y="19"/>
                  </a:cxn>
                  <a:cxn ang="0">
                    <a:pos x="2" y="6"/>
                  </a:cxn>
                  <a:cxn ang="0">
                    <a:pos x="18" y="0"/>
                  </a:cxn>
                  <a:cxn ang="0">
                    <a:pos x="38" y="9"/>
                  </a:cxn>
                  <a:cxn ang="0">
                    <a:pos x="56" y="18"/>
                  </a:cxn>
                  <a:cxn ang="0">
                    <a:pos x="119" y="38"/>
                  </a:cxn>
                  <a:cxn ang="0">
                    <a:pos x="148" y="46"/>
                  </a:cxn>
                  <a:cxn ang="0">
                    <a:pos x="157" y="57"/>
                  </a:cxn>
                  <a:cxn ang="0">
                    <a:pos x="188" y="99"/>
                  </a:cxn>
                  <a:cxn ang="0">
                    <a:pos x="188" y="106"/>
                  </a:cxn>
                  <a:cxn ang="0">
                    <a:pos x="194" y="116"/>
                  </a:cxn>
                  <a:cxn ang="0">
                    <a:pos x="215" y="129"/>
                  </a:cxn>
                  <a:cxn ang="0">
                    <a:pos x="228" y="134"/>
                  </a:cxn>
                  <a:cxn ang="0">
                    <a:pos x="250" y="151"/>
                  </a:cxn>
                  <a:cxn ang="0">
                    <a:pos x="260" y="174"/>
                  </a:cxn>
                  <a:cxn ang="0">
                    <a:pos x="264" y="189"/>
                  </a:cxn>
                  <a:cxn ang="0">
                    <a:pos x="269" y="188"/>
                  </a:cxn>
                  <a:cxn ang="0">
                    <a:pos x="272" y="203"/>
                  </a:cxn>
                  <a:cxn ang="0">
                    <a:pos x="264" y="214"/>
                  </a:cxn>
                  <a:cxn ang="0">
                    <a:pos x="239" y="207"/>
                  </a:cxn>
                  <a:cxn ang="0">
                    <a:pos x="222" y="196"/>
                  </a:cxn>
                  <a:cxn ang="0">
                    <a:pos x="211" y="196"/>
                  </a:cxn>
                  <a:cxn ang="0">
                    <a:pos x="196" y="185"/>
                  </a:cxn>
                  <a:cxn ang="0">
                    <a:pos x="202" y="175"/>
                  </a:cxn>
                  <a:cxn ang="0">
                    <a:pos x="196" y="182"/>
                  </a:cxn>
                  <a:cxn ang="0">
                    <a:pos x="182" y="176"/>
                  </a:cxn>
                  <a:cxn ang="0">
                    <a:pos x="179" y="167"/>
                  </a:cxn>
                  <a:cxn ang="0">
                    <a:pos x="190" y="160"/>
                  </a:cxn>
                  <a:cxn ang="0">
                    <a:pos x="178" y="155"/>
                  </a:cxn>
                  <a:cxn ang="0">
                    <a:pos x="166" y="160"/>
                  </a:cxn>
                  <a:cxn ang="0">
                    <a:pos x="143" y="154"/>
                  </a:cxn>
                  <a:cxn ang="0">
                    <a:pos x="157" y="153"/>
                  </a:cxn>
                  <a:cxn ang="0">
                    <a:pos x="143" y="135"/>
                  </a:cxn>
                  <a:cxn ang="0">
                    <a:pos x="130" y="129"/>
                  </a:cxn>
                  <a:cxn ang="0">
                    <a:pos x="109" y="126"/>
                  </a:cxn>
                  <a:cxn ang="0">
                    <a:pos x="100" y="112"/>
                  </a:cxn>
                  <a:cxn ang="0">
                    <a:pos x="118" y="110"/>
                  </a:cxn>
                  <a:cxn ang="0">
                    <a:pos x="119" y="100"/>
                  </a:cxn>
                  <a:cxn ang="0">
                    <a:pos x="107" y="100"/>
                  </a:cxn>
                  <a:cxn ang="0">
                    <a:pos x="99" y="99"/>
                  </a:cxn>
                  <a:cxn ang="0">
                    <a:pos x="86" y="83"/>
                  </a:cxn>
                  <a:cxn ang="0">
                    <a:pos x="80" y="80"/>
                  </a:cxn>
                  <a:cxn ang="0">
                    <a:pos x="65" y="80"/>
                  </a:cxn>
                  <a:cxn ang="0">
                    <a:pos x="70" y="65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9"/>
                  </a:cxn>
                  <a:cxn ang="0">
                    <a:pos x="29" y="64"/>
                  </a:cxn>
                  <a:cxn ang="0">
                    <a:pos x="29" y="57"/>
                  </a:cxn>
                  <a:cxn ang="0">
                    <a:pos x="24" y="45"/>
                  </a:cxn>
                  <a:cxn ang="0">
                    <a:pos x="33" y="35"/>
                  </a:cxn>
                  <a:cxn ang="0">
                    <a:pos x="45" y="41"/>
                  </a:cxn>
                </a:cxnLst>
                <a:rect l="0" t="0" r="r" b="b"/>
                <a:pathLst>
                  <a:path w="275" h="214">
                    <a:moveTo>
                      <a:pt x="45" y="41"/>
                    </a:moveTo>
                    <a:lnTo>
                      <a:pt x="48" y="41"/>
                    </a:lnTo>
                    <a:lnTo>
                      <a:pt x="48" y="42"/>
                    </a:lnTo>
                    <a:lnTo>
                      <a:pt x="48" y="41"/>
                    </a:lnTo>
                    <a:lnTo>
                      <a:pt x="45" y="31"/>
                    </a:lnTo>
                    <a:lnTo>
                      <a:pt x="45" y="22"/>
                    </a:lnTo>
                    <a:lnTo>
                      <a:pt x="24" y="20"/>
                    </a:lnTo>
                    <a:lnTo>
                      <a:pt x="19" y="15"/>
                    </a:lnTo>
                    <a:lnTo>
                      <a:pt x="16" y="21"/>
                    </a:lnTo>
                    <a:lnTo>
                      <a:pt x="13" y="27"/>
                    </a:lnTo>
                    <a:lnTo>
                      <a:pt x="6" y="24"/>
                    </a:lnTo>
                    <a:lnTo>
                      <a:pt x="0" y="19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2"/>
                    </a:lnTo>
                    <a:lnTo>
                      <a:pt x="18" y="0"/>
                    </a:lnTo>
                    <a:lnTo>
                      <a:pt x="28" y="4"/>
                    </a:lnTo>
                    <a:lnTo>
                      <a:pt x="38" y="9"/>
                    </a:lnTo>
                    <a:lnTo>
                      <a:pt x="46" y="10"/>
                    </a:lnTo>
                    <a:lnTo>
                      <a:pt x="56" y="18"/>
                    </a:lnTo>
                    <a:lnTo>
                      <a:pt x="89" y="31"/>
                    </a:lnTo>
                    <a:lnTo>
                      <a:pt x="119" y="38"/>
                    </a:lnTo>
                    <a:lnTo>
                      <a:pt x="134" y="43"/>
                    </a:lnTo>
                    <a:lnTo>
                      <a:pt x="148" y="46"/>
                    </a:lnTo>
                    <a:lnTo>
                      <a:pt x="153" y="51"/>
                    </a:lnTo>
                    <a:lnTo>
                      <a:pt x="157" y="57"/>
                    </a:lnTo>
                    <a:lnTo>
                      <a:pt x="158" y="65"/>
                    </a:lnTo>
                    <a:lnTo>
                      <a:pt x="188" y="99"/>
                    </a:lnTo>
                    <a:lnTo>
                      <a:pt x="189" y="101"/>
                    </a:lnTo>
                    <a:lnTo>
                      <a:pt x="188" y="106"/>
                    </a:lnTo>
                    <a:lnTo>
                      <a:pt x="190" y="112"/>
                    </a:lnTo>
                    <a:lnTo>
                      <a:pt x="194" y="116"/>
                    </a:lnTo>
                    <a:lnTo>
                      <a:pt x="206" y="126"/>
                    </a:lnTo>
                    <a:lnTo>
                      <a:pt x="215" y="129"/>
                    </a:lnTo>
                    <a:lnTo>
                      <a:pt x="225" y="131"/>
                    </a:lnTo>
                    <a:lnTo>
                      <a:pt x="228" y="134"/>
                    </a:lnTo>
                    <a:lnTo>
                      <a:pt x="236" y="137"/>
                    </a:lnTo>
                    <a:lnTo>
                      <a:pt x="250" y="151"/>
                    </a:lnTo>
                    <a:lnTo>
                      <a:pt x="253" y="160"/>
                    </a:lnTo>
                    <a:lnTo>
                      <a:pt x="260" y="174"/>
                    </a:lnTo>
                    <a:lnTo>
                      <a:pt x="261" y="180"/>
                    </a:lnTo>
                    <a:lnTo>
                      <a:pt x="264" y="189"/>
                    </a:lnTo>
                    <a:lnTo>
                      <a:pt x="266" y="194"/>
                    </a:lnTo>
                    <a:lnTo>
                      <a:pt x="269" y="188"/>
                    </a:lnTo>
                    <a:lnTo>
                      <a:pt x="275" y="202"/>
                    </a:lnTo>
                    <a:lnTo>
                      <a:pt x="272" y="203"/>
                    </a:lnTo>
                    <a:lnTo>
                      <a:pt x="271" y="209"/>
                    </a:lnTo>
                    <a:lnTo>
                      <a:pt x="264" y="214"/>
                    </a:lnTo>
                    <a:lnTo>
                      <a:pt x="258" y="214"/>
                    </a:lnTo>
                    <a:lnTo>
                      <a:pt x="239" y="207"/>
                    </a:lnTo>
                    <a:lnTo>
                      <a:pt x="222" y="198"/>
                    </a:lnTo>
                    <a:lnTo>
                      <a:pt x="222" y="196"/>
                    </a:lnTo>
                    <a:lnTo>
                      <a:pt x="217" y="193"/>
                    </a:lnTo>
                    <a:lnTo>
                      <a:pt x="211" y="196"/>
                    </a:lnTo>
                    <a:lnTo>
                      <a:pt x="196" y="189"/>
                    </a:lnTo>
                    <a:lnTo>
                      <a:pt x="196" y="185"/>
                    </a:lnTo>
                    <a:lnTo>
                      <a:pt x="200" y="180"/>
                    </a:lnTo>
                    <a:lnTo>
                      <a:pt x="202" y="175"/>
                    </a:lnTo>
                    <a:lnTo>
                      <a:pt x="199" y="176"/>
                    </a:lnTo>
                    <a:lnTo>
                      <a:pt x="196" y="182"/>
                    </a:lnTo>
                    <a:lnTo>
                      <a:pt x="190" y="183"/>
                    </a:lnTo>
                    <a:lnTo>
                      <a:pt x="182" y="176"/>
                    </a:lnTo>
                    <a:lnTo>
                      <a:pt x="179" y="172"/>
                    </a:lnTo>
                    <a:lnTo>
                      <a:pt x="179" y="167"/>
                    </a:lnTo>
                    <a:lnTo>
                      <a:pt x="184" y="165"/>
                    </a:lnTo>
                    <a:lnTo>
                      <a:pt x="190" y="160"/>
                    </a:lnTo>
                    <a:lnTo>
                      <a:pt x="184" y="159"/>
                    </a:lnTo>
                    <a:lnTo>
                      <a:pt x="178" y="155"/>
                    </a:lnTo>
                    <a:lnTo>
                      <a:pt x="173" y="161"/>
                    </a:lnTo>
                    <a:lnTo>
                      <a:pt x="166" y="160"/>
                    </a:lnTo>
                    <a:lnTo>
                      <a:pt x="153" y="162"/>
                    </a:lnTo>
                    <a:lnTo>
                      <a:pt x="143" y="154"/>
                    </a:lnTo>
                    <a:lnTo>
                      <a:pt x="147" y="155"/>
                    </a:lnTo>
                    <a:lnTo>
                      <a:pt x="157" y="153"/>
                    </a:lnTo>
                    <a:lnTo>
                      <a:pt x="153" y="145"/>
                    </a:lnTo>
                    <a:lnTo>
                      <a:pt x="143" y="135"/>
                    </a:lnTo>
                    <a:lnTo>
                      <a:pt x="132" y="134"/>
                    </a:lnTo>
                    <a:lnTo>
                      <a:pt x="130" y="129"/>
                    </a:lnTo>
                    <a:lnTo>
                      <a:pt x="120" y="124"/>
                    </a:lnTo>
                    <a:lnTo>
                      <a:pt x="109" y="126"/>
                    </a:lnTo>
                    <a:lnTo>
                      <a:pt x="104" y="124"/>
                    </a:lnTo>
                    <a:lnTo>
                      <a:pt x="100" y="112"/>
                    </a:lnTo>
                    <a:lnTo>
                      <a:pt x="105" y="108"/>
                    </a:lnTo>
                    <a:lnTo>
                      <a:pt x="118" y="110"/>
                    </a:lnTo>
                    <a:lnTo>
                      <a:pt x="129" y="105"/>
                    </a:lnTo>
                    <a:lnTo>
                      <a:pt x="119" y="100"/>
                    </a:lnTo>
                    <a:lnTo>
                      <a:pt x="109" y="102"/>
                    </a:lnTo>
                    <a:lnTo>
                      <a:pt x="107" y="100"/>
                    </a:lnTo>
                    <a:lnTo>
                      <a:pt x="105" y="94"/>
                    </a:lnTo>
                    <a:lnTo>
                      <a:pt x="99" y="99"/>
                    </a:lnTo>
                    <a:lnTo>
                      <a:pt x="96" y="89"/>
                    </a:lnTo>
                    <a:lnTo>
                      <a:pt x="86" y="83"/>
                    </a:lnTo>
                    <a:lnTo>
                      <a:pt x="82" y="84"/>
                    </a:lnTo>
                    <a:lnTo>
                      <a:pt x="80" y="80"/>
                    </a:lnTo>
                    <a:lnTo>
                      <a:pt x="72" y="86"/>
                    </a:lnTo>
                    <a:lnTo>
                      <a:pt x="65" y="80"/>
                    </a:lnTo>
                    <a:lnTo>
                      <a:pt x="66" y="70"/>
                    </a:lnTo>
                    <a:lnTo>
                      <a:pt x="70" y="65"/>
                    </a:lnTo>
                    <a:lnTo>
                      <a:pt x="66" y="65"/>
                    </a:lnTo>
                    <a:lnTo>
                      <a:pt x="60" y="61"/>
                    </a:lnTo>
                    <a:lnTo>
                      <a:pt x="56" y="70"/>
                    </a:lnTo>
                    <a:lnTo>
                      <a:pt x="49" y="61"/>
                    </a:lnTo>
                    <a:lnTo>
                      <a:pt x="45" y="62"/>
                    </a:lnTo>
                    <a:lnTo>
                      <a:pt x="40" y="59"/>
                    </a:lnTo>
                    <a:lnTo>
                      <a:pt x="34" y="67"/>
                    </a:lnTo>
                    <a:lnTo>
                      <a:pt x="29" y="64"/>
                    </a:lnTo>
                    <a:lnTo>
                      <a:pt x="27" y="62"/>
                    </a:lnTo>
                    <a:lnTo>
                      <a:pt x="29" y="57"/>
                    </a:lnTo>
                    <a:lnTo>
                      <a:pt x="30" y="48"/>
                    </a:lnTo>
                    <a:lnTo>
                      <a:pt x="24" y="45"/>
                    </a:lnTo>
                    <a:lnTo>
                      <a:pt x="23" y="37"/>
                    </a:lnTo>
                    <a:lnTo>
                      <a:pt x="33" y="35"/>
                    </a:lnTo>
                    <a:lnTo>
                      <a:pt x="41" y="36"/>
                    </a:lnTo>
                    <a:lnTo>
                      <a:pt x="45" y="41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00" name="Freeform 287"/>
              <p:cNvSpPr>
                <a:spLocks noChangeAspect="1"/>
              </p:cNvSpPr>
              <p:nvPr/>
            </p:nvSpPr>
            <p:spPr bwMode="gray">
              <a:xfrm>
                <a:off x="1425" y="1404"/>
                <a:ext cx="47" cy="44"/>
              </a:xfrm>
              <a:custGeom>
                <a:avLst/>
                <a:gdLst/>
                <a:ahLst/>
                <a:cxnLst>
                  <a:cxn ang="0">
                    <a:pos x="132" y="38"/>
                  </a:cxn>
                  <a:cxn ang="0">
                    <a:pos x="118" y="33"/>
                  </a:cxn>
                  <a:cxn ang="0">
                    <a:pos x="118" y="18"/>
                  </a:cxn>
                  <a:cxn ang="0">
                    <a:pos x="104" y="4"/>
                  </a:cxn>
                  <a:cxn ang="0">
                    <a:pos x="86" y="0"/>
                  </a:cxn>
                  <a:cxn ang="0">
                    <a:pos x="73" y="20"/>
                  </a:cxn>
                  <a:cxn ang="0">
                    <a:pos x="71" y="52"/>
                  </a:cxn>
                  <a:cxn ang="0">
                    <a:pos x="66" y="51"/>
                  </a:cxn>
                  <a:cxn ang="0">
                    <a:pos x="53" y="57"/>
                  </a:cxn>
                  <a:cxn ang="0">
                    <a:pos x="53" y="73"/>
                  </a:cxn>
                  <a:cxn ang="0">
                    <a:pos x="50" y="98"/>
                  </a:cxn>
                  <a:cxn ang="0">
                    <a:pos x="40" y="109"/>
                  </a:cxn>
                  <a:cxn ang="0">
                    <a:pos x="11" y="119"/>
                  </a:cxn>
                  <a:cxn ang="0">
                    <a:pos x="0" y="136"/>
                  </a:cxn>
                  <a:cxn ang="0">
                    <a:pos x="10" y="163"/>
                  </a:cxn>
                  <a:cxn ang="0">
                    <a:pos x="21" y="158"/>
                  </a:cxn>
                  <a:cxn ang="0">
                    <a:pos x="32" y="152"/>
                  </a:cxn>
                  <a:cxn ang="0">
                    <a:pos x="44" y="167"/>
                  </a:cxn>
                  <a:cxn ang="0">
                    <a:pos x="55" y="175"/>
                  </a:cxn>
                  <a:cxn ang="0">
                    <a:pos x="62" y="165"/>
                  </a:cxn>
                  <a:cxn ang="0">
                    <a:pos x="71" y="180"/>
                  </a:cxn>
                  <a:cxn ang="0">
                    <a:pos x="89" y="180"/>
                  </a:cxn>
                  <a:cxn ang="0">
                    <a:pos x="109" y="202"/>
                  </a:cxn>
                  <a:cxn ang="0">
                    <a:pos x="132" y="210"/>
                  </a:cxn>
                  <a:cxn ang="0">
                    <a:pos x="136" y="202"/>
                  </a:cxn>
                  <a:cxn ang="0">
                    <a:pos x="167" y="221"/>
                  </a:cxn>
                  <a:cxn ang="0">
                    <a:pos x="186" y="195"/>
                  </a:cxn>
                  <a:cxn ang="0">
                    <a:pos x="209" y="179"/>
                  </a:cxn>
                  <a:cxn ang="0">
                    <a:pos x="216" y="186"/>
                  </a:cxn>
                  <a:cxn ang="0">
                    <a:pos x="233" y="174"/>
                  </a:cxn>
                  <a:cxn ang="0">
                    <a:pos x="231" y="163"/>
                  </a:cxn>
                  <a:cxn ang="0">
                    <a:pos x="207" y="153"/>
                  </a:cxn>
                  <a:cxn ang="0">
                    <a:pos x="202" y="132"/>
                  </a:cxn>
                  <a:cxn ang="0">
                    <a:pos x="179" y="100"/>
                  </a:cxn>
                  <a:cxn ang="0">
                    <a:pos x="143" y="60"/>
                  </a:cxn>
                </a:cxnLst>
                <a:rect l="0" t="0" r="r" b="b"/>
                <a:pathLst>
                  <a:path w="236" h="221">
                    <a:moveTo>
                      <a:pt x="141" y="55"/>
                    </a:moveTo>
                    <a:lnTo>
                      <a:pt x="132" y="38"/>
                    </a:lnTo>
                    <a:lnTo>
                      <a:pt x="126" y="33"/>
                    </a:lnTo>
                    <a:lnTo>
                      <a:pt x="118" y="33"/>
                    </a:lnTo>
                    <a:lnTo>
                      <a:pt x="120" y="24"/>
                    </a:lnTo>
                    <a:lnTo>
                      <a:pt x="118" y="18"/>
                    </a:lnTo>
                    <a:lnTo>
                      <a:pt x="108" y="14"/>
                    </a:lnTo>
                    <a:lnTo>
                      <a:pt x="104" y="4"/>
                    </a:lnTo>
                    <a:lnTo>
                      <a:pt x="96" y="0"/>
                    </a:lnTo>
                    <a:lnTo>
                      <a:pt x="86" y="0"/>
                    </a:lnTo>
                    <a:lnTo>
                      <a:pt x="84" y="11"/>
                    </a:lnTo>
                    <a:lnTo>
                      <a:pt x="73" y="20"/>
                    </a:lnTo>
                    <a:lnTo>
                      <a:pt x="65" y="44"/>
                    </a:lnTo>
                    <a:lnTo>
                      <a:pt x="71" y="52"/>
                    </a:lnTo>
                    <a:lnTo>
                      <a:pt x="71" y="57"/>
                    </a:lnTo>
                    <a:lnTo>
                      <a:pt x="66" y="51"/>
                    </a:lnTo>
                    <a:lnTo>
                      <a:pt x="56" y="51"/>
                    </a:lnTo>
                    <a:lnTo>
                      <a:pt x="53" y="57"/>
                    </a:lnTo>
                    <a:lnTo>
                      <a:pt x="54" y="62"/>
                    </a:lnTo>
                    <a:lnTo>
                      <a:pt x="53" y="73"/>
                    </a:lnTo>
                    <a:lnTo>
                      <a:pt x="57" y="90"/>
                    </a:lnTo>
                    <a:lnTo>
                      <a:pt x="50" y="98"/>
                    </a:lnTo>
                    <a:lnTo>
                      <a:pt x="48" y="108"/>
                    </a:lnTo>
                    <a:lnTo>
                      <a:pt x="40" y="109"/>
                    </a:lnTo>
                    <a:lnTo>
                      <a:pt x="24" y="117"/>
                    </a:lnTo>
                    <a:lnTo>
                      <a:pt x="11" y="119"/>
                    </a:lnTo>
                    <a:lnTo>
                      <a:pt x="2" y="125"/>
                    </a:lnTo>
                    <a:lnTo>
                      <a:pt x="0" y="136"/>
                    </a:lnTo>
                    <a:lnTo>
                      <a:pt x="0" y="152"/>
                    </a:lnTo>
                    <a:lnTo>
                      <a:pt x="10" y="163"/>
                    </a:lnTo>
                    <a:lnTo>
                      <a:pt x="21" y="168"/>
                    </a:lnTo>
                    <a:lnTo>
                      <a:pt x="21" y="158"/>
                    </a:lnTo>
                    <a:lnTo>
                      <a:pt x="24" y="153"/>
                    </a:lnTo>
                    <a:lnTo>
                      <a:pt x="32" y="152"/>
                    </a:lnTo>
                    <a:lnTo>
                      <a:pt x="41" y="158"/>
                    </a:lnTo>
                    <a:lnTo>
                      <a:pt x="44" y="167"/>
                    </a:lnTo>
                    <a:lnTo>
                      <a:pt x="51" y="170"/>
                    </a:lnTo>
                    <a:lnTo>
                      <a:pt x="55" y="175"/>
                    </a:lnTo>
                    <a:lnTo>
                      <a:pt x="60" y="172"/>
                    </a:lnTo>
                    <a:lnTo>
                      <a:pt x="62" y="165"/>
                    </a:lnTo>
                    <a:lnTo>
                      <a:pt x="71" y="172"/>
                    </a:lnTo>
                    <a:lnTo>
                      <a:pt x="71" y="180"/>
                    </a:lnTo>
                    <a:lnTo>
                      <a:pt x="77" y="183"/>
                    </a:lnTo>
                    <a:lnTo>
                      <a:pt x="89" y="180"/>
                    </a:lnTo>
                    <a:lnTo>
                      <a:pt x="99" y="196"/>
                    </a:lnTo>
                    <a:lnTo>
                      <a:pt x="109" y="202"/>
                    </a:lnTo>
                    <a:lnTo>
                      <a:pt x="129" y="206"/>
                    </a:lnTo>
                    <a:lnTo>
                      <a:pt x="132" y="210"/>
                    </a:lnTo>
                    <a:lnTo>
                      <a:pt x="134" y="202"/>
                    </a:lnTo>
                    <a:lnTo>
                      <a:pt x="136" y="202"/>
                    </a:lnTo>
                    <a:lnTo>
                      <a:pt x="152" y="213"/>
                    </a:lnTo>
                    <a:lnTo>
                      <a:pt x="167" y="221"/>
                    </a:lnTo>
                    <a:lnTo>
                      <a:pt x="177" y="216"/>
                    </a:lnTo>
                    <a:lnTo>
                      <a:pt x="186" y="195"/>
                    </a:lnTo>
                    <a:lnTo>
                      <a:pt x="194" y="194"/>
                    </a:lnTo>
                    <a:lnTo>
                      <a:pt x="209" y="179"/>
                    </a:lnTo>
                    <a:lnTo>
                      <a:pt x="216" y="178"/>
                    </a:lnTo>
                    <a:lnTo>
                      <a:pt x="216" y="186"/>
                    </a:lnTo>
                    <a:lnTo>
                      <a:pt x="223" y="183"/>
                    </a:lnTo>
                    <a:lnTo>
                      <a:pt x="233" y="174"/>
                    </a:lnTo>
                    <a:lnTo>
                      <a:pt x="236" y="164"/>
                    </a:lnTo>
                    <a:lnTo>
                      <a:pt x="231" y="163"/>
                    </a:lnTo>
                    <a:lnTo>
                      <a:pt x="220" y="169"/>
                    </a:lnTo>
                    <a:lnTo>
                      <a:pt x="207" y="153"/>
                    </a:lnTo>
                    <a:lnTo>
                      <a:pt x="202" y="142"/>
                    </a:lnTo>
                    <a:lnTo>
                      <a:pt x="202" y="132"/>
                    </a:lnTo>
                    <a:lnTo>
                      <a:pt x="190" y="110"/>
                    </a:lnTo>
                    <a:lnTo>
                      <a:pt x="179" y="100"/>
                    </a:lnTo>
                    <a:lnTo>
                      <a:pt x="174" y="89"/>
                    </a:lnTo>
                    <a:lnTo>
                      <a:pt x="143" y="60"/>
                    </a:lnTo>
                    <a:lnTo>
                      <a:pt x="141" y="55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01" name="Freeform 288"/>
              <p:cNvSpPr>
                <a:spLocks noChangeAspect="1"/>
              </p:cNvSpPr>
              <p:nvPr/>
            </p:nvSpPr>
            <p:spPr bwMode="gray">
              <a:xfrm>
                <a:off x="1134" y="1234"/>
                <a:ext cx="117" cy="130"/>
              </a:xfrm>
              <a:custGeom>
                <a:avLst/>
                <a:gdLst/>
                <a:ahLst/>
                <a:cxnLst>
                  <a:cxn ang="0">
                    <a:pos x="109" y="137"/>
                  </a:cxn>
                  <a:cxn ang="0">
                    <a:pos x="97" y="189"/>
                  </a:cxn>
                  <a:cxn ang="0">
                    <a:pos x="84" y="213"/>
                  </a:cxn>
                  <a:cxn ang="0">
                    <a:pos x="72" y="242"/>
                  </a:cxn>
                  <a:cxn ang="0">
                    <a:pos x="66" y="272"/>
                  </a:cxn>
                  <a:cxn ang="0">
                    <a:pos x="55" y="288"/>
                  </a:cxn>
                  <a:cxn ang="0">
                    <a:pos x="66" y="305"/>
                  </a:cxn>
                  <a:cxn ang="0">
                    <a:pos x="72" y="321"/>
                  </a:cxn>
                  <a:cxn ang="0">
                    <a:pos x="41" y="333"/>
                  </a:cxn>
                  <a:cxn ang="0">
                    <a:pos x="46" y="358"/>
                  </a:cxn>
                  <a:cxn ang="0">
                    <a:pos x="44" y="380"/>
                  </a:cxn>
                  <a:cxn ang="0">
                    <a:pos x="44" y="391"/>
                  </a:cxn>
                  <a:cxn ang="0">
                    <a:pos x="40" y="409"/>
                  </a:cxn>
                  <a:cxn ang="0">
                    <a:pos x="27" y="430"/>
                  </a:cxn>
                  <a:cxn ang="0">
                    <a:pos x="30" y="449"/>
                  </a:cxn>
                  <a:cxn ang="0">
                    <a:pos x="18" y="465"/>
                  </a:cxn>
                  <a:cxn ang="0">
                    <a:pos x="11" y="479"/>
                  </a:cxn>
                  <a:cxn ang="0">
                    <a:pos x="0" y="500"/>
                  </a:cxn>
                  <a:cxn ang="0">
                    <a:pos x="49" y="504"/>
                  </a:cxn>
                  <a:cxn ang="0">
                    <a:pos x="41" y="511"/>
                  </a:cxn>
                  <a:cxn ang="0">
                    <a:pos x="66" y="519"/>
                  </a:cxn>
                  <a:cxn ang="0">
                    <a:pos x="99" y="541"/>
                  </a:cxn>
                  <a:cxn ang="0">
                    <a:pos x="124" y="585"/>
                  </a:cxn>
                  <a:cxn ang="0">
                    <a:pos x="163" y="650"/>
                  </a:cxn>
                  <a:cxn ang="0">
                    <a:pos x="215" y="603"/>
                  </a:cxn>
                  <a:cxn ang="0">
                    <a:pos x="238" y="587"/>
                  </a:cxn>
                  <a:cxn ang="0">
                    <a:pos x="249" y="601"/>
                  </a:cxn>
                  <a:cxn ang="0">
                    <a:pos x="264" y="581"/>
                  </a:cxn>
                  <a:cxn ang="0">
                    <a:pos x="279" y="587"/>
                  </a:cxn>
                  <a:cxn ang="0">
                    <a:pos x="298" y="549"/>
                  </a:cxn>
                  <a:cxn ang="0">
                    <a:pos x="299" y="511"/>
                  </a:cxn>
                  <a:cxn ang="0">
                    <a:pos x="313" y="461"/>
                  </a:cxn>
                  <a:cxn ang="0">
                    <a:pos x="328" y="455"/>
                  </a:cxn>
                  <a:cxn ang="0">
                    <a:pos x="362" y="433"/>
                  </a:cxn>
                  <a:cxn ang="0">
                    <a:pos x="371" y="381"/>
                  </a:cxn>
                  <a:cxn ang="0">
                    <a:pos x="406" y="357"/>
                  </a:cxn>
                  <a:cxn ang="0">
                    <a:pos x="462" y="309"/>
                  </a:cxn>
                  <a:cxn ang="0">
                    <a:pos x="514" y="267"/>
                  </a:cxn>
                  <a:cxn ang="0">
                    <a:pos x="581" y="203"/>
                  </a:cxn>
                  <a:cxn ang="0">
                    <a:pos x="552" y="176"/>
                  </a:cxn>
                  <a:cxn ang="0">
                    <a:pos x="506" y="119"/>
                  </a:cxn>
                  <a:cxn ang="0">
                    <a:pos x="462" y="69"/>
                  </a:cxn>
                  <a:cxn ang="0">
                    <a:pos x="385" y="78"/>
                  </a:cxn>
                  <a:cxn ang="0">
                    <a:pos x="384" y="105"/>
                  </a:cxn>
                  <a:cxn ang="0">
                    <a:pos x="368" y="108"/>
                  </a:cxn>
                  <a:cxn ang="0">
                    <a:pos x="373" y="78"/>
                  </a:cxn>
                  <a:cxn ang="0">
                    <a:pos x="352" y="86"/>
                  </a:cxn>
                  <a:cxn ang="0">
                    <a:pos x="338" y="102"/>
                  </a:cxn>
                  <a:cxn ang="0">
                    <a:pos x="304" y="52"/>
                  </a:cxn>
                  <a:cxn ang="0">
                    <a:pos x="276" y="13"/>
                  </a:cxn>
                  <a:cxn ang="0">
                    <a:pos x="224" y="14"/>
                  </a:cxn>
                  <a:cxn ang="0">
                    <a:pos x="157" y="19"/>
                  </a:cxn>
                  <a:cxn ang="0">
                    <a:pos x="158" y="46"/>
                  </a:cxn>
                  <a:cxn ang="0">
                    <a:pos x="150" y="21"/>
                  </a:cxn>
                  <a:cxn ang="0">
                    <a:pos x="139" y="27"/>
                  </a:cxn>
                  <a:cxn ang="0">
                    <a:pos x="120" y="27"/>
                  </a:cxn>
                  <a:cxn ang="0">
                    <a:pos x="99" y="31"/>
                  </a:cxn>
                  <a:cxn ang="0">
                    <a:pos x="75" y="42"/>
                  </a:cxn>
                  <a:cxn ang="0">
                    <a:pos x="84" y="78"/>
                  </a:cxn>
                </a:cxnLst>
                <a:rect l="0" t="0" r="r" b="b"/>
                <a:pathLst>
                  <a:path w="582" h="653">
                    <a:moveTo>
                      <a:pt x="93" y="117"/>
                    </a:moveTo>
                    <a:lnTo>
                      <a:pt x="100" y="129"/>
                    </a:lnTo>
                    <a:lnTo>
                      <a:pt x="109" y="137"/>
                    </a:lnTo>
                    <a:lnTo>
                      <a:pt x="113" y="148"/>
                    </a:lnTo>
                    <a:lnTo>
                      <a:pt x="105" y="161"/>
                    </a:lnTo>
                    <a:lnTo>
                      <a:pt x="97" y="189"/>
                    </a:lnTo>
                    <a:lnTo>
                      <a:pt x="93" y="198"/>
                    </a:lnTo>
                    <a:lnTo>
                      <a:pt x="84" y="208"/>
                    </a:lnTo>
                    <a:lnTo>
                      <a:pt x="84" y="213"/>
                    </a:lnTo>
                    <a:lnTo>
                      <a:pt x="81" y="225"/>
                    </a:lnTo>
                    <a:lnTo>
                      <a:pt x="76" y="229"/>
                    </a:lnTo>
                    <a:lnTo>
                      <a:pt x="72" y="242"/>
                    </a:lnTo>
                    <a:lnTo>
                      <a:pt x="72" y="251"/>
                    </a:lnTo>
                    <a:lnTo>
                      <a:pt x="65" y="263"/>
                    </a:lnTo>
                    <a:lnTo>
                      <a:pt x="66" y="272"/>
                    </a:lnTo>
                    <a:lnTo>
                      <a:pt x="64" y="275"/>
                    </a:lnTo>
                    <a:lnTo>
                      <a:pt x="60" y="284"/>
                    </a:lnTo>
                    <a:lnTo>
                      <a:pt x="55" y="288"/>
                    </a:lnTo>
                    <a:lnTo>
                      <a:pt x="57" y="299"/>
                    </a:lnTo>
                    <a:lnTo>
                      <a:pt x="64" y="298"/>
                    </a:lnTo>
                    <a:lnTo>
                      <a:pt x="66" y="305"/>
                    </a:lnTo>
                    <a:lnTo>
                      <a:pt x="72" y="309"/>
                    </a:lnTo>
                    <a:lnTo>
                      <a:pt x="73" y="315"/>
                    </a:lnTo>
                    <a:lnTo>
                      <a:pt x="72" y="321"/>
                    </a:lnTo>
                    <a:lnTo>
                      <a:pt x="51" y="331"/>
                    </a:lnTo>
                    <a:lnTo>
                      <a:pt x="43" y="327"/>
                    </a:lnTo>
                    <a:lnTo>
                      <a:pt x="41" y="333"/>
                    </a:lnTo>
                    <a:lnTo>
                      <a:pt x="44" y="342"/>
                    </a:lnTo>
                    <a:lnTo>
                      <a:pt x="46" y="345"/>
                    </a:lnTo>
                    <a:lnTo>
                      <a:pt x="46" y="358"/>
                    </a:lnTo>
                    <a:lnTo>
                      <a:pt x="48" y="359"/>
                    </a:lnTo>
                    <a:lnTo>
                      <a:pt x="48" y="366"/>
                    </a:lnTo>
                    <a:lnTo>
                      <a:pt x="44" y="380"/>
                    </a:lnTo>
                    <a:lnTo>
                      <a:pt x="49" y="377"/>
                    </a:lnTo>
                    <a:lnTo>
                      <a:pt x="50" y="387"/>
                    </a:lnTo>
                    <a:lnTo>
                      <a:pt x="44" y="391"/>
                    </a:lnTo>
                    <a:lnTo>
                      <a:pt x="38" y="400"/>
                    </a:lnTo>
                    <a:lnTo>
                      <a:pt x="45" y="404"/>
                    </a:lnTo>
                    <a:lnTo>
                      <a:pt x="40" y="409"/>
                    </a:lnTo>
                    <a:lnTo>
                      <a:pt x="33" y="406"/>
                    </a:lnTo>
                    <a:lnTo>
                      <a:pt x="27" y="418"/>
                    </a:lnTo>
                    <a:lnTo>
                      <a:pt x="27" y="430"/>
                    </a:lnTo>
                    <a:lnTo>
                      <a:pt x="21" y="435"/>
                    </a:lnTo>
                    <a:lnTo>
                      <a:pt x="22" y="441"/>
                    </a:lnTo>
                    <a:lnTo>
                      <a:pt x="30" y="449"/>
                    </a:lnTo>
                    <a:lnTo>
                      <a:pt x="12" y="455"/>
                    </a:lnTo>
                    <a:lnTo>
                      <a:pt x="17" y="457"/>
                    </a:lnTo>
                    <a:lnTo>
                      <a:pt x="18" y="465"/>
                    </a:lnTo>
                    <a:lnTo>
                      <a:pt x="13" y="463"/>
                    </a:lnTo>
                    <a:lnTo>
                      <a:pt x="10" y="471"/>
                    </a:lnTo>
                    <a:lnTo>
                      <a:pt x="11" y="479"/>
                    </a:lnTo>
                    <a:lnTo>
                      <a:pt x="16" y="482"/>
                    </a:lnTo>
                    <a:lnTo>
                      <a:pt x="8" y="499"/>
                    </a:lnTo>
                    <a:lnTo>
                      <a:pt x="0" y="500"/>
                    </a:lnTo>
                    <a:lnTo>
                      <a:pt x="3" y="509"/>
                    </a:lnTo>
                    <a:lnTo>
                      <a:pt x="30" y="499"/>
                    </a:lnTo>
                    <a:lnTo>
                      <a:pt x="49" y="504"/>
                    </a:lnTo>
                    <a:lnTo>
                      <a:pt x="51" y="509"/>
                    </a:lnTo>
                    <a:lnTo>
                      <a:pt x="41" y="505"/>
                    </a:lnTo>
                    <a:lnTo>
                      <a:pt x="41" y="511"/>
                    </a:lnTo>
                    <a:lnTo>
                      <a:pt x="60" y="522"/>
                    </a:lnTo>
                    <a:lnTo>
                      <a:pt x="66" y="530"/>
                    </a:lnTo>
                    <a:lnTo>
                      <a:pt x="66" y="519"/>
                    </a:lnTo>
                    <a:lnTo>
                      <a:pt x="75" y="520"/>
                    </a:lnTo>
                    <a:lnTo>
                      <a:pt x="75" y="531"/>
                    </a:lnTo>
                    <a:lnTo>
                      <a:pt x="99" y="541"/>
                    </a:lnTo>
                    <a:lnTo>
                      <a:pt x="113" y="560"/>
                    </a:lnTo>
                    <a:lnTo>
                      <a:pt x="116" y="575"/>
                    </a:lnTo>
                    <a:lnTo>
                      <a:pt x="124" y="585"/>
                    </a:lnTo>
                    <a:lnTo>
                      <a:pt x="139" y="632"/>
                    </a:lnTo>
                    <a:lnTo>
                      <a:pt x="151" y="653"/>
                    </a:lnTo>
                    <a:lnTo>
                      <a:pt x="163" y="650"/>
                    </a:lnTo>
                    <a:lnTo>
                      <a:pt x="180" y="628"/>
                    </a:lnTo>
                    <a:lnTo>
                      <a:pt x="194" y="624"/>
                    </a:lnTo>
                    <a:lnTo>
                      <a:pt x="215" y="603"/>
                    </a:lnTo>
                    <a:lnTo>
                      <a:pt x="223" y="592"/>
                    </a:lnTo>
                    <a:lnTo>
                      <a:pt x="229" y="580"/>
                    </a:lnTo>
                    <a:lnTo>
                      <a:pt x="238" y="587"/>
                    </a:lnTo>
                    <a:lnTo>
                      <a:pt x="239" y="592"/>
                    </a:lnTo>
                    <a:lnTo>
                      <a:pt x="238" y="600"/>
                    </a:lnTo>
                    <a:lnTo>
                      <a:pt x="249" y="601"/>
                    </a:lnTo>
                    <a:lnTo>
                      <a:pt x="259" y="600"/>
                    </a:lnTo>
                    <a:lnTo>
                      <a:pt x="263" y="591"/>
                    </a:lnTo>
                    <a:lnTo>
                      <a:pt x="264" y="581"/>
                    </a:lnTo>
                    <a:lnTo>
                      <a:pt x="269" y="590"/>
                    </a:lnTo>
                    <a:lnTo>
                      <a:pt x="272" y="591"/>
                    </a:lnTo>
                    <a:lnTo>
                      <a:pt x="279" y="587"/>
                    </a:lnTo>
                    <a:lnTo>
                      <a:pt x="291" y="575"/>
                    </a:lnTo>
                    <a:lnTo>
                      <a:pt x="298" y="562"/>
                    </a:lnTo>
                    <a:lnTo>
                      <a:pt x="298" y="549"/>
                    </a:lnTo>
                    <a:lnTo>
                      <a:pt x="301" y="542"/>
                    </a:lnTo>
                    <a:lnTo>
                      <a:pt x="298" y="537"/>
                    </a:lnTo>
                    <a:lnTo>
                      <a:pt x="299" y="511"/>
                    </a:lnTo>
                    <a:lnTo>
                      <a:pt x="297" y="501"/>
                    </a:lnTo>
                    <a:lnTo>
                      <a:pt x="310" y="474"/>
                    </a:lnTo>
                    <a:lnTo>
                      <a:pt x="313" y="461"/>
                    </a:lnTo>
                    <a:lnTo>
                      <a:pt x="314" y="449"/>
                    </a:lnTo>
                    <a:lnTo>
                      <a:pt x="317" y="446"/>
                    </a:lnTo>
                    <a:lnTo>
                      <a:pt x="328" y="455"/>
                    </a:lnTo>
                    <a:lnTo>
                      <a:pt x="336" y="446"/>
                    </a:lnTo>
                    <a:lnTo>
                      <a:pt x="346" y="444"/>
                    </a:lnTo>
                    <a:lnTo>
                      <a:pt x="362" y="433"/>
                    </a:lnTo>
                    <a:lnTo>
                      <a:pt x="366" y="412"/>
                    </a:lnTo>
                    <a:lnTo>
                      <a:pt x="371" y="395"/>
                    </a:lnTo>
                    <a:lnTo>
                      <a:pt x="371" y="381"/>
                    </a:lnTo>
                    <a:lnTo>
                      <a:pt x="379" y="370"/>
                    </a:lnTo>
                    <a:lnTo>
                      <a:pt x="392" y="361"/>
                    </a:lnTo>
                    <a:lnTo>
                      <a:pt x="406" y="357"/>
                    </a:lnTo>
                    <a:lnTo>
                      <a:pt x="416" y="343"/>
                    </a:lnTo>
                    <a:lnTo>
                      <a:pt x="438" y="330"/>
                    </a:lnTo>
                    <a:lnTo>
                      <a:pt x="462" y="309"/>
                    </a:lnTo>
                    <a:lnTo>
                      <a:pt x="474" y="304"/>
                    </a:lnTo>
                    <a:lnTo>
                      <a:pt x="481" y="294"/>
                    </a:lnTo>
                    <a:lnTo>
                      <a:pt x="514" y="267"/>
                    </a:lnTo>
                    <a:lnTo>
                      <a:pt x="550" y="251"/>
                    </a:lnTo>
                    <a:lnTo>
                      <a:pt x="582" y="224"/>
                    </a:lnTo>
                    <a:lnTo>
                      <a:pt x="581" y="203"/>
                    </a:lnTo>
                    <a:lnTo>
                      <a:pt x="573" y="198"/>
                    </a:lnTo>
                    <a:lnTo>
                      <a:pt x="561" y="180"/>
                    </a:lnTo>
                    <a:lnTo>
                      <a:pt x="552" y="176"/>
                    </a:lnTo>
                    <a:lnTo>
                      <a:pt x="535" y="150"/>
                    </a:lnTo>
                    <a:lnTo>
                      <a:pt x="512" y="129"/>
                    </a:lnTo>
                    <a:lnTo>
                      <a:pt x="506" y="119"/>
                    </a:lnTo>
                    <a:lnTo>
                      <a:pt x="487" y="95"/>
                    </a:lnTo>
                    <a:lnTo>
                      <a:pt x="478" y="89"/>
                    </a:lnTo>
                    <a:lnTo>
                      <a:pt x="462" y="69"/>
                    </a:lnTo>
                    <a:lnTo>
                      <a:pt x="420" y="59"/>
                    </a:lnTo>
                    <a:lnTo>
                      <a:pt x="390" y="73"/>
                    </a:lnTo>
                    <a:lnTo>
                      <a:pt x="385" y="78"/>
                    </a:lnTo>
                    <a:lnTo>
                      <a:pt x="382" y="86"/>
                    </a:lnTo>
                    <a:lnTo>
                      <a:pt x="389" y="96"/>
                    </a:lnTo>
                    <a:lnTo>
                      <a:pt x="384" y="105"/>
                    </a:lnTo>
                    <a:lnTo>
                      <a:pt x="382" y="115"/>
                    </a:lnTo>
                    <a:lnTo>
                      <a:pt x="371" y="121"/>
                    </a:lnTo>
                    <a:lnTo>
                      <a:pt x="368" y="108"/>
                    </a:lnTo>
                    <a:lnTo>
                      <a:pt x="374" y="101"/>
                    </a:lnTo>
                    <a:lnTo>
                      <a:pt x="374" y="85"/>
                    </a:lnTo>
                    <a:lnTo>
                      <a:pt x="373" y="78"/>
                    </a:lnTo>
                    <a:lnTo>
                      <a:pt x="358" y="75"/>
                    </a:lnTo>
                    <a:lnTo>
                      <a:pt x="352" y="81"/>
                    </a:lnTo>
                    <a:lnTo>
                      <a:pt x="352" y="86"/>
                    </a:lnTo>
                    <a:lnTo>
                      <a:pt x="345" y="92"/>
                    </a:lnTo>
                    <a:lnTo>
                      <a:pt x="340" y="111"/>
                    </a:lnTo>
                    <a:lnTo>
                      <a:pt x="338" y="102"/>
                    </a:lnTo>
                    <a:lnTo>
                      <a:pt x="336" y="90"/>
                    </a:lnTo>
                    <a:lnTo>
                      <a:pt x="345" y="76"/>
                    </a:lnTo>
                    <a:lnTo>
                      <a:pt x="304" y="52"/>
                    </a:lnTo>
                    <a:lnTo>
                      <a:pt x="291" y="33"/>
                    </a:lnTo>
                    <a:lnTo>
                      <a:pt x="279" y="24"/>
                    </a:lnTo>
                    <a:lnTo>
                      <a:pt x="276" y="13"/>
                    </a:lnTo>
                    <a:lnTo>
                      <a:pt x="244" y="0"/>
                    </a:lnTo>
                    <a:lnTo>
                      <a:pt x="231" y="3"/>
                    </a:lnTo>
                    <a:lnTo>
                      <a:pt x="224" y="14"/>
                    </a:lnTo>
                    <a:lnTo>
                      <a:pt x="213" y="9"/>
                    </a:lnTo>
                    <a:lnTo>
                      <a:pt x="197" y="16"/>
                    </a:lnTo>
                    <a:lnTo>
                      <a:pt x="157" y="19"/>
                    </a:lnTo>
                    <a:lnTo>
                      <a:pt x="156" y="24"/>
                    </a:lnTo>
                    <a:lnTo>
                      <a:pt x="158" y="36"/>
                    </a:lnTo>
                    <a:lnTo>
                      <a:pt x="158" y="46"/>
                    </a:lnTo>
                    <a:lnTo>
                      <a:pt x="154" y="36"/>
                    </a:lnTo>
                    <a:lnTo>
                      <a:pt x="151" y="31"/>
                    </a:lnTo>
                    <a:lnTo>
                      <a:pt x="150" y="21"/>
                    </a:lnTo>
                    <a:lnTo>
                      <a:pt x="146" y="19"/>
                    </a:lnTo>
                    <a:lnTo>
                      <a:pt x="141" y="29"/>
                    </a:lnTo>
                    <a:lnTo>
                      <a:pt x="139" y="27"/>
                    </a:lnTo>
                    <a:lnTo>
                      <a:pt x="136" y="20"/>
                    </a:lnTo>
                    <a:lnTo>
                      <a:pt x="120" y="24"/>
                    </a:lnTo>
                    <a:lnTo>
                      <a:pt x="120" y="27"/>
                    </a:lnTo>
                    <a:lnTo>
                      <a:pt x="105" y="24"/>
                    </a:lnTo>
                    <a:lnTo>
                      <a:pt x="99" y="25"/>
                    </a:lnTo>
                    <a:lnTo>
                      <a:pt x="99" y="31"/>
                    </a:lnTo>
                    <a:lnTo>
                      <a:pt x="83" y="33"/>
                    </a:lnTo>
                    <a:lnTo>
                      <a:pt x="70" y="40"/>
                    </a:lnTo>
                    <a:lnTo>
                      <a:pt x="75" y="42"/>
                    </a:lnTo>
                    <a:lnTo>
                      <a:pt x="80" y="63"/>
                    </a:lnTo>
                    <a:lnTo>
                      <a:pt x="93" y="73"/>
                    </a:lnTo>
                    <a:lnTo>
                      <a:pt x="84" y="78"/>
                    </a:lnTo>
                    <a:lnTo>
                      <a:pt x="83" y="89"/>
                    </a:lnTo>
                    <a:lnTo>
                      <a:pt x="93" y="117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02" name="Freeform 289"/>
              <p:cNvSpPr>
                <a:spLocks noChangeAspect="1"/>
              </p:cNvSpPr>
              <p:nvPr/>
            </p:nvSpPr>
            <p:spPr bwMode="gray">
              <a:xfrm>
                <a:off x="1210" y="1283"/>
                <a:ext cx="200" cy="164"/>
              </a:xfrm>
              <a:custGeom>
                <a:avLst/>
                <a:gdLst/>
                <a:ahLst/>
                <a:cxnLst>
                  <a:cxn ang="0">
                    <a:pos x="126" y="657"/>
                  </a:cxn>
                  <a:cxn ang="0">
                    <a:pos x="169" y="549"/>
                  </a:cxn>
                  <a:cxn ang="0">
                    <a:pos x="358" y="544"/>
                  </a:cxn>
                  <a:cxn ang="0">
                    <a:pos x="368" y="506"/>
                  </a:cxn>
                  <a:cxn ang="0">
                    <a:pos x="282" y="473"/>
                  </a:cxn>
                  <a:cxn ang="0">
                    <a:pos x="101" y="478"/>
                  </a:cxn>
                  <a:cxn ang="0">
                    <a:pos x="62" y="396"/>
                  </a:cxn>
                  <a:cxn ang="0">
                    <a:pos x="178" y="361"/>
                  </a:cxn>
                  <a:cxn ang="0">
                    <a:pos x="133" y="340"/>
                  </a:cxn>
                  <a:cxn ang="0">
                    <a:pos x="79" y="345"/>
                  </a:cxn>
                  <a:cxn ang="0">
                    <a:pos x="47" y="338"/>
                  </a:cxn>
                  <a:cxn ang="0">
                    <a:pos x="29" y="309"/>
                  </a:cxn>
                  <a:cxn ang="0">
                    <a:pos x="52" y="209"/>
                  </a:cxn>
                  <a:cxn ang="0">
                    <a:pos x="46" y="135"/>
                  </a:cxn>
                  <a:cxn ang="0">
                    <a:pos x="239" y="0"/>
                  </a:cxn>
                  <a:cxn ang="0">
                    <a:pos x="272" y="94"/>
                  </a:cxn>
                  <a:cxn ang="0">
                    <a:pos x="244" y="146"/>
                  </a:cxn>
                  <a:cxn ang="0">
                    <a:pos x="300" y="81"/>
                  </a:cxn>
                  <a:cxn ang="0">
                    <a:pos x="406" y="106"/>
                  </a:cxn>
                  <a:cxn ang="0">
                    <a:pos x="415" y="173"/>
                  </a:cxn>
                  <a:cxn ang="0">
                    <a:pos x="446" y="157"/>
                  </a:cxn>
                  <a:cxn ang="0">
                    <a:pos x="486" y="144"/>
                  </a:cxn>
                  <a:cxn ang="0">
                    <a:pos x="503" y="123"/>
                  </a:cxn>
                  <a:cxn ang="0">
                    <a:pos x="504" y="76"/>
                  </a:cxn>
                  <a:cxn ang="0">
                    <a:pos x="546" y="121"/>
                  </a:cxn>
                  <a:cxn ang="0">
                    <a:pos x="570" y="205"/>
                  </a:cxn>
                  <a:cxn ang="0">
                    <a:pos x="606" y="310"/>
                  </a:cxn>
                  <a:cxn ang="0">
                    <a:pos x="627" y="247"/>
                  </a:cxn>
                  <a:cxn ang="0">
                    <a:pos x="617" y="166"/>
                  </a:cxn>
                  <a:cxn ang="0">
                    <a:pos x="600" y="49"/>
                  </a:cxn>
                  <a:cxn ang="0">
                    <a:pos x="602" y="8"/>
                  </a:cxn>
                  <a:cxn ang="0">
                    <a:pos x="669" y="31"/>
                  </a:cxn>
                  <a:cxn ang="0">
                    <a:pos x="691" y="44"/>
                  </a:cxn>
                  <a:cxn ang="0">
                    <a:pos x="751" y="110"/>
                  </a:cxn>
                  <a:cxn ang="0">
                    <a:pos x="766" y="200"/>
                  </a:cxn>
                  <a:cxn ang="0">
                    <a:pos x="805" y="336"/>
                  </a:cxn>
                  <a:cxn ang="0">
                    <a:pos x="815" y="428"/>
                  </a:cxn>
                  <a:cxn ang="0">
                    <a:pos x="881" y="478"/>
                  </a:cxn>
                  <a:cxn ang="0">
                    <a:pos x="963" y="543"/>
                  </a:cxn>
                  <a:cxn ang="0">
                    <a:pos x="999" y="584"/>
                  </a:cxn>
                  <a:cxn ang="0">
                    <a:pos x="961" y="616"/>
                  </a:cxn>
                  <a:cxn ang="0">
                    <a:pos x="934" y="597"/>
                  </a:cxn>
                  <a:cxn ang="0">
                    <a:pos x="906" y="632"/>
                  </a:cxn>
                  <a:cxn ang="0">
                    <a:pos x="880" y="677"/>
                  </a:cxn>
                  <a:cxn ang="0">
                    <a:pos x="940" y="671"/>
                  </a:cxn>
                  <a:cxn ang="0">
                    <a:pos x="933" y="711"/>
                  </a:cxn>
                  <a:cxn ang="0">
                    <a:pos x="949" y="734"/>
                  </a:cxn>
                  <a:cxn ang="0">
                    <a:pos x="893" y="767"/>
                  </a:cxn>
                  <a:cxn ang="0">
                    <a:pos x="809" y="749"/>
                  </a:cxn>
                  <a:cxn ang="0">
                    <a:pos x="758" y="724"/>
                  </a:cxn>
                  <a:cxn ang="0">
                    <a:pos x="697" y="677"/>
                  </a:cxn>
                  <a:cxn ang="0">
                    <a:pos x="655" y="718"/>
                  </a:cxn>
                  <a:cxn ang="0">
                    <a:pos x="521" y="796"/>
                  </a:cxn>
                  <a:cxn ang="0">
                    <a:pos x="425" y="805"/>
                  </a:cxn>
                  <a:cxn ang="0">
                    <a:pos x="320" y="819"/>
                  </a:cxn>
                  <a:cxn ang="0">
                    <a:pos x="300" y="732"/>
                  </a:cxn>
                  <a:cxn ang="0">
                    <a:pos x="230" y="698"/>
                  </a:cxn>
                </a:cxnLst>
                <a:rect l="0" t="0" r="r" b="b"/>
                <a:pathLst>
                  <a:path w="999" h="819">
                    <a:moveTo>
                      <a:pt x="230" y="698"/>
                    </a:moveTo>
                    <a:lnTo>
                      <a:pt x="225" y="704"/>
                    </a:lnTo>
                    <a:lnTo>
                      <a:pt x="203" y="704"/>
                    </a:lnTo>
                    <a:lnTo>
                      <a:pt x="196" y="698"/>
                    </a:lnTo>
                    <a:lnTo>
                      <a:pt x="173" y="697"/>
                    </a:lnTo>
                    <a:lnTo>
                      <a:pt x="137" y="671"/>
                    </a:lnTo>
                    <a:lnTo>
                      <a:pt x="137" y="660"/>
                    </a:lnTo>
                    <a:lnTo>
                      <a:pt x="126" y="657"/>
                    </a:lnTo>
                    <a:lnTo>
                      <a:pt x="118" y="650"/>
                    </a:lnTo>
                    <a:lnTo>
                      <a:pt x="116" y="630"/>
                    </a:lnTo>
                    <a:lnTo>
                      <a:pt x="105" y="622"/>
                    </a:lnTo>
                    <a:lnTo>
                      <a:pt x="101" y="613"/>
                    </a:lnTo>
                    <a:lnTo>
                      <a:pt x="94" y="593"/>
                    </a:lnTo>
                    <a:lnTo>
                      <a:pt x="91" y="581"/>
                    </a:lnTo>
                    <a:lnTo>
                      <a:pt x="112" y="571"/>
                    </a:lnTo>
                    <a:lnTo>
                      <a:pt x="169" y="549"/>
                    </a:lnTo>
                    <a:lnTo>
                      <a:pt x="209" y="539"/>
                    </a:lnTo>
                    <a:lnTo>
                      <a:pt x="232" y="538"/>
                    </a:lnTo>
                    <a:lnTo>
                      <a:pt x="253" y="530"/>
                    </a:lnTo>
                    <a:lnTo>
                      <a:pt x="266" y="528"/>
                    </a:lnTo>
                    <a:lnTo>
                      <a:pt x="279" y="536"/>
                    </a:lnTo>
                    <a:lnTo>
                      <a:pt x="318" y="539"/>
                    </a:lnTo>
                    <a:lnTo>
                      <a:pt x="339" y="546"/>
                    </a:lnTo>
                    <a:lnTo>
                      <a:pt x="358" y="544"/>
                    </a:lnTo>
                    <a:lnTo>
                      <a:pt x="369" y="533"/>
                    </a:lnTo>
                    <a:lnTo>
                      <a:pt x="365" y="526"/>
                    </a:lnTo>
                    <a:lnTo>
                      <a:pt x="365" y="522"/>
                    </a:lnTo>
                    <a:lnTo>
                      <a:pt x="374" y="527"/>
                    </a:lnTo>
                    <a:lnTo>
                      <a:pt x="382" y="525"/>
                    </a:lnTo>
                    <a:lnTo>
                      <a:pt x="381" y="520"/>
                    </a:lnTo>
                    <a:lnTo>
                      <a:pt x="375" y="510"/>
                    </a:lnTo>
                    <a:lnTo>
                      <a:pt x="368" y="506"/>
                    </a:lnTo>
                    <a:lnTo>
                      <a:pt x="348" y="503"/>
                    </a:lnTo>
                    <a:lnTo>
                      <a:pt x="344" y="495"/>
                    </a:lnTo>
                    <a:lnTo>
                      <a:pt x="332" y="495"/>
                    </a:lnTo>
                    <a:lnTo>
                      <a:pt x="317" y="488"/>
                    </a:lnTo>
                    <a:lnTo>
                      <a:pt x="312" y="482"/>
                    </a:lnTo>
                    <a:lnTo>
                      <a:pt x="296" y="479"/>
                    </a:lnTo>
                    <a:lnTo>
                      <a:pt x="289" y="480"/>
                    </a:lnTo>
                    <a:lnTo>
                      <a:pt x="282" y="473"/>
                    </a:lnTo>
                    <a:lnTo>
                      <a:pt x="248" y="479"/>
                    </a:lnTo>
                    <a:lnTo>
                      <a:pt x="196" y="499"/>
                    </a:lnTo>
                    <a:lnTo>
                      <a:pt x="188" y="493"/>
                    </a:lnTo>
                    <a:lnTo>
                      <a:pt x="172" y="493"/>
                    </a:lnTo>
                    <a:lnTo>
                      <a:pt x="162" y="488"/>
                    </a:lnTo>
                    <a:lnTo>
                      <a:pt x="158" y="480"/>
                    </a:lnTo>
                    <a:lnTo>
                      <a:pt x="118" y="489"/>
                    </a:lnTo>
                    <a:lnTo>
                      <a:pt x="101" y="478"/>
                    </a:lnTo>
                    <a:lnTo>
                      <a:pt x="83" y="482"/>
                    </a:lnTo>
                    <a:lnTo>
                      <a:pt x="81" y="476"/>
                    </a:lnTo>
                    <a:lnTo>
                      <a:pt x="81" y="472"/>
                    </a:lnTo>
                    <a:lnTo>
                      <a:pt x="68" y="467"/>
                    </a:lnTo>
                    <a:lnTo>
                      <a:pt x="57" y="452"/>
                    </a:lnTo>
                    <a:lnTo>
                      <a:pt x="46" y="434"/>
                    </a:lnTo>
                    <a:lnTo>
                      <a:pt x="42" y="418"/>
                    </a:lnTo>
                    <a:lnTo>
                      <a:pt x="62" y="396"/>
                    </a:lnTo>
                    <a:lnTo>
                      <a:pt x="83" y="387"/>
                    </a:lnTo>
                    <a:lnTo>
                      <a:pt x="103" y="385"/>
                    </a:lnTo>
                    <a:lnTo>
                      <a:pt x="122" y="377"/>
                    </a:lnTo>
                    <a:lnTo>
                      <a:pt x="142" y="363"/>
                    </a:lnTo>
                    <a:lnTo>
                      <a:pt x="161" y="358"/>
                    </a:lnTo>
                    <a:lnTo>
                      <a:pt x="160" y="361"/>
                    </a:lnTo>
                    <a:lnTo>
                      <a:pt x="165" y="364"/>
                    </a:lnTo>
                    <a:lnTo>
                      <a:pt x="178" y="361"/>
                    </a:lnTo>
                    <a:lnTo>
                      <a:pt x="185" y="358"/>
                    </a:lnTo>
                    <a:lnTo>
                      <a:pt x="181" y="353"/>
                    </a:lnTo>
                    <a:lnTo>
                      <a:pt x="165" y="352"/>
                    </a:lnTo>
                    <a:lnTo>
                      <a:pt x="173" y="342"/>
                    </a:lnTo>
                    <a:lnTo>
                      <a:pt x="187" y="339"/>
                    </a:lnTo>
                    <a:lnTo>
                      <a:pt x="193" y="334"/>
                    </a:lnTo>
                    <a:lnTo>
                      <a:pt x="194" y="329"/>
                    </a:lnTo>
                    <a:lnTo>
                      <a:pt x="133" y="340"/>
                    </a:lnTo>
                    <a:lnTo>
                      <a:pt x="122" y="345"/>
                    </a:lnTo>
                    <a:lnTo>
                      <a:pt x="111" y="347"/>
                    </a:lnTo>
                    <a:lnTo>
                      <a:pt x="105" y="352"/>
                    </a:lnTo>
                    <a:lnTo>
                      <a:pt x="96" y="352"/>
                    </a:lnTo>
                    <a:lnTo>
                      <a:pt x="91" y="348"/>
                    </a:lnTo>
                    <a:lnTo>
                      <a:pt x="90" y="344"/>
                    </a:lnTo>
                    <a:lnTo>
                      <a:pt x="83" y="343"/>
                    </a:lnTo>
                    <a:lnTo>
                      <a:pt x="79" y="345"/>
                    </a:lnTo>
                    <a:lnTo>
                      <a:pt x="83" y="348"/>
                    </a:lnTo>
                    <a:lnTo>
                      <a:pt x="83" y="354"/>
                    </a:lnTo>
                    <a:lnTo>
                      <a:pt x="68" y="354"/>
                    </a:lnTo>
                    <a:lnTo>
                      <a:pt x="64" y="359"/>
                    </a:lnTo>
                    <a:lnTo>
                      <a:pt x="51" y="360"/>
                    </a:lnTo>
                    <a:lnTo>
                      <a:pt x="45" y="355"/>
                    </a:lnTo>
                    <a:lnTo>
                      <a:pt x="43" y="347"/>
                    </a:lnTo>
                    <a:lnTo>
                      <a:pt x="47" y="338"/>
                    </a:lnTo>
                    <a:lnTo>
                      <a:pt x="53" y="333"/>
                    </a:lnTo>
                    <a:lnTo>
                      <a:pt x="69" y="332"/>
                    </a:lnTo>
                    <a:lnTo>
                      <a:pt x="67" y="310"/>
                    </a:lnTo>
                    <a:lnTo>
                      <a:pt x="53" y="313"/>
                    </a:lnTo>
                    <a:lnTo>
                      <a:pt x="41" y="322"/>
                    </a:lnTo>
                    <a:lnTo>
                      <a:pt x="35" y="320"/>
                    </a:lnTo>
                    <a:lnTo>
                      <a:pt x="33" y="311"/>
                    </a:lnTo>
                    <a:lnTo>
                      <a:pt x="29" y="309"/>
                    </a:lnTo>
                    <a:lnTo>
                      <a:pt x="8" y="313"/>
                    </a:lnTo>
                    <a:lnTo>
                      <a:pt x="6" y="304"/>
                    </a:lnTo>
                    <a:lnTo>
                      <a:pt x="2" y="290"/>
                    </a:lnTo>
                    <a:lnTo>
                      <a:pt x="0" y="273"/>
                    </a:lnTo>
                    <a:lnTo>
                      <a:pt x="6" y="256"/>
                    </a:lnTo>
                    <a:lnTo>
                      <a:pt x="22" y="234"/>
                    </a:lnTo>
                    <a:lnTo>
                      <a:pt x="32" y="218"/>
                    </a:lnTo>
                    <a:lnTo>
                      <a:pt x="52" y="209"/>
                    </a:lnTo>
                    <a:lnTo>
                      <a:pt x="53" y="202"/>
                    </a:lnTo>
                    <a:lnTo>
                      <a:pt x="51" y="194"/>
                    </a:lnTo>
                    <a:lnTo>
                      <a:pt x="48" y="189"/>
                    </a:lnTo>
                    <a:lnTo>
                      <a:pt x="36" y="189"/>
                    </a:lnTo>
                    <a:lnTo>
                      <a:pt x="32" y="182"/>
                    </a:lnTo>
                    <a:lnTo>
                      <a:pt x="31" y="165"/>
                    </a:lnTo>
                    <a:lnTo>
                      <a:pt x="36" y="151"/>
                    </a:lnTo>
                    <a:lnTo>
                      <a:pt x="46" y="135"/>
                    </a:lnTo>
                    <a:lnTo>
                      <a:pt x="85" y="94"/>
                    </a:lnTo>
                    <a:lnTo>
                      <a:pt x="122" y="68"/>
                    </a:lnTo>
                    <a:lnTo>
                      <a:pt x="129" y="59"/>
                    </a:lnTo>
                    <a:lnTo>
                      <a:pt x="142" y="55"/>
                    </a:lnTo>
                    <a:lnTo>
                      <a:pt x="148" y="44"/>
                    </a:lnTo>
                    <a:lnTo>
                      <a:pt x="162" y="42"/>
                    </a:lnTo>
                    <a:lnTo>
                      <a:pt x="194" y="22"/>
                    </a:lnTo>
                    <a:lnTo>
                      <a:pt x="239" y="0"/>
                    </a:lnTo>
                    <a:lnTo>
                      <a:pt x="252" y="3"/>
                    </a:lnTo>
                    <a:lnTo>
                      <a:pt x="255" y="10"/>
                    </a:lnTo>
                    <a:lnTo>
                      <a:pt x="261" y="14"/>
                    </a:lnTo>
                    <a:lnTo>
                      <a:pt x="262" y="21"/>
                    </a:lnTo>
                    <a:lnTo>
                      <a:pt x="269" y="31"/>
                    </a:lnTo>
                    <a:lnTo>
                      <a:pt x="272" y="43"/>
                    </a:lnTo>
                    <a:lnTo>
                      <a:pt x="273" y="71"/>
                    </a:lnTo>
                    <a:lnTo>
                      <a:pt x="272" y="94"/>
                    </a:lnTo>
                    <a:lnTo>
                      <a:pt x="259" y="101"/>
                    </a:lnTo>
                    <a:lnTo>
                      <a:pt x="255" y="111"/>
                    </a:lnTo>
                    <a:lnTo>
                      <a:pt x="253" y="117"/>
                    </a:lnTo>
                    <a:lnTo>
                      <a:pt x="255" y="121"/>
                    </a:lnTo>
                    <a:lnTo>
                      <a:pt x="252" y="127"/>
                    </a:lnTo>
                    <a:lnTo>
                      <a:pt x="239" y="133"/>
                    </a:lnTo>
                    <a:lnTo>
                      <a:pt x="237" y="138"/>
                    </a:lnTo>
                    <a:lnTo>
                      <a:pt x="244" y="146"/>
                    </a:lnTo>
                    <a:lnTo>
                      <a:pt x="268" y="126"/>
                    </a:lnTo>
                    <a:lnTo>
                      <a:pt x="274" y="126"/>
                    </a:lnTo>
                    <a:lnTo>
                      <a:pt x="277" y="135"/>
                    </a:lnTo>
                    <a:lnTo>
                      <a:pt x="295" y="127"/>
                    </a:lnTo>
                    <a:lnTo>
                      <a:pt x="300" y="113"/>
                    </a:lnTo>
                    <a:lnTo>
                      <a:pt x="294" y="110"/>
                    </a:lnTo>
                    <a:lnTo>
                      <a:pt x="294" y="97"/>
                    </a:lnTo>
                    <a:lnTo>
                      <a:pt x="300" y="81"/>
                    </a:lnTo>
                    <a:lnTo>
                      <a:pt x="309" y="76"/>
                    </a:lnTo>
                    <a:lnTo>
                      <a:pt x="310" y="69"/>
                    </a:lnTo>
                    <a:lnTo>
                      <a:pt x="315" y="64"/>
                    </a:lnTo>
                    <a:lnTo>
                      <a:pt x="329" y="62"/>
                    </a:lnTo>
                    <a:lnTo>
                      <a:pt x="355" y="80"/>
                    </a:lnTo>
                    <a:lnTo>
                      <a:pt x="388" y="91"/>
                    </a:lnTo>
                    <a:lnTo>
                      <a:pt x="396" y="101"/>
                    </a:lnTo>
                    <a:lnTo>
                      <a:pt x="406" y="106"/>
                    </a:lnTo>
                    <a:lnTo>
                      <a:pt x="415" y="113"/>
                    </a:lnTo>
                    <a:lnTo>
                      <a:pt x="424" y="128"/>
                    </a:lnTo>
                    <a:lnTo>
                      <a:pt x="427" y="145"/>
                    </a:lnTo>
                    <a:lnTo>
                      <a:pt x="408" y="171"/>
                    </a:lnTo>
                    <a:lnTo>
                      <a:pt x="388" y="189"/>
                    </a:lnTo>
                    <a:lnTo>
                      <a:pt x="388" y="192"/>
                    </a:lnTo>
                    <a:lnTo>
                      <a:pt x="406" y="188"/>
                    </a:lnTo>
                    <a:lnTo>
                      <a:pt x="415" y="173"/>
                    </a:lnTo>
                    <a:lnTo>
                      <a:pt x="427" y="166"/>
                    </a:lnTo>
                    <a:lnTo>
                      <a:pt x="425" y="173"/>
                    </a:lnTo>
                    <a:lnTo>
                      <a:pt x="420" y="187"/>
                    </a:lnTo>
                    <a:lnTo>
                      <a:pt x="433" y="192"/>
                    </a:lnTo>
                    <a:lnTo>
                      <a:pt x="435" y="187"/>
                    </a:lnTo>
                    <a:lnTo>
                      <a:pt x="439" y="167"/>
                    </a:lnTo>
                    <a:lnTo>
                      <a:pt x="440" y="161"/>
                    </a:lnTo>
                    <a:lnTo>
                      <a:pt x="446" y="157"/>
                    </a:lnTo>
                    <a:lnTo>
                      <a:pt x="454" y="148"/>
                    </a:lnTo>
                    <a:lnTo>
                      <a:pt x="465" y="150"/>
                    </a:lnTo>
                    <a:lnTo>
                      <a:pt x="472" y="146"/>
                    </a:lnTo>
                    <a:lnTo>
                      <a:pt x="486" y="164"/>
                    </a:lnTo>
                    <a:lnTo>
                      <a:pt x="488" y="157"/>
                    </a:lnTo>
                    <a:lnTo>
                      <a:pt x="486" y="148"/>
                    </a:lnTo>
                    <a:lnTo>
                      <a:pt x="483" y="145"/>
                    </a:lnTo>
                    <a:lnTo>
                      <a:pt x="486" y="144"/>
                    </a:lnTo>
                    <a:lnTo>
                      <a:pt x="494" y="151"/>
                    </a:lnTo>
                    <a:lnTo>
                      <a:pt x="499" y="148"/>
                    </a:lnTo>
                    <a:lnTo>
                      <a:pt x="497" y="138"/>
                    </a:lnTo>
                    <a:lnTo>
                      <a:pt x="484" y="129"/>
                    </a:lnTo>
                    <a:lnTo>
                      <a:pt x="484" y="123"/>
                    </a:lnTo>
                    <a:lnTo>
                      <a:pt x="486" y="122"/>
                    </a:lnTo>
                    <a:lnTo>
                      <a:pt x="498" y="132"/>
                    </a:lnTo>
                    <a:lnTo>
                      <a:pt x="503" y="123"/>
                    </a:lnTo>
                    <a:lnTo>
                      <a:pt x="488" y="103"/>
                    </a:lnTo>
                    <a:lnTo>
                      <a:pt x="481" y="100"/>
                    </a:lnTo>
                    <a:lnTo>
                      <a:pt x="473" y="90"/>
                    </a:lnTo>
                    <a:lnTo>
                      <a:pt x="470" y="78"/>
                    </a:lnTo>
                    <a:lnTo>
                      <a:pt x="468" y="68"/>
                    </a:lnTo>
                    <a:lnTo>
                      <a:pt x="477" y="67"/>
                    </a:lnTo>
                    <a:lnTo>
                      <a:pt x="494" y="71"/>
                    </a:lnTo>
                    <a:lnTo>
                      <a:pt x="504" y="76"/>
                    </a:lnTo>
                    <a:lnTo>
                      <a:pt x="508" y="87"/>
                    </a:lnTo>
                    <a:lnTo>
                      <a:pt x="519" y="86"/>
                    </a:lnTo>
                    <a:lnTo>
                      <a:pt x="519" y="92"/>
                    </a:lnTo>
                    <a:lnTo>
                      <a:pt x="526" y="108"/>
                    </a:lnTo>
                    <a:lnTo>
                      <a:pt x="533" y="113"/>
                    </a:lnTo>
                    <a:lnTo>
                      <a:pt x="540" y="111"/>
                    </a:lnTo>
                    <a:lnTo>
                      <a:pt x="546" y="117"/>
                    </a:lnTo>
                    <a:lnTo>
                      <a:pt x="546" y="121"/>
                    </a:lnTo>
                    <a:lnTo>
                      <a:pt x="554" y="127"/>
                    </a:lnTo>
                    <a:lnTo>
                      <a:pt x="553" y="133"/>
                    </a:lnTo>
                    <a:lnTo>
                      <a:pt x="551" y="135"/>
                    </a:lnTo>
                    <a:lnTo>
                      <a:pt x="560" y="139"/>
                    </a:lnTo>
                    <a:lnTo>
                      <a:pt x="568" y="155"/>
                    </a:lnTo>
                    <a:lnTo>
                      <a:pt x="567" y="186"/>
                    </a:lnTo>
                    <a:lnTo>
                      <a:pt x="568" y="197"/>
                    </a:lnTo>
                    <a:lnTo>
                      <a:pt x="570" y="205"/>
                    </a:lnTo>
                    <a:lnTo>
                      <a:pt x="575" y="214"/>
                    </a:lnTo>
                    <a:lnTo>
                      <a:pt x="578" y="243"/>
                    </a:lnTo>
                    <a:lnTo>
                      <a:pt x="592" y="258"/>
                    </a:lnTo>
                    <a:lnTo>
                      <a:pt x="585" y="273"/>
                    </a:lnTo>
                    <a:lnTo>
                      <a:pt x="585" y="295"/>
                    </a:lnTo>
                    <a:lnTo>
                      <a:pt x="591" y="296"/>
                    </a:lnTo>
                    <a:lnTo>
                      <a:pt x="600" y="311"/>
                    </a:lnTo>
                    <a:lnTo>
                      <a:pt x="606" y="310"/>
                    </a:lnTo>
                    <a:lnTo>
                      <a:pt x="608" y="301"/>
                    </a:lnTo>
                    <a:lnTo>
                      <a:pt x="616" y="297"/>
                    </a:lnTo>
                    <a:lnTo>
                      <a:pt x="622" y="295"/>
                    </a:lnTo>
                    <a:lnTo>
                      <a:pt x="629" y="285"/>
                    </a:lnTo>
                    <a:lnTo>
                      <a:pt x="630" y="274"/>
                    </a:lnTo>
                    <a:lnTo>
                      <a:pt x="639" y="270"/>
                    </a:lnTo>
                    <a:lnTo>
                      <a:pt x="639" y="264"/>
                    </a:lnTo>
                    <a:lnTo>
                      <a:pt x="627" y="247"/>
                    </a:lnTo>
                    <a:lnTo>
                      <a:pt x="624" y="236"/>
                    </a:lnTo>
                    <a:lnTo>
                      <a:pt x="624" y="225"/>
                    </a:lnTo>
                    <a:lnTo>
                      <a:pt x="619" y="220"/>
                    </a:lnTo>
                    <a:lnTo>
                      <a:pt x="617" y="203"/>
                    </a:lnTo>
                    <a:lnTo>
                      <a:pt x="614" y="187"/>
                    </a:lnTo>
                    <a:lnTo>
                      <a:pt x="618" y="186"/>
                    </a:lnTo>
                    <a:lnTo>
                      <a:pt x="617" y="177"/>
                    </a:lnTo>
                    <a:lnTo>
                      <a:pt x="617" y="166"/>
                    </a:lnTo>
                    <a:lnTo>
                      <a:pt x="613" y="160"/>
                    </a:lnTo>
                    <a:lnTo>
                      <a:pt x="612" y="139"/>
                    </a:lnTo>
                    <a:lnTo>
                      <a:pt x="610" y="121"/>
                    </a:lnTo>
                    <a:lnTo>
                      <a:pt x="605" y="103"/>
                    </a:lnTo>
                    <a:lnTo>
                      <a:pt x="597" y="68"/>
                    </a:lnTo>
                    <a:lnTo>
                      <a:pt x="595" y="62"/>
                    </a:lnTo>
                    <a:lnTo>
                      <a:pt x="599" y="62"/>
                    </a:lnTo>
                    <a:lnTo>
                      <a:pt x="600" y="49"/>
                    </a:lnTo>
                    <a:lnTo>
                      <a:pt x="596" y="49"/>
                    </a:lnTo>
                    <a:lnTo>
                      <a:pt x="592" y="38"/>
                    </a:lnTo>
                    <a:lnTo>
                      <a:pt x="596" y="33"/>
                    </a:lnTo>
                    <a:lnTo>
                      <a:pt x="606" y="33"/>
                    </a:lnTo>
                    <a:lnTo>
                      <a:pt x="608" y="27"/>
                    </a:lnTo>
                    <a:lnTo>
                      <a:pt x="597" y="16"/>
                    </a:lnTo>
                    <a:lnTo>
                      <a:pt x="599" y="8"/>
                    </a:lnTo>
                    <a:lnTo>
                      <a:pt x="602" y="8"/>
                    </a:lnTo>
                    <a:lnTo>
                      <a:pt x="602" y="3"/>
                    </a:lnTo>
                    <a:lnTo>
                      <a:pt x="608" y="3"/>
                    </a:lnTo>
                    <a:lnTo>
                      <a:pt x="630" y="9"/>
                    </a:lnTo>
                    <a:lnTo>
                      <a:pt x="632" y="15"/>
                    </a:lnTo>
                    <a:lnTo>
                      <a:pt x="650" y="33"/>
                    </a:lnTo>
                    <a:lnTo>
                      <a:pt x="665" y="40"/>
                    </a:lnTo>
                    <a:lnTo>
                      <a:pt x="667" y="37"/>
                    </a:lnTo>
                    <a:lnTo>
                      <a:pt x="669" y="31"/>
                    </a:lnTo>
                    <a:lnTo>
                      <a:pt x="662" y="28"/>
                    </a:lnTo>
                    <a:lnTo>
                      <a:pt x="661" y="21"/>
                    </a:lnTo>
                    <a:lnTo>
                      <a:pt x="661" y="15"/>
                    </a:lnTo>
                    <a:lnTo>
                      <a:pt x="666" y="14"/>
                    </a:lnTo>
                    <a:lnTo>
                      <a:pt x="676" y="19"/>
                    </a:lnTo>
                    <a:lnTo>
                      <a:pt x="678" y="25"/>
                    </a:lnTo>
                    <a:lnTo>
                      <a:pt x="687" y="28"/>
                    </a:lnTo>
                    <a:lnTo>
                      <a:pt x="691" y="44"/>
                    </a:lnTo>
                    <a:lnTo>
                      <a:pt x="696" y="52"/>
                    </a:lnTo>
                    <a:lnTo>
                      <a:pt x="720" y="67"/>
                    </a:lnTo>
                    <a:lnTo>
                      <a:pt x="720" y="74"/>
                    </a:lnTo>
                    <a:lnTo>
                      <a:pt x="734" y="81"/>
                    </a:lnTo>
                    <a:lnTo>
                      <a:pt x="741" y="91"/>
                    </a:lnTo>
                    <a:lnTo>
                      <a:pt x="742" y="96"/>
                    </a:lnTo>
                    <a:lnTo>
                      <a:pt x="750" y="102"/>
                    </a:lnTo>
                    <a:lnTo>
                      <a:pt x="751" y="110"/>
                    </a:lnTo>
                    <a:lnTo>
                      <a:pt x="745" y="123"/>
                    </a:lnTo>
                    <a:lnTo>
                      <a:pt x="751" y="123"/>
                    </a:lnTo>
                    <a:lnTo>
                      <a:pt x="756" y="140"/>
                    </a:lnTo>
                    <a:lnTo>
                      <a:pt x="756" y="151"/>
                    </a:lnTo>
                    <a:lnTo>
                      <a:pt x="755" y="156"/>
                    </a:lnTo>
                    <a:lnTo>
                      <a:pt x="758" y="166"/>
                    </a:lnTo>
                    <a:lnTo>
                      <a:pt x="759" y="177"/>
                    </a:lnTo>
                    <a:lnTo>
                      <a:pt x="766" y="200"/>
                    </a:lnTo>
                    <a:lnTo>
                      <a:pt x="768" y="246"/>
                    </a:lnTo>
                    <a:lnTo>
                      <a:pt x="771" y="250"/>
                    </a:lnTo>
                    <a:lnTo>
                      <a:pt x="775" y="273"/>
                    </a:lnTo>
                    <a:lnTo>
                      <a:pt x="791" y="294"/>
                    </a:lnTo>
                    <a:lnTo>
                      <a:pt x="799" y="306"/>
                    </a:lnTo>
                    <a:lnTo>
                      <a:pt x="804" y="322"/>
                    </a:lnTo>
                    <a:lnTo>
                      <a:pt x="802" y="329"/>
                    </a:lnTo>
                    <a:lnTo>
                      <a:pt x="805" y="336"/>
                    </a:lnTo>
                    <a:lnTo>
                      <a:pt x="806" y="353"/>
                    </a:lnTo>
                    <a:lnTo>
                      <a:pt x="804" y="353"/>
                    </a:lnTo>
                    <a:lnTo>
                      <a:pt x="796" y="358"/>
                    </a:lnTo>
                    <a:lnTo>
                      <a:pt x="798" y="383"/>
                    </a:lnTo>
                    <a:lnTo>
                      <a:pt x="794" y="396"/>
                    </a:lnTo>
                    <a:lnTo>
                      <a:pt x="798" y="409"/>
                    </a:lnTo>
                    <a:lnTo>
                      <a:pt x="812" y="419"/>
                    </a:lnTo>
                    <a:lnTo>
                      <a:pt x="815" y="428"/>
                    </a:lnTo>
                    <a:lnTo>
                      <a:pt x="829" y="455"/>
                    </a:lnTo>
                    <a:lnTo>
                      <a:pt x="847" y="460"/>
                    </a:lnTo>
                    <a:lnTo>
                      <a:pt x="854" y="479"/>
                    </a:lnTo>
                    <a:lnTo>
                      <a:pt x="860" y="483"/>
                    </a:lnTo>
                    <a:lnTo>
                      <a:pt x="870" y="484"/>
                    </a:lnTo>
                    <a:lnTo>
                      <a:pt x="876" y="492"/>
                    </a:lnTo>
                    <a:lnTo>
                      <a:pt x="881" y="487"/>
                    </a:lnTo>
                    <a:lnTo>
                      <a:pt x="881" y="478"/>
                    </a:lnTo>
                    <a:lnTo>
                      <a:pt x="885" y="476"/>
                    </a:lnTo>
                    <a:lnTo>
                      <a:pt x="896" y="480"/>
                    </a:lnTo>
                    <a:lnTo>
                      <a:pt x="901" y="485"/>
                    </a:lnTo>
                    <a:lnTo>
                      <a:pt x="898" y="494"/>
                    </a:lnTo>
                    <a:lnTo>
                      <a:pt x="938" y="531"/>
                    </a:lnTo>
                    <a:lnTo>
                      <a:pt x="946" y="536"/>
                    </a:lnTo>
                    <a:lnTo>
                      <a:pt x="958" y="536"/>
                    </a:lnTo>
                    <a:lnTo>
                      <a:pt x="963" y="543"/>
                    </a:lnTo>
                    <a:lnTo>
                      <a:pt x="962" y="552"/>
                    </a:lnTo>
                    <a:lnTo>
                      <a:pt x="963" y="560"/>
                    </a:lnTo>
                    <a:lnTo>
                      <a:pt x="972" y="562"/>
                    </a:lnTo>
                    <a:lnTo>
                      <a:pt x="978" y="558"/>
                    </a:lnTo>
                    <a:lnTo>
                      <a:pt x="981" y="562"/>
                    </a:lnTo>
                    <a:lnTo>
                      <a:pt x="989" y="558"/>
                    </a:lnTo>
                    <a:lnTo>
                      <a:pt x="994" y="560"/>
                    </a:lnTo>
                    <a:lnTo>
                      <a:pt x="999" y="584"/>
                    </a:lnTo>
                    <a:lnTo>
                      <a:pt x="994" y="596"/>
                    </a:lnTo>
                    <a:lnTo>
                      <a:pt x="997" y="622"/>
                    </a:lnTo>
                    <a:lnTo>
                      <a:pt x="992" y="635"/>
                    </a:lnTo>
                    <a:lnTo>
                      <a:pt x="984" y="638"/>
                    </a:lnTo>
                    <a:lnTo>
                      <a:pt x="977" y="635"/>
                    </a:lnTo>
                    <a:lnTo>
                      <a:pt x="967" y="617"/>
                    </a:lnTo>
                    <a:lnTo>
                      <a:pt x="967" y="595"/>
                    </a:lnTo>
                    <a:lnTo>
                      <a:pt x="961" y="616"/>
                    </a:lnTo>
                    <a:lnTo>
                      <a:pt x="958" y="635"/>
                    </a:lnTo>
                    <a:lnTo>
                      <a:pt x="956" y="640"/>
                    </a:lnTo>
                    <a:lnTo>
                      <a:pt x="952" y="629"/>
                    </a:lnTo>
                    <a:lnTo>
                      <a:pt x="946" y="627"/>
                    </a:lnTo>
                    <a:lnTo>
                      <a:pt x="944" y="633"/>
                    </a:lnTo>
                    <a:lnTo>
                      <a:pt x="938" y="623"/>
                    </a:lnTo>
                    <a:lnTo>
                      <a:pt x="934" y="611"/>
                    </a:lnTo>
                    <a:lnTo>
                      <a:pt x="934" y="597"/>
                    </a:lnTo>
                    <a:lnTo>
                      <a:pt x="931" y="605"/>
                    </a:lnTo>
                    <a:lnTo>
                      <a:pt x="925" y="606"/>
                    </a:lnTo>
                    <a:lnTo>
                      <a:pt x="924" y="602"/>
                    </a:lnTo>
                    <a:lnTo>
                      <a:pt x="918" y="617"/>
                    </a:lnTo>
                    <a:lnTo>
                      <a:pt x="914" y="617"/>
                    </a:lnTo>
                    <a:lnTo>
                      <a:pt x="902" y="624"/>
                    </a:lnTo>
                    <a:lnTo>
                      <a:pt x="902" y="632"/>
                    </a:lnTo>
                    <a:lnTo>
                      <a:pt x="906" y="632"/>
                    </a:lnTo>
                    <a:lnTo>
                      <a:pt x="907" y="656"/>
                    </a:lnTo>
                    <a:lnTo>
                      <a:pt x="899" y="657"/>
                    </a:lnTo>
                    <a:lnTo>
                      <a:pt x="895" y="652"/>
                    </a:lnTo>
                    <a:lnTo>
                      <a:pt x="881" y="651"/>
                    </a:lnTo>
                    <a:lnTo>
                      <a:pt x="874" y="654"/>
                    </a:lnTo>
                    <a:lnTo>
                      <a:pt x="872" y="657"/>
                    </a:lnTo>
                    <a:lnTo>
                      <a:pt x="879" y="670"/>
                    </a:lnTo>
                    <a:lnTo>
                      <a:pt x="880" y="677"/>
                    </a:lnTo>
                    <a:lnTo>
                      <a:pt x="877" y="694"/>
                    </a:lnTo>
                    <a:lnTo>
                      <a:pt x="879" y="700"/>
                    </a:lnTo>
                    <a:lnTo>
                      <a:pt x="888" y="681"/>
                    </a:lnTo>
                    <a:lnTo>
                      <a:pt x="902" y="672"/>
                    </a:lnTo>
                    <a:lnTo>
                      <a:pt x="906" y="663"/>
                    </a:lnTo>
                    <a:lnTo>
                      <a:pt x="929" y="662"/>
                    </a:lnTo>
                    <a:lnTo>
                      <a:pt x="931" y="668"/>
                    </a:lnTo>
                    <a:lnTo>
                      <a:pt x="940" y="671"/>
                    </a:lnTo>
                    <a:lnTo>
                      <a:pt x="936" y="677"/>
                    </a:lnTo>
                    <a:lnTo>
                      <a:pt x="935" y="684"/>
                    </a:lnTo>
                    <a:lnTo>
                      <a:pt x="929" y="691"/>
                    </a:lnTo>
                    <a:lnTo>
                      <a:pt x="930" y="695"/>
                    </a:lnTo>
                    <a:lnTo>
                      <a:pt x="925" y="694"/>
                    </a:lnTo>
                    <a:lnTo>
                      <a:pt x="923" y="700"/>
                    </a:lnTo>
                    <a:lnTo>
                      <a:pt x="927" y="710"/>
                    </a:lnTo>
                    <a:lnTo>
                      <a:pt x="933" y="711"/>
                    </a:lnTo>
                    <a:lnTo>
                      <a:pt x="935" y="700"/>
                    </a:lnTo>
                    <a:lnTo>
                      <a:pt x="947" y="706"/>
                    </a:lnTo>
                    <a:lnTo>
                      <a:pt x="958" y="708"/>
                    </a:lnTo>
                    <a:lnTo>
                      <a:pt x="961" y="719"/>
                    </a:lnTo>
                    <a:lnTo>
                      <a:pt x="960" y="727"/>
                    </a:lnTo>
                    <a:lnTo>
                      <a:pt x="954" y="729"/>
                    </a:lnTo>
                    <a:lnTo>
                      <a:pt x="951" y="726"/>
                    </a:lnTo>
                    <a:lnTo>
                      <a:pt x="949" y="734"/>
                    </a:lnTo>
                    <a:lnTo>
                      <a:pt x="944" y="740"/>
                    </a:lnTo>
                    <a:lnTo>
                      <a:pt x="944" y="745"/>
                    </a:lnTo>
                    <a:lnTo>
                      <a:pt x="936" y="743"/>
                    </a:lnTo>
                    <a:lnTo>
                      <a:pt x="917" y="751"/>
                    </a:lnTo>
                    <a:lnTo>
                      <a:pt x="914" y="761"/>
                    </a:lnTo>
                    <a:lnTo>
                      <a:pt x="901" y="761"/>
                    </a:lnTo>
                    <a:lnTo>
                      <a:pt x="895" y="757"/>
                    </a:lnTo>
                    <a:lnTo>
                      <a:pt x="893" y="767"/>
                    </a:lnTo>
                    <a:lnTo>
                      <a:pt x="887" y="770"/>
                    </a:lnTo>
                    <a:lnTo>
                      <a:pt x="885" y="774"/>
                    </a:lnTo>
                    <a:lnTo>
                      <a:pt x="876" y="769"/>
                    </a:lnTo>
                    <a:lnTo>
                      <a:pt x="861" y="775"/>
                    </a:lnTo>
                    <a:lnTo>
                      <a:pt x="836" y="769"/>
                    </a:lnTo>
                    <a:lnTo>
                      <a:pt x="831" y="761"/>
                    </a:lnTo>
                    <a:lnTo>
                      <a:pt x="814" y="756"/>
                    </a:lnTo>
                    <a:lnTo>
                      <a:pt x="809" y="749"/>
                    </a:lnTo>
                    <a:lnTo>
                      <a:pt x="800" y="749"/>
                    </a:lnTo>
                    <a:lnTo>
                      <a:pt x="795" y="758"/>
                    </a:lnTo>
                    <a:lnTo>
                      <a:pt x="771" y="754"/>
                    </a:lnTo>
                    <a:lnTo>
                      <a:pt x="758" y="749"/>
                    </a:lnTo>
                    <a:lnTo>
                      <a:pt x="757" y="742"/>
                    </a:lnTo>
                    <a:lnTo>
                      <a:pt x="773" y="726"/>
                    </a:lnTo>
                    <a:lnTo>
                      <a:pt x="768" y="720"/>
                    </a:lnTo>
                    <a:lnTo>
                      <a:pt x="758" y="724"/>
                    </a:lnTo>
                    <a:lnTo>
                      <a:pt x="742" y="722"/>
                    </a:lnTo>
                    <a:lnTo>
                      <a:pt x="740" y="715"/>
                    </a:lnTo>
                    <a:lnTo>
                      <a:pt x="726" y="711"/>
                    </a:lnTo>
                    <a:lnTo>
                      <a:pt x="721" y="714"/>
                    </a:lnTo>
                    <a:lnTo>
                      <a:pt x="697" y="710"/>
                    </a:lnTo>
                    <a:lnTo>
                      <a:pt x="696" y="700"/>
                    </a:lnTo>
                    <a:lnTo>
                      <a:pt x="699" y="693"/>
                    </a:lnTo>
                    <a:lnTo>
                      <a:pt x="697" y="677"/>
                    </a:lnTo>
                    <a:lnTo>
                      <a:pt x="693" y="666"/>
                    </a:lnTo>
                    <a:lnTo>
                      <a:pt x="682" y="662"/>
                    </a:lnTo>
                    <a:lnTo>
                      <a:pt x="678" y="670"/>
                    </a:lnTo>
                    <a:lnTo>
                      <a:pt x="673" y="678"/>
                    </a:lnTo>
                    <a:lnTo>
                      <a:pt x="660" y="684"/>
                    </a:lnTo>
                    <a:lnTo>
                      <a:pt x="665" y="702"/>
                    </a:lnTo>
                    <a:lnTo>
                      <a:pt x="665" y="710"/>
                    </a:lnTo>
                    <a:lnTo>
                      <a:pt x="655" y="718"/>
                    </a:lnTo>
                    <a:lnTo>
                      <a:pt x="639" y="741"/>
                    </a:lnTo>
                    <a:lnTo>
                      <a:pt x="612" y="748"/>
                    </a:lnTo>
                    <a:lnTo>
                      <a:pt x="572" y="748"/>
                    </a:lnTo>
                    <a:lnTo>
                      <a:pt x="578" y="753"/>
                    </a:lnTo>
                    <a:lnTo>
                      <a:pt x="567" y="770"/>
                    </a:lnTo>
                    <a:lnTo>
                      <a:pt x="552" y="781"/>
                    </a:lnTo>
                    <a:lnTo>
                      <a:pt x="535" y="788"/>
                    </a:lnTo>
                    <a:lnTo>
                      <a:pt x="521" y="796"/>
                    </a:lnTo>
                    <a:lnTo>
                      <a:pt x="503" y="799"/>
                    </a:lnTo>
                    <a:lnTo>
                      <a:pt x="495" y="795"/>
                    </a:lnTo>
                    <a:lnTo>
                      <a:pt x="482" y="801"/>
                    </a:lnTo>
                    <a:lnTo>
                      <a:pt x="467" y="797"/>
                    </a:lnTo>
                    <a:lnTo>
                      <a:pt x="460" y="802"/>
                    </a:lnTo>
                    <a:lnTo>
                      <a:pt x="455" y="796"/>
                    </a:lnTo>
                    <a:lnTo>
                      <a:pt x="440" y="802"/>
                    </a:lnTo>
                    <a:lnTo>
                      <a:pt x="425" y="805"/>
                    </a:lnTo>
                    <a:lnTo>
                      <a:pt x="423" y="807"/>
                    </a:lnTo>
                    <a:lnTo>
                      <a:pt x="430" y="807"/>
                    </a:lnTo>
                    <a:lnTo>
                      <a:pt x="429" y="812"/>
                    </a:lnTo>
                    <a:lnTo>
                      <a:pt x="415" y="812"/>
                    </a:lnTo>
                    <a:lnTo>
                      <a:pt x="393" y="818"/>
                    </a:lnTo>
                    <a:lnTo>
                      <a:pt x="387" y="815"/>
                    </a:lnTo>
                    <a:lnTo>
                      <a:pt x="369" y="815"/>
                    </a:lnTo>
                    <a:lnTo>
                      <a:pt x="320" y="819"/>
                    </a:lnTo>
                    <a:lnTo>
                      <a:pt x="321" y="816"/>
                    </a:lnTo>
                    <a:lnTo>
                      <a:pt x="332" y="807"/>
                    </a:lnTo>
                    <a:lnTo>
                      <a:pt x="314" y="796"/>
                    </a:lnTo>
                    <a:lnTo>
                      <a:pt x="305" y="783"/>
                    </a:lnTo>
                    <a:lnTo>
                      <a:pt x="301" y="770"/>
                    </a:lnTo>
                    <a:lnTo>
                      <a:pt x="296" y="758"/>
                    </a:lnTo>
                    <a:lnTo>
                      <a:pt x="296" y="743"/>
                    </a:lnTo>
                    <a:lnTo>
                      <a:pt x="300" y="732"/>
                    </a:lnTo>
                    <a:lnTo>
                      <a:pt x="300" y="729"/>
                    </a:lnTo>
                    <a:lnTo>
                      <a:pt x="291" y="724"/>
                    </a:lnTo>
                    <a:lnTo>
                      <a:pt x="290" y="719"/>
                    </a:lnTo>
                    <a:lnTo>
                      <a:pt x="287" y="713"/>
                    </a:lnTo>
                    <a:lnTo>
                      <a:pt x="277" y="706"/>
                    </a:lnTo>
                    <a:lnTo>
                      <a:pt x="277" y="702"/>
                    </a:lnTo>
                    <a:lnTo>
                      <a:pt x="259" y="697"/>
                    </a:lnTo>
                    <a:lnTo>
                      <a:pt x="230" y="698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03" name="Freeform 290"/>
              <p:cNvSpPr>
                <a:spLocks noChangeAspect="1"/>
              </p:cNvSpPr>
              <p:nvPr/>
            </p:nvSpPr>
            <p:spPr bwMode="gray">
              <a:xfrm>
                <a:off x="1342" y="1267"/>
                <a:ext cx="27" cy="34"/>
              </a:xfrm>
              <a:custGeom>
                <a:avLst/>
                <a:gdLst/>
                <a:ahLst/>
                <a:cxnLst>
                  <a:cxn ang="0">
                    <a:pos x="114" y="130"/>
                  </a:cxn>
                  <a:cxn ang="0">
                    <a:pos x="114" y="121"/>
                  </a:cxn>
                  <a:cxn ang="0">
                    <a:pos x="118" y="111"/>
                  </a:cxn>
                  <a:cxn ang="0">
                    <a:pos x="127" y="95"/>
                  </a:cxn>
                  <a:cxn ang="0">
                    <a:pos x="132" y="76"/>
                  </a:cxn>
                  <a:cxn ang="0">
                    <a:pos x="135" y="59"/>
                  </a:cxn>
                  <a:cxn ang="0">
                    <a:pos x="135" y="46"/>
                  </a:cxn>
                  <a:cxn ang="0">
                    <a:pos x="137" y="39"/>
                  </a:cxn>
                  <a:cxn ang="0">
                    <a:pos x="134" y="29"/>
                  </a:cxn>
                  <a:cxn ang="0">
                    <a:pos x="126" y="28"/>
                  </a:cxn>
                  <a:cxn ang="0">
                    <a:pos x="120" y="16"/>
                  </a:cxn>
                  <a:cxn ang="0">
                    <a:pos x="99" y="2"/>
                  </a:cxn>
                  <a:cxn ang="0">
                    <a:pos x="88" y="0"/>
                  </a:cxn>
                  <a:cxn ang="0">
                    <a:pos x="69" y="6"/>
                  </a:cxn>
                  <a:cxn ang="0">
                    <a:pos x="34" y="6"/>
                  </a:cxn>
                  <a:cxn ang="0">
                    <a:pos x="23" y="12"/>
                  </a:cxn>
                  <a:cxn ang="0">
                    <a:pos x="13" y="32"/>
                  </a:cxn>
                  <a:cxn ang="0">
                    <a:pos x="2" y="48"/>
                  </a:cxn>
                  <a:cxn ang="0">
                    <a:pos x="0" y="57"/>
                  </a:cxn>
                  <a:cxn ang="0">
                    <a:pos x="26" y="71"/>
                  </a:cxn>
                  <a:cxn ang="0">
                    <a:pos x="32" y="81"/>
                  </a:cxn>
                  <a:cxn ang="0">
                    <a:pos x="44" y="92"/>
                  </a:cxn>
                  <a:cxn ang="0">
                    <a:pos x="54" y="109"/>
                  </a:cxn>
                  <a:cxn ang="0">
                    <a:pos x="60" y="115"/>
                  </a:cxn>
                  <a:cxn ang="0">
                    <a:pos x="71" y="132"/>
                  </a:cxn>
                  <a:cxn ang="0">
                    <a:pos x="72" y="141"/>
                  </a:cxn>
                  <a:cxn ang="0">
                    <a:pos x="93" y="167"/>
                  </a:cxn>
                  <a:cxn ang="0">
                    <a:pos x="96" y="163"/>
                  </a:cxn>
                  <a:cxn ang="0">
                    <a:pos x="96" y="158"/>
                  </a:cxn>
                  <a:cxn ang="0">
                    <a:pos x="100" y="158"/>
                  </a:cxn>
                  <a:cxn ang="0">
                    <a:pos x="110" y="145"/>
                  </a:cxn>
                  <a:cxn ang="0">
                    <a:pos x="114" y="136"/>
                  </a:cxn>
                  <a:cxn ang="0">
                    <a:pos x="114" y="130"/>
                  </a:cxn>
                </a:cxnLst>
                <a:rect l="0" t="0" r="r" b="b"/>
                <a:pathLst>
                  <a:path w="137" h="167">
                    <a:moveTo>
                      <a:pt x="114" y="130"/>
                    </a:moveTo>
                    <a:lnTo>
                      <a:pt x="114" y="121"/>
                    </a:lnTo>
                    <a:lnTo>
                      <a:pt x="118" y="111"/>
                    </a:lnTo>
                    <a:lnTo>
                      <a:pt x="127" y="95"/>
                    </a:lnTo>
                    <a:lnTo>
                      <a:pt x="132" y="76"/>
                    </a:lnTo>
                    <a:lnTo>
                      <a:pt x="135" y="59"/>
                    </a:lnTo>
                    <a:lnTo>
                      <a:pt x="135" y="46"/>
                    </a:lnTo>
                    <a:lnTo>
                      <a:pt x="137" y="39"/>
                    </a:lnTo>
                    <a:lnTo>
                      <a:pt x="134" y="29"/>
                    </a:lnTo>
                    <a:lnTo>
                      <a:pt x="126" y="28"/>
                    </a:lnTo>
                    <a:lnTo>
                      <a:pt x="120" y="16"/>
                    </a:lnTo>
                    <a:lnTo>
                      <a:pt x="99" y="2"/>
                    </a:lnTo>
                    <a:lnTo>
                      <a:pt x="88" y="0"/>
                    </a:lnTo>
                    <a:lnTo>
                      <a:pt x="69" y="6"/>
                    </a:lnTo>
                    <a:lnTo>
                      <a:pt x="34" y="6"/>
                    </a:lnTo>
                    <a:lnTo>
                      <a:pt x="23" y="12"/>
                    </a:lnTo>
                    <a:lnTo>
                      <a:pt x="13" y="32"/>
                    </a:lnTo>
                    <a:lnTo>
                      <a:pt x="2" y="48"/>
                    </a:lnTo>
                    <a:lnTo>
                      <a:pt x="0" y="57"/>
                    </a:lnTo>
                    <a:lnTo>
                      <a:pt x="26" y="71"/>
                    </a:lnTo>
                    <a:lnTo>
                      <a:pt x="32" y="81"/>
                    </a:lnTo>
                    <a:lnTo>
                      <a:pt x="44" y="92"/>
                    </a:lnTo>
                    <a:lnTo>
                      <a:pt x="54" y="109"/>
                    </a:lnTo>
                    <a:lnTo>
                      <a:pt x="60" y="115"/>
                    </a:lnTo>
                    <a:lnTo>
                      <a:pt x="71" y="132"/>
                    </a:lnTo>
                    <a:lnTo>
                      <a:pt x="72" y="141"/>
                    </a:lnTo>
                    <a:lnTo>
                      <a:pt x="93" y="167"/>
                    </a:lnTo>
                    <a:lnTo>
                      <a:pt x="96" y="163"/>
                    </a:lnTo>
                    <a:lnTo>
                      <a:pt x="96" y="158"/>
                    </a:lnTo>
                    <a:lnTo>
                      <a:pt x="100" y="158"/>
                    </a:lnTo>
                    <a:lnTo>
                      <a:pt x="110" y="145"/>
                    </a:lnTo>
                    <a:lnTo>
                      <a:pt x="114" y="136"/>
                    </a:lnTo>
                    <a:lnTo>
                      <a:pt x="114" y="13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04" name="Freeform 291"/>
              <p:cNvSpPr>
                <a:spLocks noChangeAspect="1"/>
              </p:cNvSpPr>
              <p:nvPr/>
            </p:nvSpPr>
            <p:spPr bwMode="gray">
              <a:xfrm>
                <a:off x="1392" y="1262"/>
                <a:ext cx="67" cy="97"/>
              </a:xfrm>
              <a:custGeom>
                <a:avLst/>
                <a:gdLst/>
                <a:ahLst/>
                <a:cxnLst>
                  <a:cxn ang="0">
                    <a:pos x="124" y="351"/>
                  </a:cxn>
                  <a:cxn ang="0">
                    <a:pos x="109" y="334"/>
                  </a:cxn>
                  <a:cxn ang="0">
                    <a:pos x="87" y="317"/>
                  </a:cxn>
                  <a:cxn ang="0">
                    <a:pos x="55" y="322"/>
                  </a:cxn>
                  <a:cxn ang="0">
                    <a:pos x="40" y="291"/>
                  </a:cxn>
                  <a:cxn ang="0">
                    <a:pos x="1" y="245"/>
                  </a:cxn>
                  <a:cxn ang="0">
                    <a:pos x="6" y="189"/>
                  </a:cxn>
                  <a:cxn ang="0">
                    <a:pos x="35" y="189"/>
                  </a:cxn>
                  <a:cxn ang="0">
                    <a:pos x="42" y="202"/>
                  </a:cxn>
                  <a:cxn ang="0">
                    <a:pos x="64" y="217"/>
                  </a:cxn>
                  <a:cxn ang="0">
                    <a:pos x="71" y="244"/>
                  </a:cxn>
                  <a:cxn ang="0">
                    <a:pos x="99" y="236"/>
                  </a:cxn>
                  <a:cxn ang="0">
                    <a:pos x="124" y="223"/>
                  </a:cxn>
                  <a:cxn ang="0">
                    <a:pos x="120" y="196"/>
                  </a:cxn>
                  <a:cxn ang="0">
                    <a:pos x="132" y="190"/>
                  </a:cxn>
                  <a:cxn ang="0">
                    <a:pos x="116" y="171"/>
                  </a:cxn>
                  <a:cxn ang="0">
                    <a:pos x="110" y="144"/>
                  </a:cxn>
                  <a:cxn ang="0">
                    <a:pos x="137" y="151"/>
                  </a:cxn>
                  <a:cxn ang="0">
                    <a:pos x="114" y="119"/>
                  </a:cxn>
                  <a:cxn ang="0">
                    <a:pos x="93" y="134"/>
                  </a:cxn>
                  <a:cxn ang="0">
                    <a:pos x="61" y="105"/>
                  </a:cxn>
                  <a:cxn ang="0">
                    <a:pos x="80" y="78"/>
                  </a:cxn>
                  <a:cxn ang="0">
                    <a:pos x="99" y="98"/>
                  </a:cxn>
                  <a:cxn ang="0">
                    <a:pos x="98" y="71"/>
                  </a:cxn>
                  <a:cxn ang="0">
                    <a:pos x="71" y="59"/>
                  </a:cxn>
                  <a:cxn ang="0">
                    <a:pos x="96" y="21"/>
                  </a:cxn>
                  <a:cxn ang="0">
                    <a:pos x="124" y="39"/>
                  </a:cxn>
                  <a:cxn ang="0">
                    <a:pos x="113" y="19"/>
                  </a:cxn>
                  <a:cxn ang="0">
                    <a:pos x="129" y="0"/>
                  </a:cxn>
                  <a:cxn ang="0">
                    <a:pos x="152" y="22"/>
                  </a:cxn>
                  <a:cxn ang="0">
                    <a:pos x="188" y="34"/>
                  </a:cxn>
                  <a:cxn ang="0">
                    <a:pos x="248" y="8"/>
                  </a:cxn>
                  <a:cxn ang="0">
                    <a:pos x="288" y="26"/>
                  </a:cxn>
                  <a:cxn ang="0">
                    <a:pos x="284" y="66"/>
                  </a:cxn>
                  <a:cxn ang="0">
                    <a:pos x="270" y="76"/>
                  </a:cxn>
                  <a:cxn ang="0">
                    <a:pos x="282" y="112"/>
                  </a:cxn>
                  <a:cxn ang="0">
                    <a:pos x="250" y="130"/>
                  </a:cxn>
                  <a:cxn ang="0">
                    <a:pos x="228" y="164"/>
                  </a:cxn>
                  <a:cxn ang="0">
                    <a:pos x="220" y="195"/>
                  </a:cxn>
                  <a:cxn ang="0">
                    <a:pos x="265" y="173"/>
                  </a:cxn>
                  <a:cxn ang="0">
                    <a:pos x="282" y="204"/>
                  </a:cxn>
                  <a:cxn ang="0">
                    <a:pos x="293" y="222"/>
                  </a:cxn>
                  <a:cxn ang="0">
                    <a:pos x="290" y="248"/>
                  </a:cxn>
                  <a:cxn ang="0">
                    <a:pos x="315" y="222"/>
                  </a:cxn>
                  <a:cxn ang="0">
                    <a:pos x="324" y="247"/>
                  </a:cxn>
                  <a:cxn ang="0">
                    <a:pos x="329" y="288"/>
                  </a:cxn>
                  <a:cxn ang="0">
                    <a:pos x="320" y="313"/>
                  </a:cxn>
                  <a:cxn ang="0">
                    <a:pos x="323" y="344"/>
                  </a:cxn>
                  <a:cxn ang="0">
                    <a:pos x="325" y="360"/>
                  </a:cxn>
                  <a:cxn ang="0">
                    <a:pos x="322" y="389"/>
                  </a:cxn>
                  <a:cxn ang="0">
                    <a:pos x="303" y="410"/>
                  </a:cxn>
                  <a:cxn ang="0">
                    <a:pos x="249" y="426"/>
                  </a:cxn>
                  <a:cxn ang="0">
                    <a:pos x="248" y="444"/>
                  </a:cxn>
                  <a:cxn ang="0">
                    <a:pos x="229" y="475"/>
                  </a:cxn>
                  <a:cxn ang="0">
                    <a:pos x="205" y="464"/>
                  </a:cxn>
                  <a:cxn ang="0">
                    <a:pos x="187" y="473"/>
                  </a:cxn>
                  <a:cxn ang="0">
                    <a:pos x="172" y="424"/>
                  </a:cxn>
                  <a:cxn ang="0">
                    <a:pos x="144" y="384"/>
                  </a:cxn>
                </a:cxnLst>
                <a:rect l="0" t="0" r="r" b="b"/>
                <a:pathLst>
                  <a:path w="331" h="484">
                    <a:moveTo>
                      <a:pt x="137" y="376"/>
                    </a:moveTo>
                    <a:lnTo>
                      <a:pt x="132" y="371"/>
                    </a:lnTo>
                    <a:lnTo>
                      <a:pt x="124" y="351"/>
                    </a:lnTo>
                    <a:lnTo>
                      <a:pt x="123" y="344"/>
                    </a:lnTo>
                    <a:lnTo>
                      <a:pt x="116" y="336"/>
                    </a:lnTo>
                    <a:lnTo>
                      <a:pt x="109" y="334"/>
                    </a:lnTo>
                    <a:lnTo>
                      <a:pt x="99" y="341"/>
                    </a:lnTo>
                    <a:lnTo>
                      <a:pt x="94" y="328"/>
                    </a:lnTo>
                    <a:lnTo>
                      <a:pt x="87" y="317"/>
                    </a:lnTo>
                    <a:lnTo>
                      <a:pt x="81" y="317"/>
                    </a:lnTo>
                    <a:lnTo>
                      <a:pt x="78" y="325"/>
                    </a:lnTo>
                    <a:lnTo>
                      <a:pt x="55" y="322"/>
                    </a:lnTo>
                    <a:lnTo>
                      <a:pt x="51" y="307"/>
                    </a:lnTo>
                    <a:lnTo>
                      <a:pt x="42" y="297"/>
                    </a:lnTo>
                    <a:lnTo>
                      <a:pt x="40" y="291"/>
                    </a:lnTo>
                    <a:lnTo>
                      <a:pt x="22" y="275"/>
                    </a:lnTo>
                    <a:lnTo>
                      <a:pt x="18" y="268"/>
                    </a:lnTo>
                    <a:lnTo>
                      <a:pt x="1" y="245"/>
                    </a:lnTo>
                    <a:lnTo>
                      <a:pt x="0" y="227"/>
                    </a:lnTo>
                    <a:lnTo>
                      <a:pt x="2" y="205"/>
                    </a:lnTo>
                    <a:lnTo>
                      <a:pt x="6" y="189"/>
                    </a:lnTo>
                    <a:lnTo>
                      <a:pt x="15" y="182"/>
                    </a:lnTo>
                    <a:lnTo>
                      <a:pt x="28" y="179"/>
                    </a:lnTo>
                    <a:lnTo>
                      <a:pt x="35" y="189"/>
                    </a:lnTo>
                    <a:lnTo>
                      <a:pt x="43" y="194"/>
                    </a:lnTo>
                    <a:lnTo>
                      <a:pt x="44" y="195"/>
                    </a:lnTo>
                    <a:lnTo>
                      <a:pt x="42" y="202"/>
                    </a:lnTo>
                    <a:lnTo>
                      <a:pt x="48" y="209"/>
                    </a:lnTo>
                    <a:lnTo>
                      <a:pt x="59" y="212"/>
                    </a:lnTo>
                    <a:lnTo>
                      <a:pt x="64" y="217"/>
                    </a:lnTo>
                    <a:lnTo>
                      <a:pt x="65" y="228"/>
                    </a:lnTo>
                    <a:lnTo>
                      <a:pt x="69" y="236"/>
                    </a:lnTo>
                    <a:lnTo>
                      <a:pt x="71" y="244"/>
                    </a:lnTo>
                    <a:lnTo>
                      <a:pt x="89" y="245"/>
                    </a:lnTo>
                    <a:lnTo>
                      <a:pt x="97" y="241"/>
                    </a:lnTo>
                    <a:lnTo>
                      <a:pt x="99" y="236"/>
                    </a:lnTo>
                    <a:lnTo>
                      <a:pt x="105" y="238"/>
                    </a:lnTo>
                    <a:lnTo>
                      <a:pt x="113" y="236"/>
                    </a:lnTo>
                    <a:lnTo>
                      <a:pt x="124" y="223"/>
                    </a:lnTo>
                    <a:lnTo>
                      <a:pt x="119" y="214"/>
                    </a:lnTo>
                    <a:lnTo>
                      <a:pt x="116" y="196"/>
                    </a:lnTo>
                    <a:lnTo>
                      <a:pt x="120" y="196"/>
                    </a:lnTo>
                    <a:lnTo>
                      <a:pt x="128" y="206"/>
                    </a:lnTo>
                    <a:lnTo>
                      <a:pt x="132" y="204"/>
                    </a:lnTo>
                    <a:lnTo>
                      <a:pt x="132" y="190"/>
                    </a:lnTo>
                    <a:lnTo>
                      <a:pt x="129" y="183"/>
                    </a:lnTo>
                    <a:lnTo>
                      <a:pt x="119" y="182"/>
                    </a:lnTo>
                    <a:lnTo>
                      <a:pt x="116" y="171"/>
                    </a:lnTo>
                    <a:lnTo>
                      <a:pt x="112" y="168"/>
                    </a:lnTo>
                    <a:lnTo>
                      <a:pt x="112" y="155"/>
                    </a:lnTo>
                    <a:lnTo>
                      <a:pt x="110" y="144"/>
                    </a:lnTo>
                    <a:lnTo>
                      <a:pt x="112" y="140"/>
                    </a:lnTo>
                    <a:lnTo>
                      <a:pt x="121" y="137"/>
                    </a:lnTo>
                    <a:lnTo>
                      <a:pt x="137" y="151"/>
                    </a:lnTo>
                    <a:lnTo>
                      <a:pt x="140" y="146"/>
                    </a:lnTo>
                    <a:lnTo>
                      <a:pt x="118" y="113"/>
                    </a:lnTo>
                    <a:lnTo>
                      <a:pt x="114" y="119"/>
                    </a:lnTo>
                    <a:lnTo>
                      <a:pt x="113" y="128"/>
                    </a:lnTo>
                    <a:lnTo>
                      <a:pt x="104" y="131"/>
                    </a:lnTo>
                    <a:lnTo>
                      <a:pt x="93" y="134"/>
                    </a:lnTo>
                    <a:lnTo>
                      <a:pt x="77" y="123"/>
                    </a:lnTo>
                    <a:lnTo>
                      <a:pt x="69" y="107"/>
                    </a:lnTo>
                    <a:lnTo>
                      <a:pt x="61" y="105"/>
                    </a:lnTo>
                    <a:lnTo>
                      <a:pt x="59" y="89"/>
                    </a:lnTo>
                    <a:lnTo>
                      <a:pt x="60" y="78"/>
                    </a:lnTo>
                    <a:lnTo>
                      <a:pt x="80" y="78"/>
                    </a:lnTo>
                    <a:lnTo>
                      <a:pt x="87" y="85"/>
                    </a:lnTo>
                    <a:lnTo>
                      <a:pt x="89" y="92"/>
                    </a:lnTo>
                    <a:lnTo>
                      <a:pt x="99" y="98"/>
                    </a:lnTo>
                    <a:lnTo>
                      <a:pt x="102" y="92"/>
                    </a:lnTo>
                    <a:lnTo>
                      <a:pt x="98" y="80"/>
                    </a:lnTo>
                    <a:lnTo>
                      <a:pt x="98" y="71"/>
                    </a:lnTo>
                    <a:lnTo>
                      <a:pt x="85" y="67"/>
                    </a:lnTo>
                    <a:lnTo>
                      <a:pt x="80" y="59"/>
                    </a:lnTo>
                    <a:lnTo>
                      <a:pt x="71" y="59"/>
                    </a:lnTo>
                    <a:lnTo>
                      <a:pt x="66" y="45"/>
                    </a:lnTo>
                    <a:lnTo>
                      <a:pt x="77" y="32"/>
                    </a:lnTo>
                    <a:lnTo>
                      <a:pt x="96" y="21"/>
                    </a:lnTo>
                    <a:lnTo>
                      <a:pt x="101" y="28"/>
                    </a:lnTo>
                    <a:lnTo>
                      <a:pt x="114" y="32"/>
                    </a:lnTo>
                    <a:lnTo>
                      <a:pt x="124" y="39"/>
                    </a:lnTo>
                    <a:lnTo>
                      <a:pt x="126" y="32"/>
                    </a:lnTo>
                    <a:lnTo>
                      <a:pt x="126" y="24"/>
                    </a:lnTo>
                    <a:lnTo>
                      <a:pt x="113" y="19"/>
                    </a:lnTo>
                    <a:lnTo>
                      <a:pt x="109" y="12"/>
                    </a:lnTo>
                    <a:lnTo>
                      <a:pt x="119" y="5"/>
                    </a:lnTo>
                    <a:lnTo>
                      <a:pt x="129" y="0"/>
                    </a:lnTo>
                    <a:lnTo>
                      <a:pt x="135" y="5"/>
                    </a:lnTo>
                    <a:lnTo>
                      <a:pt x="144" y="21"/>
                    </a:lnTo>
                    <a:lnTo>
                      <a:pt x="152" y="22"/>
                    </a:lnTo>
                    <a:lnTo>
                      <a:pt x="164" y="32"/>
                    </a:lnTo>
                    <a:lnTo>
                      <a:pt x="175" y="37"/>
                    </a:lnTo>
                    <a:lnTo>
                      <a:pt x="188" y="34"/>
                    </a:lnTo>
                    <a:lnTo>
                      <a:pt x="193" y="38"/>
                    </a:lnTo>
                    <a:lnTo>
                      <a:pt x="217" y="31"/>
                    </a:lnTo>
                    <a:lnTo>
                      <a:pt x="248" y="8"/>
                    </a:lnTo>
                    <a:lnTo>
                      <a:pt x="274" y="1"/>
                    </a:lnTo>
                    <a:lnTo>
                      <a:pt x="276" y="8"/>
                    </a:lnTo>
                    <a:lnTo>
                      <a:pt x="288" y="26"/>
                    </a:lnTo>
                    <a:lnTo>
                      <a:pt x="295" y="28"/>
                    </a:lnTo>
                    <a:lnTo>
                      <a:pt x="293" y="51"/>
                    </a:lnTo>
                    <a:lnTo>
                      <a:pt x="284" y="66"/>
                    </a:lnTo>
                    <a:lnTo>
                      <a:pt x="270" y="69"/>
                    </a:lnTo>
                    <a:lnTo>
                      <a:pt x="266" y="75"/>
                    </a:lnTo>
                    <a:lnTo>
                      <a:pt x="270" y="76"/>
                    </a:lnTo>
                    <a:lnTo>
                      <a:pt x="281" y="86"/>
                    </a:lnTo>
                    <a:lnTo>
                      <a:pt x="284" y="94"/>
                    </a:lnTo>
                    <a:lnTo>
                      <a:pt x="282" y="112"/>
                    </a:lnTo>
                    <a:lnTo>
                      <a:pt x="279" y="108"/>
                    </a:lnTo>
                    <a:lnTo>
                      <a:pt x="268" y="112"/>
                    </a:lnTo>
                    <a:lnTo>
                      <a:pt x="250" y="130"/>
                    </a:lnTo>
                    <a:lnTo>
                      <a:pt x="241" y="148"/>
                    </a:lnTo>
                    <a:lnTo>
                      <a:pt x="233" y="155"/>
                    </a:lnTo>
                    <a:lnTo>
                      <a:pt x="228" y="164"/>
                    </a:lnTo>
                    <a:lnTo>
                      <a:pt x="221" y="172"/>
                    </a:lnTo>
                    <a:lnTo>
                      <a:pt x="220" y="184"/>
                    </a:lnTo>
                    <a:lnTo>
                      <a:pt x="220" y="195"/>
                    </a:lnTo>
                    <a:lnTo>
                      <a:pt x="242" y="172"/>
                    </a:lnTo>
                    <a:lnTo>
                      <a:pt x="257" y="167"/>
                    </a:lnTo>
                    <a:lnTo>
                      <a:pt x="265" y="173"/>
                    </a:lnTo>
                    <a:lnTo>
                      <a:pt x="280" y="189"/>
                    </a:lnTo>
                    <a:lnTo>
                      <a:pt x="279" y="201"/>
                    </a:lnTo>
                    <a:lnTo>
                      <a:pt x="282" y="204"/>
                    </a:lnTo>
                    <a:lnTo>
                      <a:pt x="285" y="215"/>
                    </a:lnTo>
                    <a:lnTo>
                      <a:pt x="290" y="216"/>
                    </a:lnTo>
                    <a:lnTo>
                      <a:pt x="293" y="222"/>
                    </a:lnTo>
                    <a:lnTo>
                      <a:pt x="295" y="228"/>
                    </a:lnTo>
                    <a:lnTo>
                      <a:pt x="290" y="238"/>
                    </a:lnTo>
                    <a:lnTo>
                      <a:pt x="290" y="248"/>
                    </a:lnTo>
                    <a:lnTo>
                      <a:pt x="303" y="236"/>
                    </a:lnTo>
                    <a:lnTo>
                      <a:pt x="314" y="234"/>
                    </a:lnTo>
                    <a:lnTo>
                      <a:pt x="315" y="222"/>
                    </a:lnTo>
                    <a:lnTo>
                      <a:pt x="322" y="232"/>
                    </a:lnTo>
                    <a:lnTo>
                      <a:pt x="322" y="242"/>
                    </a:lnTo>
                    <a:lnTo>
                      <a:pt x="324" y="247"/>
                    </a:lnTo>
                    <a:lnTo>
                      <a:pt x="331" y="274"/>
                    </a:lnTo>
                    <a:lnTo>
                      <a:pt x="331" y="282"/>
                    </a:lnTo>
                    <a:lnTo>
                      <a:pt x="329" y="288"/>
                    </a:lnTo>
                    <a:lnTo>
                      <a:pt x="319" y="300"/>
                    </a:lnTo>
                    <a:lnTo>
                      <a:pt x="314" y="301"/>
                    </a:lnTo>
                    <a:lnTo>
                      <a:pt x="320" y="313"/>
                    </a:lnTo>
                    <a:lnTo>
                      <a:pt x="323" y="322"/>
                    </a:lnTo>
                    <a:lnTo>
                      <a:pt x="324" y="338"/>
                    </a:lnTo>
                    <a:lnTo>
                      <a:pt x="323" y="344"/>
                    </a:lnTo>
                    <a:lnTo>
                      <a:pt x="315" y="355"/>
                    </a:lnTo>
                    <a:lnTo>
                      <a:pt x="323" y="354"/>
                    </a:lnTo>
                    <a:lnTo>
                      <a:pt x="325" y="360"/>
                    </a:lnTo>
                    <a:lnTo>
                      <a:pt x="327" y="373"/>
                    </a:lnTo>
                    <a:lnTo>
                      <a:pt x="327" y="385"/>
                    </a:lnTo>
                    <a:lnTo>
                      <a:pt x="322" y="389"/>
                    </a:lnTo>
                    <a:lnTo>
                      <a:pt x="318" y="384"/>
                    </a:lnTo>
                    <a:lnTo>
                      <a:pt x="307" y="393"/>
                    </a:lnTo>
                    <a:lnTo>
                      <a:pt x="303" y="410"/>
                    </a:lnTo>
                    <a:lnTo>
                      <a:pt x="280" y="428"/>
                    </a:lnTo>
                    <a:lnTo>
                      <a:pt x="266" y="422"/>
                    </a:lnTo>
                    <a:lnTo>
                      <a:pt x="249" y="426"/>
                    </a:lnTo>
                    <a:lnTo>
                      <a:pt x="238" y="422"/>
                    </a:lnTo>
                    <a:lnTo>
                      <a:pt x="236" y="428"/>
                    </a:lnTo>
                    <a:lnTo>
                      <a:pt x="248" y="444"/>
                    </a:lnTo>
                    <a:lnTo>
                      <a:pt x="248" y="454"/>
                    </a:lnTo>
                    <a:lnTo>
                      <a:pt x="231" y="467"/>
                    </a:lnTo>
                    <a:lnTo>
                      <a:pt x="229" y="475"/>
                    </a:lnTo>
                    <a:lnTo>
                      <a:pt x="221" y="483"/>
                    </a:lnTo>
                    <a:lnTo>
                      <a:pt x="212" y="484"/>
                    </a:lnTo>
                    <a:lnTo>
                      <a:pt x="205" y="464"/>
                    </a:lnTo>
                    <a:lnTo>
                      <a:pt x="199" y="465"/>
                    </a:lnTo>
                    <a:lnTo>
                      <a:pt x="195" y="473"/>
                    </a:lnTo>
                    <a:lnTo>
                      <a:pt x="187" y="473"/>
                    </a:lnTo>
                    <a:lnTo>
                      <a:pt x="182" y="454"/>
                    </a:lnTo>
                    <a:lnTo>
                      <a:pt x="178" y="431"/>
                    </a:lnTo>
                    <a:lnTo>
                      <a:pt x="172" y="424"/>
                    </a:lnTo>
                    <a:lnTo>
                      <a:pt x="167" y="406"/>
                    </a:lnTo>
                    <a:lnTo>
                      <a:pt x="158" y="394"/>
                    </a:lnTo>
                    <a:lnTo>
                      <a:pt x="144" y="384"/>
                    </a:lnTo>
                    <a:lnTo>
                      <a:pt x="137" y="376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05" name="Freeform 292"/>
              <p:cNvSpPr>
                <a:spLocks noChangeAspect="1"/>
              </p:cNvSpPr>
              <p:nvPr/>
            </p:nvSpPr>
            <p:spPr bwMode="gray">
              <a:xfrm>
                <a:off x="1388" y="1141"/>
                <a:ext cx="59" cy="76"/>
              </a:xfrm>
              <a:custGeom>
                <a:avLst/>
                <a:gdLst/>
                <a:ahLst/>
                <a:cxnLst>
                  <a:cxn ang="0">
                    <a:pos x="281" y="171"/>
                  </a:cxn>
                  <a:cxn ang="0">
                    <a:pos x="266" y="206"/>
                  </a:cxn>
                  <a:cxn ang="0">
                    <a:pos x="291" y="237"/>
                  </a:cxn>
                  <a:cxn ang="0">
                    <a:pos x="279" y="244"/>
                  </a:cxn>
                  <a:cxn ang="0">
                    <a:pos x="260" y="249"/>
                  </a:cxn>
                  <a:cxn ang="0">
                    <a:pos x="265" y="259"/>
                  </a:cxn>
                  <a:cxn ang="0">
                    <a:pos x="259" y="280"/>
                  </a:cxn>
                  <a:cxn ang="0">
                    <a:pos x="253" y="286"/>
                  </a:cxn>
                  <a:cxn ang="0">
                    <a:pos x="271" y="338"/>
                  </a:cxn>
                  <a:cxn ang="0">
                    <a:pos x="258" y="334"/>
                  </a:cxn>
                  <a:cxn ang="0">
                    <a:pos x="250" y="345"/>
                  </a:cxn>
                  <a:cxn ang="0">
                    <a:pos x="230" y="372"/>
                  </a:cxn>
                  <a:cxn ang="0">
                    <a:pos x="208" y="370"/>
                  </a:cxn>
                  <a:cxn ang="0">
                    <a:pos x="190" y="371"/>
                  </a:cxn>
                  <a:cxn ang="0">
                    <a:pos x="177" y="364"/>
                  </a:cxn>
                  <a:cxn ang="0">
                    <a:pos x="130" y="373"/>
                  </a:cxn>
                  <a:cxn ang="0">
                    <a:pos x="119" y="327"/>
                  </a:cxn>
                  <a:cxn ang="0">
                    <a:pos x="136" y="303"/>
                  </a:cxn>
                  <a:cxn ang="0">
                    <a:pos x="113" y="280"/>
                  </a:cxn>
                  <a:cxn ang="0">
                    <a:pos x="141" y="270"/>
                  </a:cxn>
                  <a:cxn ang="0">
                    <a:pos x="155" y="256"/>
                  </a:cxn>
                  <a:cxn ang="0">
                    <a:pos x="168" y="237"/>
                  </a:cxn>
                  <a:cxn ang="0">
                    <a:pos x="211" y="214"/>
                  </a:cxn>
                  <a:cxn ang="0">
                    <a:pos x="172" y="214"/>
                  </a:cxn>
                  <a:cxn ang="0">
                    <a:pos x="129" y="225"/>
                  </a:cxn>
                  <a:cxn ang="0">
                    <a:pos x="60" y="242"/>
                  </a:cxn>
                  <a:cxn ang="0">
                    <a:pos x="4" y="256"/>
                  </a:cxn>
                  <a:cxn ang="0">
                    <a:pos x="10" y="222"/>
                  </a:cxn>
                  <a:cxn ang="0">
                    <a:pos x="31" y="215"/>
                  </a:cxn>
                  <a:cxn ang="0">
                    <a:pos x="42" y="183"/>
                  </a:cxn>
                  <a:cxn ang="0">
                    <a:pos x="83" y="205"/>
                  </a:cxn>
                  <a:cxn ang="0">
                    <a:pos x="69" y="166"/>
                  </a:cxn>
                  <a:cxn ang="0">
                    <a:pos x="51" y="149"/>
                  </a:cxn>
                  <a:cxn ang="0">
                    <a:pos x="33" y="109"/>
                  </a:cxn>
                  <a:cxn ang="0">
                    <a:pos x="43" y="65"/>
                  </a:cxn>
                  <a:cxn ang="0">
                    <a:pos x="77" y="57"/>
                  </a:cxn>
                  <a:cxn ang="0">
                    <a:pos x="96" y="82"/>
                  </a:cxn>
                  <a:cxn ang="0">
                    <a:pos x="114" y="133"/>
                  </a:cxn>
                  <a:cxn ang="0">
                    <a:pos x="134" y="147"/>
                  </a:cxn>
                  <a:cxn ang="0">
                    <a:pos x="171" y="156"/>
                  </a:cxn>
                  <a:cxn ang="0">
                    <a:pos x="158" y="113"/>
                  </a:cxn>
                  <a:cxn ang="0">
                    <a:pos x="125" y="93"/>
                  </a:cxn>
                  <a:cxn ang="0">
                    <a:pos x="141" y="82"/>
                  </a:cxn>
                  <a:cxn ang="0">
                    <a:pos x="96" y="45"/>
                  </a:cxn>
                  <a:cxn ang="0">
                    <a:pos x="129" y="7"/>
                  </a:cxn>
                  <a:cxn ang="0">
                    <a:pos x="183" y="28"/>
                  </a:cxn>
                  <a:cxn ang="0">
                    <a:pos x="205" y="45"/>
                  </a:cxn>
                  <a:cxn ang="0">
                    <a:pos x="216" y="15"/>
                  </a:cxn>
                  <a:cxn ang="0">
                    <a:pos x="237" y="0"/>
                  </a:cxn>
                  <a:cxn ang="0">
                    <a:pos x="246" y="26"/>
                  </a:cxn>
                  <a:cxn ang="0">
                    <a:pos x="274" y="72"/>
                  </a:cxn>
                  <a:cxn ang="0">
                    <a:pos x="280" y="134"/>
                  </a:cxn>
                </a:cxnLst>
                <a:rect l="0" t="0" r="r" b="b"/>
                <a:pathLst>
                  <a:path w="292" h="380">
                    <a:moveTo>
                      <a:pt x="281" y="160"/>
                    </a:moveTo>
                    <a:lnTo>
                      <a:pt x="282" y="162"/>
                    </a:lnTo>
                    <a:lnTo>
                      <a:pt x="281" y="165"/>
                    </a:lnTo>
                    <a:lnTo>
                      <a:pt x="281" y="171"/>
                    </a:lnTo>
                    <a:lnTo>
                      <a:pt x="282" y="177"/>
                    </a:lnTo>
                    <a:lnTo>
                      <a:pt x="281" y="187"/>
                    </a:lnTo>
                    <a:lnTo>
                      <a:pt x="268" y="198"/>
                    </a:lnTo>
                    <a:lnTo>
                      <a:pt x="266" y="206"/>
                    </a:lnTo>
                    <a:lnTo>
                      <a:pt x="285" y="213"/>
                    </a:lnTo>
                    <a:lnTo>
                      <a:pt x="291" y="210"/>
                    </a:lnTo>
                    <a:lnTo>
                      <a:pt x="292" y="224"/>
                    </a:lnTo>
                    <a:lnTo>
                      <a:pt x="291" y="237"/>
                    </a:lnTo>
                    <a:lnTo>
                      <a:pt x="290" y="267"/>
                    </a:lnTo>
                    <a:lnTo>
                      <a:pt x="292" y="285"/>
                    </a:lnTo>
                    <a:lnTo>
                      <a:pt x="284" y="254"/>
                    </a:lnTo>
                    <a:lnTo>
                      <a:pt x="279" y="244"/>
                    </a:lnTo>
                    <a:lnTo>
                      <a:pt x="274" y="240"/>
                    </a:lnTo>
                    <a:lnTo>
                      <a:pt x="270" y="244"/>
                    </a:lnTo>
                    <a:lnTo>
                      <a:pt x="263" y="242"/>
                    </a:lnTo>
                    <a:lnTo>
                      <a:pt x="260" y="249"/>
                    </a:lnTo>
                    <a:lnTo>
                      <a:pt x="268" y="254"/>
                    </a:lnTo>
                    <a:lnTo>
                      <a:pt x="269" y="263"/>
                    </a:lnTo>
                    <a:lnTo>
                      <a:pt x="268" y="267"/>
                    </a:lnTo>
                    <a:lnTo>
                      <a:pt x="265" y="259"/>
                    </a:lnTo>
                    <a:lnTo>
                      <a:pt x="258" y="264"/>
                    </a:lnTo>
                    <a:lnTo>
                      <a:pt x="255" y="270"/>
                    </a:lnTo>
                    <a:lnTo>
                      <a:pt x="263" y="279"/>
                    </a:lnTo>
                    <a:lnTo>
                      <a:pt x="259" y="280"/>
                    </a:lnTo>
                    <a:lnTo>
                      <a:pt x="258" y="285"/>
                    </a:lnTo>
                    <a:lnTo>
                      <a:pt x="260" y="291"/>
                    </a:lnTo>
                    <a:lnTo>
                      <a:pt x="258" y="292"/>
                    </a:lnTo>
                    <a:lnTo>
                      <a:pt x="253" y="286"/>
                    </a:lnTo>
                    <a:lnTo>
                      <a:pt x="248" y="302"/>
                    </a:lnTo>
                    <a:lnTo>
                      <a:pt x="249" y="308"/>
                    </a:lnTo>
                    <a:lnTo>
                      <a:pt x="254" y="306"/>
                    </a:lnTo>
                    <a:lnTo>
                      <a:pt x="271" y="338"/>
                    </a:lnTo>
                    <a:lnTo>
                      <a:pt x="274" y="345"/>
                    </a:lnTo>
                    <a:lnTo>
                      <a:pt x="269" y="349"/>
                    </a:lnTo>
                    <a:lnTo>
                      <a:pt x="263" y="345"/>
                    </a:lnTo>
                    <a:lnTo>
                      <a:pt x="258" y="334"/>
                    </a:lnTo>
                    <a:lnTo>
                      <a:pt x="254" y="330"/>
                    </a:lnTo>
                    <a:lnTo>
                      <a:pt x="248" y="332"/>
                    </a:lnTo>
                    <a:lnTo>
                      <a:pt x="248" y="339"/>
                    </a:lnTo>
                    <a:lnTo>
                      <a:pt x="250" y="345"/>
                    </a:lnTo>
                    <a:lnTo>
                      <a:pt x="250" y="350"/>
                    </a:lnTo>
                    <a:lnTo>
                      <a:pt x="255" y="359"/>
                    </a:lnTo>
                    <a:lnTo>
                      <a:pt x="255" y="369"/>
                    </a:lnTo>
                    <a:lnTo>
                      <a:pt x="230" y="372"/>
                    </a:lnTo>
                    <a:lnTo>
                      <a:pt x="228" y="365"/>
                    </a:lnTo>
                    <a:lnTo>
                      <a:pt x="219" y="375"/>
                    </a:lnTo>
                    <a:lnTo>
                      <a:pt x="211" y="375"/>
                    </a:lnTo>
                    <a:lnTo>
                      <a:pt x="208" y="370"/>
                    </a:lnTo>
                    <a:lnTo>
                      <a:pt x="209" y="360"/>
                    </a:lnTo>
                    <a:lnTo>
                      <a:pt x="203" y="364"/>
                    </a:lnTo>
                    <a:lnTo>
                      <a:pt x="201" y="373"/>
                    </a:lnTo>
                    <a:lnTo>
                      <a:pt x="190" y="371"/>
                    </a:lnTo>
                    <a:lnTo>
                      <a:pt x="190" y="360"/>
                    </a:lnTo>
                    <a:lnTo>
                      <a:pt x="188" y="369"/>
                    </a:lnTo>
                    <a:lnTo>
                      <a:pt x="180" y="372"/>
                    </a:lnTo>
                    <a:lnTo>
                      <a:pt x="177" y="364"/>
                    </a:lnTo>
                    <a:lnTo>
                      <a:pt x="179" y="354"/>
                    </a:lnTo>
                    <a:lnTo>
                      <a:pt x="167" y="380"/>
                    </a:lnTo>
                    <a:lnTo>
                      <a:pt x="144" y="380"/>
                    </a:lnTo>
                    <a:lnTo>
                      <a:pt x="130" y="373"/>
                    </a:lnTo>
                    <a:lnTo>
                      <a:pt x="123" y="365"/>
                    </a:lnTo>
                    <a:lnTo>
                      <a:pt x="122" y="339"/>
                    </a:lnTo>
                    <a:lnTo>
                      <a:pt x="118" y="332"/>
                    </a:lnTo>
                    <a:lnTo>
                      <a:pt x="119" y="327"/>
                    </a:lnTo>
                    <a:lnTo>
                      <a:pt x="142" y="327"/>
                    </a:lnTo>
                    <a:lnTo>
                      <a:pt x="147" y="322"/>
                    </a:lnTo>
                    <a:lnTo>
                      <a:pt x="131" y="319"/>
                    </a:lnTo>
                    <a:lnTo>
                      <a:pt x="136" y="303"/>
                    </a:lnTo>
                    <a:lnTo>
                      <a:pt x="119" y="310"/>
                    </a:lnTo>
                    <a:lnTo>
                      <a:pt x="115" y="300"/>
                    </a:lnTo>
                    <a:lnTo>
                      <a:pt x="128" y="291"/>
                    </a:lnTo>
                    <a:lnTo>
                      <a:pt x="113" y="280"/>
                    </a:lnTo>
                    <a:lnTo>
                      <a:pt x="131" y="276"/>
                    </a:lnTo>
                    <a:lnTo>
                      <a:pt x="141" y="279"/>
                    </a:lnTo>
                    <a:lnTo>
                      <a:pt x="145" y="273"/>
                    </a:lnTo>
                    <a:lnTo>
                      <a:pt x="141" y="270"/>
                    </a:lnTo>
                    <a:lnTo>
                      <a:pt x="162" y="268"/>
                    </a:lnTo>
                    <a:lnTo>
                      <a:pt x="163" y="262"/>
                    </a:lnTo>
                    <a:lnTo>
                      <a:pt x="141" y="265"/>
                    </a:lnTo>
                    <a:lnTo>
                      <a:pt x="155" y="256"/>
                    </a:lnTo>
                    <a:lnTo>
                      <a:pt x="152" y="252"/>
                    </a:lnTo>
                    <a:lnTo>
                      <a:pt x="156" y="247"/>
                    </a:lnTo>
                    <a:lnTo>
                      <a:pt x="169" y="242"/>
                    </a:lnTo>
                    <a:lnTo>
                      <a:pt x="168" y="237"/>
                    </a:lnTo>
                    <a:lnTo>
                      <a:pt x="163" y="232"/>
                    </a:lnTo>
                    <a:lnTo>
                      <a:pt x="166" y="225"/>
                    </a:lnTo>
                    <a:lnTo>
                      <a:pt x="204" y="219"/>
                    </a:lnTo>
                    <a:lnTo>
                      <a:pt x="211" y="214"/>
                    </a:lnTo>
                    <a:lnTo>
                      <a:pt x="210" y="209"/>
                    </a:lnTo>
                    <a:lnTo>
                      <a:pt x="203" y="214"/>
                    </a:lnTo>
                    <a:lnTo>
                      <a:pt x="174" y="216"/>
                    </a:lnTo>
                    <a:lnTo>
                      <a:pt x="172" y="214"/>
                    </a:lnTo>
                    <a:lnTo>
                      <a:pt x="163" y="220"/>
                    </a:lnTo>
                    <a:lnTo>
                      <a:pt x="153" y="219"/>
                    </a:lnTo>
                    <a:lnTo>
                      <a:pt x="135" y="227"/>
                    </a:lnTo>
                    <a:lnTo>
                      <a:pt x="129" y="225"/>
                    </a:lnTo>
                    <a:lnTo>
                      <a:pt x="92" y="241"/>
                    </a:lnTo>
                    <a:lnTo>
                      <a:pt x="72" y="240"/>
                    </a:lnTo>
                    <a:lnTo>
                      <a:pt x="67" y="248"/>
                    </a:lnTo>
                    <a:lnTo>
                      <a:pt x="60" y="242"/>
                    </a:lnTo>
                    <a:lnTo>
                      <a:pt x="50" y="252"/>
                    </a:lnTo>
                    <a:lnTo>
                      <a:pt x="26" y="254"/>
                    </a:lnTo>
                    <a:lnTo>
                      <a:pt x="17" y="263"/>
                    </a:lnTo>
                    <a:lnTo>
                      <a:pt x="4" y="256"/>
                    </a:lnTo>
                    <a:lnTo>
                      <a:pt x="0" y="242"/>
                    </a:lnTo>
                    <a:lnTo>
                      <a:pt x="8" y="240"/>
                    </a:lnTo>
                    <a:lnTo>
                      <a:pt x="7" y="232"/>
                    </a:lnTo>
                    <a:lnTo>
                      <a:pt x="10" y="222"/>
                    </a:lnTo>
                    <a:lnTo>
                      <a:pt x="18" y="220"/>
                    </a:lnTo>
                    <a:lnTo>
                      <a:pt x="39" y="227"/>
                    </a:lnTo>
                    <a:lnTo>
                      <a:pt x="37" y="219"/>
                    </a:lnTo>
                    <a:lnTo>
                      <a:pt x="31" y="215"/>
                    </a:lnTo>
                    <a:lnTo>
                      <a:pt x="33" y="206"/>
                    </a:lnTo>
                    <a:lnTo>
                      <a:pt x="27" y="206"/>
                    </a:lnTo>
                    <a:lnTo>
                      <a:pt x="28" y="193"/>
                    </a:lnTo>
                    <a:lnTo>
                      <a:pt x="42" y="183"/>
                    </a:lnTo>
                    <a:lnTo>
                      <a:pt x="49" y="183"/>
                    </a:lnTo>
                    <a:lnTo>
                      <a:pt x="67" y="198"/>
                    </a:lnTo>
                    <a:lnTo>
                      <a:pt x="71" y="209"/>
                    </a:lnTo>
                    <a:lnTo>
                      <a:pt x="83" y="205"/>
                    </a:lnTo>
                    <a:lnTo>
                      <a:pt x="82" y="195"/>
                    </a:lnTo>
                    <a:lnTo>
                      <a:pt x="81" y="187"/>
                    </a:lnTo>
                    <a:lnTo>
                      <a:pt x="65" y="176"/>
                    </a:lnTo>
                    <a:lnTo>
                      <a:pt x="69" y="166"/>
                    </a:lnTo>
                    <a:lnTo>
                      <a:pt x="77" y="156"/>
                    </a:lnTo>
                    <a:lnTo>
                      <a:pt x="77" y="150"/>
                    </a:lnTo>
                    <a:lnTo>
                      <a:pt x="53" y="161"/>
                    </a:lnTo>
                    <a:lnTo>
                      <a:pt x="51" y="149"/>
                    </a:lnTo>
                    <a:lnTo>
                      <a:pt x="44" y="136"/>
                    </a:lnTo>
                    <a:lnTo>
                      <a:pt x="44" y="122"/>
                    </a:lnTo>
                    <a:lnTo>
                      <a:pt x="48" y="109"/>
                    </a:lnTo>
                    <a:lnTo>
                      <a:pt x="33" y="109"/>
                    </a:lnTo>
                    <a:lnTo>
                      <a:pt x="34" y="95"/>
                    </a:lnTo>
                    <a:lnTo>
                      <a:pt x="33" y="85"/>
                    </a:lnTo>
                    <a:lnTo>
                      <a:pt x="44" y="66"/>
                    </a:lnTo>
                    <a:lnTo>
                      <a:pt x="43" y="65"/>
                    </a:lnTo>
                    <a:lnTo>
                      <a:pt x="47" y="55"/>
                    </a:lnTo>
                    <a:lnTo>
                      <a:pt x="53" y="50"/>
                    </a:lnTo>
                    <a:lnTo>
                      <a:pt x="74" y="58"/>
                    </a:lnTo>
                    <a:lnTo>
                      <a:pt x="77" y="57"/>
                    </a:lnTo>
                    <a:lnTo>
                      <a:pt x="81" y="63"/>
                    </a:lnTo>
                    <a:lnTo>
                      <a:pt x="81" y="74"/>
                    </a:lnTo>
                    <a:lnTo>
                      <a:pt x="85" y="72"/>
                    </a:lnTo>
                    <a:lnTo>
                      <a:pt x="96" y="82"/>
                    </a:lnTo>
                    <a:lnTo>
                      <a:pt x="90" y="93"/>
                    </a:lnTo>
                    <a:lnTo>
                      <a:pt x="110" y="123"/>
                    </a:lnTo>
                    <a:lnTo>
                      <a:pt x="110" y="127"/>
                    </a:lnTo>
                    <a:lnTo>
                      <a:pt x="114" y="133"/>
                    </a:lnTo>
                    <a:lnTo>
                      <a:pt x="122" y="129"/>
                    </a:lnTo>
                    <a:lnTo>
                      <a:pt x="128" y="131"/>
                    </a:lnTo>
                    <a:lnTo>
                      <a:pt x="122" y="140"/>
                    </a:lnTo>
                    <a:lnTo>
                      <a:pt x="134" y="147"/>
                    </a:lnTo>
                    <a:lnTo>
                      <a:pt x="150" y="165"/>
                    </a:lnTo>
                    <a:lnTo>
                      <a:pt x="161" y="167"/>
                    </a:lnTo>
                    <a:lnTo>
                      <a:pt x="169" y="160"/>
                    </a:lnTo>
                    <a:lnTo>
                      <a:pt x="171" y="156"/>
                    </a:lnTo>
                    <a:lnTo>
                      <a:pt x="161" y="158"/>
                    </a:lnTo>
                    <a:lnTo>
                      <a:pt x="152" y="144"/>
                    </a:lnTo>
                    <a:lnTo>
                      <a:pt x="142" y="117"/>
                    </a:lnTo>
                    <a:lnTo>
                      <a:pt x="158" y="113"/>
                    </a:lnTo>
                    <a:lnTo>
                      <a:pt x="153" y="104"/>
                    </a:lnTo>
                    <a:lnTo>
                      <a:pt x="130" y="108"/>
                    </a:lnTo>
                    <a:lnTo>
                      <a:pt x="122" y="100"/>
                    </a:lnTo>
                    <a:lnTo>
                      <a:pt x="125" y="93"/>
                    </a:lnTo>
                    <a:lnTo>
                      <a:pt x="137" y="93"/>
                    </a:lnTo>
                    <a:lnTo>
                      <a:pt x="140" y="86"/>
                    </a:lnTo>
                    <a:lnTo>
                      <a:pt x="147" y="86"/>
                    </a:lnTo>
                    <a:lnTo>
                      <a:pt x="141" y="82"/>
                    </a:lnTo>
                    <a:lnTo>
                      <a:pt x="133" y="71"/>
                    </a:lnTo>
                    <a:lnTo>
                      <a:pt x="115" y="71"/>
                    </a:lnTo>
                    <a:lnTo>
                      <a:pt x="107" y="64"/>
                    </a:lnTo>
                    <a:lnTo>
                      <a:pt x="96" y="45"/>
                    </a:lnTo>
                    <a:lnTo>
                      <a:pt x="97" y="38"/>
                    </a:lnTo>
                    <a:lnTo>
                      <a:pt x="108" y="37"/>
                    </a:lnTo>
                    <a:lnTo>
                      <a:pt x="112" y="21"/>
                    </a:lnTo>
                    <a:lnTo>
                      <a:pt x="129" y="7"/>
                    </a:lnTo>
                    <a:lnTo>
                      <a:pt x="153" y="11"/>
                    </a:lnTo>
                    <a:lnTo>
                      <a:pt x="168" y="6"/>
                    </a:lnTo>
                    <a:lnTo>
                      <a:pt x="172" y="16"/>
                    </a:lnTo>
                    <a:lnTo>
                      <a:pt x="183" y="28"/>
                    </a:lnTo>
                    <a:lnTo>
                      <a:pt x="204" y="36"/>
                    </a:lnTo>
                    <a:lnTo>
                      <a:pt x="201" y="45"/>
                    </a:lnTo>
                    <a:lnTo>
                      <a:pt x="203" y="52"/>
                    </a:lnTo>
                    <a:lnTo>
                      <a:pt x="205" y="45"/>
                    </a:lnTo>
                    <a:lnTo>
                      <a:pt x="216" y="49"/>
                    </a:lnTo>
                    <a:lnTo>
                      <a:pt x="220" y="39"/>
                    </a:lnTo>
                    <a:lnTo>
                      <a:pt x="212" y="21"/>
                    </a:lnTo>
                    <a:lnTo>
                      <a:pt x="216" y="15"/>
                    </a:lnTo>
                    <a:lnTo>
                      <a:pt x="231" y="18"/>
                    </a:lnTo>
                    <a:lnTo>
                      <a:pt x="235" y="6"/>
                    </a:lnTo>
                    <a:lnTo>
                      <a:pt x="219" y="0"/>
                    </a:lnTo>
                    <a:lnTo>
                      <a:pt x="237" y="0"/>
                    </a:lnTo>
                    <a:lnTo>
                      <a:pt x="243" y="11"/>
                    </a:lnTo>
                    <a:lnTo>
                      <a:pt x="255" y="22"/>
                    </a:lnTo>
                    <a:lnTo>
                      <a:pt x="242" y="20"/>
                    </a:lnTo>
                    <a:lnTo>
                      <a:pt x="246" y="26"/>
                    </a:lnTo>
                    <a:lnTo>
                      <a:pt x="265" y="33"/>
                    </a:lnTo>
                    <a:lnTo>
                      <a:pt x="276" y="48"/>
                    </a:lnTo>
                    <a:lnTo>
                      <a:pt x="278" y="60"/>
                    </a:lnTo>
                    <a:lnTo>
                      <a:pt x="274" y="72"/>
                    </a:lnTo>
                    <a:lnTo>
                      <a:pt x="274" y="90"/>
                    </a:lnTo>
                    <a:lnTo>
                      <a:pt x="282" y="107"/>
                    </a:lnTo>
                    <a:lnTo>
                      <a:pt x="284" y="123"/>
                    </a:lnTo>
                    <a:lnTo>
                      <a:pt x="280" y="134"/>
                    </a:lnTo>
                    <a:lnTo>
                      <a:pt x="281" y="140"/>
                    </a:lnTo>
                    <a:lnTo>
                      <a:pt x="280" y="149"/>
                    </a:lnTo>
                    <a:lnTo>
                      <a:pt x="281" y="16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06" name="Freeform 293"/>
              <p:cNvSpPr>
                <a:spLocks noChangeAspect="1"/>
              </p:cNvSpPr>
              <p:nvPr/>
            </p:nvSpPr>
            <p:spPr bwMode="gray">
              <a:xfrm>
                <a:off x="1225" y="1133"/>
                <a:ext cx="134" cy="107"/>
              </a:xfrm>
              <a:custGeom>
                <a:avLst/>
                <a:gdLst/>
                <a:ahLst/>
                <a:cxnLst>
                  <a:cxn ang="0">
                    <a:pos x="439" y="71"/>
                  </a:cxn>
                  <a:cxn ang="0">
                    <a:pos x="489" y="0"/>
                  </a:cxn>
                  <a:cxn ang="0">
                    <a:pos x="501" y="69"/>
                  </a:cxn>
                  <a:cxn ang="0">
                    <a:pos x="525" y="120"/>
                  </a:cxn>
                  <a:cxn ang="0">
                    <a:pos x="510" y="172"/>
                  </a:cxn>
                  <a:cxn ang="0">
                    <a:pos x="548" y="213"/>
                  </a:cxn>
                  <a:cxn ang="0">
                    <a:pos x="551" y="218"/>
                  </a:cxn>
                  <a:cxn ang="0">
                    <a:pos x="605" y="240"/>
                  </a:cxn>
                  <a:cxn ang="0">
                    <a:pos x="637" y="191"/>
                  </a:cxn>
                  <a:cxn ang="0">
                    <a:pos x="672" y="281"/>
                  </a:cxn>
                  <a:cxn ang="0">
                    <a:pos x="643" y="385"/>
                  </a:cxn>
                  <a:cxn ang="0">
                    <a:pos x="575" y="430"/>
                  </a:cxn>
                  <a:cxn ang="0">
                    <a:pos x="526" y="423"/>
                  </a:cxn>
                  <a:cxn ang="0">
                    <a:pos x="492" y="389"/>
                  </a:cxn>
                  <a:cxn ang="0">
                    <a:pos x="450" y="435"/>
                  </a:cxn>
                  <a:cxn ang="0">
                    <a:pos x="383" y="475"/>
                  </a:cxn>
                  <a:cxn ang="0">
                    <a:pos x="347" y="502"/>
                  </a:cxn>
                  <a:cxn ang="0">
                    <a:pos x="231" y="530"/>
                  </a:cxn>
                  <a:cxn ang="0">
                    <a:pos x="181" y="466"/>
                  </a:cxn>
                  <a:cxn ang="0">
                    <a:pos x="229" y="448"/>
                  </a:cxn>
                  <a:cxn ang="0">
                    <a:pos x="304" y="408"/>
                  </a:cxn>
                  <a:cxn ang="0">
                    <a:pos x="344" y="396"/>
                  </a:cxn>
                  <a:cxn ang="0">
                    <a:pos x="355" y="352"/>
                  </a:cxn>
                  <a:cxn ang="0">
                    <a:pos x="293" y="361"/>
                  </a:cxn>
                  <a:cxn ang="0">
                    <a:pos x="263" y="389"/>
                  </a:cxn>
                  <a:cxn ang="0">
                    <a:pos x="207" y="408"/>
                  </a:cxn>
                  <a:cxn ang="0">
                    <a:pos x="209" y="357"/>
                  </a:cxn>
                  <a:cxn ang="0">
                    <a:pos x="218" y="329"/>
                  </a:cxn>
                  <a:cxn ang="0">
                    <a:pos x="171" y="346"/>
                  </a:cxn>
                  <a:cxn ang="0">
                    <a:pos x="155" y="416"/>
                  </a:cxn>
                  <a:cxn ang="0">
                    <a:pos x="113" y="388"/>
                  </a:cxn>
                  <a:cxn ang="0">
                    <a:pos x="85" y="389"/>
                  </a:cxn>
                  <a:cxn ang="0">
                    <a:pos x="25" y="379"/>
                  </a:cxn>
                  <a:cxn ang="0">
                    <a:pos x="24" y="309"/>
                  </a:cxn>
                  <a:cxn ang="0">
                    <a:pos x="130" y="276"/>
                  </a:cxn>
                  <a:cxn ang="0">
                    <a:pos x="60" y="297"/>
                  </a:cxn>
                  <a:cxn ang="0">
                    <a:pos x="103" y="231"/>
                  </a:cxn>
                  <a:cxn ang="0">
                    <a:pos x="47" y="225"/>
                  </a:cxn>
                  <a:cxn ang="0">
                    <a:pos x="51" y="179"/>
                  </a:cxn>
                  <a:cxn ang="0">
                    <a:pos x="156" y="159"/>
                  </a:cxn>
                  <a:cxn ang="0">
                    <a:pos x="92" y="129"/>
                  </a:cxn>
                  <a:cxn ang="0">
                    <a:pos x="166" y="78"/>
                  </a:cxn>
                  <a:cxn ang="0">
                    <a:pos x="192" y="147"/>
                  </a:cxn>
                  <a:cxn ang="0">
                    <a:pos x="280" y="152"/>
                  </a:cxn>
                  <a:cxn ang="0">
                    <a:pos x="301" y="223"/>
                  </a:cxn>
                  <a:cxn ang="0">
                    <a:pos x="339" y="239"/>
                  </a:cxn>
                  <a:cxn ang="0">
                    <a:pos x="343" y="287"/>
                  </a:cxn>
                  <a:cxn ang="0">
                    <a:pos x="377" y="293"/>
                  </a:cxn>
                  <a:cxn ang="0">
                    <a:pos x="478" y="301"/>
                  </a:cxn>
                  <a:cxn ang="0">
                    <a:pos x="450" y="236"/>
                  </a:cxn>
                  <a:cxn ang="0">
                    <a:pos x="449" y="204"/>
                  </a:cxn>
                  <a:cxn ang="0">
                    <a:pos x="440" y="148"/>
                  </a:cxn>
                  <a:cxn ang="0">
                    <a:pos x="401" y="100"/>
                  </a:cxn>
                </a:cxnLst>
                <a:rect l="0" t="0" r="r" b="b"/>
                <a:pathLst>
                  <a:path w="672" h="534">
                    <a:moveTo>
                      <a:pt x="420" y="83"/>
                    </a:moveTo>
                    <a:lnTo>
                      <a:pt x="420" y="80"/>
                    </a:lnTo>
                    <a:lnTo>
                      <a:pt x="420" y="82"/>
                    </a:lnTo>
                    <a:lnTo>
                      <a:pt x="433" y="81"/>
                    </a:lnTo>
                    <a:lnTo>
                      <a:pt x="439" y="71"/>
                    </a:lnTo>
                    <a:lnTo>
                      <a:pt x="439" y="59"/>
                    </a:lnTo>
                    <a:lnTo>
                      <a:pt x="458" y="8"/>
                    </a:lnTo>
                    <a:lnTo>
                      <a:pt x="466" y="3"/>
                    </a:lnTo>
                    <a:lnTo>
                      <a:pt x="478" y="6"/>
                    </a:lnTo>
                    <a:lnTo>
                      <a:pt x="489" y="0"/>
                    </a:lnTo>
                    <a:lnTo>
                      <a:pt x="503" y="26"/>
                    </a:lnTo>
                    <a:lnTo>
                      <a:pt x="503" y="37"/>
                    </a:lnTo>
                    <a:lnTo>
                      <a:pt x="493" y="49"/>
                    </a:lnTo>
                    <a:lnTo>
                      <a:pt x="495" y="61"/>
                    </a:lnTo>
                    <a:lnTo>
                      <a:pt x="501" y="69"/>
                    </a:lnTo>
                    <a:lnTo>
                      <a:pt x="500" y="76"/>
                    </a:lnTo>
                    <a:lnTo>
                      <a:pt x="501" y="94"/>
                    </a:lnTo>
                    <a:lnTo>
                      <a:pt x="504" y="99"/>
                    </a:lnTo>
                    <a:lnTo>
                      <a:pt x="511" y="102"/>
                    </a:lnTo>
                    <a:lnTo>
                      <a:pt x="525" y="120"/>
                    </a:lnTo>
                    <a:lnTo>
                      <a:pt x="526" y="129"/>
                    </a:lnTo>
                    <a:lnTo>
                      <a:pt x="525" y="139"/>
                    </a:lnTo>
                    <a:lnTo>
                      <a:pt x="527" y="143"/>
                    </a:lnTo>
                    <a:lnTo>
                      <a:pt x="519" y="152"/>
                    </a:lnTo>
                    <a:lnTo>
                      <a:pt x="510" y="172"/>
                    </a:lnTo>
                    <a:lnTo>
                      <a:pt x="500" y="178"/>
                    </a:lnTo>
                    <a:lnTo>
                      <a:pt x="512" y="183"/>
                    </a:lnTo>
                    <a:lnTo>
                      <a:pt x="536" y="178"/>
                    </a:lnTo>
                    <a:lnTo>
                      <a:pt x="554" y="196"/>
                    </a:lnTo>
                    <a:lnTo>
                      <a:pt x="548" y="213"/>
                    </a:lnTo>
                    <a:lnTo>
                      <a:pt x="541" y="215"/>
                    </a:lnTo>
                    <a:lnTo>
                      <a:pt x="531" y="234"/>
                    </a:lnTo>
                    <a:lnTo>
                      <a:pt x="533" y="243"/>
                    </a:lnTo>
                    <a:lnTo>
                      <a:pt x="543" y="222"/>
                    </a:lnTo>
                    <a:lnTo>
                      <a:pt x="551" y="218"/>
                    </a:lnTo>
                    <a:lnTo>
                      <a:pt x="560" y="215"/>
                    </a:lnTo>
                    <a:lnTo>
                      <a:pt x="579" y="218"/>
                    </a:lnTo>
                    <a:lnTo>
                      <a:pt x="594" y="266"/>
                    </a:lnTo>
                    <a:lnTo>
                      <a:pt x="600" y="242"/>
                    </a:lnTo>
                    <a:lnTo>
                      <a:pt x="605" y="240"/>
                    </a:lnTo>
                    <a:lnTo>
                      <a:pt x="600" y="236"/>
                    </a:lnTo>
                    <a:lnTo>
                      <a:pt x="595" y="207"/>
                    </a:lnTo>
                    <a:lnTo>
                      <a:pt x="601" y="196"/>
                    </a:lnTo>
                    <a:lnTo>
                      <a:pt x="606" y="184"/>
                    </a:lnTo>
                    <a:lnTo>
                      <a:pt x="637" y="191"/>
                    </a:lnTo>
                    <a:lnTo>
                      <a:pt x="659" y="215"/>
                    </a:lnTo>
                    <a:lnTo>
                      <a:pt x="671" y="245"/>
                    </a:lnTo>
                    <a:lnTo>
                      <a:pt x="670" y="258"/>
                    </a:lnTo>
                    <a:lnTo>
                      <a:pt x="672" y="265"/>
                    </a:lnTo>
                    <a:lnTo>
                      <a:pt x="672" y="281"/>
                    </a:lnTo>
                    <a:lnTo>
                      <a:pt x="670" y="296"/>
                    </a:lnTo>
                    <a:lnTo>
                      <a:pt x="660" y="304"/>
                    </a:lnTo>
                    <a:lnTo>
                      <a:pt x="654" y="347"/>
                    </a:lnTo>
                    <a:lnTo>
                      <a:pt x="649" y="357"/>
                    </a:lnTo>
                    <a:lnTo>
                      <a:pt x="643" y="385"/>
                    </a:lnTo>
                    <a:lnTo>
                      <a:pt x="635" y="404"/>
                    </a:lnTo>
                    <a:lnTo>
                      <a:pt x="618" y="405"/>
                    </a:lnTo>
                    <a:lnTo>
                      <a:pt x="611" y="410"/>
                    </a:lnTo>
                    <a:lnTo>
                      <a:pt x="600" y="425"/>
                    </a:lnTo>
                    <a:lnTo>
                      <a:pt x="575" y="430"/>
                    </a:lnTo>
                    <a:lnTo>
                      <a:pt x="560" y="423"/>
                    </a:lnTo>
                    <a:lnTo>
                      <a:pt x="552" y="416"/>
                    </a:lnTo>
                    <a:lnTo>
                      <a:pt x="546" y="409"/>
                    </a:lnTo>
                    <a:lnTo>
                      <a:pt x="547" y="395"/>
                    </a:lnTo>
                    <a:lnTo>
                      <a:pt x="526" y="423"/>
                    </a:lnTo>
                    <a:lnTo>
                      <a:pt x="509" y="425"/>
                    </a:lnTo>
                    <a:lnTo>
                      <a:pt x="490" y="421"/>
                    </a:lnTo>
                    <a:lnTo>
                      <a:pt x="500" y="411"/>
                    </a:lnTo>
                    <a:lnTo>
                      <a:pt x="492" y="398"/>
                    </a:lnTo>
                    <a:lnTo>
                      <a:pt x="492" y="389"/>
                    </a:lnTo>
                    <a:lnTo>
                      <a:pt x="484" y="394"/>
                    </a:lnTo>
                    <a:lnTo>
                      <a:pt x="481" y="405"/>
                    </a:lnTo>
                    <a:lnTo>
                      <a:pt x="472" y="416"/>
                    </a:lnTo>
                    <a:lnTo>
                      <a:pt x="461" y="421"/>
                    </a:lnTo>
                    <a:lnTo>
                      <a:pt x="450" y="435"/>
                    </a:lnTo>
                    <a:lnTo>
                      <a:pt x="425" y="442"/>
                    </a:lnTo>
                    <a:lnTo>
                      <a:pt x="414" y="442"/>
                    </a:lnTo>
                    <a:lnTo>
                      <a:pt x="386" y="457"/>
                    </a:lnTo>
                    <a:lnTo>
                      <a:pt x="387" y="466"/>
                    </a:lnTo>
                    <a:lnTo>
                      <a:pt x="383" y="475"/>
                    </a:lnTo>
                    <a:lnTo>
                      <a:pt x="376" y="480"/>
                    </a:lnTo>
                    <a:lnTo>
                      <a:pt x="375" y="485"/>
                    </a:lnTo>
                    <a:lnTo>
                      <a:pt x="358" y="495"/>
                    </a:lnTo>
                    <a:lnTo>
                      <a:pt x="348" y="497"/>
                    </a:lnTo>
                    <a:lnTo>
                      <a:pt x="347" y="502"/>
                    </a:lnTo>
                    <a:lnTo>
                      <a:pt x="332" y="503"/>
                    </a:lnTo>
                    <a:lnTo>
                      <a:pt x="325" y="514"/>
                    </a:lnTo>
                    <a:lnTo>
                      <a:pt x="299" y="528"/>
                    </a:lnTo>
                    <a:lnTo>
                      <a:pt x="277" y="534"/>
                    </a:lnTo>
                    <a:lnTo>
                      <a:pt x="231" y="530"/>
                    </a:lnTo>
                    <a:lnTo>
                      <a:pt x="202" y="512"/>
                    </a:lnTo>
                    <a:lnTo>
                      <a:pt x="184" y="495"/>
                    </a:lnTo>
                    <a:lnTo>
                      <a:pt x="177" y="482"/>
                    </a:lnTo>
                    <a:lnTo>
                      <a:pt x="177" y="478"/>
                    </a:lnTo>
                    <a:lnTo>
                      <a:pt x="181" y="466"/>
                    </a:lnTo>
                    <a:lnTo>
                      <a:pt x="191" y="455"/>
                    </a:lnTo>
                    <a:lnTo>
                      <a:pt x="198" y="454"/>
                    </a:lnTo>
                    <a:lnTo>
                      <a:pt x="212" y="446"/>
                    </a:lnTo>
                    <a:lnTo>
                      <a:pt x="224" y="443"/>
                    </a:lnTo>
                    <a:lnTo>
                      <a:pt x="229" y="448"/>
                    </a:lnTo>
                    <a:lnTo>
                      <a:pt x="235" y="447"/>
                    </a:lnTo>
                    <a:lnTo>
                      <a:pt x="242" y="441"/>
                    </a:lnTo>
                    <a:lnTo>
                      <a:pt x="242" y="431"/>
                    </a:lnTo>
                    <a:lnTo>
                      <a:pt x="253" y="415"/>
                    </a:lnTo>
                    <a:lnTo>
                      <a:pt x="304" y="408"/>
                    </a:lnTo>
                    <a:lnTo>
                      <a:pt x="315" y="409"/>
                    </a:lnTo>
                    <a:lnTo>
                      <a:pt x="317" y="420"/>
                    </a:lnTo>
                    <a:lnTo>
                      <a:pt x="327" y="420"/>
                    </a:lnTo>
                    <a:lnTo>
                      <a:pt x="334" y="404"/>
                    </a:lnTo>
                    <a:lnTo>
                      <a:pt x="344" y="396"/>
                    </a:lnTo>
                    <a:lnTo>
                      <a:pt x="350" y="383"/>
                    </a:lnTo>
                    <a:lnTo>
                      <a:pt x="363" y="372"/>
                    </a:lnTo>
                    <a:lnTo>
                      <a:pt x="368" y="362"/>
                    </a:lnTo>
                    <a:lnTo>
                      <a:pt x="366" y="352"/>
                    </a:lnTo>
                    <a:lnTo>
                      <a:pt x="355" y="352"/>
                    </a:lnTo>
                    <a:lnTo>
                      <a:pt x="343" y="376"/>
                    </a:lnTo>
                    <a:lnTo>
                      <a:pt x="331" y="372"/>
                    </a:lnTo>
                    <a:lnTo>
                      <a:pt x="294" y="383"/>
                    </a:lnTo>
                    <a:lnTo>
                      <a:pt x="289" y="372"/>
                    </a:lnTo>
                    <a:lnTo>
                      <a:pt x="293" y="361"/>
                    </a:lnTo>
                    <a:lnTo>
                      <a:pt x="278" y="372"/>
                    </a:lnTo>
                    <a:lnTo>
                      <a:pt x="277" y="358"/>
                    </a:lnTo>
                    <a:lnTo>
                      <a:pt x="272" y="356"/>
                    </a:lnTo>
                    <a:lnTo>
                      <a:pt x="270" y="376"/>
                    </a:lnTo>
                    <a:lnTo>
                      <a:pt x="263" y="389"/>
                    </a:lnTo>
                    <a:lnTo>
                      <a:pt x="251" y="392"/>
                    </a:lnTo>
                    <a:lnTo>
                      <a:pt x="247" y="379"/>
                    </a:lnTo>
                    <a:lnTo>
                      <a:pt x="239" y="394"/>
                    </a:lnTo>
                    <a:lnTo>
                      <a:pt x="224" y="398"/>
                    </a:lnTo>
                    <a:lnTo>
                      <a:pt x="207" y="408"/>
                    </a:lnTo>
                    <a:lnTo>
                      <a:pt x="200" y="396"/>
                    </a:lnTo>
                    <a:lnTo>
                      <a:pt x="202" y="389"/>
                    </a:lnTo>
                    <a:lnTo>
                      <a:pt x="215" y="373"/>
                    </a:lnTo>
                    <a:lnTo>
                      <a:pt x="212" y="372"/>
                    </a:lnTo>
                    <a:lnTo>
                      <a:pt x="209" y="357"/>
                    </a:lnTo>
                    <a:lnTo>
                      <a:pt x="210" y="340"/>
                    </a:lnTo>
                    <a:lnTo>
                      <a:pt x="225" y="330"/>
                    </a:lnTo>
                    <a:lnTo>
                      <a:pt x="235" y="319"/>
                    </a:lnTo>
                    <a:lnTo>
                      <a:pt x="227" y="319"/>
                    </a:lnTo>
                    <a:lnTo>
                      <a:pt x="218" y="329"/>
                    </a:lnTo>
                    <a:lnTo>
                      <a:pt x="199" y="324"/>
                    </a:lnTo>
                    <a:lnTo>
                      <a:pt x="191" y="363"/>
                    </a:lnTo>
                    <a:lnTo>
                      <a:pt x="186" y="367"/>
                    </a:lnTo>
                    <a:lnTo>
                      <a:pt x="180" y="349"/>
                    </a:lnTo>
                    <a:lnTo>
                      <a:pt x="171" y="346"/>
                    </a:lnTo>
                    <a:lnTo>
                      <a:pt x="170" y="363"/>
                    </a:lnTo>
                    <a:lnTo>
                      <a:pt x="178" y="376"/>
                    </a:lnTo>
                    <a:lnTo>
                      <a:pt x="177" y="394"/>
                    </a:lnTo>
                    <a:lnTo>
                      <a:pt x="171" y="396"/>
                    </a:lnTo>
                    <a:lnTo>
                      <a:pt x="155" y="416"/>
                    </a:lnTo>
                    <a:lnTo>
                      <a:pt x="143" y="415"/>
                    </a:lnTo>
                    <a:lnTo>
                      <a:pt x="138" y="396"/>
                    </a:lnTo>
                    <a:lnTo>
                      <a:pt x="138" y="378"/>
                    </a:lnTo>
                    <a:lnTo>
                      <a:pt x="124" y="389"/>
                    </a:lnTo>
                    <a:lnTo>
                      <a:pt x="113" y="388"/>
                    </a:lnTo>
                    <a:lnTo>
                      <a:pt x="114" y="405"/>
                    </a:lnTo>
                    <a:lnTo>
                      <a:pt x="114" y="420"/>
                    </a:lnTo>
                    <a:lnTo>
                      <a:pt x="102" y="417"/>
                    </a:lnTo>
                    <a:lnTo>
                      <a:pt x="80" y="399"/>
                    </a:lnTo>
                    <a:lnTo>
                      <a:pt x="85" y="389"/>
                    </a:lnTo>
                    <a:lnTo>
                      <a:pt x="76" y="383"/>
                    </a:lnTo>
                    <a:lnTo>
                      <a:pt x="78" y="369"/>
                    </a:lnTo>
                    <a:lnTo>
                      <a:pt x="64" y="374"/>
                    </a:lnTo>
                    <a:lnTo>
                      <a:pt x="58" y="388"/>
                    </a:lnTo>
                    <a:lnTo>
                      <a:pt x="25" y="379"/>
                    </a:lnTo>
                    <a:lnTo>
                      <a:pt x="10" y="372"/>
                    </a:lnTo>
                    <a:lnTo>
                      <a:pt x="0" y="358"/>
                    </a:lnTo>
                    <a:lnTo>
                      <a:pt x="1" y="351"/>
                    </a:lnTo>
                    <a:lnTo>
                      <a:pt x="11" y="325"/>
                    </a:lnTo>
                    <a:lnTo>
                      <a:pt x="24" y="309"/>
                    </a:lnTo>
                    <a:lnTo>
                      <a:pt x="51" y="307"/>
                    </a:lnTo>
                    <a:lnTo>
                      <a:pt x="87" y="309"/>
                    </a:lnTo>
                    <a:lnTo>
                      <a:pt x="94" y="306"/>
                    </a:lnTo>
                    <a:lnTo>
                      <a:pt x="105" y="291"/>
                    </a:lnTo>
                    <a:lnTo>
                      <a:pt x="130" y="276"/>
                    </a:lnTo>
                    <a:lnTo>
                      <a:pt x="140" y="259"/>
                    </a:lnTo>
                    <a:lnTo>
                      <a:pt x="122" y="272"/>
                    </a:lnTo>
                    <a:lnTo>
                      <a:pt x="101" y="276"/>
                    </a:lnTo>
                    <a:lnTo>
                      <a:pt x="86" y="288"/>
                    </a:lnTo>
                    <a:lnTo>
                      <a:pt x="60" y="297"/>
                    </a:lnTo>
                    <a:lnTo>
                      <a:pt x="22" y="293"/>
                    </a:lnTo>
                    <a:lnTo>
                      <a:pt x="22" y="270"/>
                    </a:lnTo>
                    <a:lnTo>
                      <a:pt x="33" y="245"/>
                    </a:lnTo>
                    <a:lnTo>
                      <a:pt x="76" y="240"/>
                    </a:lnTo>
                    <a:lnTo>
                      <a:pt x="103" y="231"/>
                    </a:lnTo>
                    <a:lnTo>
                      <a:pt x="144" y="226"/>
                    </a:lnTo>
                    <a:lnTo>
                      <a:pt x="157" y="212"/>
                    </a:lnTo>
                    <a:lnTo>
                      <a:pt x="134" y="222"/>
                    </a:lnTo>
                    <a:lnTo>
                      <a:pt x="55" y="231"/>
                    </a:lnTo>
                    <a:lnTo>
                      <a:pt x="47" y="225"/>
                    </a:lnTo>
                    <a:lnTo>
                      <a:pt x="47" y="210"/>
                    </a:lnTo>
                    <a:lnTo>
                      <a:pt x="53" y="200"/>
                    </a:lnTo>
                    <a:lnTo>
                      <a:pt x="60" y="196"/>
                    </a:lnTo>
                    <a:lnTo>
                      <a:pt x="58" y="188"/>
                    </a:lnTo>
                    <a:lnTo>
                      <a:pt x="51" y="179"/>
                    </a:lnTo>
                    <a:lnTo>
                      <a:pt x="62" y="158"/>
                    </a:lnTo>
                    <a:lnTo>
                      <a:pt x="76" y="151"/>
                    </a:lnTo>
                    <a:lnTo>
                      <a:pt x="103" y="153"/>
                    </a:lnTo>
                    <a:lnTo>
                      <a:pt x="118" y="151"/>
                    </a:lnTo>
                    <a:lnTo>
                      <a:pt x="156" y="159"/>
                    </a:lnTo>
                    <a:lnTo>
                      <a:pt x="161" y="154"/>
                    </a:lnTo>
                    <a:lnTo>
                      <a:pt x="151" y="154"/>
                    </a:lnTo>
                    <a:lnTo>
                      <a:pt x="144" y="143"/>
                    </a:lnTo>
                    <a:lnTo>
                      <a:pt x="100" y="139"/>
                    </a:lnTo>
                    <a:lnTo>
                      <a:pt x="92" y="129"/>
                    </a:lnTo>
                    <a:lnTo>
                      <a:pt x="101" y="103"/>
                    </a:lnTo>
                    <a:lnTo>
                      <a:pt x="113" y="88"/>
                    </a:lnTo>
                    <a:lnTo>
                      <a:pt x="138" y="88"/>
                    </a:lnTo>
                    <a:lnTo>
                      <a:pt x="146" y="78"/>
                    </a:lnTo>
                    <a:lnTo>
                      <a:pt x="166" y="78"/>
                    </a:lnTo>
                    <a:lnTo>
                      <a:pt x="180" y="83"/>
                    </a:lnTo>
                    <a:lnTo>
                      <a:pt x="191" y="97"/>
                    </a:lnTo>
                    <a:lnTo>
                      <a:pt x="191" y="116"/>
                    </a:lnTo>
                    <a:lnTo>
                      <a:pt x="186" y="124"/>
                    </a:lnTo>
                    <a:lnTo>
                      <a:pt x="192" y="147"/>
                    </a:lnTo>
                    <a:lnTo>
                      <a:pt x="219" y="147"/>
                    </a:lnTo>
                    <a:lnTo>
                      <a:pt x="234" y="136"/>
                    </a:lnTo>
                    <a:lnTo>
                      <a:pt x="258" y="135"/>
                    </a:lnTo>
                    <a:lnTo>
                      <a:pt x="258" y="148"/>
                    </a:lnTo>
                    <a:lnTo>
                      <a:pt x="280" y="152"/>
                    </a:lnTo>
                    <a:lnTo>
                      <a:pt x="288" y="179"/>
                    </a:lnTo>
                    <a:lnTo>
                      <a:pt x="302" y="200"/>
                    </a:lnTo>
                    <a:lnTo>
                      <a:pt x="312" y="200"/>
                    </a:lnTo>
                    <a:lnTo>
                      <a:pt x="321" y="210"/>
                    </a:lnTo>
                    <a:lnTo>
                      <a:pt x="301" y="223"/>
                    </a:lnTo>
                    <a:lnTo>
                      <a:pt x="300" y="234"/>
                    </a:lnTo>
                    <a:lnTo>
                      <a:pt x="310" y="237"/>
                    </a:lnTo>
                    <a:lnTo>
                      <a:pt x="336" y="227"/>
                    </a:lnTo>
                    <a:lnTo>
                      <a:pt x="336" y="232"/>
                    </a:lnTo>
                    <a:lnTo>
                      <a:pt x="339" y="239"/>
                    </a:lnTo>
                    <a:lnTo>
                      <a:pt x="342" y="250"/>
                    </a:lnTo>
                    <a:lnTo>
                      <a:pt x="336" y="258"/>
                    </a:lnTo>
                    <a:lnTo>
                      <a:pt x="340" y="256"/>
                    </a:lnTo>
                    <a:lnTo>
                      <a:pt x="344" y="271"/>
                    </a:lnTo>
                    <a:lnTo>
                      <a:pt x="343" y="287"/>
                    </a:lnTo>
                    <a:lnTo>
                      <a:pt x="349" y="297"/>
                    </a:lnTo>
                    <a:lnTo>
                      <a:pt x="359" y="298"/>
                    </a:lnTo>
                    <a:lnTo>
                      <a:pt x="366" y="297"/>
                    </a:lnTo>
                    <a:lnTo>
                      <a:pt x="371" y="292"/>
                    </a:lnTo>
                    <a:lnTo>
                      <a:pt x="377" y="293"/>
                    </a:lnTo>
                    <a:lnTo>
                      <a:pt x="395" y="288"/>
                    </a:lnTo>
                    <a:lnTo>
                      <a:pt x="399" y="297"/>
                    </a:lnTo>
                    <a:lnTo>
                      <a:pt x="419" y="293"/>
                    </a:lnTo>
                    <a:lnTo>
                      <a:pt x="469" y="303"/>
                    </a:lnTo>
                    <a:lnTo>
                      <a:pt x="478" y="301"/>
                    </a:lnTo>
                    <a:lnTo>
                      <a:pt x="482" y="283"/>
                    </a:lnTo>
                    <a:lnTo>
                      <a:pt x="482" y="261"/>
                    </a:lnTo>
                    <a:lnTo>
                      <a:pt x="468" y="245"/>
                    </a:lnTo>
                    <a:lnTo>
                      <a:pt x="462" y="233"/>
                    </a:lnTo>
                    <a:lnTo>
                      <a:pt x="450" y="236"/>
                    </a:lnTo>
                    <a:lnTo>
                      <a:pt x="444" y="229"/>
                    </a:lnTo>
                    <a:lnTo>
                      <a:pt x="440" y="221"/>
                    </a:lnTo>
                    <a:lnTo>
                      <a:pt x="431" y="227"/>
                    </a:lnTo>
                    <a:lnTo>
                      <a:pt x="425" y="218"/>
                    </a:lnTo>
                    <a:lnTo>
                      <a:pt x="449" y="204"/>
                    </a:lnTo>
                    <a:lnTo>
                      <a:pt x="451" y="193"/>
                    </a:lnTo>
                    <a:lnTo>
                      <a:pt x="462" y="190"/>
                    </a:lnTo>
                    <a:lnTo>
                      <a:pt x="456" y="163"/>
                    </a:lnTo>
                    <a:lnTo>
                      <a:pt x="450" y="152"/>
                    </a:lnTo>
                    <a:lnTo>
                      <a:pt x="440" y="148"/>
                    </a:lnTo>
                    <a:lnTo>
                      <a:pt x="438" y="142"/>
                    </a:lnTo>
                    <a:lnTo>
                      <a:pt x="424" y="139"/>
                    </a:lnTo>
                    <a:lnTo>
                      <a:pt x="402" y="120"/>
                    </a:lnTo>
                    <a:lnTo>
                      <a:pt x="401" y="110"/>
                    </a:lnTo>
                    <a:lnTo>
                      <a:pt x="401" y="100"/>
                    </a:lnTo>
                    <a:lnTo>
                      <a:pt x="396" y="93"/>
                    </a:lnTo>
                    <a:lnTo>
                      <a:pt x="412" y="89"/>
                    </a:lnTo>
                    <a:lnTo>
                      <a:pt x="420" y="83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07" name="Freeform 294"/>
              <p:cNvSpPr>
                <a:spLocks noChangeAspect="1"/>
              </p:cNvSpPr>
              <p:nvPr/>
            </p:nvSpPr>
            <p:spPr bwMode="gray">
              <a:xfrm>
                <a:off x="1168" y="1099"/>
                <a:ext cx="80" cy="82"/>
              </a:xfrm>
              <a:custGeom>
                <a:avLst/>
                <a:gdLst/>
                <a:ahLst/>
                <a:cxnLst>
                  <a:cxn ang="0">
                    <a:pos x="157" y="126"/>
                  </a:cxn>
                  <a:cxn ang="0">
                    <a:pos x="177" y="100"/>
                  </a:cxn>
                  <a:cxn ang="0">
                    <a:pos x="197" y="75"/>
                  </a:cxn>
                  <a:cxn ang="0">
                    <a:pos x="224" y="48"/>
                  </a:cxn>
                  <a:cxn ang="0">
                    <a:pos x="242" y="51"/>
                  </a:cxn>
                  <a:cxn ang="0">
                    <a:pos x="269" y="44"/>
                  </a:cxn>
                  <a:cxn ang="0">
                    <a:pos x="274" y="72"/>
                  </a:cxn>
                  <a:cxn ang="0">
                    <a:pos x="285" y="59"/>
                  </a:cxn>
                  <a:cxn ang="0">
                    <a:pos x="303" y="57"/>
                  </a:cxn>
                  <a:cxn ang="0">
                    <a:pos x="329" y="43"/>
                  </a:cxn>
                  <a:cxn ang="0">
                    <a:pos x="307" y="23"/>
                  </a:cxn>
                  <a:cxn ang="0">
                    <a:pos x="343" y="0"/>
                  </a:cxn>
                  <a:cxn ang="0">
                    <a:pos x="382" y="37"/>
                  </a:cxn>
                  <a:cxn ang="0">
                    <a:pos x="397" y="72"/>
                  </a:cxn>
                  <a:cxn ang="0">
                    <a:pos x="356" y="91"/>
                  </a:cxn>
                  <a:cxn ang="0">
                    <a:pos x="353" y="119"/>
                  </a:cxn>
                  <a:cxn ang="0">
                    <a:pos x="369" y="159"/>
                  </a:cxn>
                  <a:cxn ang="0">
                    <a:pos x="355" y="173"/>
                  </a:cxn>
                  <a:cxn ang="0">
                    <a:pos x="370" y="190"/>
                  </a:cxn>
                  <a:cxn ang="0">
                    <a:pos x="350" y="237"/>
                  </a:cxn>
                  <a:cxn ang="0">
                    <a:pos x="314" y="258"/>
                  </a:cxn>
                  <a:cxn ang="0">
                    <a:pos x="300" y="309"/>
                  </a:cxn>
                  <a:cxn ang="0">
                    <a:pos x="265" y="253"/>
                  </a:cxn>
                  <a:cxn ang="0">
                    <a:pos x="275" y="195"/>
                  </a:cxn>
                  <a:cxn ang="0">
                    <a:pos x="262" y="193"/>
                  </a:cxn>
                  <a:cxn ang="0">
                    <a:pos x="244" y="206"/>
                  </a:cxn>
                  <a:cxn ang="0">
                    <a:pos x="244" y="244"/>
                  </a:cxn>
                  <a:cxn ang="0">
                    <a:pos x="216" y="239"/>
                  </a:cxn>
                  <a:cxn ang="0">
                    <a:pos x="217" y="264"/>
                  </a:cxn>
                  <a:cxn ang="0">
                    <a:pos x="231" y="302"/>
                  </a:cxn>
                  <a:cxn ang="0">
                    <a:pos x="211" y="342"/>
                  </a:cxn>
                  <a:cxn ang="0">
                    <a:pos x="195" y="324"/>
                  </a:cxn>
                  <a:cxn ang="0">
                    <a:pos x="181" y="295"/>
                  </a:cxn>
                  <a:cxn ang="0">
                    <a:pos x="174" y="318"/>
                  </a:cxn>
                  <a:cxn ang="0">
                    <a:pos x="181" y="336"/>
                  </a:cxn>
                  <a:cxn ang="0">
                    <a:pos x="181" y="368"/>
                  </a:cxn>
                  <a:cxn ang="0">
                    <a:pos x="171" y="393"/>
                  </a:cxn>
                  <a:cxn ang="0">
                    <a:pos x="145" y="384"/>
                  </a:cxn>
                  <a:cxn ang="0">
                    <a:pos x="131" y="393"/>
                  </a:cxn>
                  <a:cxn ang="0">
                    <a:pos x="114" y="351"/>
                  </a:cxn>
                  <a:cxn ang="0">
                    <a:pos x="114" y="319"/>
                  </a:cxn>
                  <a:cxn ang="0">
                    <a:pos x="101" y="360"/>
                  </a:cxn>
                  <a:cxn ang="0">
                    <a:pos x="56" y="360"/>
                  </a:cxn>
                  <a:cxn ang="0">
                    <a:pos x="58" y="334"/>
                  </a:cxn>
                  <a:cxn ang="0">
                    <a:pos x="37" y="378"/>
                  </a:cxn>
                  <a:cxn ang="0">
                    <a:pos x="12" y="367"/>
                  </a:cxn>
                  <a:cxn ang="0">
                    <a:pos x="2" y="346"/>
                  </a:cxn>
                  <a:cxn ang="0">
                    <a:pos x="15" y="308"/>
                  </a:cxn>
                  <a:cxn ang="0">
                    <a:pos x="29" y="274"/>
                  </a:cxn>
                  <a:cxn ang="0">
                    <a:pos x="59" y="274"/>
                  </a:cxn>
                  <a:cxn ang="0">
                    <a:pos x="82" y="239"/>
                  </a:cxn>
                  <a:cxn ang="0">
                    <a:pos x="90" y="209"/>
                  </a:cxn>
                  <a:cxn ang="0">
                    <a:pos x="111" y="206"/>
                  </a:cxn>
                  <a:cxn ang="0">
                    <a:pos x="134" y="178"/>
                  </a:cxn>
                  <a:cxn ang="0">
                    <a:pos x="147" y="150"/>
                  </a:cxn>
                </a:cxnLst>
                <a:rect l="0" t="0" r="r" b="b"/>
                <a:pathLst>
                  <a:path w="399" h="411">
                    <a:moveTo>
                      <a:pt x="154" y="134"/>
                    </a:moveTo>
                    <a:lnTo>
                      <a:pt x="156" y="136"/>
                    </a:lnTo>
                    <a:lnTo>
                      <a:pt x="157" y="126"/>
                    </a:lnTo>
                    <a:lnTo>
                      <a:pt x="166" y="120"/>
                    </a:lnTo>
                    <a:lnTo>
                      <a:pt x="170" y="109"/>
                    </a:lnTo>
                    <a:lnTo>
                      <a:pt x="177" y="100"/>
                    </a:lnTo>
                    <a:lnTo>
                      <a:pt x="184" y="99"/>
                    </a:lnTo>
                    <a:lnTo>
                      <a:pt x="187" y="89"/>
                    </a:lnTo>
                    <a:lnTo>
                      <a:pt x="197" y="75"/>
                    </a:lnTo>
                    <a:lnTo>
                      <a:pt x="198" y="61"/>
                    </a:lnTo>
                    <a:lnTo>
                      <a:pt x="221" y="57"/>
                    </a:lnTo>
                    <a:lnTo>
                      <a:pt x="224" y="48"/>
                    </a:lnTo>
                    <a:lnTo>
                      <a:pt x="232" y="49"/>
                    </a:lnTo>
                    <a:lnTo>
                      <a:pt x="238" y="57"/>
                    </a:lnTo>
                    <a:lnTo>
                      <a:pt x="242" y="51"/>
                    </a:lnTo>
                    <a:lnTo>
                      <a:pt x="256" y="50"/>
                    </a:lnTo>
                    <a:lnTo>
                      <a:pt x="260" y="45"/>
                    </a:lnTo>
                    <a:lnTo>
                      <a:pt x="269" y="44"/>
                    </a:lnTo>
                    <a:lnTo>
                      <a:pt x="267" y="60"/>
                    </a:lnTo>
                    <a:lnTo>
                      <a:pt x="270" y="76"/>
                    </a:lnTo>
                    <a:lnTo>
                      <a:pt x="274" y="72"/>
                    </a:lnTo>
                    <a:lnTo>
                      <a:pt x="271" y="57"/>
                    </a:lnTo>
                    <a:lnTo>
                      <a:pt x="275" y="48"/>
                    </a:lnTo>
                    <a:lnTo>
                      <a:pt x="285" y="59"/>
                    </a:lnTo>
                    <a:lnTo>
                      <a:pt x="298" y="66"/>
                    </a:lnTo>
                    <a:lnTo>
                      <a:pt x="306" y="66"/>
                    </a:lnTo>
                    <a:lnTo>
                      <a:pt x="303" y="57"/>
                    </a:lnTo>
                    <a:lnTo>
                      <a:pt x="319" y="61"/>
                    </a:lnTo>
                    <a:lnTo>
                      <a:pt x="330" y="49"/>
                    </a:lnTo>
                    <a:lnTo>
                      <a:pt x="329" y="43"/>
                    </a:lnTo>
                    <a:lnTo>
                      <a:pt x="322" y="44"/>
                    </a:lnTo>
                    <a:lnTo>
                      <a:pt x="313" y="37"/>
                    </a:lnTo>
                    <a:lnTo>
                      <a:pt x="307" y="23"/>
                    </a:lnTo>
                    <a:lnTo>
                      <a:pt x="317" y="19"/>
                    </a:lnTo>
                    <a:lnTo>
                      <a:pt x="323" y="7"/>
                    </a:lnTo>
                    <a:lnTo>
                      <a:pt x="343" y="0"/>
                    </a:lnTo>
                    <a:lnTo>
                      <a:pt x="365" y="18"/>
                    </a:lnTo>
                    <a:lnTo>
                      <a:pt x="365" y="24"/>
                    </a:lnTo>
                    <a:lnTo>
                      <a:pt x="382" y="37"/>
                    </a:lnTo>
                    <a:lnTo>
                      <a:pt x="399" y="57"/>
                    </a:lnTo>
                    <a:lnTo>
                      <a:pt x="399" y="66"/>
                    </a:lnTo>
                    <a:lnTo>
                      <a:pt x="397" y="72"/>
                    </a:lnTo>
                    <a:lnTo>
                      <a:pt x="384" y="77"/>
                    </a:lnTo>
                    <a:lnTo>
                      <a:pt x="381" y="85"/>
                    </a:lnTo>
                    <a:lnTo>
                      <a:pt x="356" y="91"/>
                    </a:lnTo>
                    <a:lnTo>
                      <a:pt x="349" y="99"/>
                    </a:lnTo>
                    <a:lnTo>
                      <a:pt x="348" y="108"/>
                    </a:lnTo>
                    <a:lnTo>
                      <a:pt x="353" y="119"/>
                    </a:lnTo>
                    <a:lnTo>
                      <a:pt x="376" y="148"/>
                    </a:lnTo>
                    <a:lnTo>
                      <a:pt x="377" y="159"/>
                    </a:lnTo>
                    <a:lnTo>
                      <a:pt x="369" y="159"/>
                    </a:lnTo>
                    <a:lnTo>
                      <a:pt x="360" y="152"/>
                    </a:lnTo>
                    <a:lnTo>
                      <a:pt x="353" y="159"/>
                    </a:lnTo>
                    <a:lnTo>
                      <a:pt x="355" y="173"/>
                    </a:lnTo>
                    <a:lnTo>
                      <a:pt x="364" y="174"/>
                    </a:lnTo>
                    <a:lnTo>
                      <a:pt x="366" y="186"/>
                    </a:lnTo>
                    <a:lnTo>
                      <a:pt x="370" y="190"/>
                    </a:lnTo>
                    <a:lnTo>
                      <a:pt x="375" y="210"/>
                    </a:lnTo>
                    <a:lnTo>
                      <a:pt x="366" y="222"/>
                    </a:lnTo>
                    <a:lnTo>
                      <a:pt x="350" y="237"/>
                    </a:lnTo>
                    <a:lnTo>
                      <a:pt x="324" y="237"/>
                    </a:lnTo>
                    <a:lnTo>
                      <a:pt x="318" y="244"/>
                    </a:lnTo>
                    <a:lnTo>
                      <a:pt x="314" y="258"/>
                    </a:lnTo>
                    <a:lnTo>
                      <a:pt x="317" y="288"/>
                    </a:lnTo>
                    <a:lnTo>
                      <a:pt x="313" y="302"/>
                    </a:lnTo>
                    <a:lnTo>
                      <a:pt x="300" y="309"/>
                    </a:lnTo>
                    <a:lnTo>
                      <a:pt x="287" y="307"/>
                    </a:lnTo>
                    <a:lnTo>
                      <a:pt x="265" y="269"/>
                    </a:lnTo>
                    <a:lnTo>
                      <a:pt x="265" y="253"/>
                    </a:lnTo>
                    <a:lnTo>
                      <a:pt x="269" y="237"/>
                    </a:lnTo>
                    <a:lnTo>
                      <a:pt x="268" y="220"/>
                    </a:lnTo>
                    <a:lnTo>
                      <a:pt x="275" y="195"/>
                    </a:lnTo>
                    <a:lnTo>
                      <a:pt x="276" y="183"/>
                    </a:lnTo>
                    <a:lnTo>
                      <a:pt x="270" y="182"/>
                    </a:lnTo>
                    <a:lnTo>
                      <a:pt x="262" y="193"/>
                    </a:lnTo>
                    <a:lnTo>
                      <a:pt x="246" y="189"/>
                    </a:lnTo>
                    <a:lnTo>
                      <a:pt x="244" y="200"/>
                    </a:lnTo>
                    <a:lnTo>
                      <a:pt x="244" y="206"/>
                    </a:lnTo>
                    <a:lnTo>
                      <a:pt x="237" y="213"/>
                    </a:lnTo>
                    <a:lnTo>
                      <a:pt x="243" y="220"/>
                    </a:lnTo>
                    <a:lnTo>
                      <a:pt x="244" y="244"/>
                    </a:lnTo>
                    <a:lnTo>
                      <a:pt x="235" y="255"/>
                    </a:lnTo>
                    <a:lnTo>
                      <a:pt x="225" y="242"/>
                    </a:lnTo>
                    <a:lnTo>
                      <a:pt x="216" y="239"/>
                    </a:lnTo>
                    <a:lnTo>
                      <a:pt x="216" y="247"/>
                    </a:lnTo>
                    <a:lnTo>
                      <a:pt x="211" y="256"/>
                    </a:lnTo>
                    <a:lnTo>
                      <a:pt x="217" y="264"/>
                    </a:lnTo>
                    <a:lnTo>
                      <a:pt x="227" y="268"/>
                    </a:lnTo>
                    <a:lnTo>
                      <a:pt x="233" y="291"/>
                    </a:lnTo>
                    <a:lnTo>
                      <a:pt x="231" y="302"/>
                    </a:lnTo>
                    <a:lnTo>
                      <a:pt x="216" y="311"/>
                    </a:lnTo>
                    <a:lnTo>
                      <a:pt x="215" y="331"/>
                    </a:lnTo>
                    <a:lnTo>
                      <a:pt x="211" y="342"/>
                    </a:lnTo>
                    <a:lnTo>
                      <a:pt x="209" y="340"/>
                    </a:lnTo>
                    <a:lnTo>
                      <a:pt x="201" y="344"/>
                    </a:lnTo>
                    <a:lnTo>
                      <a:pt x="195" y="324"/>
                    </a:lnTo>
                    <a:lnTo>
                      <a:pt x="188" y="308"/>
                    </a:lnTo>
                    <a:lnTo>
                      <a:pt x="185" y="287"/>
                    </a:lnTo>
                    <a:lnTo>
                      <a:pt x="181" y="295"/>
                    </a:lnTo>
                    <a:lnTo>
                      <a:pt x="173" y="290"/>
                    </a:lnTo>
                    <a:lnTo>
                      <a:pt x="172" y="301"/>
                    </a:lnTo>
                    <a:lnTo>
                      <a:pt x="174" y="318"/>
                    </a:lnTo>
                    <a:lnTo>
                      <a:pt x="178" y="324"/>
                    </a:lnTo>
                    <a:lnTo>
                      <a:pt x="173" y="334"/>
                    </a:lnTo>
                    <a:lnTo>
                      <a:pt x="181" y="336"/>
                    </a:lnTo>
                    <a:lnTo>
                      <a:pt x="162" y="346"/>
                    </a:lnTo>
                    <a:lnTo>
                      <a:pt x="173" y="352"/>
                    </a:lnTo>
                    <a:lnTo>
                      <a:pt x="181" y="368"/>
                    </a:lnTo>
                    <a:lnTo>
                      <a:pt x="182" y="376"/>
                    </a:lnTo>
                    <a:lnTo>
                      <a:pt x="173" y="376"/>
                    </a:lnTo>
                    <a:lnTo>
                      <a:pt x="171" y="393"/>
                    </a:lnTo>
                    <a:lnTo>
                      <a:pt x="162" y="398"/>
                    </a:lnTo>
                    <a:lnTo>
                      <a:pt x="154" y="398"/>
                    </a:lnTo>
                    <a:lnTo>
                      <a:pt x="145" y="384"/>
                    </a:lnTo>
                    <a:lnTo>
                      <a:pt x="144" y="400"/>
                    </a:lnTo>
                    <a:lnTo>
                      <a:pt x="139" y="411"/>
                    </a:lnTo>
                    <a:lnTo>
                      <a:pt x="131" y="393"/>
                    </a:lnTo>
                    <a:lnTo>
                      <a:pt x="130" y="367"/>
                    </a:lnTo>
                    <a:lnTo>
                      <a:pt x="123" y="367"/>
                    </a:lnTo>
                    <a:lnTo>
                      <a:pt x="114" y="351"/>
                    </a:lnTo>
                    <a:lnTo>
                      <a:pt x="118" y="339"/>
                    </a:lnTo>
                    <a:lnTo>
                      <a:pt x="117" y="328"/>
                    </a:lnTo>
                    <a:lnTo>
                      <a:pt x="114" y="319"/>
                    </a:lnTo>
                    <a:lnTo>
                      <a:pt x="103" y="329"/>
                    </a:lnTo>
                    <a:lnTo>
                      <a:pt x="101" y="349"/>
                    </a:lnTo>
                    <a:lnTo>
                      <a:pt x="101" y="360"/>
                    </a:lnTo>
                    <a:lnTo>
                      <a:pt x="91" y="382"/>
                    </a:lnTo>
                    <a:lnTo>
                      <a:pt x="82" y="371"/>
                    </a:lnTo>
                    <a:lnTo>
                      <a:pt x="56" y="360"/>
                    </a:lnTo>
                    <a:lnTo>
                      <a:pt x="55" y="352"/>
                    </a:lnTo>
                    <a:lnTo>
                      <a:pt x="58" y="346"/>
                    </a:lnTo>
                    <a:lnTo>
                      <a:pt x="58" y="334"/>
                    </a:lnTo>
                    <a:lnTo>
                      <a:pt x="50" y="356"/>
                    </a:lnTo>
                    <a:lnTo>
                      <a:pt x="44" y="361"/>
                    </a:lnTo>
                    <a:lnTo>
                      <a:pt x="37" y="378"/>
                    </a:lnTo>
                    <a:lnTo>
                      <a:pt x="21" y="383"/>
                    </a:lnTo>
                    <a:lnTo>
                      <a:pt x="12" y="373"/>
                    </a:lnTo>
                    <a:lnTo>
                      <a:pt x="12" y="367"/>
                    </a:lnTo>
                    <a:lnTo>
                      <a:pt x="25" y="333"/>
                    </a:lnTo>
                    <a:lnTo>
                      <a:pt x="16" y="328"/>
                    </a:lnTo>
                    <a:lnTo>
                      <a:pt x="2" y="346"/>
                    </a:lnTo>
                    <a:lnTo>
                      <a:pt x="0" y="326"/>
                    </a:lnTo>
                    <a:lnTo>
                      <a:pt x="5" y="317"/>
                    </a:lnTo>
                    <a:lnTo>
                      <a:pt x="15" y="308"/>
                    </a:lnTo>
                    <a:lnTo>
                      <a:pt x="16" y="285"/>
                    </a:lnTo>
                    <a:lnTo>
                      <a:pt x="27" y="280"/>
                    </a:lnTo>
                    <a:lnTo>
                      <a:pt x="29" y="274"/>
                    </a:lnTo>
                    <a:lnTo>
                      <a:pt x="39" y="266"/>
                    </a:lnTo>
                    <a:lnTo>
                      <a:pt x="47" y="266"/>
                    </a:lnTo>
                    <a:lnTo>
                      <a:pt x="59" y="274"/>
                    </a:lnTo>
                    <a:lnTo>
                      <a:pt x="64" y="269"/>
                    </a:lnTo>
                    <a:lnTo>
                      <a:pt x="70" y="271"/>
                    </a:lnTo>
                    <a:lnTo>
                      <a:pt x="82" y="239"/>
                    </a:lnTo>
                    <a:lnTo>
                      <a:pt x="90" y="231"/>
                    </a:lnTo>
                    <a:lnTo>
                      <a:pt x="91" y="225"/>
                    </a:lnTo>
                    <a:lnTo>
                      <a:pt x="90" y="209"/>
                    </a:lnTo>
                    <a:lnTo>
                      <a:pt x="93" y="216"/>
                    </a:lnTo>
                    <a:lnTo>
                      <a:pt x="99" y="213"/>
                    </a:lnTo>
                    <a:lnTo>
                      <a:pt x="111" y="206"/>
                    </a:lnTo>
                    <a:lnTo>
                      <a:pt x="114" y="198"/>
                    </a:lnTo>
                    <a:lnTo>
                      <a:pt x="120" y="198"/>
                    </a:lnTo>
                    <a:lnTo>
                      <a:pt x="134" y="178"/>
                    </a:lnTo>
                    <a:lnTo>
                      <a:pt x="147" y="174"/>
                    </a:lnTo>
                    <a:lnTo>
                      <a:pt x="138" y="170"/>
                    </a:lnTo>
                    <a:lnTo>
                      <a:pt x="147" y="150"/>
                    </a:lnTo>
                    <a:lnTo>
                      <a:pt x="149" y="139"/>
                    </a:lnTo>
                    <a:lnTo>
                      <a:pt x="154" y="134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08" name="Freeform 295"/>
              <p:cNvSpPr>
                <a:spLocks noChangeAspect="1"/>
              </p:cNvSpPr>
              <p:nvPr/>
            </p:nvSpPr>
            <p:spPr bwMode="gray">
              <a:xfrm>
                <a:off x="1271" y="1070"/>
                <a:ext cx="40" cy="39"/>
              </a:xfrm>
              <a:custGeom>
                <a:avLst/>
                <a:gdLst/>
                <a:ahLst/>
                <a:cxnLst>
                  <a:cxn ang="0">
                    <a:pos x="76" y="19"/>
                  </a:cxn>
                  <a:cxn ang="0">
                    <a:pos x="84" y="23"/>
                  </a:cxn>
                  <a:cxn ang="0">
                    <a:pos x="84" y="19"/>
                  </a:cxn>
                  <a:cxn ang="0">
                    <a:pos x="95" y="13"/>
                  </a:cxn>
                  <a:cxn ang="0">
                    <a:pos x="127" y="7"/>
                  </a:cxn>
                  <a:cxn ang="0">
                    <a:pos x="128" y="13"/>
                  </a:cxn>
                  <a:cxn ang="0">
                    <a:pos x="138" y="16"/>
                  </a:cxn>
                  <a:cxn ang="0">
                    <a:pos x="145" y="5"/>
                  </a:cxn>
                  <a:cxn ang="0">
                    <a:pos x="172" y="0"/>
                  </a:cxn>
                  <a:cxn ang="0">
                    <a:pos x="198" y="8"/>
                  </a:cxn>
                  <a:cxn ang="0">
                    <a:pos x="200" y="21"/>
                  </a:cxn>
                  <a:cxn ang="0">
                    <a:pos x="199" y="37"/>
                  </a:cxn>
                  <a:cxn ang="0">
                    <a:pos x="194" y="46"/>
                  </a:cxn>
                  <a:cxn ang="0">
                    <a:pos x="149" y="60"/>
                  </a:cxn>
                  <a:cxn ang="0">
                    <a:pos x="135" y="60"/>
                  </a:cxn>
                  <a:cxn ang="0">
                    <a:pos x="134" y="65"/>
                  </a:cxn>
                  <a:cxn ang="0">
                    <a:pos x="127" y="70"/>
                  </a:cxn>
                  <a:cxn ang="0">
                    <a:pos x="134" y="76"/>
                  </a:cxn>
                  <a:cxn ang="0">
                    <a:pos x="129" y="80"/>
                  </a:cxn>
                  <a:cxn ang="0">
                    <a:pos x="105" y="81"/>
                  </a:cxn>
                  <a:cxn ang="0">
                    <a:pos x="107" y="85"/>
                  </a:cxn>
                  <a:cxn ang="0">
                    <a:pos x="107" y="97"/>
                  </a:cxn>
                  <a:cxn ang="0">
                    <a:pos x="114" y="87"/>
                  </a:cxn>
                  <a:cxn ang="0">
                    <a:pos x="116" y="94"/>
                  </a:cxn>
                  <a:cxn ang="0">
                    <a:pos x="111" y="104"/>
                  </a:cxn>
                  <a:cxn ang="0">
                    <a:pos x="123" y="92"/>
                  </a:cxn>
                  <a:cxn ang="0">
                    <a:pos x="129" y="92"/>
                  </a:cxn>
                  <a:cxn ang="0">
                    <a:pos x="129" y="104"/>
                  </a:cxn>
                  <a:cxn ang="0">
                    <a:pos x="134" y="99"/>
                  </a:cxn>
                  <a:cxn ang="0">
                    <a:pos x="135" y="87"/>
                  </a:cxn>
                  <a:cxn ang="0">
                    <a:pos x="140" y="81"/>
                  </a:cxn>
                  <a:cxn ang="0">
                    <a:pos x="144" y="89"/>
                  </a:cxn>
                  <a:cxn ang="0">
                    <a:pos x="155" y="92"/>
                  </a:cxn>
                  <a:cxn ang="0">
                    <a:pos x="173" y="87"/>
                  </a:cxn>
                  <a:cxn ang="0">
                    <a:pos x="177" y="115"/>
                  </a:cxn>
                  <a:cxn ang="0">
                    <a:pos x="173" y="150"/>
                  </a:cxn>
                  <a:cxn ang="0">
                    <a:pos x="168" y="157"/>
                  </a:cxn>
                  <a:cxn ang="0">
                    <a:pos x="161" y="163"/>
                  </a:cxn>
                  <a:cxn ang="0">
                    <a:pos x="125" y="177"/>
                  </a:cxn>
                  <a:cxn ang="0">
                    <a:pos x="117" y="172"/>
                  </a:cxn>
                  <a:cxn ang="0">
                    <a:pos x="76" y="195"/>
                  </a:cxn>
                  <a:cxn ang="0">
                    <a:pos x="64" y="195"/>
                  </a:cxn>
                  <a:cxn ang="0">
                    <a:pos x="52" y="190"/>
                  </a:cxn>
                  <a:cxn ang="0">
                    <a:pos x="46" y="179"/>
                  </a:cxn>
                  <a:cxn ang="0">
                    <a:pos x="44" y="169"/>
                  </a:cxn>
                  <a:cxn ang="0">
                    <a:pos x="14" y="158"/>
                  </a:cxn>
                  <a:cxn ang="0">
                    <a:pos x="6" y="148"/>
                  </a:cxn>
                  <a:cxn ang="0">
                    <a:pos x="6" y="136"/>
                  </a:cxn>
                  <a:cxn ang="0">
                    <a:pos x="9" y="129"/>
                  </a:cxn>
                  <a:cxn ang="0">
                    <a:pos x="6" y="118"/>
                  </a:cxn>
                  <a:cxn ang="0">
                    <a:pos x="6" y="102"/>
                  </a:cxn>
                  <a:cxn ang="0">
                    <a:pos x="0" y="83"/>
                  </a:cxn>
                  <a:cxn ang="0">
                    <a:pos x="4" y="61"/>
                  </a:cxn>
                  <a:cxn ang="0">
                    <a:pos x="8" y="56"/>
                  </a:cxn>
                  <a:cxn ang="0">
                    <a:pos x="32" y="49"/>
                  </a:cxn>
                  <a:cxn ang="0">
                    <a:pos x="37" y="39"/>
                  </a:cxn>
                  <a:cxn ang="0">
                    <a:pos x="46" y="33"/>
                  </a:cxn>
                  <a:cxn ang="0">
                    <a:pos x="54" y="37"/>
                  </a:cxn>
                  <a:cxn ang="0">
                    <a:pos x="63" y="23"/>
                  </a:cxn>
                  <a:cxn ang="0">
                    <a:pos x="71" y="23"/>
                  </a:cxn>
                  <a:cxn ang="0">
                    <a:pos x="76" y="19"/>
                  </a:cxn>
                </a:cxnLst>
                <a:rect l="0" t="0" r="r" b="b"/>
                <a:pathLst>
                  <a:path w="200" h="195">
                    <a:moveTo>
                      <a:pt x="76" y="19"/>
                    </a:moveTo>
                    <a:lnTo>
                      <a:pt x="84" y="23"/>
                    </a:lnTo>
                    <a:lnTo>
                      <a:pt x="84" y="19"/>
                    </a:lnTo>
                    <a:lnTo>
                      <a:pt x="95" y="13"/>
                    </a:lnTo>
                    <a:lnTo>
                      <a:pt x="127" y="7"/>
                    </a:lnTo>
                    <a:lnTo>
                      <a:pt x="128" y="13"/>
                    </a:lnTo>
                    <a:lnTo>
                      <a:pt x="138" y="16"/>
                    </a:lnTo>
                    <a:lnTo>
                      <a:pt x="145" y="5"/>
                    </a:lnTo>
                    <a:lnTo>
                      <a:pt x="172" y="0"/>
                    </a:lnTo>
                    <a:lnTo>
                      <a:pt x="198" y="8"/>
                    </a:lnTo>
                    <a:lnTo>
                      <a:pt x="200" y="21"/>
                    </a:lnTo>
                    <a:lnTo>
                      <a:pt x="199" y="37"/>
                    </a:lnTo>
                    <a:lnTo>
                      <a:pt x="194" y="46"/>
                    </a:lnTo>
                    <a:lnTo>
                      <a:pt x="149" y="60"/>
                    </a:lnTo>
                    <a:lnTo>
                      <a:pt x="135" y="60"/>
                    </a:lnTo>
                    <a:lnTo>
                      <a:pt x="134" y="65"/>
                    </a:lnTo>
                    <a:lnTo>
                      <a:pt x="127" y="70"/>
                    </a:lnTo>
                    <a:lnTo>
                      <a:pt x="134" y="76"/>
                    </a:lnTo>
                    <a:lnTo>
                      <a:pt x="129" y="80"/>
                    </a:lnTo>
                    <a:lnTo>
                      <a:pt x="105" y="81"/>
                    </a:lnTo>
                    <a:lnTo>
                      <a:pt x="107" y="85"/>
                    </a:lnTo>
                    <a:lnTo>
                      <a:pt x="107" y="97"/>
                    </a:lnTo>
                    <a:lnTo>
                      <a:pt x="114" y="87"/>
                    </a:lnTo>
                    <a:lnTo>
                      <a:pt x="116" y="94"/>
                    </a:lnTo>
                    <a:lnTo>
                      <a:pt x="111" y="104"/>
                    </a:lnTo>
                    <a:lnTo>
                      <a:pt x="123" y="92"/>
                    </a:lnTo>
                    <a:lnTo>
                      <a:pt x="129" y="92"/>
                    </a:lnTo>
                    <a:lnTo>
                      <a:pt x="129" y="104"/>
                    </a:lnTo>
                    <a:lnTo>
                      <a:pt x="134" y="99"/>
                    </a:lnTo>
                    <a:lnTo>
                      <a:pt x="135" y="87"/>
                    </a:lnTo>
                    <a:lnTo>
                      <a:pt x="140" y="81"/>
                    </a:lnTo>
                    <a:lnTo>
                      <a:pt x="144" y="89"/>
                    </a:lnTo>
                    <a:lnTo>
                      <a:pt x="155" y="92"/>
                    </a:lnTo>
                    <a:lnTo>
                      <a:pt x="173" y="87"/>
                    </a:lnTo>
                    <a:lnTo>
                      <a:pt x="177" y="115"/>
                    </a:lnTo>
                    <a:lnTo>
                      <a:pt x="173" y="150"/>
                    </a:lnTo>
                    <a:lnTo>
                      <a:pt x="168" y="157"/>
                    </a:lnTo>
                    <a:lnTo>
                      <a:pt x="161" y="163"/>
                    </a:lnTo>
                    <a:lnTo>
                      <a:pt x="125" y="177"/>
                    </a:lnTo>
                    <a:lnTo>
                      <a:pt x="117" y="172"/>
                    </a:lnTo>
                    <a:lnTo>
                      <a:pt x="76" y="195"/>
                    </a:lnTo>
                    <a:lnTo>
                      <a:pt x="64" y="195"/>
                    </a:lnTo>
                    <a:lnTo>
                      <a:pt x="52" y="190"/>
                    </a:lnTo>
                    <a:lnTo>
                      <a:pt x="46" y="179"/>
                    </a:lnTo>
                    <a:lnTo>
                      <a:pt x="44" y="169"/>
                    </a:lnTo>
                    <a:lnTo>
                      <a:pt x="14" y="158"/>
                    </a:lnTo>
                    <a:lnTo>
                      <a:pt x="6" y="148"/>
                    </a:lnTo>
                    <a:lnTo>
                      <a:pt x="6" y="136"/>
                    </a:lnTo>
                    <a:lnTo>
                      <a:pt x="9" y="129"/>
                    </a:lnTo>
                    <a:lnTo>
                      <a:pt x="6" y="118"/>
                    </a:lnTo>
                    <a:lnTo>
                      <a:pt x="6" y="102"/>
                    </a:lnTo>
                    <a:lnTo>
                      <a:pt x="0" y="83"/>
                    </a:lnTo>
                    <a:lnTo>
                      <a:pt x="4" y="61"/>
                    </a:lnTo>
                    <a:lnTo>
                      <a:pt x="8" y="56"/>
                    </a:lnTo>
                    <a:lnTo>
                      <a:pt x="32" y="49"/>
                    </a:lnTo>
                    <a:lnTo>
                      <a:pt x="37" y="39"/>
                    </a:lnTo>
                    <a:lnTo>
                      <a:pt x="46" y="33"/>
                    </a:lnTo>
                    <a:lnTo>
                      <a:pt x="54" y="37"/>
                    </a:lnTo>
                    <a:lnTo>
                      <a:pt x="63" y="23"/>
                    </a:lnTo>
                    <a:lnTo>
                      <a:pt x="71" y="23"/>
                    </a:lnTo>
                    <a:lnTo>
                      <a:pt x="76" y="19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09" name="Freeform 296"/>
              <p:cNvSpPr>
                <a:spLocks noChangeAspect="1"/>
              </p:cNvSpPr>
              <p:nvPr/>
            </p:nvSpPr>
            <p:spPr bwMode="gray">
              <a:xfrm>
                <a:off x="1271" y="1035"/>
                <a:ext cx="44" cy="26"/>
              </a:xfrm>
              <a:custGeom>
                <a:avLst/>
                <a:gdLst/>
                <a:ahLst/>
                <a:cxnLst>
                  <a:cxn ang="0">
                    <a:pos x="184" y="32"/>
                  </a:cxn>
                  <a:cxn ang="0">
                    <a:pos x="188" y="31"/>
                  </a:cxn>
                  <a:cxn ang="0">
                    <a:pos x="192" y="46"/>
                  </a:cxn>
                  <a:cxn ang="0">
                    <a:pos x="207" y="47"/>
                  </a:cxn>
                  <a:cxn ang="0">
                    <a:pos x="208" y="57"/>
                  </a:cxn>
                  <a:cxn ang="0">
                    <a:pos x="216" y="66"/>
                  </a:cxn>
                  <a:cxn ang="0">
                    <a:pos x="216" y="74"/>
                  </a:cxn>
                  <a:cxn ang="0">
                    <a:pos x="219" y="80"/>
                  </a:cxn>
                  <a:cxn ang="0">
                    <a:pos x="219" y="101"/>
                  </a:cxn>
                  <a:cxn ang="0">
                    <a:pos x="216" y="117"/>
                  </a:cxn>
                  <a:cxn ang="0">
                    <a:pos x="208" y="122"/>
                  </a:cxn>
                  <a:cxn ang="0">
                    <a:pos x="195" y="126"/>
                  </a:cxn>
                  <a:cxn ang="0">
                    <a:pos x="188" y="121"/>
                  </a:cxn>
                  <a:cxn ang="0">
                    <a:pos x="160" y="131"/>
                  </a:cxn>
                  <a:cxn ang="0">
                    <a:pos x="148" y="127"/>
                  </a:cxn>
                  <a:cxn ang="0">
                    <a:pos x="130" y="105"/>
                  </a:cxn>
                  <a:cxn ang="0">
                    <a:pos x="121" y="104"/>
                  </a:cxn>
                  <a:cxn ang="0">
                    <a:pos x="114" y="94"/>
                  </a:cxn>
                  <a:cxn ang="0">
                    <a:pos x="109" y="97"/>
                  </a:cxn>
                  <a:cxn ang="0">
                    <a:pos x="107" y="90"/>
                  </a:cxn>
                  <a:cxn ang="0">
                    <a:pos x="107" y="105"/>
                  </a:cxn>
                  <a:cxn ang="0">
                    <a:pos x="111" y="117"/>
                  </a:cxn>
                  <a:cxn ang="0">
                    <a:pos x="105" y="120"/>
                  </a:cxn>
                  <a:cxn ang="0">
                    <a:pos x="107" y="131"/>
                  </a:cxn>
                  <a:cxn ang="0">
                    <a:pos x="86" y="133"/>
                  </a:cxn>
                  <a:cxn ang="0">
                    <a:pos x="78" y="111"/>
                  </a:cxn>
                  <a:cxn ang="0">
                    <a:pos x="60" y="107"/>
                  </a:cxn>
                  <a:cxn ang="0">
                    <a:pos x="57" y="99"/>
                  </a:cxn>
                  <a:cxn ang="0">
                    <a:pos x="49" y="101"/>
                  </a:cxn>
                  <a:cxn ang="0">
                    <a:pos x="51" y="107"/>
                  </a:cxn>
                  <a:cxn ang="0">
                    <a:pos x="51" y="110"/>
                  </a:cxn>
                  <a:cxn ang="0">
                    <a:pos x="43" y="107"/>
                  </a:cxn>
                  <a:cxn ang="0">
                    <a:pos x="31" y="115"/>
                  </a:cxn>
                  <a:cxn ang="0">
                    <a:pos x="32" y="124"/>
                  </a:cxn>
                  <a:cxn ang="0">
                    <a:pos x="31" y="132"/>
                  </a:cxn>
                  <a:cxn ang="0">
                    <a:pos x="28" y="126"/>
                  </a:cxn>
                  <a:cxn ang="0">
                    <a:pos x="15" y="133"/>
                  </a:cxn>
                  <a:cxn ang="0">
                    <a:pos x="8" y="131"/>
                  </a:cxn>
                  <a:cxn ang="0">
                    <a:pos x="6" y="120"/>
                  </a:cxn>
                  <a:cxn ang="0">
                    <a:pos x="0" y="120"/>
                  </a:cxn>
                  <a:cxn ang="0">
                    <a:pos x="8" y="94"/>
                  </a:cxn>
                  <a:cxn ang="0">
                    <a:pos x="23" y="79"/>
                  </a:cxn>
                  <a:cxn ang="0">
                    <a:pos x="27" y="84"/>
                  </a:cxn>
                  <a:cxn ang="0">
                    <a:pos x="36" y="81"/>
                  </a:cxn>
                  <a:cxn ang="0">
                    <a:pos x="36" y="75"/>
                  </a:cxn>
                  <a:cxn ang="0">
                    <a:pos x="53" y="62"/>
                  </a:cxn>
                  <a:cxn ang="0">
                    <a:pos x="85" y="54"/>
                  </a:cxn>
                  <a:cxn ang="0">
                    <a:pos x="105" y="45"/>
                  </a:cxn>
                  <a:cxn ang="0">
                    <a:pos x="117" y="19"/>
                  </a:cxn>
                  <a:cxn ang="0">
                    <a:pos x="121" y="26"/>
                  </a:cxn>
                  <a:cxn ang="0">
                    <a:pos x="140" y="3"/>
                  </a:cxn>
                  <a:cxn ang="0">
                    <a:pos x="159" y="0"/>
                  </a:cxn>
                  <a:cxn ang="0">
                    <a:pos x="164" y="5"/>
                  </a:cxn>
                  <a:cxn ang="0">
                    <a:pos x="164" y="13"/>
                  </a:cxn>
                  <a:cxn ang="0">
                    <a:pos x="168" y="13"/>
                  </a:cxn>
                  <a:cxn ang="0">
                    <a:pos x="171" y="21"/>
                  </a:cxn>
                  <a:cxn ang="0">
                    <a:pos x="184" y="26"/>
                  </a:cxn>
                  <a:cxn ang="0">
                    <a:pos x="184" y="32"/>
                  </a:cxn>
                </a:cxnLst>
                <a:rect l="0" t="0" r="r" b="b"/>
                <a:pathLst>
                  <a:path w="219" h="133">
                    <a:moveTo>
                      <a:pt x="184" y="32"/>
                    </a:moveTo>
                    <a:lnTo>
                      <a:pt x="188" y="31"/>
                    </a:lnTo>
                    <a:lnTo>
                      <a:pt x="192" y="46"/>
                    </a:lnTo>
                    <a:lnTo>
                      <a:pt x="207" y="47"/>
                    </a:lnTo>
                    <a:lnTo>
                      <a:pt x="208" y="57"/>
                    </a:lnTo>
                    <a:lnTo>
                      <a:pt x="216" y="66"/>
                    </a:lnTo>
                    <a:lnTo>
                      <a:pt x="216" y="74"/>
                    </a:lnTo>
                    <a:lnTo>
                      <a:pt x="219" y="80"/>
                    </a:lnTo>
                    <a:lnTo>
                      <a:pt x="219" y="101"/>
                    </a:lnTo>
                    <a:lnTo>
                      <a:pt x="216" y="117"/>
                    </a:lnTo>
                    <a:lnTo>
                      <a:pt x="208" y="122"/>
                    </a:lnTo>
                    <a:lnTo>
                      <a:pt x="195" y="126"/>
                    </a:lnTo>
                    <a:lnTo>
                      <a:pt x="188" y="121"/>
                    </a:lnTo>
                    <a:lnTo>
                      <a:pt x="160" y="131"/>
                    </a:lnTo>
                    <a:lnTo>
                      <a:pt x="148" y="127"/>
                    </a:lnTo>
                    <a:lnTo>
                      <a:pt x="130" y="105"/>
                    </a:lnTo>
                    <a:lnTo>
                      <a:pt x="121" y="104"/>
                    </a:lnTo>
                    <a:lnTo>
                      <a:pt x="114" y="94"/>
                    </a:lnTo>
                    <a:lnTo>
                      <a:pt x="109" y="97"/>
                    </a:lnTo>
                    <a:lnTo>
                      <a:pt x="107" y="90"/>
                    </a:lnTo>
                    <a:lnTo>
                      <a:pt x="107" y="105"/>
                    </a:lnTo>
                    <a:lnTo>
                      <a:pt x="111" y="117"/>
                    </a:lnTo>
                    <a:lnTo>
                      <a:pt x="105" y="120"/>
                    </a:lnTo>
                    <a:lnTo>
                      <a:pt x="107" y="131"/>
                    </a:lnTo>
                    <a:lnTo>
                      <a:pt x="86" y="133"/>
                    </a:lnTo>
                    <a:lnTo>
                      <a:pt x="78" y="111"/>
                    </a:lnTo>
                    <a:lnTo>
                      <a:pt x="60" y="107"/>
                    </a:lnTo>
                    <a:lnTo>
                      <a:pt x="57" y="99"/>
                    </a:lnTo>
                    <a:lnTo>
                      <a:pt x="49" y="101"/>
                    </a:lnTo>
                    <a:lnTo>
                      <a:pt x="51" y="107"/>
                    </a:lnTo>
                    <a:lnTo>
                      <a:pt x="51" y="110"/>
                    </a:lnTo>
                    <a:lnTo>
                      <a:pt x="43" y="107"/>
                    </a:lnTo>
                    <a:lnTo>
                      <a:pt x="31" y="115"/>
                    </a:lnTo>
                    <a:lnTo>
                      <a:pt x="32" y="124"/>
                    </a:lnTo>
                    <a:lnTo>
                      <a:pt x="31" y="132"/>
                    </a:lnTo>
                    <a:lnTo>
                      <a:pt x="28" y="126"/>
                    </a:lnTo>
                    <a:lnTo>
                      <a:pt x="15" y="133"/>
                    </a:lnTo>
                    <a:lnTo>
                      <a:pt x="8" y="131"/>
                    </a:lnTo>
                    <a:lnTo>
                      <a:pt x="6" y="120"/>
                    </a:lnTo>
                    <a:lnTo>
                      <a:pt x="0" y="120"/>
                    </a:lnTo>
                    <a:lnTo>
                      <a:pt x="8" y="94"/>
                    </a:lnTo>
                    <a:lnTo>
                      <a:pt x="23" y="79"/>
                    </a:lnTo>
                    <a:lnTo>
                      <a:pt x="27" y="84"/>
                    </a:lnTo>
                    <a:lnTo>
                      <a:pt x="36" y="81"/>
                    </a:lnTo>
                    <a:lnTo>
                      <a:pt x="36" y="75"/>
                    </a:lnTo>
                    <a:lnTo>
                      <a:pt x="53" y="62"/>
                    </a:lnTo>
                    <a:lnTo>
                      <a:pt x="85" y="54"/>
                    </a:lnTo>
                    <a:lnTo>
                      <a:pt x="105" y="45"/>
                    </a:lnTo>
                    <a:lnTo>
                      <a:pt x="117" y="19"/>
                    </a:lnTo>
                    <a:lnTo>
                      <a:pt x="121" y="26"/>
                    </a:lnTo>
                    <a:lnTo>
                      <a:pt x="140" y="3"/>
                    </a:lnTo>
                    <a:lnTo>
                      <a:pt x="159" y="0"/>
                    </a:lnTo>
                    <a:lnTo>
                      <a:pt x="164" y="5"/>
                    </a:lnTo>
                    <a:lnTo>
                      <a:pt x="164" y="13"/>
                    </a:lnTo>
                    <a:lnTo>
                      <a:pt x="168" y="13"/>
                    </a:lnTo>
                    <a:lnTo>
                      <a:pt x="171" y="21"/>
                    </a:lnTo>
                    <a:lnTo>
                      <a:pt x="184" y="26"/>
                    </a:lnTo>
                    <a:lnTo>
                      <a:pt x="184" y="32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10" name="Freeform 297"/>
              <p:cNvSpPr>
                <a:spLocks noChangeAspect="1"/>
              </p:cNvSpPr>
              <p:nvPr/>
            </p:nvSpPr>
            <p:spPr bwMode="gray">
              <a:xfrm>
                <a:off x="1461" y="1086"/>
                <a:ext cx="33" cy="21"/>
              </a:xfrm>
              <a:custGeom>
                <a:avLst/>
                <a:gdLst/>
                <a:ahLst/>
                <a:cxnLst>
                  <a:cxn ang="0">
                    <a:pos x="61" y="15"/>
                  </a:cxn>
                  <a:cxn ang="0">
                    <a:pos x="70" y="20"/>
                  </a:cxn>
                  <a:cxn ang="0">
                    <a:pos x="73" y="12"/>
                  </a:cxn>
                  <a:cxn ang="0">
                    <a:pos x="89" y="10"/>
                  </a:cxn>
                  <a:cxn ang="0">
                    <a:pos x="89" y="15"/>
                  </a:cxn>
                  <a:cxn ang="0">
                    <a:pos x="103" y="20"/>
                  </a:cxn>
                  <a:cxn ang="0">
                    <a:pos x="106" y="15"/>
                  </a:cxn>
                  <a:cxn ang="0">
                    <a:pos x="124" y="26"/>
                  </a:cxn>
                  <a:cxn ang="0">
                    <a:pos x="135" y="25"/>
                  </a:cxn>
                  <a:cxn ang="0">
                    <a:pos x="140" y="15"/>
                  </a:cxn>
                  <a:cxn ang="0">
                    <a:pos x="147" y="25"/>
                  </a:cxn>
                  <a:cxn ang="0">
                    <a:pos x="158" y="30"/>
                  </a:cxn>
                  <a:cxn ang="0">
                    <a:pos x="164" y="44"/>
                  </a:cxn>
                  <a:cxn ang="0">
                    <a:pos x="162" y="49"/>
                  </a:cxn>
                  <a:cxn ang="0">
                    <a:pos x="151" y="52"/>
                  </a:cxn>
                  <a:cxn ang="0">
                    <a:pos x="148" y="57"/>
                  </a:cxn>
                  <a:cxn ang="0">
                    <a:pos x="151" y="62"/>
                  </a:cxn>
                  <a:cxn ang="0">
                    <a:pos x="152" y="71"/>
                  </a:cxn>
                  <a:cxn ang="0">
                    <a:pos x="149" y="85"/>
                  </a:cxn>
                  <a:cxn ang="0">
                    <a:pos x="151" y="91"/>
                  </a:cxn>
                  <a:cxn ang="0">
                    <a:pos x="146" y="101"/>
                  </a:cxn>
                  <a:cxn ang="0">
                    <a:pos x="126" y="103"/>
                  </a:cxn>
                  <a:cxn ang="0">
                    <a:pos x="105" y="98"/>
                  </a:cxn>
                  <a:cxn ang="0">
                    <a:pos x="99" y="91"/>
                  </a:cxn>
                  <a:cxn ang="0">
                    <a:pos x="82" y="93"/>
                  </a:cxn>
                  <a:cxn ang="0">
                    <a:pos x="81" y="89"/>
                  </a:cxn>
                  <a:cxn ang="0">
                    <a:pos x="65" y="97"/>
                  </a:cxn>
                  <a:cxn ang="0">
                    <a:pos x="63" y="92"/>
                  </a:cxn>
                  <a:cxn ang="0">
                    <a:pos x="54" y="87"/>
                  </a:cxn>
                  <a:cxn ang="0">
                    <a:pos x="34" y="87"/>
                  </a:cxn>
                  <a:cxn ang="0">
                    <a:pos x="24" y="76"/>
                  </a:cxn>
                  <a:cxn ang="0">
                    <a:pos x="17" y="76"/>
                  </a:cxn>
                  <a:cxn ang="0">
                    <a:pos x="7" y="63"/>
                  </a:cxn>
                  <a:cxn ang="0">
                    <a:pos x="3" y="52"/>
                  </a:cxn>
                  <a:cxn ang="0">
                    <a:pos x="3" y="44"/>
                  </a:cxn>
                  <a:cxn ang="0">
                    <a:pos x="0" y="42"/>
                  </a:cxn>
                  <a:cxn ang="0">
                    <a:pos x="2" y="30"/>
                  </a:cxn>
                  <a:cxn ang="0">
                    <a:pos x="13" y="20"/>
                  </a:cxn>
                  <a:cxn ang="0">
                    <a:pos x="30" y="15"/>
                  </a:cxn>
                  <a:cxn ang="0">
                    <a:pos x="35" y="0"/>
                  </a:cxn>
                  <a:cxn ang="0">
                    <a:pos x="41" y="0"/>
                  </a:cxn>
                  <a:cxn ang="0">
                    <a:pos x="45" y="15"/>
                  </a:cxn>
                  <a:cxn ang="0">
                    <a:pos x="50" y="12"/>
                  </a:cxn>
                  <a:cxn ang="0">
                    <a:pos x="54" y="17"/>
                  </a:cxn>
                  <a:cxn ang="0">
                    <a:pos x="61" y="15"/>
                  </a:cxn>
                </a:cxnLst>
                <a:rect l="0" t="0" r="r" b="b"/>
                <a:pathLst>
                  <a:path w="164" h="103">
                    <a:moveTo>
                      <a:pt x="61" y="15"/>
                    </a:moveTo>
                    <a:lnTo>
                      <a:pt x="70" y="20"/>
                    </a:lnTo>
                    <a:lnTo>
                      <a:pt x="73" y="12"/>
                    </a:lnTo>
                    <a:lnTo>
                      <a:pt x="89" y="10"/>
                    </a:lnTo>
                    <a:lnTo>
                      <a:pt x="89" y="15"/>
                    </a:lnTo>
                    <a:lnTo>
                      <a:pt x="103" y="20"/>
                    </a:lnTo>
                    <a:lnTo>
                      <a:pt x="106" y="15"/>
                    </a:lnTo>
                    <a:lnTo>
                      <a:pt x="124" y="26"/>
                    </a:lnTo>
                    <a:lnTo>
                      <a:pt x="135" y="25"/>
                    </a:lnTo>
                    <a:lnTo>
                      <a:pt x="140" y="15"/>
                    </a:lnTo>
                    <a:lnTo>
                      <a:pt x="147" y="25"/>
                    </a:lnTo>
                    <a:lnTo>
                      <a:pt x="158" y="30"/>
                    </a:lnTo>
                    <a:lnTo>
                      <a:pt x="164" y="44"/>
                    </a:lnTo>
                    <a:lnTo>
                      <a:pt x="162" y="49"/>
                    </a:lnTo>
                    <a:lnTo>
                      <a:pt x="151" y="52"/>
                    </a:lnTo>
                    <a:lnTo>
                      <a:pt x="148" y="57"/>
                    </a:lnTo>
                    <a:lnTo>
                      <a:pt x="151" y="62"/>
                    </a:lnTo>
                    <a:lnTo>
                      <a:pt x="152" y="71"/>
                    </a:lnTo>
                    <a:lnTo>
                      <a:pt x="149" y="85"/>
                    </a:lnTo>
                    <a:lnTo>
                      <a:pt x="151" y="91"/>
                    </a:lnTo>
                    <a:lnTo>
                      <a:pt x="146" y="101"/>
                    </a:lnTo>
                    <a:lnTo>
                      <a:pt x="126" y="103"/>
                    </a:lnTo>
                    <a:lnTo>
                      <a:pt x="105" y="98"/>
                    </a:lnTo>
                    <a:lnTo>
                      <a:pt x="99" y="91"/>
                    </a:lnTo>
                    <a:lnTo>
                      <a:pt x="82" y="93"/>
                    </a:lnTo>
                    <a:lnTo>
                      <a:pt x="81" y="89"/>
                    </a:lnTo>
                    <a:lnTo>
                      <a:pt x="65" y="97"/>
                    </a:lnTo>
                    <a:lnTo>
                      <a:pt x="63" y="92"/>
                    </a:lnTo>
                    <a:lnTo>
                      <a:pt x="54" y="87"/>
                    </a:lnTo>
                    <a:lnTo>
                      <a:pt x="34" y="87"/>
                    </a:lnTo>
                    <a:lnTo>
                      <a:pt x="24" y="76"/>
                    </a:lnTo>
                    <a:lnTo>
                      <a:pt x="17" y="76"/>
                    </a:lnTo>
                    <a:lnTo>
                      <a:pt x="7" y="63"/>
                    </a:lnTo>
                    <a:lnTo>
                      <a:pt x="3" y="5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30"/>
                    </a:lnTo>
                    <a:lnTo>
                      <a:pt x="13" y="20"/>
                    </a:lnTo>
                    <a:lnTo>
                      <a:pt x="30" y="15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5" y="15"/>
                    </a:lnTo>
                    <a:lnTo>
                      <a:pt x="50" y="12"/>
                    </a:lnTo>
                    <a:lnTo>
                      <a:pt x="54" y="17"/>
                    </a:lnTo>
                    <a:lnTo>
                      <a:pt x="61" y="15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11" name="Freeform 298"/>
              <p:cNvSpPr>
                <a:spLocks noChangeAspect="1"/>
              </p:cNvSpPr>
              <p:nvPr/>
            </p:nvSpPr>
            <p:spPr bwMode="gray">
              <a:xfrm>
                <a:off x="1452" y="1121"/>
                <a:ext cx="189" cy="119"/>
              </a:xfrm>
              <a:custGeom>
                <a:avLst/>
                <a:gdLst/>
                <a:ahLst/>
                <a:cxnLst>
                  <a:cxn ang="0">
                    <a:pos x="27" y="21"/>
                  </a:cxn>
                  <a:cxn ang="0">
                    <a:pos x="19" y="52"/>
                  </a:cxn>
                  <a:cxn ang="0">
                    <a:pos x="3" y="68"/>
                  </a:cxn>
                  <a:cxn ang="0">
                    <a:pos x="37" y="106"/>
                  </a:cxn>
                  <a:cxn ang="0">
                    <a:pos x="110" y="210"/>
                  </a:cxn>
                  <a:cxn ang="0">
                    <a:pos x="169" y="197"/>
                  </a:cxn>
                  <a:cxn ang="0">
                    <a:pos x="197" y="176"/>
                  </a:cxn>
                  <a:cxn ang="0">
                    <a:pos x="229" y="268"/>
                  </a:cxn>
                  <a:cxn ang="0">
                    <a:pos x="266" y="354"/>
                  </a:cxn>
                  <a:cxn ang="0">
                    <a:pos x="245" y="454"/>
                  </a:cxn>
                  <a:cxn ang="0">
                    <a:pos x="271" y="534"/>
                  </a:cxn>
                  <a:cxn ang="0">
                    <a:pos x="307" y="537"/>
                  </a:cxn>
                  <a:cxn ang="0">
                    <a:pos x="345" y="559"/>
                  </a:cxn>
                  <a:cxn ang="0">
                    <a:pos x="397" y="580"/>
                  </a:cxn>
                  <a:cxn ang="0">
                    <a:pos x="412" y="527"/>
                  </a:cxn>
                  <a:cxn ang="0">
                    <a:pos x="443" y="517"/>
                  </a:cxn>
                  <a:cxn ang="0">
                    <a:pos x="466" y="591"/>
                  </a:cxn>
                  <a:cxn ang="0">
                    <a:pos x="517" y="575"/>
                  </a:cxn>
                  <a:cxn ang="0">
                    <a:pos x="559" y="579"/>
                  </a:cxn>
                  <a:cxn ang="0">
                    <a:pos x="590" y="579"/>
                  </a:cxn>
                  <a:cxn ang="0">
                    <a:pos x="640" y="585"/>
                  </a:cxn>
                  <a:cxn ang="0">
                    <a:pos x="658" y="580"/>
                  </a:cxn>
                  <a:cxn ang="0">
                    <a:pos x="728" y="497"/>
                  </a:cxn>
                  <a:cxn ang="0">
                    <a:pos x="775" y="582"/>
                  </a:cxn>
                  <a:cxn ang="0">
                    <a:pos x="837" y="579"/>
                  </a:cxn>
                  <a:cxn ang="0">
                    <a:pos x="913" y="528"/>
                  </a:cxn>
                  <a:cxn ang="0">
                    <a:pos x="917" y="453"/>
                  </a:cxn>
                  <a:cxn ang="0">
                    <a:pos x="936" y="376"/>
                  </a:cxn>
                  <a:cxn ang="0">
                    <a:pos x="912" y="346"/>
                  </a:cxn>
                  <a:cxn ang="0">
                    <a:pos x="859" y="302"/>
                  </a:cxn>
                  <a:cxn ang="0">
                    <a:pos x="737" y="302"/>
                  </a:cxn>
                  <a:cxn ang="0">
                    <a:pos x="670" y="330"/>
                  </a:cxn>
                  <a:cxn ang="0">
                    <a:pos x="635" y="348"/>
                  </a:cxn>
                  <a:cxn ang="0">
                    <a:pos x="610" y="361"/>
                  </a:cxn>
                  <a:cxn ang="0">
                    <a:pos x="617" y="399"/>
                  </a:cxn>
                  <a:cxn ang="0">
                    <a:pos x="560" y="386"/>
                  </a:cxn>
                  <a:cxn ang="0">
                    <a:pos x="503" y="386"/>
                  </a:cxn>
                  <a:cxn ang="0">
                    <a:pos x="465" y="383"/>
                  </a:cxn>
                  <a:cxn ang="0">
                    <a:pos x="436" y="348"/>
                  </a:cxn>
                  <a:cxn ang="0">
                    <a:pos x="407" y="357"/>
                  </a:cxn>
                  <a:cxn ang="0">
                    <a:pos x="390" y="354"/>
                  </a:cxn>
                  <a:cxn ang="0">
                    <a:pos x="381" y="306"/>
                  </a:cxn>
                  <a:cxn ang="0">
                    <a:pos x="358" y="279"/>
                  </a:cxn>
                  <a:cxn ang="0">
                    <a:pos x="327" y="289"/>
                  </a:cxn>
                  <a:cxn ang="0">
                    <a:pos x="354" y="263"/>
                  </a:cxn>
                  <a:cxn ang="0">
                    <a:pos x="325" y="246"/>
                  </a:cxn>
                  <a:cxn ang="0">
                    <a:pos x="296" y="206"/>
                  </a:cxn>
                  <a:cxn ang="0">
                    <a:pos x="347" y="232"/>
                  </a:cxn>
                  <a:cxn ang="0">
                    <a:pos x="418" y="193"/>
                  </a:cxn>
                  <a:cxn ang="0">
                    <a:pos x="344" y="172"/>
                  </a:cxn>
                  <a:cxn ang="0">
                    <a:pos x="323" y="144"/>
                  </a:cxn>
                  <a:cxn ang="0">
                    <a:pos x="350" y="139"/>
                  </a:cxn>
                  <a:cxn ang="0">
                    <a:pos x="293" y="95"/>
                  </a:cxn>
                  <a:cxn ang="0">
                    <a:pos x="232" y="123"/>
                  </a:cxn>
                  <a:cxn ang="0">
                    <a:pos x="192" y="123"/>
                  </a:cxn>
                  <a:cxn ang="0">
                    <a:pos x="176" y="36"/>
                  </a:cxn>
                  <a:cxn ang="0">
                    <a:pos x="111" y="15"/>
                  </a:cxn>
                </a:cxnLst>
                <a:rect l="0" t="0" r="r" b="b"/>
                <a:pathLst>
                  <a:path w="946" h="593">
                    <a:moveTo>
                      <a:pt x="111" y="15"/>
                    </a:moveTo>
                    <a:lnTo>
                      <a:pt x="101" y="17"/>
                    </a:lnTo>
                    <a:lnTo>
                      <a:pt x="79" y="2"/>
                    </a:lnTo>
                    <a:lnTo>
                      <a:pt x="60" y="0"/>
                    </a:lnTo>
                    <a:lnTo>
                      <a:pt x="27" y="11"/>
                    </a:lnTo>
                    <a:lnTo>
                      <a:pt x="27" y="21"/>
                    </a:lnTo>
                    <a:lnTo>
                      <a:pt x="21" y="27"/>
                    </a:lnTo>
                    <a:lnTo>
                      <a:pt x="6" y="25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8" y="48"/>
                    </a:lnTo>
                    <a:lnTo>
                      <a:pt x="19" y="52"/>
                    </a:lnTo>
                    <a:lnTo>
                      <a:pt x="31" y="66"/>
                    </a:lnTo>
                    <a:lnTo>
                      <a:pt x="36" y="72"/>
                    </a:lnTo>
                    <a:lnTo>
                      <a:pt x="37" y="76"/>
                    </a:lnTo>
                    <a:lnTo>
                      <a:pt x="21" y="76"/>
                    </a:lnTo>
                    <a:lnTo>
                      <a:pt x="6" y="64"/>
                    </a:lnTo>
                    <a:lnTo>
                      <a:pt x="3" y="68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24" y="92"/>
                    </a:lnTo>
                    <a:lnTo>
                      <a:pt x="25" y="99"/>
                    </a:lnTo>
                    <a:lnTo>
                      <a:pt x="35" y="108"/>
                    </a:lnTo>
                    <a:lnTo>
                      <a:pt x="37" y="106"/>
                    </a:lnTo>
                    <a:lnTo>
                      <a:pt x="45" y="122"/>
                    </a:lnTo>
                    <a:lnTo>
                      <a:pt x="52" y="120"/>
                    </a:lnTo>
                    <a:lnTo>
                      <a:pt x="72" y="167"/>
                    </a:lnTo>
                    <a:lnTo>
                      <a:pt x="91" y="169"/>
                    </a:lnTo>
                    <a:lnTo>
                      <a:pt x="101" y="179"/>
                    </a:lnTo>
                    <a:lnTo>
                      <a:pt x="110" y="210"/>
                    </a:lnTo>
                    <a:lnTo>
                      <a:pt x="111" y="192"/>
                    </a:lnTo>
                    <a:lnTo>
                      <a:pt x="118" y="201"/>
                    </a:lnTo>
                    <a:lnTo>
                      <a:pt x="169" y="210"/>
                    </a:lnTo>
                    <a:lnTo>
                      <a:pt x="175" y="209"/>
                    </a:lnTo>
                    <a:lnTo>
                      <a:pt x="167" y="204"/>
                    </a:lnTo>
                    <a:lnTo>
                      <a:pt x="169" y="197"/>
                    </a:lnTo>
                    <a:lnTo>
                      <a:pt x="176" y="194"/>
                    </a:lnTo>
                    <a:lnTo>
                      <a:pt x="177" y="197"/>
                    </a:lnTo>
                    <a:lnTo>
                      <a:pt x="185" y="192"/>
                    </a:lnTo>
                    <a:lnTo>
                      <a:pt x="191" y="187"/>
                    </a:lnTo>
                    <a:lnTo>
                      <a:pt x="192" y="181"/>
                    </a:lnTo>
                    <a:lnTo>
                      <a:pt x="197" y="176"/>
                    </a:lnTo>
                    <a:lnTo>
                      <a:pt x="207" y="183"/>
                    </a:lnTo>
                    <a:lnTo>
                      <a:pt x="210" y="203"/>
                    </a:lnTo>
                    <a:lnTo>
                      <a:pt x="216" y="216"/>
                    </a:lnTo>
                    <a:lnTo>
                      <a:pt x="224" y="230"/>
                    </a:lnTo>
                    <a:lnTo>
                      <a:pt x="229" y="253"/>
                    </a:lnTo>
                    <a:lnTo>
                      <a:pt x="229" y="268"/>
                    </a:lnTo>
                    <a:lnTo>
                      <a:pt x="234" y="271"/>
                    </a:lnTo>
                    <a:lnTo>
                      <a:pt x="246" y="289"/>
                    </a:lnTo>
                    <a:lnTo>
                      <a:pt x="255" y="306"/>
                    </a:lnTo>
                    <a:lnTo>
                      <a:pt x="256" y="328"/>
                    </a:lnTo>
                    <a:lnTo>
                      <a:pt x="258" y="345"/>
                    </a:lnTo>
                    <a:lnTo>
                      <a:pt x="266" y="354"/>
                    </a:lnTo>
                    <a:lnTo>
                      <a:pt x="253" y="367"/>
                    </a:lnTo>
                    <a:lnTo>
                      <a:pt x="239" y="397"/>
                    </a:lnTo>
                    <a:lnTo>
                      <a:pt x="245" y="400"/>
                    </a:lnTo>
                    <a:lnTo>
                      <a:pt x="240" y="426"/>
                    </a:lnTo>
                    <a:lnTo>
                      <a:pt x="239" y="437"/>
                    </a:lnTo>
                    <a:lnTo>
                      <a:pt x="245" y="454"/>
                    </a:lnTo>
                    <a:lnTo>
                      <a:pt x="264" y="450"/>
                    </a:lnTo>
                    <a:lnTo>
                      <a:pt x="261" y="466"/>
                    </a:lnTo>
                    <a:lnTo>
                      <a:pt x="256" y="481"/>
                    </a:lnTo>
                    <a:lnTo>
                      <a:pt x="258" y="507"/>
                    </a:lnTo>
                    <a:lnTo>
                      <a:pt x="257" y="518"/>
                    </a:lnTo>
                    <a:lnTo>
                      <a:pt x="271" y="534"/>
                    </a:lnTo>
                    <a:lnTo>
                      <a:pt x="288" y="540"/>
                    </a:lnTo>
                    <a:lnTo>
                      <a:pt x="282" y="543"/>
                    </a:lnTo>
                    <a:lnTo>
                      <a:pt x="283" y="551"/>
                    </a:lnTo>
                    <a:lnTo>
                      <a:pt x="288" y="558"/>
                    </a:lnTo>
                    <a:lnTo>
                      <a:pt x="306" y="554"/>
                    </a:lnTo>
                    <a:lnTo>
                      <a:pt x="307" y="537"/>
                    </a:lnTo>
                    <a:lnTo>
                      <a:pt x="312" y="533"/>
                    </a:lnTo>
                    <a:lnTo>
                      <a:pt x="330" y="517"/>
                    </a:lnTo>
                    <a:lnTo>
                      <a:pt x="318" y="537"/>
                    </a:lnTo>
                    <a:lnTo>
                      <a:pt x="334" y="560"/>
                    </a:lnTo>
                    <a:lnTo>
                      <a:pt x="334" y="533"/>
                    </a:lnTo>
                    <a:lnTo>
                      <a:pt x="345" y="559"/>
                    </a:lnTo>
                    <a:lnTo>
                      <a:pt x="355" y="559"/>
                    </a:lnTo>
                    <a:lnTo>
                      <a:pt x="352" y="569"/>
                    </a:lnTo>
                    <a:lnTo>
                      <a:pt x="363" y="572"/>
                    </a:lnTo>
                    <a:lnTo>
                      <a:pt x="366" y="564"/>
                    </a:lnTo>
                    <a:lnTo>
                      <a:pt x="369" y="577"/>
                    </a:lnTo>
                    <a:lnTo>
                      <a:pt x="397" y="580"/>
                    </a:lnTo>
                    <a:lnTo>
                      <a:pt x="417" y="558"/>
                    </a:lnTo>
                    <a:lnTo>
                      <a:pt x="416" y="553"/>
                    </a:lnTo>
                    <a:lnTo>
                      <a:pt x="404" y="542"/>
                    </a:lnTo>
                    <a:lnTo>
                      <a:pt x="407" y="529"/>
                    </a:lnTo>
                    <a:lnTo>
                      <a:pt x="404" y="529"/>
                    </a:lnTo>
                    <a:lnTo>
                      <a:pt x="412" y="527"/>
                    </a:lnTo>
                    <a:lnTo>
                      <a:pt x="419" y="531"/>
                    </a:lnTo>
                    <a:lnTo>
                      <a:pt x="418" y="517"/>
                    </a:lnTo>
                    <a:lnTo>
                      <a:pt x="425" y="540"/>
                    </a:lnTo>
                    <a:lnTo>
                      <a:pt x="431" y="550"/>
                    </a:lnTo>
                    <a:lnTo>
                      <a:pt x="441" y="531"/>
                    </a:lnTo>
                    <a:lnTo>
                      <a:pt x="443" y="517"/>
                    </a:lnTo>
                    <a:lnTo>
                      <a:pt x="447" y="518"/>
                    </a:lnTo>
                    <a:lnTo>
                      <a:pt x="456" y="528"/>
                    </a:lnTo>
                    <a:lnTo>
                      <a:pt x="456" y="538"/>
                    </a:lnTo>
                    <a:lnTo>
                      <a:pt x="452" y="561"/>
                    </a:lnTo>
                    <a:lnTo>
                      <a:pt x="451" y="585"/>
                    </a:lnTo>
                    <a:lnTo>
                      <a:pt x="466" y="591"/>
                    </a:lnTo>
                    <a:lnTo>
                      <a:pt x="474" y="585"/>
                    </a:lnTo>
                    <a:lnTo>
                      <a:pt x="486" y="591"/>
                    </a:lnTo>
                    <a:lnTo>
                      <a:pt x="493" y="583"/>
                    </a:lnTo>
                    <a:lnTo>
                      <a:pt x="497" y="593"/>
                    </a:lnTo>
                    <a:lnTo>
                      <a:pt x="516" y="588"/>
                    </a:lnTo>
                    <a:lnTo>
                      <a:pt x="517" y="575"/>
                    </a:lnTo>
                    <a:lnTo>
                      <a:pt x="525" y="575"/>
                    </a:lnTo>
                    <a:lnTo>
                      <a:pt x="524" y="588"/>
                    </a:lnTo>
                    <a:lnTo>
                      <a:pt x="533" y="591"/>
                    </a:lnTo>
                    <a:lnTo>
                      <a:pt x="554" y="592"/>
                    </a:lnTo>
                    <a:lnTo>
                      <a:pt x="560" y="587"/>
                    </a:lnTo>
                    <a:lnTo>
                      <a:pt x="559" y="579"/>
                    </a:lnTo>
                    <a:lnTo>
                      <a:pt x="553" y="566"/>
                    </a:lnTo>
                    <a:lnTo>
                      <a:pt x="557" y="579"/>
                    </a:lnTo>
                    <a:lnTo>
                      <a:pt x="572" y="588"/>
                    </a:lnTo>
                    <a:lnTo>
                      <a:pt x="579" y="580"/>
                    </a:lnTo>
                    <a:lnTo>
                      <a:pt x="583" y="566"/>
                    </a:lnTo>
                    <a:lnTo>
                      <a:pt x="590" y="579"/>
                    </a:lnTo>
                    <a:lnTo>
                      <a:pt x="594" y="592"/>
                    </a:lnTo>
                    <a:lnTo>
                      <a:pt x="613" y="588"/>
                    </a:lnTo>
                    <a:lnTo>
                      <a:pt x="621" y="575"/>
                    </a:lnTo>
                    <a:lnTo>
                      <a:pt x="621" y="549"/>
                    </a:lnTo>
                    <a:lnTo>
                      <a:pt x="634" y="581"/>
                    </a:lnTo>
                    <a:lnTo>
                      <a:pt x="640" y="585"/>
                    </a:lnTo>
                    <a:lnTo>
                      <a:pt x="643" y="576"/>
                    </a:lnTo>
                    <a:lnTo>
                      <a:pt x="651" y="566"/>
                    </a:lnTo>
                    <a:lnTo>
                      <a:pt x="649" y="551"/>
                    </a:lnTo>
                    <a:lnTo>
                      <a:pt x="650" y="543"/>
                    </a:lnTo>
                    <a:lnTo>
                      <a:pt x="651" y="556"/>
                    </a:lnTo>
                    <a:lnTo>
                      <a:pt x="658" y="580"/>
                    </a:lnTo>
                    <a:lnTo>
                      <a:pt x="682" y="580"/>
                    </a:lnTo>
                    <a:lnTo>
                      <a:pt x="730" y="569"/>
                    </a:lnTo>
                    <a:lnTo>
                      <a:pt x="747" y="532"/>
                    </a:lnTo>
                    <a:lnTo>
                      <a:pt x="737" y="521"/>
                    </a:lnTo>
                    <a:lnTo>
                      <a:pt x="731" y="505"/>
                    </a:lnTo>
                    <a:lnTo>
                      <a:pt x="728" y="497"/>
                    </a:lnTo>
                    <a:lnTo>
                      <a:pt x="739" y="504"/>
                    </a:lnTo>
                    <a:lnTo>
                      <a:pt x="746" y="518"/>
                    </a:lnTo>
                    <a:lnTo>
                      <a:pt x="757" y="518"/>
                    </a:lnTo>
                    <a:lnTo>
                      <a:pt x="758" y="533"/>
                    </a:lnTo>
                    <a:lnTo>
                      <a:pt x="758" y="559"/>
                    </a:lnTo>
                    <a:lnTo>
                      <a:pt x="775" y="582"/>
                    </a:lnTo>
                    <a:lnTo>
                      <a:pt x="788" y="580"/>
                    </a:lnTo>
                    <a:lnTo>
                      <a:pt x="790" y="570"/>
                    </a:lnTo>
                    <a:lnTo>
                      <a:pt x="796" y="580"/>
                    </a:lnTo>
                    <a:lnTo>
                      <a:pt x="811" y="588"/>
                    </a:lnTo>
                    <a:lnTo>
                      <a:pt x="825" y="591"/>
                    </a:lnTo>
                    <a:lnTo>
                      <a:pt x="837" y="579"/>
                    </a:lnTo>
                    <a:lnTo>
                      <a:pt x="859" y="570"/>
                    </a:lnTo>
                    <a:lnTo>
                      <a:pt x="892" y="570"/>
                    </a:lnTo>
                    <a:lnTo>
                      <a:pt x="903" y="564"/>
                    </a:lnTo>
                    <a:lnTo>
                      <a:pt x="917" y="563"/>
                    </a:lnTo>
                    <a:lnTo>
                      <a:pt x="917" y="534"/>
                    </a:lnTo>
                    <a:lnTo>
                      <a:pt x="913" y="528"/>
                    </a:lnTo>
                    <a:lnTo>
                      <a:pt x="915" y="521"/>
                    </a:lnTo>
                    <a:lnTo>
                      <a:pt x="909" y="510"/>
                    </a:lnTo>
                    <a:lnTo>
                      <a:pt x="896" y="495"/>
                    </a:lnTo>
                    <a:lnTo>
                      <a:pt x="897" y="468"/>
                    </a:lnTo>
                    <a:lnTo>
                      <a:pt x="907" y="463"/>
                    </a:lnTo>
                    <a:lnTo>
                      <a:pt x="917" y="453"/>
                    </a:lnTo>
                    <a:lnTo>
                      <a:pt x="923" y="440"/>
                    </a:lnTo>
                    <a:lnTo>
                      <a:pt x="935" y="434"/>
                    </a:lnTo>
                    <a:lnTo>
                      <a:pt x="946" y="415"/>
                    </a:lnTo>
                    <a:lnTo>
                      <a:pt x="945" y="378"/>
                    </a:lnTo>
                    <a:lnTo>
                      <a:pt x="944" y="376"/>
                    </a:lnTo>
                    <a:lnTo>
                      <a:pt x="936" y="376"/>
                    </a:lnTo>
                    <a:lnTo>
                      <a:pt x="933" y="367"/>
                    </a:lnTo>
                    <a:lnTo>
                      <a:pt x="935" y="361"/>
                    </a:lnTo>
                    <a:lnTo>
                      <a:pt x="911" y="366"/>
                    </a:lnTo>
                    <a:lnTo>
                      <a:pt x="902" y="362"/>
                    </a:lnTo>
                    <a:lnTo>
                      <a:pt x="913" y="355"/>
                    </a:lnTo>
                    <a:lnTo>
                      <a:pt x="912" y="346"/>
                    </a:lnTo>
                    <a:lnTo>
                      <a:pt x="909" y="341"/>
                    </a:lnTo>
                    <a:lnTo>
                      <a:pt x="892" y="329"/>
                    </a:lnTo>
                    <a:lnTo>
                      <a:pt x="881" y="334"/>
                    </a:lnTo>
                    <a:lnTo>
                      <a:pt x="860" y="328"/>
                    </a:lnTo>
                    <a:lnTo>
                      <a:pt x="863" y="310"/>
                    </a:lnTo>
                    <a:lnTo>
                      <a:pt x="859" y="302"/>
                    </a:lnTo>
                    <a:lnTo>
                      <a:pt x="853" y="305"/>
                    </a:lnTo>
                    <a:lnTo>
                      <a:pt x="798" y="291"/>
                    </a:lnTo>
                    <a:lnTo>
                      <a:pt x="777" y="297"/>
                    </a:lnTo>
                    <a:lnTo>
                      <a:pt x="756" y="313"/>
                    </a:lnTo>
                    <a:lnTo>
                      <a:pt x="741" y="311"/>
                    </a:lnTo>
                    <a:lnTo>
                      <a:pt x="737" y="302"/>
                    </a:lnTo>
                    <a:lnTo>
                      <a:pt x="729" y="306"/>
                    </a:lnTo>
                    <a:lnTo>
                      <a:pt x="720" y="298"/>
                    </a:lnTo>
                    <a:lnTo>
                      <a:pt x="712" y="298"/>
                    </a:lnTo>
                    <a:lnTo>
                      <a:pt x="705" y="310"/>
                    </a:lnTo>
                    <a:lnTo>
                      <a:pt x="676" y="324"/>
                    </a:lnTo>
                    <a:lnTo>
                      <a:pt x="670" y="330"/>
                    </a:lnTo>
                    <a:lnTo>
                      <a:pt x="671" y="338"/>
                    </a:lnTo>
                    <a:lnTo>
                      <a:pt x="673" y="341"/>
                    </a:lnTo>
                    <a:lnTo>
                      <a:pt x="654" y="335"/>
                    </a:lnTo>
                    <a:lnTo>
                      <a:pt x="644" y="339"/>
                    </a:lnTo>
                    <a:lnTo>
                      <a:pt x="638" y="351"/>
                    </a:lnTo>
                    <a:lnTo>
                      <a:pt x="635" y="348"/>
                    </a:lnTo>
                    <a:lnTo>
                      <a:pt x="638" y="362"/>
                    </a:lnTo>
                    <a:lnTo>
                      <a:pt x="637" y="367"/>
                    </a:lnTo>
                    <a:lnTo>
                      <a:pt x="635" y="362"/>
                    </a:lnTo>
                    <a:lnTo>
                      <a:pt x="623" y="357"/>
                    </a:lnTo>
                    <a:lnTo>
                      <a:pt x="621" y="349"/>
                    </a:lnTo>
                    <a:lnTo>
                      <a:pt x="610" y="361"/>
                    </a:lnTo>
                    <a:lnTo>
                      <a:pt x="600" y="361"/>
                    </a:lnTo>
                    <a:lnTo>
                      <a:pt x="584" y="370"/>
                    </a:lnTo>
                    <a:lnTo>
                      <a:pt x="585" y="377"/>
                    </a:lnTo>
                    <a:lnTo>
                      <a:pt x="596" y="386"/>
                    </a:lnTo>
                    <a:lnTo>
                      <a:pt x="615" y="391"/>
                    </a:lnTo>
                    <a:lnTo>
                      <a:pt x="617" y="399"/>
                    </a:lnTo>
                    <a:lnTo>
                      <a:pt x="606" y="394"/>
                    </a:lnTo>
                    <a:lnTo>
                      <a:pt x="583" y="393"/>
                    </a:lnTo>
                    <a:lnTo>
                      <a:pt x="554" y="409"/>
                    </a:lnTo>
                    <a:lnTo>
                      <a:pt x="549" y="403"/>
                    </a:lnTo>
                    <a:lnTo>
                      <a:pt x="567" y="393"/>
                    </a:lnTo>
                    <a:lnTo>
                      <a:pt x="560" y="386"/>
                    </a:lnTo>
                    <a:lnTo>
                      <a:pt x="538" y="377"/>
                    </a:lnTo>
                    <a:lnTo>
                      <a:pt x="529" y="360"/>
                    </a:lnTo>
                    <a:lnTo>
                      <a:pt x="511" y="351"/>
                    </a:lnTo>
                    <a:lnTo>
                      <a:pt x="504" y="364"/>
                    </a:lnTo>
                    <a:lnTo>
                      <a:pt x="505" y="377"/>
                    </a:lnTo>
                    <a:lnTo>
                      <a:pt x="503" y="386"/>
                    </a:lnTo>
                    <a:lnTo>
                      <a:pt x="498" y="364"/>
                    </a:lnTo>
                    <a:lnTo>
                      <a:pt x="492" y="357"/>
                    </a:lnTo>
                    <a:lnTo>
                      <a:pt x="482" y="370"/>
                    </a:lnTo>
                    <a:lnTo>
                      <a:pt x="479" y="377"/>
                    </a:lnTo>
                    <a:lnTo>
                      <a:pt x="474" y="384"/>
                    </a:lnTo>
                    <a:lnTo>
                      <a:pt x="465" y="383"/>
                    </a:lnTo>
                    <a:lnTo>
                      <a:pt x="470" y="371"/>
                    </a:lnTo>
                    <a:lnTo>
                      <a:pt x="467" y="367"/>
                    </a:lnTo>
                    <a:lnTo>
                      <a:pt x="458" y="357"/>
                    </a:lnTo>
                    <a:lnTo>
                      <a:pt x="456" y="350"/>
                    </a:lnTo>
                    <a:lnTo>
                      <a:pt x="445" y="340"/>
                    </a:lnTo>
                    <a:lnTo>
                      <a:pt x="436" y="348"/>
                    </a:lnTo>
                    <a:lnTo>
                      <a:pt x="434" y="359"/>
                    </a:lnTo>
                    <a:lnTo>
                      <a:pt x="439" y="383"/>
                    </a:lnTo>
                    <a:lnTo>
                      <a:pt x="431" y="397"/>
                    </a:lnTo>
                    <a:lnTo>
                      <a:pt x="427" y="388"/>
                    </a:lnTo>
                    <a:lnTo>
                      <a:pt x="422" y="365"/>
                    </a:lnTo>
                    <a:lnTo>
                      <a:pt x="407" y="357"/>
                    </a:lnTo>
                    <a:lnTo>
                      <a:pt x="400" y="367"/>
                    </a:lnTo>
                    <a:lnTo>
                      <a:pt x="395" y="366"/>
                    </a:lnTo>
                    <a:lnTo>
                      <a:pt x="395" y="364"/>
                    </a:lnTo>
                    <a:lnTo>
                      <a:pt x="397" y="357"/>
                    </a:lnTo>
                    <a:lnTo>
                      <a:pt x="388" y="361"/>
                    </a:lnTo>
                    <a:lnTo>
                      <a:pt x="390" y="354"/>
                    </a:lnTo>
                    <a:lnTo>
                      <a:pt x="409" y="349"/>
                    </a:lnTo>
                    <a:lnTo>
                      <a:pt x="417" y="317"/>
                    </a:lnTo>
                    <a:lnTo>
                      <a:pt x="412" y="316"/>
                    </a:lnTo>
                    <a:lnTo>
                      <a:pt x="407" y="302"/>
                    </a:lnTo>
                    <a:lnTo>
                      <a:pt x="393" y="310"/>
                    </a:lnTo>
                    <a:lnTo>
                      <a:pt x="381" y="306"/>
                    </a:lnTo>
                    <a:lnTo>
                      <a:pt x="387" y="295"/>
                    </a:lnTo>
                    <a:lnTo>
                      <a:pt x="380" y="278"/>
                    </a:lnTo>
                    <a:lnTo>
                      <a:pt x="374" y="274"/>
                    </a:lnTo>
                    <a:lnTo>
                      <a:pt x="369" y="284"/>
                    </a:lnTo>
                    <a:lnTo>
                      <a:pt x="365" y="286"/>
                    </a:lnTo>
                    <a:lnTo>
                      <a:pt x="358" y="279"/>
                    </a:lnTo>
                    <a:lnTo>
                      <a:pt x="347" y="289"/>
                    </a:lnTo>
                    <a:lnTo>
                      <a:pt x="347" y="275"/>
                    </a:lnTo>
                    <a:lnTo>
                      <a:pt x="339" y="280"/>
                    </a:lnTo>
                    <a:lnTo>
                      <a:pt x="333" y="279"/>
                    </a:lnTo>
                    <a:lnTo>
                      <a:pt x="332" y="276"/>
                    </a:lnTo>
                    <a:lnTo>
                      <a:pt x="327" y="289"/>
                    </a:lnTo>
                    <a:lnTo>
                      <a:pt x="306" y="312"/>
                    </a:lnTo>
                    <a:lnTo>
                      <a:pt x="309" y="291"/>
                    </a:lnTo>
                    <a:lnTo>
                      <a:pt x="317" y="286"/>
                    </a:lnTo>
                    <a:lnTo>
                      <a:pt x="318" y="281"/>
                    </a:lnTo>
                    <a:lnTo>
                      <a:pt x="312" y="271"/>
                    </a:lnTo>
                    <a:lnTo>
                      <a:pt x="354" y="263"/>
                    </a:lnTo>
                    <a:lnTo>
                      <a:pt x="344" y="255"/>
                    </a:lnTo>
                    <a:lnTo>
                      <a:pt x="332" y="259"/>
                    </a:lnTo>
                    <a:lnTo>
                      <a:pt x="326" y="252"/>
                    </a:lnTo>
                    <a:lnTo>
                      <a:pt x="328" y="249"/>
                    </a:lnTo>
                    <a:lnTo>
                      <a:pt x="330" y="246"/>
                    </a:lnTo>
                    <a:lnTo>
                      <a:pt x="325" y="246"/>
                    </a:lnTo>
                    <a:lnTo>
                      <a:pt x="321" y="238"/>
                    </a:lnTo>
                    <a:lnTo>
                      <a:pt x="307" y="231"/>
                    </a:lnTo>
                    <a:lnTo>
                      <a:pt x="290" y="230"/>
                    </a:lnTo>
                    <a:lnTo>
                      <a:pt x="301" y="217"/>
                    </a:lnTo>
                    <a:lnTo>
                      <a:pt x="295" y="215"/>
                    </a:lnTo>
                    <a:lnTo>
                      <a:pt x="296" y="206"/>
                    </a:lnTo>
                    <a:lnTo>
                      <a:pt x="311" y="225"/>
                    </a:lnTo>
                    <a:lnTo>
                      <a:pt x="326" y="228"/>
                    </a:lnTo>
                    <a:lnTo>
                      <a:pt x="337" y="227"/>
                    </a:lnTo>
                    <a:lnTo>
                      <a:pt x="349" y="241"/>
                    </a:lnTo>
                    <a:lnTo>
                      <a:pt x="357" y="241"/>
                    </a:lnTo>
                    <a:lnTo>
                      <a:pt x="347" y="232"/>
                    </a:lnTo>
                    <a:lnTo>
                      <a:pt x="359" y="231"/>
                    </a:lnTo>
                    <a:lnTo>
                      <a:pt x="387" y="237"/>
                    </a:lnTo>
                    <a:lnTo>
                      <a:pt x="402" y="236"/>
                    </a:lnTo>
                    <a:lnTo>
                      <a:pt x="417" y="222"/>
                    </a:lnTo>
                    <a:lnTo>
                      <a:pt x="420" y="206"/>
                    </a:lnTo>
                    <a:lnTo>
                      <a:pt x="418" y="193"/>
                    </a:lnTo>
                    <a:lnTo>
                      <a:pt x="401" y="197"/>
                    </a:lnTo>
                    <a:lnTo>
                      <a:pt x="386" y="193"/>
                    </a:lnTo>
                    <a:lnTo>
                      <a:pt x="359" y="176"/>
                    </a:lnTo>
                    <a:lnTo>
                      <a:pt x="352" y="174"/>
                    </a:lnTo>
                    <a:lnTo>
                      <a:pt x="347" y="179"/>
                    </a:lnTo>
                    <a:lnTo>
                      <a:pt x="344" y="172"/>
                    </a:lnTo>
                    <a:lnTo>
                      <a:pt x="325" y="160"/>
                    </a:lnTo>
                    <a:lnTo>
                      <a:pt x="298" y="157"/>
                    </a:lnTo>
                    <a:lnTo>
                      <a:pt x="295" y="151"/>
                    </a:lnTo>
                    <a:lnTo>
                      <a:pt x="295" y="146"/>
                    </a:lnTo>
                    <a:lnTo>
                      <a:pt x="320" y="150"/>
                    </a:lnTo>
                    <a:lnTo>
                      <a:pt x="323" y="144"/>
                    </a:lnTo>
                    <a:lnTo>
                      <a:pt x="328" y="151"/>
                    </a:lnTo>
                    <a:lnTo>
                      <a:pt x="337" y="157"/>
                    </a:lnTo>
                    <a:lnTo>
                      <a:pt x="345" y="160"/>
                    </a:lnTo>
                    <a:lnTo>
                      <a:pt x="354" y="156"/>
                    </a:lnTo>
                    <a:lnTo>
                      <a:pt x="352" y="150"/>
                    </a:lnTo>
                    <a:lnTo>
                      <a:pt x="350" y="139"/>
                    </a:lnTo>
                    <a:lnTo>
                      <a:pt x="345" y="130"/>
                    </a:lnTo>
                    <a:lnTo>
                      <a:pt x="320" y="112"/>
                    </a:lnTo>
                    <a:lnTo>
                      <a:pt x="310" y="108"/>
                    </a:lnTo>
                    <a:lnTo>
                      <a:pt x="302" y="102"/>
                    </a:lnTo>
                    <a:lnTo>
                      <a:pt x="301" y="97"/>
                    </a:lnTo>
                    <a:lnTo>
                      <a:pt x="293" y="95"/>
                    </a:lnTo>
                    <a:lnTo>
                      <a:pt x="290" y="99"/>
                    </a:lnTo>
                    <a:lnTo>
                      <a:pt x="269" y="107"/>
                    </a:lnTo>
                    <a:lnTo>
                      <a:pt x="261" y="119"/>
                    </a:lnTo>
                    <a:lnTo>
                      <a:pt x="247" y="123"/>
                    </a:lnTo>
                    <a:lnTo>
                      <a:pt x="241" y="115"/>
                    </a:lnTo>
                    <a:lnTo>
                      <a:pt x="232" y="123"/>
                    </a:lnTo>
                    <a:lnTo>
                      <a:pt x="210" y="120"/>
                    </a:lnTo>
                    <a:lnTo>
                      <a:pt x="193" y="152"/>
                    </a:lnTo>
                    <a:lnTo>
                      <a:pt x="180" y="163"/>
                    </a:lnTo>
                    <a:lnTo>
                      <a:pt x="182" y="154"/>
                    </a:lnTo>
                    <a:lnTo>
                      <a:pt x="181" y="147"/>
                    </a:lnTo>
                    <a:lnTo>
                      <a:pt x="192" y="123"/>
                    </a:lnTo>
                    <a:lnTo>
                      <a:pt x="191" y="112"/>
                    </a:lnTo>
                    <a:lnTo>
                      <a:pt x="197" y="86"/>
                    </a:lnTo>
                    <a:lnTo>
                      <a:pt x="193" y="82"/>
                    </a:lnTo>
                    <a:lnTo>
                      <a:pt x="192" y="70"/>
                    </a:lnTo>
                    <a:lnTo>
                      <a:pt x="186" y="63"/>
                    </a:lnTo>
                    <a:lnTo>
                      <a:pt x="176" y="36"/>
                    </a:lnTo>
                    <a:lnTo>
                      <a:pt x="166" y="39"/>
                    </a:lnTo>
                    <a:lnTo>
                      <a:pt x="161" y="29"/>
                    </a:lnTo>
                    <a:lnTo>
                      <a:pt x="156" y="39"/>
                    </a:lnTo>
                    <a:lnTo>
                      <a:pt x="143" y="45"/>
                    </a:lnTo>
                    <a:lnTo>
                      <a:pt x="137" y="33"/>
                    </a:lnTo>
                    <a:lnTo>
                      <a:pt x="111" y="15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12" name="Freeform 299"/>
              <p:cNvSpPr>
                <a:spLocks noChangeAspect="1"/>
              </p:cNvSpPr>
              <p:nvPr/>
            </p:nvSpPr>
            <p:spPr bwMode="gray">
              <a:xfrm>
                <a:off x="1457" y="1187"/>
                <a:ext cx="33" cy="46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105" y="22"/>
                  </a:cxn>
                  <a:cxn ang="0">
                    <a:pos x="123" y="39"/>
                  </a:cxn>
                  <a:cxn ang="0">
                    <a:pos x="129" y="48"/>
                  </a:cxn>
                  <a:cxn ang="0">
                    <a:pos x="130" y="76"/>
                  </a:cxn>
                  <a:cxn ang="0">
                    <a:pos x="149" y="76"/>
                  </a:cxn>
                  <a:cxn ang="0">
                    <a:pos x="156" y="89"/>
                  </a:cxn>
                  <a:cxn ang="0">
                    <a:pos x="157" y="109"/>
                  </a:cxn>
                  <a:cxn ang="0">
                    <a:pos x="159" y="145"/>
                  </a:cxn>
                  <a:cxn ang="0">
                    <a:pos x="161" y="210"/>
                  </a:cxn>
                  <a:cxn ang="0">
                    <a:pos x="150" y="226"/>
                  </a:cxn>
                  <a:cxn ang="0">
                    <a:pos x="124" y="229"/>
                  </a:cxn>
                  <a:cxn ang="0">
                    <a:pos x="98" y="228"/>
                  </a:cxn>
                  <a:cxn ang="0">
                    <a:pos x="86" y="211"/>
                  </a:cxn>
                  <a:cxn ang="0">
                    <a:pos x="75" y="197"/>
                  </a:cxn>
                  <a:cxn ang="0">
                    <a:pos x="62" y="185"/>
                  </a:cxn>
                  <a:cxn ang="0">
                    <a:pos x="60" y="195"/>
                  </a:cxn>
                  <a:cxn ang="0">
                    <a:pos x="53" y="193"/>
                  </a:cxn>
                  <a:cxn ang="0">
                    <a:pos x="50" y="178"/>
                  </a:cxn>
                  <a:cxn ang="0">
                    <a:pos x="39" y="183"/>
                  </a:cxn>
                  <a:cxn ang="0">
                    <a:pos x="26" y="159"/>
                  </a:cxn>
                  <a:cxn ang="0">
                    <a:pos x="31" y="142"/>
                  </a:cxn>
                  <a:cxn ang="0">
                    <a:pos x="25" y="137"/>
                  </a:cxn>
                  <a:cxn ang="0">
                    <a:pos x="14" y="158"/>
                  </a:cxn>
                  <a:cxn ang="0">
                    <a:pos x="6" y="141"/>
                  </a:cxn>
                  <a:cxn ang="0">
                    <a:pos x="0" y="113"/>
                  </a:cxn>
                  <a:cxn ang="0">
                    <a:pos x="6" y="103"/>
                  </a:cxn>
                  <a:cxn ang="0">
                    <a:pos x="7" y="92"/>
                  </a:cxn>
                  <a:cxn ang="0">
                    <a:pos x="23" y="83"/>
                  </a:cxn>
                  <a:cxn ang="0">
                    <a:pos x="34" y="73"/>
                  </a:cxn>
                  <a:cxn ang="0">
                    <a:pos x="26" y="67"/>
                  </a:cxn>
                  <a:cxn ang="0">
                    <a:pos x="32" y="64"/>
                  </a:cxn>
                  <a:cxn ang="0">
                    <a:pos x="39" y="50"/>
                  </a:cxn>
                  <a:cxn ang="0">
                    <a:pos x="23" y="60"/>
                  </a:cxn>
                  <a:cxn ang="0">
                    <a:pos x="28" y="45"/>
                  </a:cxn>
                  <a:cxn ang="0">
                    <a:pos x="44" y="43"/>
                  </a:cxn>
                  <a:cxn ang="0">
                    <a:pos x="65" y="5"/>
                  </a:cxn>
                  <a:cxn ang="0">
                    <a:pos x="84" y="7"/>
                  </a:cxn>
                </a:cxnLst>
                <a:rect l="0" t="0" r="r" b="b"/>
                <a:pathLst>
                  <a:path w="163" h="229">
                    <a:moveTo>
                      <a:pt x="84" y="7"/>
                    </a:moveTo>
                    <a:lnTo>
                      <a:pt x="82" y="0"/>
                    </a:lnTo>
                    <a:lnTo>
                      <a:pt x="85" y="12"/>
                    </a:lnTo>
                    <a:lnTo>
                      <a:pt x="105" y="22"/>
                    </a:lnTo>
                    <a:lnTo>
                      <a:pt x="114" y="34"/>
                    </a:lnTo>
                    <a:lnTo>
                      <a:pt x="123" y="39"/>
                    </a:lnTo>
                    <a:lnTo>
                      <a:pt x="123" y="48"/>
                    </a:lnTo>
                    <a:lnTo>
                      <a:pt x="129" y="48"/>
                    </a:lnTo>
                    <a:lnTo>
                      <a:pt x="134" y="59"/>
                    </a:lnTo>
                    <a:lnTo>
                      <a:pt x="130" y="76"/>
                    </a:lnTo>
                    <a:lnTo>
                      <a:pt x="141" y="65"/>
                    </a:lnTo>
                    <a:lnTo>
                      <a:pt x="149" y="76"/>
                    </a:lnTo>
                    <a:lnTo>
                      <a:pt x="147" y="82"/>
                    </a:lnTo>
                    <a:lnTo>
                      <a:pt x="156" y="89"/>
                    </a:lnTo>
                    <a:lnTo>
                      <a:pt x="161" y="99"/>
                    </a:lnTo>
                    <a:lnTo>
                      <a:pt x="157" y="109"/>
                    </a:lnTo>
                    <a:lnTo>
                      <a:pt x="161" y="123"/>
                    </a:lnTo>
                    <a:lnTo>
                      <a:pt x="159" y="145"/>
                    </a:lnTo>
                    <a:lnTo>
                      <a:pt x="163" y="182"/>
                    </a:lnTo>
                    <a:lnTo>
                      <a:pt x="161" y="210"/>
                    </a:lnTo>
                    <a:lnTo>
                      <a:pt x="159" y="218"/>
                    </a:lnTo>
                    <a:lnTo>
                      <a:pt x="150" y="226"/>
                    </a:lnTo>
                    <a:lnTo>
                      <a:pt x="136" y="224"/>
                    </a:lnTo>
                    <a:lnTo>
                      <a:pt x="124" y="229"/>
                    </a:lnTo>
                    <a:lnTo>
                      <a:pt x="112" y="226"/>
                    </a:lnTo>
                    <a:lnTo>
                      <a:pt x="98" y="228"/>
                    </a:lnTo>
                    <a:lnTo>
                      <a:pt x="89" y="220"/>
                    </a:lnTo>
                    <a:lnTo>
                      <a:pt x="86" y="211"/>
                    </a:lnTo>
                    <a:lnTo>
                      <a:pt x="77" y="207"/>
                    </a:lnTo>
                    <a:lnTo>
                      <a:pt x="75" y="197"/>
                    </a:lnTo>
                    <a:lnTo>
                      <a:pt x="68" y="185"/>
                    </a:lnTo>
                    <a:lnTo>
                      <a:pt x="62" y="185"/>
                    </a:lnTo>
                    <a:lnTo>
                      <a:pt x="59" y="190"/>
                    </a:lnTo>
                    <a:lnTo>
                      <a:pt x="60" y="195"/>
                    </a:lnTo>
                    <a:lnTo>
                      <a:pt x="57" y="197"/>
                    </a:lnTo>
                    <a:lnTo>
                      <a:pt x="53" y="193"/>
                    </a:lnTo>
                    <a:lnTo>
                      <a:pt x="52" y="180"/>
                    </a:lnTo>
                    <a:lnTo>
                      <a:pt x="50" y="178"/>
                    </a:lnTo>
                    <a:lnTo>
                      <a:pt x="42" y="177"/>
                    </a:lnTo>
                    <a:lnTo>
                      <a:pt x="39" y="183"/>
                    </a:lnTo>
                    <a:lnTo>
                      <a:pt x="34" y="178"/>
                    </a:lnTo>
                    <a:lnTo>
                      <a:pt x="26" y="159"/>
                    </a:lnTo>
                    <a:lnTo>
                      <a:pt x="26" y="152"/>
                    </a:lnTo>
                    <a:lnTo>
                      <a:pt x="31" y="142"/>
                    </a:lnTo>
                    <a:lnTo>
                      <a:pt x="27" y="146"/>
                    </a:lnTo>
                    <a:lnTo>
                      <a:pt x="25" y="137"/>
                    </a:lnTo>
                    <a:lnTo>
                      <a:pt x="19" y="157"/>
                    </a:lnTo>
                    <a:lnTo>
                      <a:pt x="14" y="158"/>
                    </a:lnTo>
                    <a:lnTo>
                      <a:pt x="11" y="146"/>
                    </a:lnTo>
                    <a:lnTo>
                      <a:pt x="6" y="141"/>
                    </a:lnTo>
                    <a:lnTo>
                      <a:pt x="1" y="123"/>
                    </a:lnTo>
                    <a:lnTo>
                      <a:pt x="0" y="113"/>
                    </a:lnTo>
                    <a:lnTo>
                      <a:pt x="0" y="103"/>
                    </a:lnTo>
                    <a:lnTo>
                      <a:pt x="6" y="103"/>
                    </a:lnTo>
                    <a:lnTo>
                      <a:pt x="11" y="99"/>
                    </a:lnTo>
                    <a:lnTo>
                      <a:pt x="7" y="92"/>
                    </a:lnTo>
                    <a:lnTo>
                      <a:pt x="12" y="89"/>
                    </a:lnTo>
                    <a:lnTo>
                      <a:pt x="23" y="83"/>
                    </a:lnTo>
                    <a:lnTo>
                      <a:pt x="36" y="78"/>
                    </a:lnTo>
                    <a:lnTo>
                      <a:pt x="34" y="73"/>
                    </a:lnTo>
                    <a:lnTo>
                      <a:pt x="26" y="73"/>
                    </a:lnTo>
                    <a:lnTo>
                      <a:pt x="26" y="67"/>
                    </a:lnTo>
                    <a:lnTo>
                      <a:pt x="32" y="56"/>
                    </a:lnTo>
                    <a:lnTo>
                      <a:pt x="32" y="64"/>
                    </a:lnTo>
                    <a:lnTo>
                      <a:pt x="39" y="61"/>
                    </a:lnTo>
                    <a:lnTo>
                      <a:pt x="39" y="50"/>
                    </a:lnTo>
                    <a:lnTo>
                      <a:pt x="31" y="50"/>
                    </a:lnTo>
                    <a:lnTo>
                      <a:pt x="23" y="60"/>
                    </a:lnTo>
                    <a:lnTo>
                      <a:pt x="22" y="50"/>
                    </a:lnTo>
                    <a:lnTo>
                      <a:pt x="28" y="45"/>
                    </a:lnTo>
                    <a:lnTo>
                      <a:pt x="44" y="49"/>
                    </a:lnTo>
                    <a:lnTo>
                      <a:pt x="44" y="43"/>
                    </a:lnTo>
                    <a:lnTo>
                      <a:pt x="41" y="28"/>
                    </a:lnTo>
                    <a:lnTo>
                      <a:pt x="65" y="5"/>
                    </a:lnTo>
                    <a:lnTo>
                      <a:pt x="76" y="2"/>
                    </a:lnTo>
                    <a:lnTo>
                      <a:pt x="84" y="7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13" name="Freeform 300"/>
              <p:cNvSpPr>
                <a:spLocks noChangeAspect="1"/>
              </p:cNvSpPr>
              <p:nvPr/>
            </p:nvSpPr>
            <p:spPr bwMode="gray">
              <a:xfrm>
                <a:off x="1559" y="1520"/>
                <a:ext cx="77" cy="70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110" y="27"/>
                  </a:cxn>
                  <a:cxn ang="0">
                    <a:pos x="118" y="61"/>
                  </a:cxn>
                  <a:cxn ang="0">
                    <a:pos x="134" y="70"/>
                  </a:cxn>
                  <a:cxn ang="0">
                    <a:pos x="161" y="70"/>
                  </a:cxn>
                  <a:cxn ang="0">
                    <a:pos x="179" y="96"/>
                  </a:cxn>
                  <a:cxn ang="0">
                    <a:pos x="212" y="116"/>
                  </a:cxn>
                  <a:cxn ang="0">
                    <a:pos x="243" y="143"/>
                  </a:cxn>
                  <a:cxn ang="0">
                    <a:pos x="276" y="157"/>
                  </a:cxn>
                  <a:cxn ang="0">
                    <a:pos x="296" y="183"/>
                  </a:cxn>
                  <a:cxn ang="0">
                    <a:pos x="303" y="236"/>
                  </a:cxn>
                  <a:cxn ang="0">
                    <a:pos x="327" y="237"/>
                  </a:cxn>
                  <a:cxn ang="0">
                    <a:pos x="351" y="232"/>
                  </a:cxn>
                  <a:cxn ang="0">
                    <a:pos x="364" y="256"/>
                  </a:cxn>
                  <a:cxn ang="0">
                    <a:pos x="384" y="272"/>
                  </a:cxn>
                  <a:cxn ang="0">
                    <a:pos x="351" y="296"/>
                  </a:cxn>
                  <a:cxn ang="0">
                    <a:pos x="319" y="303"/>
                  </a:cxn>
                  <a:cxn ang="0">
                    <a:pos x="307" y="298"/>
                  </a:cxn>
                  <a:cxn ang="0">
                    <a:pos x="285" y="283"/>
                  </a:cxn>
                  <a:cxn ang="0">
                    <a:pos x="263" y="282"/>
                  </a:cxn>
                  <a:cxn ang="0">
                    <a:pos x="263" y="253"/>
                  </a:cxn>
                  <a:cxn ang="0">
                    <a:pos x="233" y="247"/>
                  </a:cxn>
                  <a:cxn ang="0">
                    <a:pos x="230" y="232"/>
                  </a:cxn>
                  <a:cxn ang="0">
                    <a:pos x="212" y="227"/>
                  </a:cxn>
                  <a:cxn ang="0">
                    <a:pos x="195" y="256"/>
                  </a:cxn>
                  <a:cxn ang="0">
                    <a:pos x="189" y="274"/>
                  </a:cxn>
                  <a:cxn ang="0">
                    <a:pos x="176" y="290"/>
                  </a:cxn>
                  <a:cxn ang="0">
                    <a:pos x="155" y="307"/>
                  </a:cxn>
                  <a:cxn ang="0">
                    <a:pos x="147" y="317"/>
                  </a:cxn>
                  <a:cxn ang="0">
                    <a:pos x="108" y="349"/>
                  </a:cxn>
                  <a:cxn ang="0">
                    <a:pos x="88" y="331"/>
                  </a:cxn>
                  <a:cxn ang="0">
                    <a:pos x="85" y="283"/>
                  </a:cxn>
                  <a:cxn ang="0">
                    <a:pos x="79" y="264"/>
                  </a:cxn>
                  <a:cxn ang="0">
                    <a:pos x="63" y="286"/>
                  </a:cxn>
                  <a:cxn ang="0">
                    <a:pos x="37" y="285"/>
                  </a:cxn>
                  <a:cxn ang="0">
                    <a:pos x="4" y="293"/>
                  </a:cxn>
                  <a:cxn ang="0">
                    <a:pos x="20" y="249"/>
                  </a:cxn>
                  <a:cxn ang="0">
                    <a:pos x="51" y="211"/>
                  </a:cxn>
                  <a:cxn ang="0">
                    <a:pos x="44" y="174"/>
                  </a:cxn>
                  <a:cxn ang="0">
                    <a:pos x="55" y="125"/>
                  </a:cxn>
                  <a:cxn ang="0">
                    <a:pos x="59" y="72"/>
                  </a:cxn>
                  <a:cxn ang="0">
                    <a:pos x="66" y="29"/>
                  </a:cxn>
                </a:cxnLst>
                <a:rect l="0" t="0" r="r" b="b"/>
                <a:pathLst>
                  <a:path w="384" h="349">
                    <a:moveTo>
                      <a:pt x="77" y="14"/>
                    </a:moveTo>
                    <a:lnTo>
                      <a:pt x="86" y="1"/>
                    </a:lnTo>
                    <a:lnTo>
                      <a:pt x="91" y="0"/>
                    </a:lnTo>
                    <a:lnTo>
                      <a:pt x="93" y="11"/>
                    </a:lnTo>
                    <a:lnTo>
                      <a:pt x="106" y="10"/>
                    </a:lnTo>
                    <a:lnTo>
                      <a:pt x="110" y="27"/>
                    </a:lnTo>
                    <a:lnTo>
                      <a:pt x="119" y="38"/>
                    </a:lnTo>
                    <a:lnTo>
                      <a:pt x="114" y="48"/>
                    </a:lnTo>
                    <a:lnTo>
                      <a:pt x="118" y="61"/>
                    </a:lnTo>
                    <a:lnTo>
                      <a:pt x="120" y="81"/>
                    </a:lnTo>
                    <a:lnTo>
                      <a:pt x="129" y="85"/>
                    </a:lnTo>
                    <a:lnTo>
                      <a:pt x="134" y="70"/>
                    </a:lnTo>
                    <a:lnTo>
                      <a:pt x="142" y="57"/>
                    </a:lnTo>
                    <a:lnTo>
                      <a:pt x="150" y="59"/>
                    </a:lnTo>
                    <a:lnTo>
                      <a:pt x="161" y="70"/>
                    </a:lnTo>
                    <a:lnTo>
                      <a:pt x="169" y="72"/>
                    </a:lnTo>
                    <a:lnTo>
                      <a:pt x="168" y="89"/>
                    </a:lnTo>
                    <a:lnTo>
                      <a:pt x="179" y="96"/>
                    </a:lnTo>
                    <a:lnTo>
                      <a:pt x="207" y="100"/>
                    </a:lnTo>
                    <a:lnTo>
                      <a:pt x="209" y="108"/>
                    </a:lnTo>
                    <a:lnTo>
                      <a:pt x="212" y="116"/>
                    </a:lnTo>
                    <a:lnTo>
                      <a:pt x="222" y="127"/>
                    </a:lnTo>
                    <a:lnTo>
                      <a:pt x="233" y="132"/>
                    </a:lnTo>
                    <a:lnTo>
                      <a:pt x="243" y="143"/>
                    </a:lnTo>
                    <a:lnTo>
                      <a:pt x="255" y="151"/>
                    </a:lnTo>
                    <a:lnTo>
                      <a:pt x="265" y="148"/>
                    </a:lnTo>
                    <a:lnTo>
                      <a:pt x="276" y="157"/>
                    </a:lnTo>
                    <a:lnTo>
                      <a:pt x="286" y="161"/>
                    </a:lnTo>
                    <a:lnTo>
                      <a:pt x="290" y="172"/>
                    </a:lnTo>
                    <a:lnTo>
                      <a:pt x="296" y="183"/>
                    </a:lnTo>
                    <a:lnTo>
                      <a:pt x="301" y="213"/>
                    </a:lnTo>
                    <a:lnTo>
                      <a:pt x="307" y="222"/>
                    </a:lnTo>
                    <a:lnTo>
                      <a:pt x="303" y="236"/>
                    </a:lnTo>
                    <a:lnTo>
                      <a:pt x="308" y="239"/>
                    </a:lnTo>
                    <a:lnTo>
                      <a:pt x="319" y="236"/>
                    </a:lnTo>
                    <a:lnTo>
                      <a:pt x="327" y="237"/>
                    </a:lnTo>
                    <a:lnTo>
                      <a:pt x="329" y="240"/>
                    </a:lnTo>
                    <a:lnTo>
                      <a:pt x="343" y="227"/>
                    </a:lnTo>
                    <a:lnTo>
                      <a:pt x="351" y="232"/>
                    </a:lnTo>
                    <a:lnTo>
                      <a:pt x="356" y="240"/>
                    </a:lnTo>
                    <a:lnTo>
                      <a:pt x="362" y="245"/>
                    </a:lnTo>
                    <a:lnTo>
                      <a:pt x="364" y="256"/>
                    </a:lnTo>
                    <a:lnTo>
                      <a:pt x="362" y="260"/>
                    </a:lnTo>
                    <a:lnTo>
                      <a:pt x="383" y="266"/>
                    </a:lnTo>
                    <a:lnTo>
                      <a:pt x="384" y="272"/>
                    </a:lnTo>
                    <a:lnTo>
                      <a:pt x="376" y="274"/>
                    </a:lnTo>
                    <a:lnTo>
                      <a:pt x="360" y="291"/>
                    </a:lnTo>
                    <a:lnTo>
                      <a:pt x="351" y="296"/>
                    </a:lnTo>
                    <a:lnTo>
                      <a:pt x="343" y="307"/>
                    </a:lnTo>
                    <a:lnTo>
                      <a:pt x="335" y="309"/>
                    </a:lnTo>
                    <a:lnTo>
                      <a:pt x="319" y="303"/>
                    </a:lnTo>
                    <a:lnTo>
                      <a:pt x="314" y="298"/>
                    </a:lnTo>
                    <a:lnTo>
                      <a:pt x="313" y="295"/>
                    </a:lnTo>
                    <a:lnTo>
                      <a:pt x="307" y="298"/>
                    </a:lnTo>
                    <a:lnTo>
                      <a:pt x="302" y="288"/>
                    </a:lnTo>
                    <a:lnTo>
                      <a:pt x="293" y="285"/>
                    </a:lnTo>
                    <a:lnTo>
                      <a:pt x="285" y="283"/>
                    </a:lnTo>
                    <a:lnTo>
                      <a:pt x="280" y="280"/>
                    </a:lnTo>
                    <a:lnTo>
                      <a:pt x="275" y="283"/>
                    </a:lnTo>
                    <a:lnTo>
                      <a:pt x="263" y="282"/>
                    </a:lnTo>
                    <a:lnTo>
                      <a:pt x="260" y="275"/>
                    </a:lnTo>
                    <a:lnTo>
                      <a:pt x="265" y="264"/>
                    </a:lnTo>
                    <a:lnTo>
                      <a:pt x="263" y="253"/>
                    </a:lnTo>
                    <a:lnTo>
                      <a:pt x="255" y="249"/>
                    </a:lnTo>
                    <a:lnTo>
                      <a:pt x="236" y="244"/>
                    </a:lnTo>
                    <a:lnTo>
                      <a:pt x="233" y="247"/>
                    </a:lnTo>
                    <a:lnTo>
                      <a:pt x="233" y="249"/>
                    </a:lnTo>
                    <a:lnTo>
                      <a:pt x="225" y="245"/>
                    </a:lnTo>
                    <a:lnTo>
                      <a:pt x="230" y="232"/>
                    </a:lnTo>
                    <a:lnTo>
                      <a:pt x="236" y="226"/>
                    </a:lnTo>
                    <a:lnTo>
                      <a:pt x="233" y="222"/>
                    </a:lnTo>
                    <a:lnTo>
                      <a:pt x="212" y="227"/>
                    </a:lnTo>
                    <a:lnTo>
                      <a:pt x="198" y="233"/>
                    </a:lnTo>
                    <a:lnTo>
                      <a:pt x="198" y="239"/>
                    </a:lnTo>
                    <a:lnTo>
                      <a:pt x="195" y="256"/>
                    </a:lnTo>
                    <a:lnTo>
                      <a:pt x="198" y="263"/>
                    </a:lnTo>
                    <a:lnTo>
                      <a:pt x="196" y="274"/>
                    </a:lnTo>
                    <a:lnTo>
                      <a:pt x="189" y="274"/>
                    </a:lnTo>
                    <a:lnTo>
                      <a:pt x="185" y="281"/>
                    </a:lnTo>
                    <a:lnTo>
                      <a:pt x="178" y="283"/>
                    </a:lnTo>
                    <a:lnTo>
                      <a:pt x="176" y="290"/>
                    </a:lnTo>
                    <a:lnTo>
                      <a:pt x="171" y="296"/>
                    </a:lnTo>
                    <a:lnTo>
                      <a:pt x="162" y="296"/>
                    </a:lnTo>
                    <a:lnTo>
                      <a:pt x="155" y="307"/>
                    </a:lnTo>
                    <a:lnTo>
                      <a:pt x="151" y="315"/>
                    </a:lnTo>
                    <a:lnTo>
                      <a:pt x="147" y="314"/>
                    </a:lnTo>
                    <a:lnTo>
                      <a:pt x="147" y="317"/>
                    </a:lnTo>
                    <a:lnTo>
                      <a:pt x="145" y="325"/>
                    </a:lnTo>
                    <a:lnTo>
                      <a:pt x="137" y="335"/>
                    </a:lnTo>
                    <a:lnTo>
                      <a:pt x="108" y="349"/>
                    </a:lnTo>
                    <a:lnTo>
                      <a:pt x="104" y="345"/>
                    </a:lnTo>
                    <a:lnTo>
                      <a:pt x="97" y="349"/>
                    </a:lnTo>
                    <a:lnTo>
                      <a:pt x="88" y="331"/>
                    </a:lnTo>
                    <a:lnTo>
                      <a:pt x="86" y="309"/>
                    </a:lnTo>
                    <a:lnTo>
                      <a:pt x="87" y="290"/>
                    </a:lnTo>
                    <a:lnTo>
                      <a:pt x="85" y="283"/>
                    </a:lnTo>
                    <a:lnTo>
                      <a:pt x="83" y="269"/>
                    </a:lnTo>
                    <a:lnTo>
                      <a:pt x="82" y="259"/>
                    </a:lnTo>
                    <a:lnTo>
                      <a:pt x="79" y="264"/>
                    </a:lnTo>
                    <a:lnTo>
                      <a:pt x="76" y="281"/>
                    </a:lnTo>
                    <a:lnTo>
                      <a:pt x="69" y="281"/>
                    </a:lnTo>
                    <a:lnTo>
                      <a:pt x="63" y="286"/>
                    </a:lnTo>
                    <a:lnTo>
                      <a:pt x="47" y="286"/>
                    </a:lnTo>
                    <a:lnTo>
                      <a:pt x="43" y="283"/>
                    </a:lnTo>
                    <a:lnTo>
                      <a:pt x="37" y="285"/>
                    </a:lnTo>
                    <a:lnTo>
                      <a:pt x="23" y="295"/>
                    </a:lnTo>
                    <a:lnTo>
                      <a:pt x="8" y="299"/>
                    </a:lnTo>
                    <a:lnTo>
                      <a:pt x="4" y="293"/>
                    </a:lnTo>
                    <a:lnTo>
                      <a:pt x="0" y="283"/>
                    </a:lnTo>
                    <a:lnTo>
                      <a:pt x="12" y="256"/>
                    </a:lnTo>
                    <a:lnTo>
                      <a:pt x="20" y="249"/>
                    </a:lnTo>
                    <a:lnTo>
                      <a:pt x="32" y="245"/>
                    </a:lnTo>
                    <a:lnTo>
                      <a:pt x="51" y="223"/>
                    </a:lnTo>
                    <a:lnTo>
                      <a:pt x="51" y="211"/>
                    </a:lnTo>
                    <a:lnTo>
                      <a:pt x="48" y="206"/>
                    </a:lnTo>
                    <a:lnTo>
                      <a:pt x="47" y="182"/>
                    </a:lnTo>
                    <a:lnTo>
                      <a:pt x="44" y="174"/>
                    </a:lnTo>
                    <a:lnTo>
                      <a:pt x="47" y="158"/>
                    </a:lnTo>
                    <a:lnTo>
                      <a:pt x="53" y="141"/>
                    </a:lnTo>
                    <a:lnTo>
                      <a:pt x="55" y="125"/>
                    </a:lnTo>
                    <a:lnTo>
                      <a:pt x="55" y="121"/>
                    </a:lnTo>
                    <a:lnTo>
                      <a:pt x="58" y="110"/>
                    </a:lnTo>
                    <a:lnTo>
                      <a:pt x="59" y="72"/>
                    </a:lnTo>
                    <a:lnTo>
                      <a:pt x="59" y="60"/>
                    </a:lnTo>
                    <a:lnTo>
                      <a:pt x="63" y="49"/>
                    </a:lnTo>
                    <a:lnTo>
                      <a:pt x="66" y="29"/>
                    </a:lnTo>
                    <a:lnTo>
                      <a:pt x="72" y="19"/>
                    </a:lnTo>
                    <a:lnTo>
                      <a:pt x="77" y="14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14" name="Freeform 301"/>
              <p:cNvSpPr>
                <a:spLocks noChangeAspect="1"/>
              </p:cNvSpPr>
              <p:nvPr/>
            </p:nvSpPr>
            <p:spPr bwMode="gray">
              <a:xfrm>
                <a:off x="1668" y="1452"/>
                <a:ext cx="24" cy="32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6" y="0"/>
                  </a:cxn>
                  <a:cxn ang="0">
                    <a:pos x="59" y="5"/>
                  </a:cxn>
                  <a:cxn ang="0">
                    <a:pos x="65" y="11"/>
                  </a:cxn>
                  <a:cxn ang="0">
                    <a:pos x="75" y="3"/>
                  </a:cxn>
                  <a:cxn ang="0">
                    <a:pos x="87" y="5"/>
                  </a:cxn>
                  <a:cxn ang="0">
                    <a:pos x="92" y="17"/>
                  </a:cxn>
                  <a:cxn ang="0">
                    <a:pos x="100" y="19"/>
                  </a:cxn>
                  <a:cxn ang="0">
                    <a:pos x="111" y="17"/>
                  </a:cxn>
                  <a:cxn ang="0">
                    <a:pos x="119" y="33"/>
                  </a:cxn>
                  <a:cxn ang="0">
                    <a:pos x="120" y="49"/>
                  </a:cxn>
                  <a:cxn ang="0">
                    <a:pos x="119" y="74"/>
                  </a:cxn>
                  <a:cxn ang="0">
                    <a:pos x="122" y="97"/>
                  </a:cxn>
                  <a:cxn ang="0">
                    <a:pos x="119" y="119"/>
                  </a:cxn>
                  <a:cxn ang="0">
                    <a:pos x="104" y="139"/>
                  </a:cxn>
                  <a:cxn ang="0">
                    <a:pos x="88" y="151"/>
                  </a:cxn>
                  <a:cxn ang="0">
                    <a:pos x="39" y="161"/>
                  </a:cxn>
                  <a:cxn ang="0">
                    <a:pos x="33" y="158"/>
                  </a:cxn>
                  <a:cxn ang="0">
                    <a:pos x="17" y="153"/>
                  </a:cxn>
                  <a:cxn ang="0">
                    <a:pos x="6" y="132"/>
                  </a:cxn>
                  <a:cxn ang="0">
                    <a:pos x="1" y="110"/>
                  </a:cxn>
                  <a:cxn ang="0">
                    <a:pos x="0" y="90"/>
                  </a:cxn>
                  <a:cxn ang="0">
                    <a:pos x="2" y="72"/>
                  </a:cxn>
                  <a:cxn ang="0">
                    <a:pos x="8" y="62"/>
                  </a:cxn>
                  <a:cxn ang="0">
                    <a:pos x="13" y="46"/>
                  </a:cxn>
                  <a:cxn ang="0">
                    <a:pos x="22" y="27"/>
                  </a:cxn>
                  <a:cxn ang="0">
                    <a:pos x="33" y="13"/>
                  </a:cxn>
                  <a:cxn ang="0">
                    <a:pos x="44" y="10"/>
                  </a:cxn>
                  <a:cxn ang="0">
                    <a:pos x="52" y="4"/>
                  </a:cxn>
                </a:cxnLst>
                <a:rect l="0" t="0" r="r" b="b"/>
                <a:pathLst>
                  <a:path w="122" h="161">
                    <a:moveTo>
                      <a:pt x="52" y="4"/>
                    </a:moveTo>
                    <a:lnTo>
                      <a:pt x="56" y="0"/>
                    </a:lnTo>
                    <a:lnTo>
                      <a:pt x="59" y="5"/>
                    </a:lnTo>
                    <a:lnTo>
                      <a:pt x="65" y="11"/>
                    </a:lnTo>
                    <a:lnTo>
                      <a:pt x="75" y="3"/>
                    </a:lnTo>
                    <a:lnTo>
                      <a:pt x="87" y="5"/>
                    </a:lnTo>
                    <a:lnTo>
                      <a:pt x="92" y="17"/>
                    </a:lnTo>
                    <a:lnTo>
                      <a:pt x="100" y="19"/>
                    </a:lnTo>
                    <a:lnTo>
                      <a:pt x="111" y="17"/>
                    </a:lnTo>
                    <a:lnTo>
                      <a:pt x="119" y="33"/>
                    </a:lnTo>
                    <a:lnTo>
                      <a:pt x="120" y="49"/>
                    </a:lnTo>
                    <a:lnTo>
                      <a:pt x="119" y="74"/>
                    </a:lnTo>
                    <a:lnTo>
                      <a:pt x="122" y="97"/>
                    </a:lnTo>
                    <a:lnTo>
                      <a:pt x="119" y="119"/>
                    </a:lnTo>
                    <a:lnTo>
                      <a:pt x="104" y="139"/>
                    </a:lnTo>
                    <a:lnTo>
                      <a:pt x="88" y="151"/>
                    </a:lnTo>
                    <a:lnTo>
                      <a:pt x="39" y="161"/>
                    </a:lnTo>
                    <a:lnTo>
                      <a:pt x="33" y="158"/>
                    </a:lnTo>
                    <a:lnTo>
                      <a:pt x="17" y="153"/>
                    </a:lnTo>
                    <a:lnTo>
                      <a:pt x="6" y="132"/>
                    </a:lnTo>
                    <a:lnTo>
                      <a:pt x="1" y="110"/>
                    </a:lnTo>
                    <a:lnTo>
                      <a:pt x="0" y="90"/>
                    </a:lnTo>
                    <a:lnTo>
                      <a:pt x="2" y="72"/>
                    </a:lnTo>
                    <a:lnTo>
                      <a:pt x="8" y="62"/>
                    </a:lnTo>
                    <a:lnTo>
                      <a:pt x="13" y="46"/>
                    </a:lnTo>
                    <a:lnTo>
                      <a:pt x="22" y="27"/>
                    </a:lnTo>
                    <a:lnTo>
                      <a:pt x="33" y="13"/>
                    </a:lnTo>
                    <a:lnTo>
                      <a:pt x="44" y="10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15" name="Freeform 302"/>
              <p:cNvSpPr>
                <a:spLocks noChangeAspect="1"/>
              </p:cNvSpPr>
              <p:nvPr/>
            </p:nvSpPr>
            <p:spPr bwMode="gray">
              <a:xfrm>
                <a:off x="1628" y="1270"/>
                <a:ext cx="53" cy="38"/>
              </a:xfrm>
              <a:custGeom>
                <a:avLst/>
                <a:gdLst/>
                <a:ahLst/>
                <a:cxnLst>
                  <a:cxn ang="0">
                    <a:pos x="110" y="18"/>
                  </a:cxn>
                  <a:cxn ang="0">
                    <a:pos x="129" y="14"/>
                  </a:cxn>
                  <a:cxn ang="0">
                    <a:pos x="149" y="16"/>
                  </a:cxn>
                  <a:cxn ang="0">
                    <a:pos x="200" y="45"/>
                  </a:cxn>
                  <a:cxn ang="0">
                    <a:pos x="207" y="57"/>
                  </a:cxn>
                  <a:cxn ang="0">
                    <a:pos x="208" y="68"/>
                  </a:cxn>
                  <a:cxn ang="0">
                    <a:pos x="217" y="81"/>
                  </a:cxn>
                  <a:cxn ang="0">
                    <a:pos x="227" y="87"/>
                  </a:cxn>
                  <a:cxn ang="0">
                    <a:pos x="243" y="118"/>
                  </a:cxn>
                  <a:cxn ang="0">
                    <a:pos x="254" y="129"/>
                  </a:cxn>
                  <a:cxn ang="0">
                    <a:pos x="253" y="136"/>
                  </a:cxn>
                  <a:cxn ang="0">
                    <a:pos x="255" y="147"/>
                  </a:cxn>
                  <a:cxn ang="0">
                    <a:pos x="265" y="158"/>
                  </a:cxn>
                  <a:cxn ang="0">
                    <a:pos x="256" y="172"/>
                  </a:cxn>
                  <a:cxn ang="0">
                    <a:pos x="238" y="173"/>
                  </a:cxn>
                  <a:cxn ang="0">
                    <a:pos x="213" y="170"/>
                  </a:cxn>
                  <a:cxn ang="0">
                    <a:pos x="186" y="159"/>
                  </a:cxn>
                  <a:cxn ang="0">
                    <a:pos x="148" y="158"/>
                  </a:cxn>
                  <a:cxn ang="0">
                    <a:pos x="109" y="183"/>
                  </a:cxn>
                  <a:cxn ang="0">
                    <a:pos x="86" y="190"/>
                  </a:cxn>
                  <a:cxn ang="0">
                    <a:pos x="65" y="179"/>
                  </a:cxn>
                  <a:cxn ang="0">
                    <a:pos x="49" y="165"/>
                  </a:cxn>
                  <a:cxn ang="0">
                    <a:pos x="41" y="145"/>
                  </a:cxn>
                  <a:cxn ang="0">
                    <a:pos x="39" y="100"/>
                  </a:cxn>
                  <a:cxn ang="0">
                    <a:pos x="11" y="92"/>
                  </a:cxn>
                  <a:cxn ang="0">
                    <a:pos x="0" y="72"/>
                  </a:cxn>
                  <a:cxn ang="0">
                    <a:pos x="1" y="51"/>
                  </a:cxn>
                  <a:cxn ang="0">
                    <a:pos x="6" y="44"/>
                  </a:cxn>
                  <a:cxn ang="0">
                    <a:pos x="6" y="18"/>
                  </a:cxn>
                  <a:cxn ang="0">
                    <a:pos x="14" y="1"/>
                  </a:cxn>
                  <a:cxn ang="0">
                    <a:pos x="28" y="0"/>
                  </a:cxn>
                  <a:cxn ang="0">
                    <a:pos x="40" y="8"/>
                  </a:cxn>
                  <a:cxn ang="0">
                    <a:pos x="49" y="7"/>
                  </a:cxn>
                  <a:cxn ang="0">
                    <a:pos x="73" y="17"/>
                  </a:cxn>
                  <a:cxn ang="0">
                    <a:pos x="102" y="23"/>
                  </a:cxn>
                  <a:cxn ang="0">
                    <a:pos x="110" y="18"/>
                  </a:cxn>
                </a:cxnLst>
                <a:rect l="0" t="0" r="r" b="b"/>
                <a:pathLst>
                  <a:path w="265" h="190">
                    <a:moveTo>
                      <a:pt x="110" y="18"/>
                    </a:moveTo>
                    <a:lnTo>
                      <a:pt x="129" y="14"/>
                    </a:lnTo>
                    <a:lnTo>
                      <a:pt x="149" y="16"/>
                    </a:lnTo>
                    <a:lnTo>
                      <a:pt x="200" y="45"/>
                    </a:lnTo>
                    <a:lnTo>
                      <a:pt x="207" y="57"/>
                    </a:lnTo>
                    <a:lnTo>
                      <a:pt x="208" y="68"/>
                    </a:lnTo>
                    <a:lnTo>
                      <a:pt x="217" y="81"/>
                    </a:lnTo>
                    <a:lnTo>
                      <a:pt x="227" y="87"/>
                    </a:lnTo>
                    <a:lnTo>
                      <a:pt x="243" y="118"/>
                    </a:lnTo>
                    <a:lnTo>
                      <a:pt x="254" y="129"/>
                    </a:lnTo>
                    <a:lnTo>
                      <a:pt x="253" y="136"/>
                    </a:lnTo>
                    <a:lnTo>
                      <a:pt x="255" y="147"/>
                    </a:lnTo>
                    <a:lnTo>
                      <a:pt x="265" y="158"/>
                    </a:lnTo>
                    <a:lnTo>
                      <a:pt x="256" y="172"/>
                    </a:lnTo>
                    <a:lnTo>
                      <a:pt x="238" y="173"/>
                    </a:lnTo>
                    <a:lnTo>
                      <a:pt x="213" y="170"/>
                    </a:lnTo>
                    <a:lnTo>
                      <a:pt x="186" y="159"/>
                    </a:lnTo>
                    <a:lnTo>
                      <a:pt x="148" y="158"/>
                    </a:lnTo>
                    <a:lnTo>
                      <a:pt x="109" y="183"/>
                    </a:lnTo>
                    <a:lnTo>
                      <a:pt x="86" y="190"/>
                    </a:lnTo>
                    <a:lnTo>
                      <a:pt x="65" y="179"/>
                    </a:lnTo>
                    <a:lnTo>
                      <a:pt x="49" y="165"/>
                    </a:lnTo>
                    <a:lnTo>
                      <a:pt x="41" y="145"/>
                    </a:lnTo>
                    <a:lnTo>
                      <a:pt x="39" y="100"/>
                    </a:lnTo>
                    <a:lnTo>
                      <a:pt x="11" y="92"/>
                    </a:lnTo>
                    <a:lnTo>
                      <a:pt x="0" y="72"/>
                    </a:lnTo>
                    <a:lnTo>
                      <a:pt x="1" y="51"/>
                    </a:lnTo>
                    <a:lnTo>
                      <a:pt x="6" y="44"/>
                    </a:lnTo>
                    <a:lnTo>
                      <a:pt x="6" y="18"/>
                    </a:lnTo>
                    <a:lnTo>
                      <a:pt x="14" y="1"/>
                    </a:lnTo>
                    <a:lnTo>
                      <a:pt x="28" y="0"/>
                    </a:lnTo>
                    <a:lnTo>
                      <a:pt x="40" y="8"/>
                    </a:lnTo>
                    <a:lnTo>
                      <a:pt x="49" y="7"/>
                    </a:lnTo>
                    <a:lnTo>
                      <a:pt x="73" y="17"/>
                    </a:lnTo>
                    <a:lnTo>
                      <a:pt x="102" y="23"/>
                    </a:lnTo>
                    <a:lnTo>
                      <a:pt x="110" y="18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16" name="Freeform 303"/>
              <p:cNvSpPr>
                <a:spLocks noChangeAspect="1"/>
              </p:cNvSpPr>
              <p:nvPr/>
            </p:nvSpPr>
            <p:spPr bwMode="gray">
              <a:xfrm>
                <a:off x="1527" y="1265"/>
                <a:ext cx="316" cy="356"/>
              </a:xfrm>
              <a:custGeom>
                <a:avLst/>
                <a:gdLst/>
                <a:ahLst/>
                <a:cxnLst>
                  <a:cxn ang="0">
                    <a:pos x="1131" y="1671"/>
                  </a:cxn>
                  <a:cxn ang="0">
                    <a:pos x="1196" y="1735"/>
                  </a:cxn>
                  <a:cxn ang="0">
                    <a:pos x="1317" y="1753"/>
                  </a:cxn>
                  <a:cxn ang="0">
                    <a:pos x="1220" y="1622"/>
                  </a:cxn>
                  <a:cxn ang="0">
                    <a:pos x="1258" y="1612"/>
                  </a:cxn>
                  <a:cxn ang="0">
                    <a:pos x="1376" y="1663"/>
                  </a:cxn>
                  <a:cxn ang="0">
                    <a:pos x="1400" y="1662"/>
                  </a:cxn>
                  <a:cxn ang="0">
                    <a:pos x="1406" y="1612"/>
                  </a:cxn>
                  <a:cxn ang="0">
                    <a:pos x="1383" y="1464"/>
                  </a:cxn>
                  <a:cxn ang="0">
                    <a:pos x="1312" y="1405"/>
                  </a:cxn>
                  <a:cxn ang="0">
                    <a:pos x="1253" y="1334"/>
                  </a:cxn>
                  <a:cxn ang="0">
                    <a:pos x="1242" y="1240"/>
                  </a:cxn>
                  <a:cxn ang="0">
                    <a:pos x="1265" y="1192"/>
                  </a:cxn>
                  <a:cxn ang="0">
                    <a:pos x="1384" y="1340"/>
                  </a:cxn>
                  <a:cxn ang="0">
                    <a:pos x="1470" y="1359"/>
                  </a:cxn>
                  <a:cxn ang="0">
                    <a:pos x="1512" y="1254"/>
                  </a:cxn>
                  <a:cxn ang="0">
                    <a:pos x="1581" y="1182"/>
                  </a:cxn>
                  <a:cxn ang="0">
                    <a:pos x="1471" y="1095"/>
                  </a:cxn>
                  <a:cxn ang="0">
                    <a:pos x="1374" y="1010"/>
                  </a:cxn>
                  <a:cxn ang="0">
                    <a:pos x="1283" y="958"/>
                  </a:cxn>
                  <a:cxn ang="0">
                    <a:pos x="1226" y="870"/>
                  </a:cxn>
                  <a:cxn ang="0">
                    <a:pos x="1248" y="812"/>
                  </a:cxn>
                  <a:cxn ang="0">
                    <a:pos x="1178" y="743"/>
                  </a:cxn>
                  <a:cxn ang="0">
                    <a:pos x="1201" y="661"/>
                  </a:cxn>
                  <a:cxn ang="0">
                    <a:pos x="1190" y="606"/>
                  </a:cxn>
                  <a:cxn ang="0">
                    <a:pos x="1102" y="546"/>
                  </a:cxn>
                  <a:cxn ang="0">
                    <a:pos x="1018" y="500"/>
                  </a:cxn>
                  <a:cxn ang="0">
                    <a:pos x="928" y="454"/>
                  </a:cxn>
                  <a:cxn ang="0">
                    <a:pos x="867" y="385"/>
                  </a:cxn>
                  <a:cxn ang="0">
                    <a:pos x="828" y="289"/>
                  </a:cxn>
                  <a:cxn ang="0">
                    <a:pos x="618" y="285"/>
                  </a:cxn>
                  <a:cxn ang="0">
                    <a:pos x="503" y="357"/>
                  </a:cxn>
                  <a:cxn ang="0">
                    <a:pos x="510" y="176"/>
                  </a:cxn>
                  <a:cxn ang="0">
                    <a:pos x="390" y="33"/>
                  </a:cxn>
                  <a:cxn ang="0">
                    <a:pos x="291" y="94"/>
                  </a:cxn>
                  <a:cxn ang="0">
                    <a:pos x="293" y="177"/>
                  </a:cxn>
                  <a:cxn ang="0">
                    <a:pos x="279" y="274"/>
                  </a:cxn>
                  <a:cxn ang="0">
                    <a:pos x="280" y="406"/>
                  </a:cxn>
                  <a:cxn ang="0">
                    <a:pos x="277" y="485"/>
                  </a:cxn>
                  <a:cxn ang="0">
                    <a:pos x="281" y="460"/>
                  </a:cxn>
                  <a:cxn ang="0">
                    <a:pos x="222" y="102"/>
                  </a:cxn>
                  <a:cxn ang="0">
                    <a:pos x="75" y="101"/>
                  </a:cxn>
                  <a:cxn ang="0">
                    <a:pos x="7" y="274"/>
                  </a:cxn>
                  <a:cxn ang="0">
                    <a:pos x="115" y="476"/>
                  </a:cxn>
                  <a:cxn ang="0">
                    <a:pos x="83" y="602"/>
                  </a:cxn>
                  <a:cxn ang="0">
                    <a:pos x="265" y="682"/>
                  </a:cxn>
                  <a:cxn ang="0">
                    <a:pos x="448" y="709"/>
                  </a:cxn>
                  <a:cxn ang="0">
                    <a:pos x="549" y="682"/>
                  </a:cxn>
                  <a:cxn ang="0">
                    <a:pos x="658" y="638"/>
                  </a:cxn>
                  <a:cxn ang="0">
                    <a:pos x="750" y="759"/>
                  </a:cxn>
                  <a:cxn ang="0">
                    <a:pos x="849" y="829"/>
                  </a:cxn>
                  <a:cxn ang="0">
                    <a:pos x="912" y="949"/>
                  </a:cxn>
                  <a:cxn ang="0">
                    <a:pos x="951" y="1121"/>
                  </a:cxn>
                  <a:cxn ang="0">
                    <a:pos x="908" y="1313"/>
                  </a:cxn>
                  <a:cxn ang="0">
                    <a:pos x="743" y="1348"/>
                  </a:cxn>
                  <a:cxn ang="0">
                    <a:pos x="668" y="1462"/>
                  </a:cxn>
                  <a:cxn ang="0">
                    <a:pos x="780" y="1452"/>
                  </a:cxn>
                  <a:cxn ang="0">
                    <a:pos x="846" y="1419"/>
                  </a:cxn>
                  <a:cxn ang="0">
                    <a:pos x="919" y="1456"/>
                  </a:cxn>
                  <a:cxn ang="0">
                    <a:pos x="968" y="1547"/>
                  </a:cxn>
                  <a:cxn ang="0">
                    <a:pos x="1003" y="1593"/>
                  </a:cxn>
                </a:cxnLst>
                <a:rect l="0" t="0" r="r" b="b"/>
                <a:pathLst>
                  <a:path w="1581" h="1779">
                    <a:moveTo>
                      <a:pt x="1037" y="1646"/>
                    </a:moveTo>
                    <a:lnTo>
                      <a:pt x="1053" y="1650"/>
                    </a:lnTo>
                    <a:lnTo>
                      <a:pt x="1071" y="1657"/>
                    </a:lnTo>
                    <a:lnTo>
                      <a:pt x="1072" y="1665"/>
                    </a:lnTo>
                    <a:lnTo>
                      <a:pt x="1078" y="1665"/>
                    </a:lnTo>
                    <a:lnTo>
                      <a:pt x="1091" y="1673"/>
                    </a:lnTo>
                    <a:lnTo>
                      <a:pt x="1102" y="1667"/>
                    </a:lnTo>
                    <a:lnTo>
                      <a:pt x="1109" y="1654"/>
                    </a:lnTo>
                    <a:lnTo>
                      <a:pt x="1111" y="1659"/>
                    </a:lnTo>
                    <a:lnTo>
                      <a:pt x="1109" y="1672"/>
                    </a:lnTo>
                    <a:lnTo>
                      <a:pt x="1118" y="1677"/>
                    </a:lnTo>
                    <a:lnTo>
                      <a:pt x="1121" y="1668"/>
                    </a:lnTo>
                    <a:lnTo>
                      <a:pt x="1131" y="1671"/>
                    </a:lnTo>
                    <a:lnTo>
                      <a:pt x="1137" y="1667"/>
                    </a:lnTo>
                    <a:lnTo>
                      <a:pt x="1135" y="1678"/>
                    </a:lnTo>
                    <a:lnTo>
                      <a:pt x="1138" y="1688"/>
                    </a:lnTo>
                    <a:lnTo>
                      <a:pt x="1145" y="1688"/>
                    </a:lnTo>
                    <a:lnTo>
                      <a:pt x="1148" y="1693"/>
                    </a:lnTo>
                    <a:lnTo>
                      <a:pt x="1150" y="1703"/>
                    </a:lnTo>
                    <a:lnTo>
                      <a:pt x="1159" y="1716"/>
                    </a:lnTo>
                    <a:lnTo>
                      <a:pt x="1170" y="1720"/>
                    </a:lnTo>
                    <a:lnTo>
                      <a:pt x="1175" y="1708"/>
                    </a:lnTo>
                    <a:lnTo>
                      <a:pt x="1175" y="1720"/>
                    </a:lnTo>
                    <a:lnTo>
                      <a:pt x="1181" y="1722"/>
                    </a:lnTo>
                    <a:lnTo>
                      <a:pt x="1185" y="1730"/>
                    </a:lnTo>
                    <a:lnTo>
                      <a:pt x="1196" y="1735"/>
                    </a:lnTo>
                    <a:lnTo>
                      <a:pt x="1205" y="1732"/>
                    </a:lnTo>
                    <a:lnTo>
                      <a:pt x="1213" y="1740"/>
                    </a:lnTo>
                    <a:lnTo>
                      <a:pt x="1236" y="1741"/>
                    </a:lnTo>
                    <a:lnTo>
                      <a:pt x="1238" y="1748"/>
                    </a:lnTo>
                    <a:lnTo>
                      <a:pt x="1249" y="1758"/>
                    </a:lnTo>
                    <a:lnTo>
                      <a:pt x="1254" y="1759"/>
                    </a:lnTo>
                    <a:lnTo>
                      <a:pt x="1267" y="1758"/>
                    </a:lnTo>
                    <a:lnTo>
                      <a:pt x="1280" y="1751"/>
                    </a:lnTo>
                    <a:lnTo>
                      <a:pt x="1306" y="1779"/>
                    </a:lnTo>
                    <a:lnTo>
                      <a:pt x="1325" y="1776"/>
                    </a:lnTo>
                    <a:lnTo>
                      <a:pt x="1323" y="1768"/>
                    </a:lnTo>
                    <a:lnTo>
                      <a:pt x="1317" y="1759"/>
                    </a:lnTo>
                    <a:lnTo>
                      <a:pt x="1317" y="1753"/>
                    </a:lnTo>
                    <a:lnTo>
                      <a:pt x="1320" y="1747"/>
                    </a:lnTo>
                    <a:lnTo>
                      <a:pt x="1322" y="1735"/>
                    </a:lnTo>
                    <a:lnTo>
                      <a:pt x="1319" y="1726"/>
                    </a:lnTo>
                    <a:lnTo>
                      <a:pt x="1301" y="1705"/>
                    </a:lnTo>
                    <a:lnTo>
                      <a:pt x="1285" y="1692"/>
                    </a:lnTo>
                    <a:lnTo>
                      <a:pt x="1279" y="1683"/>
                    </a:lnTo>
                    <a:lnTo>
                      <a:pt x="1270" y="1679"/>
                    </a:lnTo>
                    <a:lnTo>
                      <a:pt x="1253" y="1665"/>
                    </a:lnTo>
                    <a:lnTo>
                      <a:pt x="1249" y="1652"/>
                    </a:lnTo>
                    <a:lnTo>
                      <a:pt x="1236" y="1645"/>
                    </a:lnTo>
                    <a:lnTo>
                      <a:pt x="1236" y="1633"/>
                    </a:lnTo>
                    <a:lnTo>
                      <a:pt x="1224" y="1635"/>
                    </a:lnTo>
                    <a:lnTo>
                      <a:pt x="1220" y="1622"/>
                    </a:lnTo>
                    <a:lnTo>
                      <a:pt x="1216" y="1619"/>
                    </a:lnTo>
                    <a:lnTo>
                      <a:pt x="1213" y="1622"/>
                    </a:lnTo>
                    <a:lnTo>
                      <a:pt x="1210" y="1618"/>
                    </a:lnTo>
                    <a:lnTo>
                      <a:pt x="1188" y="1587"/>
                    </a:lnTo>
                    <a:lnTo>
                      <a:pt x="1178" y="1577"/>
                    </a:lnTo>
                    <a:lnTo>
                      <a:pt x="1167" y="1557"/>
                    </a:lnTo>
                    <a:lnTo>
                      <a:pt x="1180" y="1552"/>
                    </a:lnTo>
                    <a:lnTo>
                      <a:pt x="1197" y="1565"/>
                    </a:lnTo>
                    <a:lnTo>
                      <a:pt x="1216" y="1587"/>
                    </a:lnTo>
                    <a:lnTo>
                      <a:pt x="1231" y="1590"/>
                    </a:lnTo>
                    <a:lnTo>
                      <a:pt x="1227" y="1579"/>
                    </a:lnTo>
                    <a:lnTo>
                      <a:pt x="1236" y="1576"/>
                    </a:lnTo>
                    <a:lnTo>
                      <a:pt x="1258" y="1612"/>
                    </a:lnTo>
                    <a:lnTo>
                      <a:pt x="1269" y="1618"/>
                    </a:lnTo>
                    <a:lnTo>
                      <a:pt x="1280" y="1619"/>
                    </a:lnTo>
                    <a:lnTo>
                      <a:pt x="1287" y="1641"/>
                    </a:lnTo>
                    <a:lnTo>
                      <a:pt x="1318" y="1641"/>
                    </a:lnTo>
                    <a:lnTo>
                      <a:pt x="1330" y="1657"/>
                    </a:lnTo>
                    <a:lnTo>
                      <a:pt x="1335" y="1649"/>
                    </a:lnTo>
                    <a:lnTo>
                      <a:pt x="1341" y="1654"/>
                    </a:lnTo>
                    <a:lnTo>
                      <a:pt x="1350" y="1657"/>
                    </a:lnTo>
                    <a:lnTo>
                      <a:pt x="1356" y="1649"/>
                    </a:lnTo>
                    <a:lnTo>
                      <a:pt x="1360" y="1651"/>
                    </a:lnTo>
                    <a:lnTo>
                      <a:pt x="1361" y="1657"/>
                    </a:lnTo>
                    <a:lnTo>
                      <a:pt x="1367" y="1668"/>
                    </a:lnTo>
                    <a:lnTo>
                      <a:pt x="1376" y="1663"/>
                    </a:lnTo>
                    <a:lnTo>
                      <a:pt x="1376" y="1670"/>
                    </a:lnTo>
                    <a:lnTo>
                      <a:pt x="1372" y="1679"/>
                    </a:lnTo>
                    <a:lnTo>
                      <a:pt x="1371" y="1684"/>
                    </a:lnTo>
                    <a:lnTo>
                      <a:pt x="1382" y="1690"/>
                    </a:lnTo>
                    <a:lnTo>
                      <a:pt x="1387" y="1700"/>
                    </a:lnTo>
                    <a:lnTo>
                      <a:pt x="1394" y="1698"/>
                    </a:lnTo>
                    <a:lnTo>
                      <a:pt x="1390" y="1690"/>
                    </a:lnTo>
                    <a:lnTo>
                      <a:pt x="1389" y="1683"/>
                    </a:lnTo>
                    <a:lnTo>
                      <a:pt x="1382" y="1666"/>
                    </a:lnTo>
                    <a:lnTo>
                      <a:pt x="1380" y="1659"/>
                    </a:lnTo>
                    <a:lnTo>
                      <a:pt x="1384" y="1651"/>
                    </a:lnTo>
                    <a:lnTo>
                      <a:pt x="1393" y="1654"/>
                    </a:lnTo>
                    <a:lnTo>
                      <a:pt x="1400" y="1662"/>
                    </a:lnTo>
                    <a:lnTo>
                      <a:pt x="1410" y="1665"/>
                    </a:lnTo>
                    <a:lnTo>
                      <a:pt x="1412" y="1657"/>
                    </a:lnTo>
                    <a:lnTo>
                      <a:pt x="1411" y="1651"/>
                    </a:lnTo>
                    <a:lnTo>
                      <a:pt x="1408" y="1649"/>
                    </a:lnTo>
                    <a:lnTo>
                      <a:pt x="1408" y="1645"/>
                    </a:lnTo>
                    <a:lnTo>
                      <a:pt x="1403" y="1643"/>
                    </a:lnTo>
                    <a:lnTo>
                      <a:pt x="1393" y="1644"/>
                    </a:lnTo>
                    <a:lnTo>
                      <a:pt x="1387" y="1625"/>
                    </a:lnTo>
                    <a:lnTo>
                      <a:pt x="1380" y="1613"/>
                    </a:lnTo>
                    <a:lnTo>
                      <a:pt x="1383" y="1606"/>
                    </a:lnTo>
                    <a:lnTo>
                      <a:pt x="1383" y="1589"/>
                    </a:lnTo>
                    <a:lnTo>
                      <a:pt x="1395" y="1598"/>
                    </a:lnTo>
                    <a:lnTo>
                      <a:pt x="1406" y="1612"/>
                    </a:lnTo>
                    <a:lnTo>
                      <a:pt x="1408" y="1607"/>
                    </a:lnTo>
                    <a:lnTo>
                      <a:pt x="1405" y="1593"/>
                    </a:lnTo>
                    <a:lnTo>
                      <a:pt x="1409" y="1589"/>
                    </a:lnTo>
                    <a:lnTo>
                      <a:pt x="1409" y="1570"/>
                    </a:lnTo>
                    <a:lnTo>
                      <a:pt x="1411" y="1560"/>
                    </a:lnTo>
                    <a:lnTo>
                      <a:pt x="1405" y="1547"/>
                    </a:lnTo>
                    <a:lnTo>
                      <a:pt x="1401" y="1520"/>
                    </a:lnTo>
                    <a:lnTo>
                      <a:pt x="1388" y="1518"/>
                    </a:lnTo>
                    <a:lnTo>
                      <a:pt x="1374" y="1511"/>
                    </a:lnTo>
                    <a:lnTo>
                      <a:pt x="1368" y="1505"/>
                    </a:lnTo>
                    <a:lnTo>
                      <a:pt x="1367" y="1485"/>
                    </a:lnTo>
                    <a:lnTo>
                      <a:pt x="1379" y="1482"/>
                    </a:lnTo>
                    <a:lnTo>
                      <a:pt x="1383" y="1464"/>
                    </a:lnTo>
                    <a:lnTo>
                      <a:pt x="1380" y="1450"/>
                    </a:lnTo>
                    <a:lnTo>
                      <a:pt x="1367" y="1453"/>
                    </a:lnTo>
                    <a:lnTo>
                      <a:pt x="1368" y="1445"/>
                    </a:lnTo>
                    <a:lnTo>
                      <a:pt x="1366" y="1436"/>
                    </a:lnTo>
                    <a:lnTo>
                      <a:pt x="1362" y="1434"/>
                    </a:lnTo>
                    <a:lnTo>
                      <a:pt x="1346" y="1447"/>
                    </a:lnTo>
                    <a:lnTo>
                      <a:pt x="1346" y="1425"/>
                    </a:lnTo>
                    <a:lnTo>
                      <a:pt x="1344" y="1414"/>
                    </a:lnTo>
                    <a:lnTo>
                      <a:pt x="1331" y="1413"/>
                    </a:lnTo>
                    <a:lnTo>
                      <a:pt x="1315" y="1426"/>
                    </a:lnTo>
                    <a:lnTo>
                      <a:pt x="1308" y="1420"/>
                    </a:lnTo>
                    <a:lnTo>
                      <a:pt x="1320" y="1404"/>
                    </a:lnTo>
                    <a:lnTo>
                      <a:pt x="1312" y="1405"/>
                    </a:lnTo>
                    <a:lnTo>
                      <a:pt x="1299" y="1402"/>
                    </a:lnTo>
                    <a:lnTo>
                      <a:pt x="1291" y="1404"/>
                    </a:lnTo>
                    <a:lnTo>
                      <a:pt x="1288" y="1421"/>
                    </a:lnTo>
                    <a:lnTo>
                      <a:pt x="1283" y="1402"/>
                    </a:lnTo>
                    <a:lnTo>
                      <a:pt x="1275" y="1388"/>
                    </a:lnTo>
                    <a:lnTo>
                      <a:pt x="1275" y="1382"/>
                    </a:lnTo>
                    <a:lnTo>
                      <a:pt x="1271" y="1371"/>
                    </a:lnTo>
                    <a:lnTo>
                      <a:pt x="1258" y="1367"/>
                    </a:lnTo>
                    <a:lnTo>
                      <a:pt x="1258" y="1363"/>
                    </a:lnTo>
                    <a:lnTo>
                      <a:pt x="1263" y="1354"/>
                    </a:lnTo>
                    <a:lnTo>
                      <a:pt x="1256" y="1347"/>
                    </a:lnTo>
                    <a:lnTo>
                      <a:pt x="1263" y="1344"/>
                    </a:lnTo>
                    <a:lnTo>
                      <a:pt x="1253" y="1334"/>
                    </a:lnTo>
                    <a:lnTo>
                      <a:pt x="1252" y="1326"/>
                    </a:lnTo>
                    <a:lnTo>
                      <a:pt x="1256" y="1316"/>
                    </a:lnTo>
                    <a:lnTo>
                      <a:pt x="1240" y="1311"/>
                    </a:lnTo>
                    <a:lnTo>
                      <a:pt x="1221" y="1321"/>
                    </a:lnTo>
                    <a:lnTo>
                      <a:pt x="1220" y="1316"/>
                    </a:lnTo>
                    <a:lnTo>
                      <a:pt x="1224" y="1299"/>
                    </a:lnTo>
                    <a:lnTo>
                      <a:pt x="1221" y="1280"/>
                    </a:lnTo>
                    <a:lnTo>
                      <a:pt x="1229" y="1278"/>
                    </a:lnTo>
                    <a:lnTo>
                      <a:pt x="1236" y="1280"/>
                    </a:lnTo>
                    <a:lnTo>
                      <a:pt x="1252" y="1272"/>
                    </a:lnTo>
                    <a:lnTo>
                      <a:pt x="1263" y="1272"/>
                    </a:lnTo>
                    <a:lnTo>
                      <a:pt x="1256" y="1254"/>
                    </a:lnTo>
                    <a:lnTo>
                      <a:pt x="1242" y="1240"/>
                    </a:lnTo>
                    <a:lnTo>
                      <a:pt x="1222" y="1236"/>
                    </a:lnTo>
                    <a:lnTo>
                      <a:pt x="1215" y="1230"/>
                    </a:lnTo>
                    <a:lnTo>
                      <a:pt x="1209" y="1211"/>
                    </a:lnTo>
                    <a:lnTo>
                      <a:pt x="1226" y="1213"/>
                    </a:lnTo>
                    <a:lnTo>
                      <a:pt x="1221" y="1203"/>
                    </a:lnTo>
                    <a:lnTo>
                      <a:pt x="1231" y="1202"/>
                    </a:lnTo>
                    <a:lnTo>
                      <a:pt x="1253" y="1224"/>
                    </a:lnTo>
                    <a:lnTo>
                      <a:pt x="1260" y="1224"/>
                    </a:lnTo>
                    <a:lnTo>
                      <a:pt x="1252" y="1204"/>
                    </a:lnTo>
                    <a:lnTo>
                      <a:pt x="1260" y="1205"/>
                    </a:lnTo>
                    <a:lnTo>
                      <a:pt x="1247" y="1192"/>
                    </a:lnTo>
                    <a:lnTo>
                      <a:pt x="1253" y="1183"/>
                    </a:lnTo>
                    <a:lnTo>
                      <a:pt x="1265" y="1192"/>
                    </a:lnTo>
                    <a:lnTo>
                      <a:pt x="1277" y="1194"/>
                    </a:lnTo>
                    <a:lnTo>
                      <a:pt x="1279" y="1211"/>
                    </a:lnTo>
                    <a:lnTo>
                      <a:pt x="1272" y="1220"/>
                    </a:lnTo>
                    <a:lnTo>
                      <a:pt x="1288" y="1224"/>
                    </a:lnTo>
                    <a:lnTo>
                      <a:pt x="1317" y="1245"/>
                    </a:lnTo>
                    <a:lnTo>
                      <a:pt x="1329" y="1251"/>
                    </a:lnTo>
                    <a:lnTo>
                      <a:pt x="1333" y="1272"/>
                    </a:lnTo>
                    <a:lnTo>
                      <a:pt x="1350" y="1272"/>
                    </a:lnTo>
                    <a:lnTo>
                      <a:pt x="1362" y="1265"/>
                    </a:lnTo>
                    <a:lnTo>
                      <a:pt x="1358" y="1283"/>
                    </a:lnTo>
                    <a:lnTo>
                      <a:pt x="1362" y="1306"/>
                    </a:lnTo>
                    <a:lnTo>
                      <a:pt x="1366" y="1315"/>
                    </a:lnTo>
                    <a:lnTo>
                      <a:pt x="1384" y="1340"/>
                    </a:lnTo>
                    <a:lnTo>
                      <a:pt x="1400" y="1332"/>
                    </a:lnTo>
                    <a:lnTo>
                      <a:pt x="1403" y="1343"/>
                    </a:lnTo>
                    <a:lnTo>
                      <a:pt x="1395" y="1359"/>
                    </a:lnTo>
                    <a:lnTo>
                      <a:pt x="1405" y="1375"/>
                    </a:lnTo>
                    <a:lnTo>
                      <a:pt x="1422" y="1365"/>
                    </a:lnTo>
                    <a:lnTo>
                      <a:pt x="1430" y="1388"/>
                    </a:lnTo>
                    <a:lnTo>
                      <a:pt x="1442" y="1380"/>
                    </a:lnTo>
                    <a:lnTo>
                      <a:pt x="1446" y="1392"/>
                    </a:lnTo>
                    <a:lnTo>
                      <a:pt x="1451" y="1403"/>
                    </a:lnTo>
                    <a:lnTo>
                      <a:pt x="1459" y="1409"/>
                    </a:lnTo>
                    <a:lnTo>
                      <a:pt x="1465" y="1386"/>
                    </a:lnTo>
                    <a:lnTo>
                      <a:pt x="1466" y="1374"/>
                    </a:lnTo>
                    <a:lnTo>
                      <a:pt x="1470" y="1359"/>
                    </a:lnTo>
                    <a:lnTo>
                      <a:pt x="1479" y="1358"/>
                    </a:lnTo>
                    <a:lnTo>
                      <a:pt x="1475" y="1339"/>
                    </a:lnTo>
                    <a:lnTo>
                      <a:pt x="1466" y="1311"/>
                    </a:lnTo>
                    <a:lnTo>
                      <a:pt x="1468" y="1297"/>
                    </a:lnTo>
                    <a:lnTo>
                      <a:pt x="1491" y="1320"/>
                    </a:lnTo>
                    <a:lnTo>
                      <a:pt x="1506" y="1321"/>
                    </a:lnTo>
                    <a:lnTo>
                      <a:pt x="1508" y="1310"/>
                    </a:lnTo>
                    <a:lnTo>
                      <a:pt x="1512" y="1299"/>
                    </a:lnTo>
                    <a:lnTo>
                      <a:pt x="1523" y="1294"/>
                    </a:lnTo>
                    <a:lnTo>
                      <a:pt x="1524" y="1269"/>
                    </a:lnTo>
                    <a:lnTo>
                      <a:pt x="1541" y="1263"/>
                    </a:lnTo>
                    <a:lnTo>
                      <a:pt x="1533" y="1251"/>
                    </a:lnTo>
                    <a:lnTo>
                      <a:pt x="1512" y="1254"/>
                    </a:lnTo>
                    <a:lnTo>
                      <a:pt x="1514" y="1241"/>
                    </a:lnTo>
                    <a:lnTo>
                      <a:pt x="1527" y="1242"/>
                    </a:lnTo>
                    <a:lnTo>
                      <a:pt x="1529" y="1229"/>
                    </a:lnTo>
                    <a:lnTo>
                      <a:pt x="1513" y="1224"/>
                    </a:lnTo>
                    <a:lnTo>
                      <a:pt x="1525" y="1218"/>
                    </a:lnTo>
                    <a:lnTo>
                      <a:pt x="1549" y="1232"/>
                    </a:lnTo>
                    <a:lnTo>
                      <a:pt x="1562" y="1232"/>
                    </a:lnTo>
                    <a:lnTo>
                      <a:pt x="1567" y="1224"/>
                    </a:lnTo>
                    <a:lnTo>
                      <a:pt x="1557" y="1211"/>
                    </a:lnTo>
                    <a:lnTo>
                      <a:pt x="1560" y="1207"/>
                    </a:lnTo>
                    <a:lnTo>
                      <a:pt x="1564" y="1197"/>
                    </a:lnTo>
                    <a:lnTo>
                      <a:pt x="1573" y="1193"/>
                    </a:lnTo>
                    <a:lnTo>
                      <a:pt x="1581" y="1182"/>
                    </a:lnTo>
                    <a:lnTo>
                      <a:pt x="1573" y="1165"/>
                    </a:lnTo>
                    <a:lnTo>
                      <a:pt x="1555" y="1144"/>
                    </a:lnTo>
                    <a:lnTo>
                      <a:pt x="1544" y="1139"/>
                    </a:lnTo>
                    <a:lnTo>
                      <a:pt x="1535" y="1132"/>
                    </a:lnTo>
                    <a:lnTo>
                      <a:pt x="1523" y="1134"/>
                    </a:lnTo>
                    <a:lnTo>
                      <a:pt x="1513" y="1130"/>
                    </a:lnTo>
                    <a:lnTo>
                      <a:pt x="1496" y="1132"/>
                    </a:lnTo>
                    <a:lnTo>
                      <a:pt x="1474" y="1144"/>
                    </a:lnTo>
                    <a:lnTo>
                      <a:pt x="1480" y="1112"/>
                    </a:lnTo>
                    <a:lnTo>
                      <a:pt x="1490" y="1100"/>
                    </a:lnTo>
                    <a:lnTo>
                      <a:pt x="1489" y="1089"/>
                    </a:lnTo>
                    <a:lnTo>
                      <a:pt x="1478" y="1087"/>
                    </a:lnTo>
                    <a:lnTo>
                      <a:pt x="1471" y="1095"/>
                    </a:lnTo>
                    <a:lnTo>
                      <a:pt x="1439" y="1100"/>
                    </a:lnTo>
                    <a:lnTo>
                      <a:pt x="1426" y="1098"/>
                    </a:lnTo>
                    <a:lnTo>
                      <a:pt x="1435" y="1091"/>
                    </a:lnTo>
                    <a:lnTo>
                      <a:pt x="1422" y="1087"/>
                    </a:lnTo>
                    <a:lnTo>
                      <a:pt x="1427" y="1081"/>
                    </a:lnTo>
                    <a:lnTo>
                      <a:pt x="1441" y="1080"/>
                    </a:lnTo>
                    <a:lnTo>
                      <a:pt x="1441" y="1070"/>
                    </a:lnTo>
                    <a:lnTo>
                      <a:pt x="1423" y="1035"/>
                    </a:lnTo>
                    <a:lnTo>
                      <a:pt x="1416" y="1022"/>
                    </a:lnTo>
                    <a:lnTo>
                      <a:pt x="1410" y="1017"/>
                    </a:lnTo>
                    <a:lnTo>
                      <a:pt x="1401" y="1011"/>
                    </a:lnTo>
                    <a:lnTo>
                      <a:pt x="1379" y="1016"/>
                    </a:lnTo>
                    <a:lnTo>
                      <a:pt x="1374" y="1010"/>
                    </a:lnTo>
                    <a:lnTo>
                      <a:pt x="1377" y="999"/>
                    </a:lnTo>
                    <a:lnTo>
                      <a:pt x="1382" y="993"/>
                    </a:lnTo>
                    <a:lnTo>
                      <a:pt x="1383" y="979"/>
                    </a:lnTo>
                    <a:lnTo>
                      <a:pt x="1363" y="984"/>
                    </a:lnTo>
                    <a:lnTo>
                      <a:pt x="1342" y="985"/>
                    </a:lnTo>
                    <a:lnTo>
                      <a:pt x="1329" y="1000"/>
                    </a:lnTo>
                    <a:lnTo>
                      <a:pt x="1323" y="989"/>
                    </a:lnTo>
                    <a:lnTo>
                      <a:pt x="1312" y="985"/>
                    </a:lnTo>
                    <a:lnTo>
                      <a:pt x="1314" y="976"/>
                    </a:lnTo>
                    <a:lnTo>
                      <a:pt x="1324" y="968"/>
                    </a:lnTo>
                    <a:lnTo>
                      <a:pt x="1315" y="952"/>
                    </a:lnTo>
                    <a:lnTo>
                      <a:pt x="1297" y="957"/>
                    </a:lnTo>
                    <a:lnTo>
                      <a:pt x="1283" y="958"/>
                    </a:lnTo>
                    <a:lnTo>
                      <a:pt x="1279" y="952"/>
                    </a:lnTo>
                    <a:lnTo>
                      <a:pt x="1285" y="940"/>
                    </a:lnTo>
                    <a:lnTo>
                      <a:pt x="1288" y="929"/>
                    </a:lnTo>
                    <a:lnTo>
                      <a:pt x="1279" y="923"/>
                    </a:lnTo>
                    <a:lnTo>
                      <a:pt x="1252" y="918"/>
                    </a:lnTo>
                    <a:lnTo>
                      <a:pt x="1216" y="908"/>
                    </a:lnTo>
                    <a:lnTo>
                      <a:pt x="1204" y="902"/>
                    </a:lnTo>
                    <a:lnTo>
                      <a:pt x="1199" y="893"/>
                    </a:lnTo>
                    <a:lnTo>
                      <a:pt x="1215" y="893"/>
                    </a:lnTo>
                    <a:lnTo>
                      <a:pt x="1216" y="885"/>
                    </a:lnTo>
                    <a:lnTo>
                      <a:pt x="1233" y="882"/>
                    </a:lnTo>
                    <a:lnTo>
                      <a:pt x="1224" y="875"/>
                    </a:lnTo>
                    <a:lnTo>
                      <a:pt x="1226" y="870"/>
                    </a:lnTo>
                    <a:lnTo>
                      <a:pt x="1209" y="852"/>
                    </a:lnTo>
                    <a:lnTo>
                      <a:pt x="1210" y="842"/>
                    </a:lnTo>
                    <a:lnTo>
                      <a:pt x="1228" y="843"/>
                    </a:lnTo>
                    <a:lnTo>
                      <a:pt x="1231" y="836"/>
                    </a:lnTo>
                    <a:lnTo>
                      <a:pt x="1220" y="826"/>
                    </a:lnTo>
                    <a:lnTo>
                      <a:pt x="1202" y="815"/>
                    </a:lnTo>
                    <a:lnTo>
                      <a:pt x="1188" y="816"/>
                    </a:lnTo>
                    <a:lnTo>
                      <a:pt x="1186" y="807"/>
                    </a:lnTo>
                    <a:lnTo>
                      <a:pt x="1202" y="804"/>
                    </a:lnTo>
                    <a:lnTo>
                      <a:pt x="1207" y="807"/>
                    </a:lnTo>
                    <a:lnTo>
                      <a:pt x="1215" y="804"/>
                    </a:lnTo>
                    <a:lnTo>
                      <a:pt x="1215" y="791"/>
                    </a:lnTo>
                    <a:lnTo>
                      <a:pt x="1248" y="812"/>
                    </a:lnTo>
                    <a:lnTo>
                      <a:pt x="1263" y="812"/>
                    </a:lnTo>
                    <a:lnTo>
                      <a:pt x="1280" y="805"/>
                    </a:lnTo>
                    <a:lnTo>
                      <a:pt x="1295" y="811"/>
                    </a:lnTo>
                    <a:lnTo>
                      <a:pt x="1299" y="802"/>
                    </a:lnTo>
                    <a:lnTo>
                      <a:pt x="1299" y="793"/>
                    </a:lnTo>
                    <a:lnTo>
                      <a:pt x="1286" y="779"/>
                    </a:lnTo>
                    <a:lnTo>
                      <a:pt x="1269" y="768"/>
                    </a:lnTo>
                    <a:lnTo>
                      <a:pt x="1249" y="766"/>
                    </a:lnTo>
                    <a:lnTo>
                      <a:pt x="1228" y="767"/>
                    </a:lnTo>
                    <a:lnTo>
                      <a:pt x="1211" y="757"/>
                    </a:lnTo>
                    <a:lnTo>
                      <a:pt x="1206" y="769"/>
                    </a:lnTo>
                    <a:lnTo>
                      <a:pt x="1191" y="752"/>
                    </a:lnTo>
                    <a:lnTo>
                      <a:pt x="1178" y="743"/>
                    </a:lnTo>
                    <a:lnTo>
                      <a:pt x="1169" y="751"/>
                    </a:lnTo>
                    <a:lnTo>
                      <a:pt x="1180" y="735"/>
                    </a:lnTo>
                    <a:lnTo>
                      <a:pt x="1201" y="736"/>
                    </a:lnTo>
                    <a:lnTo>
                      <a:pt x="1215" y="729"/>
                    </a:lnTo>
                    <a:lnTo>
                      <a:pt x="1222" y="716"/>
                    </a:lnTo>
                    <a:lnTo>
                      <a:pt x="1238" y="713"/>
                    </a:lnTo>
                    <a:lnTo>
                      <a:pt x="1258" y="723"/>
                    </a:lnTo>
                    <a:lnTo>
                      <a:pt x="1267" y="705"/>
                    </a:lnTo>
                    <a:lnTo>
                      <a:pt x="1261" y="691"/>
                    </a:lnTo>
                    <a:lnTo>
                      <a:pt x="1226" y="641"/>
                    </a:lnTo>
                    <a:lnTo>
                      <a:pt x="1207" y="632"/>
                    </a:lnTo>
                    <a:lnTo>
                      <a:pt x="1200" y="646"/>
                    </a:lnTo>
                    <a:lnTo>
                      <a:pt x="1201" y="661"/>
                    </a:lnTo>
                    <a:lnTo>
                      <a:pt x="1185" y="673"/>
                    </a:lnTo>
                    <a:lnTo>
                      <a:pt x="1178" y="688"/>
                    </a:lnTo>
                    <a:lnTo>
                      <a:pt x="1161" y="687"/>
                    </a:lnTo>
                    <a:lnTo>
                      <a:pt x="1178" y="661"/>
                    </a:lnTo>
                    <a:lnTo>
                      <a:pt x="1178" y="649"/>
                    </a:lnTo>
                    <a:lnTo>
                      <a:pt x="1142" y="651"/>
                    </a:lnTo>
                    <a:lnTo>
                      <a:pt x="1130" y="660"/>
                    </a:lnTo>
                    <a:lnTo>
                      <a:pt x="1125" y="653"/>
                    </a:lnTo>
                    <a:lnTo>
                      <a:pt x="1140" y="640"/>
                    </a:lnTo>
                    <a:lnTo>
                      <a:pt x="1169" y="628"/>
                    </a:lnTo>
                    <a:lnTo>
                      <a:pt x="1178" y="606"/>
                    </a:lnTo>
                    <a:lnTo>
                      <a:pt x="1188" y="619"/>
                    </a:lnTo>
                    <a:lnTo>
                      <a:pt x="1190" y="606"/>
                    </a:lnTo>
                    <a:lnTo>
                      <a:pt x="1190" y="585"/>
                    </a:lnTo>
                    <a:lnTo>
                      <a:pt x="1154" y="570"/>
                    </a:lnTo>
                    <a:lnTo>
                      <a:pt x="1143" y="560"/>
                    </a:lnTo>
                    <a:lnTo>
                      <a:pt x="1131" y="557"/>
                    </a:lnTo>
                    <a:lnTo>
                      <a:pt x="1111" y="563"/>
                    </a:lnTo>
                    <a:lnTo>
                      <a:pt x="1099" y="580"/>
                    </a:lnTo>
                    <a:lnTo>
                      <a:pt x="1093" y="585"/>
                    </a:lnTo>
                    <a:lnTo>
                      <a:pt x="1083" y="597"/>
                    </a:lnTo>
                    <a:lnTo>
                      <a:pt x="1083" y="591"/>
                    </a:lnTo>
                    <a:lnTo>
                      <a:pt x="1089" y="575"/>
                    </a:lnTo>
                    <a:lnTo>
                      <a:pt x="1102" y="563"/>
                    </a:lnTo>
                    <a:lnTo>
                      <a:pt x="1110" y="542"/>
                    </a:lnTo>
                    <a:lnTo>
                      <a:pt x="1102" y="546"/>
                    </a:lnTo>
                    <a:lnTo>
                      <a:pt x="1091" y="556"/>
                    </a:lnTo>
                    <a:lnTo>
                      <a:pt x="1076" y="560"/>
                    </a:lnTo>
                    <a:lnTo>
                      <a:pt x="1057" y="575"/>
                    </a:lnTo>
                    <a:lnTo>
                      <a:pt x="1059" y="564"/>
                    </a:lnTo>
                    <a:lnTo>
                      <a:pt x="1066" y="552"/>
                    </a:lnTo>
                    <a:lnTo>
                      <a:pt x="1075" y="528"/>
                    </a:lnTo>
                    <a:lnTo>
                      <a:pt x="1071" y="509"/>
                    </a:lnTo>
                    <a:lnTo>
                      <a:pt x="1060" y="506"/>
                    </a:lnTo>
                    <a:lnTo>
                      <a:pt x="1044" y="520"/>
                    </a:lnTo>
                    <a:lnTo>
                      <a:pt x="1028" y="525"/>
                    </a:lnTo>
                    <a:lnTo>
                      <a:pt x="1021" y="513"/>
                    </a:lnTo>
                    <a:lnTo>
                      <a:pt x="990" y="506"/>
                    </a:lnTo>
                    <a:lnTo>
                      <a:pt x="1018" y="500"/>
                    </a:lnTo>
                    <a:lnTo>
                      <a:pt x="1034" y="501"/>
                    </a:lnTo>
                    <a:lnTo>
                      <a:pt x="1041" y="489"/>
                    </a:lnTo>
                    <a:lnTo>
                      <a:pt x="1048" y="477"/>
                    </a:lnTo>
                    <a:lnTo>
                      <a:pt x="1041" y="455"/>
                    </a:lnTo>
                    <a:lnTo>
                      <a:pt x="1028" y="431"/>
                    </a:lnTo>
                    <a:lnTo>
                      <a:pt x="986" y="412"/>
                    </a:lnTo>
                    <a:lnTo>
                      <a:pt x="968" y="393"/>
                    </a:lnTo>
                    <a:lnTo>
                      <a:pt x="965" y="395"/>
                    </a:lnTo>
                    <a:lnTo>
                      <a:pt x="962" y="412"/>
                    </a:lnTo>
                    <a:lnTo>
                      <a:pt x="949" y="425"/>
                    </a:lnTo>
                    <a:lnTo>
                      <a:pt x="935" y="419"/>
                    </a:lnTo>
                    <a:lnTo>
                      <a:pt x="922" y="423"/>
                    </a:lnTo>
                    <a:lnTo>
                      <a:pt x="928" y="454"/>
                    </a:lnTo>
                    <a:lnTo>
                      <a:pt x="927" y="463"/>
                    </a:lnTo>
                    <a:lnTo>
                      <a:pt x="926" y="455"/>
                    </a:lnTo>
                    <a:lnTo>
                      <a:pt x="914" y="457"/>
                    </a:lnTo>
                    <a:lnTo>
                      <a:pt x="912" y="452"/>
                    </a:lnTo>
                    <a:lnTo>
                      <a:pt x="904" y="443"/>
                    </a:lnTo>
                    <a:lnTo>
                      <a:pt x="906" y="419"/>
                    </a:lnTo>
                    <a:lnTo>
                      <a:pt x="896" y="418"/>
                    </a:lnTo>
                    <a:lnTo>
                      <a:pt x="882" y="438"/>
                    </a:lnTo>
                    <a:lnTo>
                      <a:pt x="895" y="408"/>
                    </a:lnTo>
                    <a:lnTo>
                      <a:pt x="912" y="385"/>
                    </a:lnTo>
                    <a:lnTo>
                      <a:pt x="910" y="379"/>
                    </a:lnTo>
                    <a:lnTo>
                      <a:pt x="883" y="385"/>
                    </a:lnTo>
                    <a:lnTo>
                      <a:pt x="867" y="385"/>
                    </a:lnTo>
                    <a:lnTo>
                      <a:pt x="851" y="406"/>
                    </a:lnTo>
                    <a:lnTo>
                      <a:pt x="844" y="411"/>
                    </a:lnTo>
                    <a:lnTo>
                      <a:pt x="845" y="391"/>
                    </a:lnTo>
                    <a:lnTo>
                      <a:pt x="829" y="401"/>
                    </a:lnTo>
                    <a:lnTo>
                      <a:pt x="846" y="381"/>
                    </a:lnTo>
                    <a:lnTo>
                      <a:pt x="863" y="370"/>
                    </a:lnTo>
                    <a:lnTo>
                      <a:pt x="871" y="357"/>
                    </a:lnTo>
                    <a:lnTo>
                      <a:pt x="867" y="334"/>
                    </a:lnTo>
                    <a:lnTo>
                      <a:pt x="846" y="328"/>
                    </a:lnTo>
                    <a:lnTo>
                      <a:pt x="825" y="328"/>
                    </a:lnTo>
                    <a:lnTo>
                      <a:pt x="819" y="322"/>
                    </a:lnTo>
                    <a:lnTo>
                      <a:pt x="831" y="305"/>
                    </a:lnTo>
                    <a:lnTo>
                      <a:pt x="828" y="289"/>
                    </a:lnTo>
                    <a:lnTo>
                      <a:pt x="818" y="266"/>
                    </a:lnTo>
                    <a:lnTo>
                      <a:pt x="808" y="259"/>
                    </a:lnTo>
                    <a:lnTo>
                      <a:pt x="812" y="250"/>
                    </a:lnTo>
                    <a:lnTo>
                      <a:pt x="791" y="240"/>
                    </a:lnTo>
                    <a:lnTo>
                      <a:pt x="771" y="239"/>
                    </a:lnTo>
                    <a:lnTo>
                      <a:pt x="712" y="209"/>
                    </a:lnTo>
                    <a:lnTo>
                      <a:pt x="685" y="208"/>
                    </a:lnTo>
                    <a:lnTo>
                      <a:pt x="656" y="221"/>
                    </a:lnTo>
                    <a:lnTo>
                      <a:pt x="631" y="245"/>
                    </a:lnTo>
                    <a:lnTo>
                      <a:pt x="630" y="266"/>
                    </a:lnTo>
                    <a:lnTo>
                      <a:pt x="646" y="280"/>
                    </a:lnTo>
                    <a:lnTo>
                      <a:pt x="634" y="285"/>
                    </a:lnTo>
                    <a:lnTo>
                      <a:pt x="618" y="285"/>
                    </a:lnTo>
                    <a:lnTo>
                      <a:pt x="607" y="300"/>
                    </a:lnTo>
                    <a:lnTo>
                      <a:pt x="588" y="274"/>
                    </a:lnTo>
                    <a:lnTo>
                      <a:pt x="575" y="289"/>
                    </a:lnTo>
                    <a:lnTo>
                      <a:pt x="565" y="283"/>
                    </a:lnTo>
                    <a:lnTo>
                      <a:pt x="566" y="267"/>
                    </a:lnTo>
                    <a:lnTo>
                      <a:pt x="562" y="251"/>
                    </a:lnTo>
                    <a:lnTo>
                      <a:pt x="550" y="275"/>
                    </a:lnTo>
                    <a:lnTo>
                      <a:pt x="550" y="283"/>
                    </a:lnTo>
                    <a:lnTo>
                      <a:pt x="545" y="306"/>
                    </a:lnTo>
                    <a:lnTo>
                      <a:pt x="537" y="304"/>
                    </a:lnTo>
                    <a:lnTo>
                      <a:pt x="533" y="322"/>
                    </a:lnTo>
                    <a:lnTo>
                      <a:pt x="519" y="344"/>
                    </a:lnTo>
                    <a:lnTo>
                      <a:pt x="503" y="357"/>
                    </a:lnTo>
                    <a:lnTo>
                      <a:pt x="506" y="347"/>
                    </a:lnTo>
                    <a:lnTo>
                      <a:pt x="498" y="336"/>
                    </a:lnTo>
                    <a:lnTo>
                      <a:pt x="503" y="325"/>
                    </a:lnTo>
                    <a:lnTo>
                      <a:pt x="517" y="328"/>
                    </a:lnTo>
                    <a:lnTo>
                      <a:pt x="519" y="323"/>
                    </a:lnTo>
                    <a:lnTo>
                      <a:pt x="511" y="312"/>
                    </a:lnTo>
                    <a:lnTo>
                      <a:pt x="506" y="312"/>
                    </a:lnTo>
                    <a:lnTo>
                      <a:pt x="512" y="289"/>
                    </a:lnTo>
                    <a:lnTo>
                      <a:pt x="518" y="274"/>
                    </a:lnTo>
                    <a:lnTo>
                      <a:pt x="528" y="230"/>
                    </a:lnTo>
                    <a:lnTo>
                      <a:pt x="534" y="212"/>
                    </a:lnTo>
                    <a:lnTo>
                      <a:pt x="518" y="196"/>
                    </a:lnTo>
                    <a:lnTo>
                      <a:pt x="510" y="176"/>
                    </a:lnTo>
                    <a:lnTo>
                      <a:pt x="508" y="167"/>
                    </a:lnTo>
                    <a:lnTo>
                      <a:pt x="518" y="159"/>
                    </a:lnTo>
                    <a:lnTo>
                      <a:pt x="519" y="148"/>
                    </a:lnTo>
                    <a:lnTo>
                      <a:pt x="512" y="134"/>
                    </a:lnTo>
                    <a:lnTo>
                      <a:pt x="496" y="122"/>
                    </a:lnTo>
                    <a:lnTo>
                      <a:pt x="475" y="115"/>
                    </a:lnTo>
                    <a:lnTo>
                      <a:pt x="489" y="99"/>
                    </a:lnTo>
                    <a:lnTo>
                      <a:pt x="484" y="47"/>
                    </a:lnTo>
                    <a:lnTo>
                      <a:pt x="475" y="33"/>
                    </a:lnTo>
                    <a:lnTo>
                      <a:pt x="470" y="22"/>
                    </a:lnTo>
                    <a:lnTo>
                      <a:pt x="417" y="26"/>
                    </a:lnTo>
                    <a:lnTo>
                      <a:pt x="401" y="25"/>
                    </a:lnTo>
                    <a:lnTo>
                      <a:pt x="390" y="33"/>
                    </a:lnTo>
                    <a:lnTo>
                      <a:pt x="378" y="37"/>
                    </a:lnTo>
                    <a:lnTo>
                      <a:pt x="358" y="49"/>
                    </a:lnTo>
                    <a:lnTo>
                      <a:pt x="339" y="68"/>
                    </a:lnTo>
                    <a:lnTo>
                      <a:pt x="355" y="84"/>
                    </a:lnTo>
                    <a:lnTo>
                      <a:pt x="351" y="103"/>
                    </a:lnTo>
                    <a:lnTo>
                      <a:pt x="347" y="92"/>
                    </a:lnTo>
                    <a:lnTo>
                      <a:pt x="340" y="80"/>
                    </a:lnTo>
                    <a:lnTo>
                      <a:pt x="325" y="73"/>
                    </a:lnTo>
                    <a:lnTo>
                      <a:pt x="307" y="81"/>
                    </a:lnTo>
                    <a:lnTo>
                      <a:pt x="304" y="94"/>
                    </a:lnTo>
                    <a:lnTo>
                      <a:pt x="313" y="118"/>
                    </a:lnTo>
                    <a:lnTo>
                      <a:pt x="303" y="112"/>
                    </a:lnTo>
                    <a:lnTo>
                      <a:pt x="291" y="94"/>
                    </a:lnTo>
                    <a:lnTo>
                      <a:pt x="277" y="97"/>
                    </a:lnTo>
                    <a:lnTo>
                      <a:pt x="272" y="115"/>
                    </a:lnTo>
                    <a:lnTo>
                      <a:pt x="285" y="131"/>
                    </a:lnTo>
                    <a:lnTo>
                      <a:pt x="344" y="153"/>
                    </a:lnTo>
                    <a:lnTo>
                      <a:pt x="341" y="160"/>
                    </a:lnTo>
                    <a:lnTo>
                      <a:pt x="324" y="156"/>
                    </a:lnTo>
                    <a:lnTo>
                      <a:pt x="266" y="138"/>
                    </a:lnTo>
                    <a:lnTo>
                      <a:pt x="264" y="148"/>
                    </a:lnTo>
                    <a:lnTo>
                      <a:pt x="258" y="144"/>
                    </a:lnTo>
                    <a:lnTo>
                      <a:pt x="250" y="148"/>
                    </a:lnTo>
                    <a:lnTo>
                      <a:pt x="261" y="156"/>
                    </a:lnTo>
                    <a:lnTo>
                      <a:pt x="276" y="160"/>
                    </a:lnTo>
                    <a:lnTo>
                      <a:pt x="293" y="177"/>
                    </a:lnTo>
                    <a:lnTo>
                      <a:pt x="312" y="186"/>
                    </a:lnTo>
                    <a:lnTo>
                      <a:pt x="331" y="204"/>
                    </a:lnTo>
                    <a:lnTo>
                      <a:pt x="319" y="207"/>
                    </a:lnTo>
                    <a:lnTo>
                      <a:pt x="280" y="176"/>
                    </a:lnTo>
                    <a:lnTo>
                      <a:pt x="255" y="170"/>
                    </a:lnTo>
                    <a:lnTo>
                      <a:pt x="243" y="171"/>
                    </a:lnTo>
                    <a:lnTo>
                      <a:pt x="238" y="181"/>
                    </a:lnTo>
                    <a:lnTo>
                      <a:pt x="239" y="210"/>
                    </a:lnTo>
                    <a:lnTo>
                      <a:pt x="248" y="237"/>
                    </a:lnTo>
                    <a:lnTo>
                      <a:pt x="243" y="246"/>
                    </a:lnTo>
                    <a:lnTo>
                      <a:pt x="250" y="263"/>
                    </a:lnTo>
                    <a:lnTo>
                      <a:pt x="269" y="274"/>
                    </a:lnTo>
                    <a:lnTo>
                      <a:pt x="279" y="274"/>
                    </a:lnTo>
                    <a:lnTo>
                      <a:pt x="285" y="268"/>
                    </a:lnTo>
                    <a:lnTo>
                      <a:pt x="288" y="273"/>
                    </a:lnTo>
                    <a:lnTo>
                      <a:pt x="282" y="291"/>
                    </a:lnTo>
                    <a:lnTo>
                      <a:pt x="272" y="302"/>
                    </a:lnTo>
                    <a:lnTo>
                      <a:pt x="254" y="299"/>
                    </a:lnTo>
                    <a:lnTo>
                      <a:pt x="249" y="314"/>
                    </a:lnTo>
                    <a:lnTo>
                      <a:pt x="248" y="325"/>
                    </a:lnTo>
                    <a:lnTo>
                      <a:pt x="226" y="343"/>
                    </a:lnTo>
                    <a:lnTo>
                      <a:pt x="229" y="354"/>
                    </a:lnTo>
                    <a:lnTo>
                      <a:pt x="245" y="364"/>
                    </a:lnTo>
                    <a:lnTo>
                      <a:pt x="245" y="381"/>
                    </a:lnTo>
                    <a:lnTo>
                      <a:pt x="259" y="398"/>
                    </a:lnTo>
                    <a:lnTo>
                      <a:pt x="280" y="406"/>
                    </a:lnTo>
                    <a:lnTo>
                      <a:pt x="295" y="406"/>
                    </a:lnTo>
                    <a:lnTo>
                      <a:pt x="298" y="419"/>
                    </a:lnTo>
                    <a:lnTo>
                      <a:pt x="295" y="441"/>
                    </a:lnTo>
                    <a:lnTo>
                      <a:pt x="295" y="447"/>
                    </a:lnTo>
                    <a:lnTo>
                      <a:pt x="290" y="455"/>
                    </a:lnTo>
                    <a:lnTo>
                      <a:pt x="291" y="471"/>
                    </a:lnTo>
                    <a:lnTo>
                      <a:pt x="290" y="485"/>
                    </a:lnTo>
                    <a:lnTo>
                      <a:pt x="288" y="504"/>
                    </a:lnTo>
                    <a:lnTo>
                      <a:pt x="281" y="525"/>
                    </a:lnTo>
                    <a:lnTo>
                      <a:pt x="275" y="519"/>
                    </a:lnTo>
                    <a:lnTo>
                      <a:pt x="277" y="500"/>
                    </a:lnTo>
                    <a:lnTo>
                      <a:pt x="281" y="490"/>
                    </a:lnTo>
                    <a:lnTo>
                      <a:pt x="277" y="485"/>
                    </a:lnTo>
                    <a:lnTo>
                      <a:pt x="271" y="489"/>
                    </a:lnTo>
                    <a:lnTo>
                      <a:pt x="254" y="487"/>
                    </a:lnTo>
                    <a:lnTo>
                      <a:pt x="242" y="490"/>
                    </a:lnTo>
                    <a:lnTo>
                      <a:pt x="227" y="498"/>
                    </a:lnTo>
                    <a:lnTo>
                      <a:pt x="207" y="515"/>
                    </a:lnTo>
                    <a:lnTo>
                      <a:pt x="190" y="513"/>
                    </a:lnTo>
                    <a:lnTo>
                      <a:pt x="215" y="495"/>
                    </a:lnTo>
                    <a:lnTo>
                      <a:pt x="227" y="481"/>
                    </a:lnTo>
                    <a:lnTo>
                      <a:pt x="252" y="476"/>
                    </a:lnTo>
                    <a:lnTo>
                      <a:pt x="256" y="470"/>
                    </a:lnTo>
                    <a:lnTo>
                      <a:pt x="268" y="465"/>
                    </a:lnTo>
                    <a:lnTo>
                      <a:pt x="281" y="467"/>
                    </a:lnTo>
                    <a:lnTo>
                      <a:pt x="281" y="460"/>
                    </a:lnTo>
                    <a:lnTo>
                      <a:pt x="277" y="446"/>
                    </a:lnTo>
                    <a:lnTo>
                      <a:pt x="274" y="438"/>
                    </a:lnTo>
                    <a:lnTo>
                      <a:pt x="255" y="433"/>
                    </a:lnTo>
                    <a:lnTo>
                      <a:pt x="205" y="361"/>
                    </a:lnTo>
                    <a:lnTo>
                      <a:pt x="196" y="334"/>
                    </a:lnTo>
                    <a:lnTo>
                      <a:pt x="198" y="306"/>
                    </a:lnTo>
                    <a:lnTo>
                      <a:pt x="206" y="274"/>
                    </a:lnTo>
                    <a:lnTo>
                      <a:pt x="198" y="252"/>
                    </a:lnTo>
                    <a:lnTo>
                      <a:pt x="185" y="229"/>
                    </a:lnTo>
                    <a:lnTo>
                      <a:pt x="186" y="198"/>
                    </a:lnTo>
                    <a:lnTo>
                      <a:pt x="207" y="155"/>
                    </a:lnTo>
                    <a:lnTo>
                      <a:pt x="211" y="124"/>
                    </a:lnTo>
                    <a:lnTo>
                      <a:pt x="222" y="102"/>
                    </a:lnTo>
                    <a:lnTo>
                      <a:pt x="236" y="88"/>
                    </a:lnTo>
                    <a:lnTo>
                      <a:pt x="247" y="67"/>
                    </a:lnTo>
                    <a:lnTo>
                      <a:pt x="275" y="38"/>
                    </a:lnTo>
                    <a:lnTo>
                      <a:pt x="285" y="25"/>
                    </a:lnTo>
                    <a:lnTo>
                      <a:pt x="285" y="21"/>
                    </a:lnTo>
                    <a:lnTo>
                      <a:pt x="279" y="16"/>
                    </a:lnTo>
                    <a:lnTo>
                      <a:pt x="270" y="8"/>
                    </a:lnTo>
                    <a:lnTo>
                      <a:pt x="206" y="0"/>
                    </a:lnTo>
                    <a:lnTo>
                      <a:pt x="190" y="3"/>
                    </a:lnTo>
                    <a:lnTo>
                      <a:pt x="146" y="20"/>
                    </a:lnTo>
                    <a:lnTo>
                      <a:pt x="114" y="42"/>
                    </a:lnTo>
                    <a:lnTo>
                      <a:pt x="81" y="76"/>
                    </a:lnTo>
                    <a:lnTo>
                      <a:pt x="75" y="101"/>
                    </a:lnTo>
                    <a:lnTo>
                      <a:pt x="61" y="118"/>
                    </a:lnTo>
                    <a:lnTo>
                      <a:pt x="55" y="123"/>
                    </a:lnTo>
                    <a:lnTo>
                      <a:pt x="49" y="134"/>
                    </a:lnTo>
                    <a:lnTo>
                      <a:pt x="44" y="149"/>
                    </a:lnTo>
                    <a:lnTo>
                      <a:pt x="51" y="164"/>
                    </a:lnTo>
                    <a:lnTo>
                      <a:pt x="39" y="172"/>
                    </a:lnTo>
                    <a:lnTo>
                      <a:pt x="38" y="199"/>
                    </a:lnTo>
                    <a:lnTo>
                      <a:pt x="48" y="204"/>
                    </a:lnTo>
                    <a:lnTo>
                      <a:pt x="29" y="204"/>
                    </a:lnTo>
                    <a:lnTo>
                      <a:pt x="24" y="230"/>
                    </a:lnTo>
                    <a:lnTo>
                      <a:pt x="16" y="236"/>
                    </a:lnTo>
                    <a:lnTo>
                      <a:pt x="14" y="261"/>
                    </a:lnTo>
                    <a:lnTo>
                      <a:pt x="7" y="274"/>
                    </a:lnTo>
                    <a:lnTo>
                      <a:pt x="12" y="310"/>
                    </a:lnTo>
                    <a:lnTo>
                      <a:pt x="27" y="310"/>
                    </a:lnTo>
                    <a:lnTo>
                      <a:pt x="17" y="316"/>
                    </a:lnTo>
                    <a:lnTo>
                      <a:pt x="7" y="330"/>
                    </a:lnTo>
                    <a:lnTo>
                      <a:pt x="0" y="347"/>
                    </a:lnTo>
                    <a:lnTo>
                      <a:pt x="7" y="369"/>
                    </a:lnTo>
                    <a:lnTo>
                      <a:pt x="13" y="381"/>
                    </a:lnTo>
                    <a:lnTo>
                      <a:pt x="3" y="401"/>
                    </a:lnTo>
                    <a:lnTo>
                      <a:pt x="3" y="441"/>
                    </a:lnTo>
                    <a:lnTo>
                      <a:pt x="8" y="454"/>
                    </a:lnTo>
                    <a:lnTo>
                      <a:pt x="12" y="460"/>
                    </a:lnTo>
                    <a:lnTo>
                      <a:pt x="62" y="471"/>
                    </a:lnTo>
                    <a:lnTo>
                      <a:pt x="115" y="476"/>
                    </a:lnTo>
                    <a:lnTo>
                      <a:pt x="126" y="490"/>
                    </a:lnTo>
                    <a:lnTo>
                      <a:pt x="145" y="506"/>
                    </a:lnTo>
                    <a:lnTo>
                      <a:pt x="162" y="516"/>
                    </a:lnTo>
                    <a:lnTo>
                      <a:pt x="131" y="528"/>
                    </a:lnTo>
                    <a:lnTo>
                      <a:pt x="107" y="530"/>
                    </a:lnTo>
                    <a:lnTo>
                      <a:pt x="73" y="510"/>
                    </a:lnTo>
                    <a:lnTo>
                      <a:pt x="53" y="509"/>
                    </a:lnTo>
                    <a:lnTo>
                      <a:pt x="37" y="504"/>
                    </a:lnTo>
                    <a:lnTo>
                      <a:pt x="45" y="515"/>
                    </a:lnTo>
                    <a:lnTo>
                      <a:pt x="38" y="532"/>
                    </a:lnTo>
                    <a:lnTo>
                      <a:pt x="48" y="548"/>
                    </a:lnTo>
                    <a:lnTo>
                      <a:pt x="61" y="575"/>
                    </a:lnTo>
                    <a:lnTo>
                      <a:pt x="83" y="602"/>
                    </a:lnTo>
                    <a:lnTo>
                      <a:pt x="118" y="624"/>
                    </a:lnTo>
                    <a:lnTo>
                      <a:pt x="105" y="627"/>
                    </a:lnTo>
                    <a:lnTo>
                      <a:pt x="124" y="634"/>
                    </a:lnTo>
                    <a:lnTo>
                      <a:pt x="126" y="628"/>
                    </a:lnTo>
                    <a:lnTo>
                      <a:pt x="141" y="627"/>
                    </a:lnTo>
                    <a:lnTo>
                      <a:pt x="167" y="632"/>
                    </a:lnTo>
                    <a:lnTo>
                      <a:pt x="186" y="627"/>
                    </a:lnTo>
                    <a:lnTo>
                      <a:pt x="194" y="606"/>
                    </a:lnTo>
                    <a:lnTo>
                      <a:pt x="196" y="635"/>
                    </a:lnTo>
                    <a:lnTo>
                      <a:pt x="209" y="656"/>
                    </a:lnTo>
                    <a:lnTo>
                      <a:pt x="226" y="673"/>
                    </a:lnTo>
                    <a:lnTo>
                      <a:pt x="253" y="682"/>
                    </a:lnTo>
                    <a:lnTo>
                      <a:pt x="265" y="682"/>
                    </a:lnTo>
                    <a:lnTo>
                      <a:pt x="250" y="672"/>
                    </a:lnTo>
                    <a:lnTo>
                      <a:pt x="265" y="670"/>
                    </a:lnTo>
                    <a:lnTo>
                      <a:pt x="292" y="680"/>
                    </a:lnTo>
                    <a:lnTo>
                      <a:pt x="344" y="688"/>
                    </a:lnTo>
                    <a:lnTo>
                      <a:pt x="358" y="696"/>
                    </a:lnTo>
                    <a:lnTo>
                      <a:pt x="360" y="689"/>
                    </a:lnTo>
                    <a:lnTo>
                      <a:pt x="384" y="678"/>
                    </a:lnTo>
                    <a:lnTo>
                      <a:pt x="419" y="702"/>
                    </a:lnTo>
                    <a:lnTo>
                      <a:pt x="435" y="703"/>
                    </a:lnTo>
                    <a:lnTo>
                      <a:pt x="437" y="708"/>
                    </a:lnTo>
                    <a:lnTo>
                      <a:pt x="442" y="700"/>
                    </a:lnTo>
                    <a:lnTo>
                      <a:pt x="441" y="702"/>
                    </a:lnTo>
                    <a:lnTo>
                      <a:pt x="448" y="709"/>
                    </a:lnTo>
                    <a:lnTo>
                      <a:pt x="455" y="693"/>
                    </a:lnTo>
                    <a:lnTo>
                      <a:pt x="469" y="687"/>
                    </a:lnTo>
                    <a:lnTo>
                      <a:pt x="483" y="696"/>
                    </a:lnTo>
                    <a:lnTo>
                      <a:pt x="496" y="718"/>
                    </a:lnTo>
                    <a:lnTo>
                      <a:pt x="506" y="718"/>
                    </a:lnTo>
                    <a:lnTo>
                      <a:pt x="501" y="704"/>
                    </a:lnTo>
                    <a:lnTo>
                      <a:pt x="481" y="680"/>
                    </a:lnTo>
                    <a:lnTo>
                      <a:pt x="462" y="672"/>
                    </a:lnTo>
                    <a:lnTo>
                      <a:pt x="464" y="659"/>
                    </a:lnTo>
                    <a:lnTo>
                      <a:pt x="517" y="676"/>
                    </a:lnTo>
                    <a:lnTo>
                      <a:pt x="530" y="682"/>
                    </a:lnTo>
                    <a:lnTo>
                      <a:pt x="543" y="676"/>
                    </a:lnTo>
                    <a:lnTo>
                      <a:pt x="549" y="682"/>
                    </a:lnTo>
                    <a:lnTo>
                      <a:pt x="556" y="682"/>
                    </a:lnTo>
                    <a:lnTo>
                      <a:pt x="569" y="707"/>
                    </a:lnTo>
                    <a:lnTo>
                      <a:pt x="596" y="698"/>
                    </a:lnTo>
                    <a:lnTo>
                      <a:pt x="618" y="696"/>
                    </a:lnTo>
                    <a:lnTo>
                      <a:pt x="625" y="684"/>
                    </a:lnTo>
                    <a:lnTo>
                      <a:pt x="620" y="659"/>
                    </a:lnTo>
                    <a:lnTo>
                      <a:pt x="605" y="624"/>
                    </a:lnTo>
                    <a:lnTo>
                      <a:pt x="591" y="626"/>
                    </a:lnTo>
                    <a:lnTo>
                      <a:pt x="581" y="618"/>
                    </a:lnTo>
                    <a:lnTo>
                      <a:pt x="593" y="607"/>
                    </a:lnTo>
                    <a:lnTo>
                      <a:pt x="620" y="614"/>
                    </a:lnTo>
                    <a:lnTo>
                      <a:pt x="653" y="649"/>
                    </a:lnTo>
                    <a:lnTo>
                      <a:pt x="658" y="638"/>
                    </a:lnTo>
                    <a:lnTo>
                      <a:pt x="670" y="646"/>
                    </a:lnTo>
                    <a:lnTo>
                      <a:pt x="684" y="643"/>
                    </a:lnTo>
                    <a:lnTo>
                      <a:pt x="685" y="707"/>
                    </a:lnTo>
                    <a:lnTo>
                      <a:pt x="694" y="716"/>
                    </a:lnTo>
                    <a:lnTo>
                      <a:pt x="701" y="700"/>
                    </a:lnTo>
                    <a:lnTo>
                      <a:pt x="711" y="708"/>
                    </a:lnTo>
                    <a:lnTo>
                      <a:pt x="723" y="707"/>
                    </a:lnTo>
                    <a:lnTo>
                      <a:pt x="728" y="714"/>
                    </a:lnTo>
                    <a:lnTo>
                      <a:pt x="727" y="726"/>
                    </a:lnTo>
                    <a:lnTo>
                      <a:pt x="715" y="736"/>
                    </a:lnTo>
                    <a:lnTo>
                      <a:pt x="727" y="737"/>
                    </a:lnTo>
                    <a:lnTo>
                      <a:pt x="738" y="745"/>
                    </a:lnTo>
                    <a:lnTo>
                      <a:pt x="750" y="759"/>
                    </a:lnTo>
                    <a:lnTo>
                      <a:pt x="787" y="793"/>
                    </a:lnTo>
                    <a:lnTo>
                      <a:pt x="792" y="816"/>
                    </a:lnTo>
                    <a:lnTo>
                      <a:pt x="772" y="833"/>
                    </a:lnTo>
                    <a:lnTo>
                      <a:pt x="752" y="828"/>
                    </a:lnTo>
                    <a:lnTo>
                      <a:pt x="737" y="828"/>
                    </a:lnTo>
                    <a:lnTo>
                      <a:pt x="743" y="854"/>
                    </a:lnTo>
                    <a:lnTo>
                      <a:pt x="740" y="887"/>
                    </a:lnTo>
                    <a:lnTo>
                      <a:pt x="761" y="880"/>
                    </a:lnTo>
                    <a:lnTo>
                      <a:pt x="791" y="859"/>
                    </a:lnTo>
                    <a:lnTo>
                      <a:pt x="798" y="843"/>
                    </a:lnTo>
                    <a:lnTo>
                      <a:pt x="812" y="849"/>
                    </a:lnTo>
                    <a:lnTo>
                      <a:pt x="829" y="834"/>
                    </a:lnTo>
                    <a:lnTo>
                      <a:pt x="849" y="829"/>
                    </a:lnTo>
                    <a:lnTo>
                      <a:pt x="868" y="833"/>
                    </a:lnTo>
                    <a:lnTo>
                      <a:pt x="836" y="843"/>
                    </a:lnTo>
                    <a:lnTo>
                      <a:pt x="842" y="848"/>
                    </a:lnTo>
                    <a:lnTo>
                      <a:pt x="835" y="863"/>
                    </a:lnTo>
                    <a:lnTo>
                      <a:pt x="858" y="892"/>
                    </a:lnTo>
                    <a:lnTo>
                      <a:pt x="872" y="906"/>
                    </a:lnTo>
                    <a:lnTo>
                      <a:pt x="878" y="901"/>
                    </a:lnTo>
                    <a:lnTo>
                      <a:pt x="871" y="887"/>
                    </a:lnTo>
                    <a:lnTo>
                      <a:pt x="872" y="877"/>
                    </a:lnTo>
                    <a:lnTo>
                      <a:pt x="892" y="883"/>
                    </a:lnTo>
                    <a:lnTo>
                      <a:pt x="890" y="920"/>
                    </a:lnTo>
                    <a:lnTo>
                      <a:pt x="895" y="936"/>
                    </a:lnTo>
                    <a:lnTo>
                      <a:pt x="912" y="949"/>
                    </a:lnTo>
                    <a:lnTo>
                      <a:pt x="925" y="941"/>
                    </a:lnTo>
                    <a:lnTo>
                      <a:pt x="939" y="963"/>
                    </a:lnTo>
                    <a:lnTo>
                      <a:pt x="942" y="988"/>
                    </a:lnTo>
                    <a:lnTo>
                      <a:pt x="948" y="1004"/>
                    </a:lnTo>
                    <a:lnTo>
                      <a:pt x="955" y="1014"/>
                    </a:lnTo>
                    <a:lnTo>
                      <a:pt x="958" y="1037"/>
                    </a:lnTo>
                    <a:lnTo>
                      <a:pt x="965" y="1049"/>
                    </a:lnTo>
                    <a:lnTo>
                      <a:pt x="967" y="1069"/>
                    </a:lnTo>
                    <a:lnTo>
                      <a:pt x="970" y="1085"/>
                    </a:lnTo>
                    <a:lnTo>
                      <a:pt x="976" y="1089"/>
                    </a:lnTo>
                    <a:lnTo>
                      <a:pt x="971" y="1103"/>
                    </a:lnTo>
                    <a:lnTo>
                      <a:pt x="964" y="1114"/>
                    </a:lnTo>
                    <a:lnTo>
                      <a:pt x="951" y="1121"/>
                    </a:lnTo>
                    <a:lnTo>
                      <a:pt x="942" y="1130"/>
                    </a:lnTo>
                    <a:lnTo>
                      <a:pt x="941" y="1166"/>
                    </a:lnTo>
                    <a:lnTo>
                      <a:pt x="937" y="1170"/>
                    </a:lnTo>
                    <a:lnTo>
                      <a:pt x="924" y="1173"/>
                    </a:lnTo>
                    <a:lnTo>
                      <a:pt x="911" y="1191"/>
                    </a:lnTo>
                    <a:lnTo>
                      <a:pt x="895" y="1204"/>
                    </a:lnTo>
                    <a:lnTo>
                      <a:pt x="882" y="1224"/>
                    </a:lnTo>
                    <a:lnTo>
                      <a:pt x="861" y="1242"/>
                    </a:lnTo>
                    <a:lnTo>
                      <a:pt x="863" y="1254"/>
                    </a:lnTo>
                    <a:lnTo>
                      <a:pt x="877" y="1275"/>
                    </a:lnTo>
                    <a:lnTo>
                      <a:pt x="894" y="1292"/>
                    </a:lnTo>
                    <a:lnTo>
                      <a:pt x="898" y="1310"/>
                    </a:lnTo>
                    <a:lnTo>
                      <a:pt x="908" y="1313"/>
                    </a:lnTo>
                    <a:lnTo>
                      <a:pt x="908" y="1338"/>
                    </a:lnTo>
                    <a:lnTo>
                      <a:pt x="889" y="1328"/>
                    </a:lnTo>
                    <a:lnTo>
                      <a:pt x="888" y="1333"/>
                    </a:lnTo>
                    <a:lnTo>
                      <a:pt x="874" y="1327"/>
                    </a:lnTo>
                    <a:lnTo>
                      <a:pt x="871" y="1334"/>
                    </a:lnTo>
                    <a:lnTo>
                      <a:pt x="862" y="1337"/>
                    </a:lnTo>
                    <a:lnTo>
                      <a:pt x="846" y="1347"/>
                    </a:lnTo>
                    <a:lnTo>
                      <a:pt x="822" y="1347"/>
                    </a:lnTo>
                    <a:lnTo>
                      <a:pt x="820" y="1360"/>
                    </a:lnTo>
                    <a:lnTo>
                      <a:pt x="811" y="1364"/>
                    </a:lnTo>
                    <a:lnTo>
                      <a:pt x="793" y="1354"/>
                    </a:lnTo>
                    <a:lnTo>
                      <a:pt x="765" y="1358"/>
                    </a:lnTo>
                    <a:lnTo>
                      <a:pt x="743" y="1348"/>
                    </a:lnTo>
                    <a:lnTo>
                      <a:pt x="731" y="1348"/>
                    </a:lnTo>
                    <a:lnTo>
                      <a:pt x="718" y="1344"/>
                    </a:lnTo>
                    <a:lnTo>
                      <a:pt x="711" y="1338"/>
                    </a:lnTo>
                    <a:lnTo>
                      <a:pt x="700" y="1339"/>
                    </a:lnTo>
                    <a:lnTo>
                      <a:pt x="707" y="1350"/>
                    </a:lnTo>
                    <a:lnTo>
                      <a:pt x="697" y="1350"/>
                    </a:lnTo>
                    <a:lnTo>
                      <a:pt x="700" y="1374"/>
                    </a:lnTo>
                    <a:lnTo>
                      <a:pt x="688" y="1378"/>
                    </a:lnTo>
                    <a:lnTo>
                      <a:pt x="668" y="1393"/>
                    </a:lnTo>
                    <a:lnTo>
                      <a:pt x="661" y="1408"/>
                    </a:lnTo>
                    <a:lnTo>
                      <a:pt x="658" y="1425"/>
                    </a:lnTo>
                    <a:lnTo>
                      <a:pt x="659" y="1441"/>
                    </a:lnTo>
                    <a:lnTo>
                      <a:pt x="668" y="1462"/>
                    </a:lnTo>
                    <a:lnTo>
                      <a:pt x="680" y="1473"/>
                    </a:lnTo>
                    <a:lnTo>
                      <a:pt x="690" y="1473"/>
                    </a:lnTo>
                    <a:lnTo>
                      <a:pt x="702" y="1488"/>
                    </a:lnTo>
                    <a:lnTo>
                      <a:pt x="710" y="1485"/>
                    </a:lnTo>
                    <a:lnTo>
                      <a:pt x="731" y="1491"/>
                    </a:lnTo>
                    <a:lnTo>
                      <a:pt x="737" y="1496"/>
                    </a:lnTo>
                    <a:lnTo>
                      <a:pt x="739" y="1493"/>
                    </a:lnTo>
                    <a:lnTo>
                      <a:pt x="761" y="1487"/>
                    </a:lnTo>
                    <a:lnTo>
                      <a:pt x="759" y="1478"/>
                    </a:lnTo>
                    <a:lnTo>
                      <a:pt x="776" y="1477"/>
                    </a:lnTo>
                    <a:lnTo>
                      <a:pt x="783" y="1473"/>
                    </a:lnTo>
                    <a:lnTo>
                      <a:pt x="785" y="1463"/>
                    </a:lnTo>
                    <a:lnTo>
                      <a:pt x="780" y="1452"/>
                    </a:lnTo>
                    <a:lnTo>
                      <a:pt x="792" y="1447"/>
                    </a:lnTo>
                    <a:lnTo>
                      <a:pt x="807" y="1447"/>
                    </a:lnTo>
                    <a:lnTo>
                      <a:pt x="812" y="1457"/>
                    </a:lnTo>
                    <a:lnTo>
                      <a:pt x="814" y="1467"/>
                    </a:lnTo>
                    <a:lnTo>
                      <a:pt x="840" y="1468"/>
                    </a:lnTo>
                    <a:lnTo>
                      <a:pt x="849" y="1472"/>
                    </a:lnTo>
                    <a:lnTo>
                      <a:pt x="847" y="1461"/>
                    </a:lnTo>
                    <a:lnTo>
                      <a:pt x="855" y="1453"/>
                    </a:lnTo>
                    <a:lnTo>
                      <a:pt x="857" y="1460"/>
                    </a:lnTo>
                    <a:lnTo>
                      <a:pt x="847" y="1441"/>
                    </a:lnTo>
                    <a:lnTo>
                      <a:pt x="835" y="1436"/>
                    </a:lnTo>
                    <a:lnTo>
                      <a:pt x="834" y="1423"/>
                    </a:lnTo>
                    <a:lnTo>
                      <a:pt x="846" y="1419"/>
                    </a:lnTo>
                    <a:lnTo>
                      <a:pt x="851" y="1413"/>
                    </a:lnTo>
                    <a:lnTo>
                      <a:pt x="851" y="1425"/>
                    </a:lnTo>
                    <a:lnTo>
                      <a:pt x="852" y="1435"/>
                    </a:lnTo>
                    <a:lnTo>
                      <a:pt x="860" y="1426"/>
                    </a:lnTo>
                    <a:lnTo>
                      <a:pt x="862" y="1435"/>
                    </a:lnTo>
                    <a:lnTo>
                      <a:pt x="871" y="1444"/>
                    </a:lnTo>
                    <a:lnTo>
                      <a:pt x="876" y="1439"/>
                    </a:lnTo>
                    <a:lnTo>
                      <a:pt x="885" y="1435"/>
                    </a:lnTo>
                    <a:lnTo>
                      <a:pt x="889" y="1436"/>
                    </a:lnTo>
                    <a:lnTo>
                      <a:pt x="898" y="1450"/>
                    </a:lnTo>
                    <a:lnTo>
                      <a:pt x="906" y="1444"/>
                    </a:lnTo>
                    <a:lnTo>
                      <a:pt x="914" y="1446"/>
                    </a:lnTo>
                    <a:lnTo>
                      <a:pt x="919" y="1456"/>
                    </a:lnTo>
                    <a:lnTo>
                      <a:pt x="916" y="1462"/>
                    </a:lnTo>
                    <a:lnTo>
                      <a:pt x="917" y="1473"/>
                    </a:lnTo>
                    <a:lnTo>
                      <a:pt x="921" y="1485"/>
                    </a:lnTo>
                    <a:lnTo>
                      <a:pt x="927" y="1482"/>
                    </a:lnTo>
                    <a:lnTo>
                      <a:pt x="938" y="1498"/>
                    </a:lnTo>
                    <a:lnTo>
                      <a:pt x="941" y="1507"/>
                    </a:lnTo>
                    <a:lnTo>
                      <a:pt x="939" y="1515"/>
                    </a:lnTo>
                    <a:lnTo>
                      <a:pt x="942" y="1518"/>
                    </a:lnTo>
                    <a:lnTo>
                      <a:pt x="943" y="1528"/>
                    </a:lnTo>
                    <a:lnTo>
                      <a:pt x="951" y="1526"/>
                    </a:lnTo>
                    <a:lnTo>
                      <a:pt x="955" y="1528"/>
                    </a:lnTo>
                    <a:lnTo>
                      <a:pt x="963" y="1544"/>
                    </a:lnTo>
                    <a:lnTo>
                      <a:pt x="968" y="1547"/>
                    </a:lnTo>
                    <a:lnTo>
                      <a:pt x="975" y="1541"/>
                    </a:lnTo>
                    <a:lnTo>
                      <a:pt x="980" y="1543"/>
                    </a:lnTo>
                    <a:lnTo>
                      <a:pt x="980" y="1550"/>
                    </a:lnTo>
                    <a:lnTo>
                      <a:pt x="986" y="1560"/>
                    </a:lnTo>
                    <a:lnTo>
                      <a:pt x="994" y="1563"/>
                    </a:lnTo>
                    <a:lnTo>
                      <a:pt x="995" y="1554"/>
                    </a:lnTo>
                    <a:lnTo>
                      <a:pt x="1001" y="1542"/>
                    </a:lnTo>
                    <a:lnTo>
                      <a:pt x="1012" y="1559"/>
                    </a:lnTo>
                    <a:lnTo>
                      <a:pt x="1018" y="1563"/>
                    </a:lnTo>
                    <a:lnTo>
                      <a:pt x="1022" y="1571"/>
                    </a:lnTo>
                    <a:lnTo>
                      <a:pt x="1033" y="1571"/>
                    </a:lnTo>
                    <a:lnTo>
                      <a:pt x="1019" y="1587"/>
                    </a:lnTo>
                    <a:lnTo>
                      <a:pt x="1003" y="1593"/>
                    </a:lnTo>
                    <a:lnTo>
                      <a:pt x="992" y="1579"/>
                    </a:lnTo>
                    <a:lnTo>
                      <a:pt x="998" y="1595"/>
                    </a:lnTo>
                    <a:lnTo>
                      <a:pt x="1014" y="1628"/>
                    </a:lnTo>
                    <a:lnTo>
                      <a:pt x="1024" y="1630"/>
                    </a:lnTo>
                    <a:lnTo>
                      <a:pt x="1035" y="1643"/>
                    </a:lnTo>
                    <a:lnTo>
                      <a:pt x="1037" y="1646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17" name="Freeform 304"/>
              <p:cNvSpPr>
                <a:spLocks noChangeAspect="1"/>
              </p:cNvSpPr>
              <p:nvPr/>
            </p:nvSpPr>
            <p:spPr bwMode="gray">
              <a:xfrm>
                <a:off x="969" y="1334"/>
                <a:ext cx="937" cy="648"/>
              </a:xfrm>
              <a:custGeom>
                <a:avLst/>
                <a:gdLst/>
                <a:ahLst/>
                <a:cxnLst>
                  <a:cxn ang="0">
                    <a:pos x="4121" y="2577"/>
                  </a:cxn>
                  <a:cxn ang="0">
                    <a:pos x="3985" y="2718"/>
                  </a:cxn>
                  <a:cxn ang="0">
                    <a:pos x="4193" y="2896"/>
                  </a:cxn>
                  <a:cxn ang="0">
                    <a:pos x="4252" y="3041"/>
                  </a:cxn>
                  <a:cxn ang="0">
                    <a:pos x="4261" y="2980"/>
                  </a:cxn>
                  <a:cxn ang="0">
                    <a:pos x="3928" y="2815"/>
                  </a:cxn>
                  <a:cxn ang="0">
                    <a:pos x="3510" y="3092"/>
                  </a:cxn>
                  <a:cxn ang="0">
                    <a:pos x="3186" y="3206"/>
                  </a:cxn>
                  <a:cxn ang="0">
                    <a:pos x="3305" y="3028"/>
                  </a:cxn>
                  <a:cxn ang="0">
                    <a:pos x="3138" y="2904"/>
                  </a:cxn>
                  <a:cxn ang="0">
                    <a:pos x="2884" y="2730"/>
                  </a:cxn>
                  <a:cxn ang="0">
                    <a:pos x="2558" y="2711"/>
                  </a:cxn>
                  <a:cxn ang="0">
                    <a:pos x="999" y="2670"/>
                  </a:cxn>
                  <a:cxn ang="0">
                    <a:pos x="900" y="2578"/>
                  </a:cxn>
                  <a:cxn ang="0">
                    <a:pos x="745" y="2484"/>
                  </a:cxn>
                  <a:cxn ang="0">
                    <a:pos x="658" y="2308"/>
                  </a:cxn>
                  <a:cxn ang="0">
                    <a:pos x="605" y="2062"/>
                  </a:cxn>
                  <a:cxn ang="0">
                    <a:pos x="257" y="1689"/>
                  </a:cxn>
                  <a:cxn ang="0">
                    <a:pos x="0" y="1022"/>
                  </a:cxn>
                  <a:cxn ang="0">
                    <a:pos x="300" y="501"/>
                  </a:cxn>
                  <a:cxn ang="0">
                    <a:pos x="554" y="316"/>
                  </a:cxn>
                  <a:cxn ang="0">
                    <a:pos x="516" y="434"/>
                  </a:cxn>
                  <a:cxn ang="0">
                    <a:pos x="780" y="376"/>
                  </a:cxn>
                  <a:cxn ang="0">
                    <a:pos x="908" y="308"/>
                  </a:cxn>
                  <a:cxn ang="0">
                    <a:pos x="1229" y="461"/>
                  </a:cxn>
                  <a:cxn ang="0">
                    <a:pos x="1409" y="630"/>
                  </a:cxn>
                  <a:cxn ang="0">
                    <a:pos x="1713" y="655"/>
                  </a:cxn>
                  <a:cxn ang="0">
                    <a:pos x="1850" y="758"/>
                  </a:cxn>
                  <a:cxn ang="0">
                    <a:pos x="1884" y="566"/>
                  </a:cxn>
                  <a:cxn ang="0">
                    <a:pos x="1897" y="496"/>
                  </a:cxn>
                  <a:cxn ang="0">
                    <a:pos x="2137" y="669"/>
                  </a:cxn>
                  <a:cxn ang="0">
                    <a:pos x="2360" y="650"/>
                  </a:cxn>
                  <a:cxn ang="0">
                    <a:pos x="2467" y="619"/>
                  </a:cxn>
                  <a:cxn ang="0">
                    <a:pos x="2592" y="506"/>
                  </a:cxn>
                  <a:cxn ang="0">
                    <a:pos x="2465" y="360"/>
                  </a:cxn>
                  <a:cxn ang="0">
                    <a:pos x="2513" y="2"/>
                  </a:cxn>
                  <a:cxn ang="0">
                    <a:pos x="2671" y="301"/>
                  </a:cxn>
                  <a:cxn ang="0">
                    <a:pos x="2773" y="515"/>
                  </a:cxn>
                  <a:cxn ang="0">
                    <a:pos x="2955" y="732"/>
                  </a:cxn>
                  <a:cxn ang="0">
                    <a:pos x="3048" y="400"/>
                  </a:cxn>
                  <a:cxn ang="0">
                    <a:pos x="3223" y="566"/>
                  </a:cxn>
                  <a:cxn ang="0">
                    <a:pos x="3139" y="886"/>
                  </a:cxn>
                  <a:cxn ang="0">
                    <a:pos x="2869" y="956"/>
                  </a:cxn>
                  <a:cxn ang="0">
                    <a:pos x="2806" y="1170"/>
                  </a:cxn>
                  <a:cxn ang="0">
                    <a:pos x="2662" y="1202"/>
                  </a:cxn>
                  <a:cxn ang="0">
                    <a:pos x="2634" y="1400"/>
                  </a:cxn>
                  <a:cxn ang="0">
                    <a:pos x="2596" y="1772"/>
                  </a:cxn>
                  <a:cxn ang="0">
                    <a:pos x="2978" y="2076"/>
                  </a:cxn>
                  <a:cxn ang="0">
                    <a:pos x="3253" y="2406"/>
                  </a:cxn>
                  <a:cxn ang="0">
                    <a:pos x="3435" y="2410"/>
                  </a:cxn>
                  <a:cxn ang="0">
                    <a:pos x="3543" y="2007"/>
                  </a:cxn>
                  <a:cxn ang="0">
                    <a:pos x="3489" y="1658"/>
                  </a:cxn>
                  <a:cxn ang="0">
                    <a:pos x="3454" y="1379"/>
                  </a:cxn>
                  <a:cxn ang="0">
                    <a:pos x="3782" y="1465"/>
                  </a:cxn>
                  <a:cxn ang="0">
                    <a:pos x="3908" y="1642"/>
                  </a:cxn>
                  <a:cxn ang="0">
                    <a:pos x="3931" y="1765"/>
                  </a:cxn>
                  <a:cxn ang="0">
                    <a:pos x="4124" y="1745"/>
                  </a:cxn>
                  <a:cxn ang="0">
                    <a:pos x="4254" y="1721"/>
                  </a:cxn>
                  <a:cxn ang="0">
                    <a:pos x="4305" y="1837"/>
                  </a:cxn>
                  <a:cxn ang="0">
                    <a:pos x="4379" y="2060"/>
                  </a:cxn>
                  <a:cxn ang="0">
                    <a:pos x="4580" y="2206"/>
                  </a:cxn>
                  <a:cxn ang="0">
                    <a:pos x="4538" y="2229"/>
                  </a:cxn>
                  <a:cxn ang="0">
                    <a:pos x="4668" y="2398"/>
                  </a:cxn>
                </a:cxnLst>
                <a:rect l="0" t="0" r="r" b="b"/>
                <a:pathLst>
                  <a:path w="4686" h="3236">
                    <a:moveTo>
                      <a:pt x="4668" y="2398"/>
                    </a:moveTo>
                    <a:lnTo>
                      <a:pt x="4678" y="2405"/>
                    </a:lnTo>
                    <a:lnTo>
                      <a:pt x="4684" y="2412"/>
                    </a:lnTo>
                    <a:lnTo>
                      <a:pt x="4675" y="2423"/>
                    </a:lnTo>
                    <a:lnTo>
                      <a:pt x="4664" y="2437"/>
                    </a:lnTo>
                    <a:lnTo>
                      <a:pt x="4646" y="2449"/>
                    </a:lnTo>
                    <a:lnTo>
                      <a:pt x="4630" y="2469"/>
                    </a:lnTo>
                    <a:lnTo>
                      <a:pt x="4619" y="2470"/>
                    </a:lnTo>
                    <a:lnTo>
                      <a:pt x="4616" y="2475"/>
                    </a:lnTo>
                    <a:lnTo>
                      <a:pt x="4601" y="2475"/>
                    </a:lnTo>
                    <a:lnTo>
                      <a:pt x="4578" y="2474"/>
                    </a:lnTo>
                    <a:lnTo>
                      <a:pt x="4564" y="2481"/>
                    </a:lnTo>
                    <a:lnTo>
                      <a:pt x="4533" y="2487"/>
                    </a:lnTo>
                    <a:lnTo>
                      <a:pt x="4521" y="2496"/>
                    </a:lnTo>
                    <a:lnTo>
                      <a:pt x="4510" y="2512"/>
                    </a:lnTo>
                    <a:lnTo>
                      <a:pt x="4505" y="2511"/>
                    </a:lnTo>
                    <a:lnTo>
                      <a:pt x="4493" y="2531"/>
                    </a:lnTo>
                    <a:lnTo>
                      <a:pt x="4476" y="2554"/>
                    </a:lnTo>
                    <a:lnTo>
                      <a:pt x="4465" y="2560"/>
                    </a:lnTo>
                    <a:lnTo>
                      <a:pt x="4453" y="2574"/>
                    </a:lnTo>
                    <a:lnTo>
                      <a:pt x="4444" y="2579"/>
                    </a:lnTo>
                    <a:lnTo>
                      <a:pt x="4438" y="2579"/>
                    </a:lnTo>
                    <a:lnTo>
                      <a:pt x="4433" y="2574"/>
                    </a:lnTo>
                    <a:lnTo>
                      <a:pt x="4438" y="2563"/>
                    </a:lnTo>
                    <a:lnTo>
                      <a:pt x="4431" y="2566"/>
                    </a:lnTo>
                    <a:lnTo>
                      <a:pt x="4425" y="2577"/>
                    </a:lnTo>
                    <a:lnTo>
                      <a:pt x="4385" y="2583"/>
                    </a:lnTo>
                    <a:lnTo>
                      <a:pt x="4359" y="2593"/>
                    </a:lnTo>
                    <a:lnTo>
                      <a:pt x="4353" y="2590"/>
                    </a:lnTo>
                    <a:lnTo>
                      <a:pt x="4352" y="2584"/>
                    </a:lnTo>
                    <a:lnTo>
                      <a:pt x="4343" y="2579"/>
                    </a:lnTo>
                    <a:lnTo>
                      <a:pt x="4325" y="2577"/>
                    </a:lnTo>
                    <a:lnTo>
                      <a:pt x="4280" y="2577"/>
                    </a:lnTo>
                    <a:lnTo>
                      <a:pt x="4264" y="2581"/>
                    </a:lnTo>
                    <a:lnTo>
                      <a:pt x="4232" y="2574"/>
                    </a:lnTo>
                    <a:lnTo>
                      <a:pt x="4225" y="2574"/>
                    </a:lnTo>
                    <a:lnTo>
                      <a:pt x="4200" y="2572"/>
                    </a:lnTo>
                    <a:lnTo>
                      <a:pt x="4173" y="2579"/>
                    </a:lnTo>
                    <a:lnTo>
                      <a:pt x="4164" y="2577"/>
                    </a:lnTo>
                    <a:lnTo>
                      <a:pt x="4151" y="2577"/>
                    </a:lnTo>
                    <a:lnTo>
                      <a:pt x="4134" y="2579"/>
                    </a:lnTo>
                    <a:lnTo>
                      <a:pt x="4121" y="2577"/>
                    </a:lnTo>
                    <a:lnTo>
                      <a:pt x="4113" y="2581"/>
                    </a:lnTo>
                    <a:lnTo>
                      <a:pt x="4100" y="2581"/>
                    </a:lnTo>
                    <a:lnTo>
                      <a:pt x="4095" y="2583"/>
                    </a:lnTo>
                    <a:lnTo>
                      <a:pt x="4094" y="2590"/>
                    </a:lnTo>
                    <a:lnTo>
                      <a:pt x="4084" y="2589"/>
                    </a:lnTo>
                    <a:lnTo>
                      <a:pt x="4080" y="2593"/>
                    </a:lnTo>
                    <a:lnTo>
                      <a:pt x="4074" y="2597"/>
                    </a:lnTo>
                    <a:lnTo>
                      <a:pt x="4068" y="2604"/>
                    </a:lnTo>
                    <a:lnTo>
                      <a:pt x="4058" y="2617"/>
                    </a:lnTo>
                    <a:lnTo>
                      <a:pt x="4053" y="2635"/>
                    </a:lnTo>
                    <a:lnTo>
                      <a:pt x="4044" y="2654"/>
                    </a:lnTo>
                    <a:lnTo>
                      <a:pt x="4042" y="2657"/>
                    </a:lnTo>
                    <a:lnTo>
                      <a:pt x="4004" y="2659"/>
                    </a:lnTo>
                    <a:lnTo>
                      <a:pt x="3993" y="2670"/>
                    </a:lnTo>
                    <a:lnTo>
                      <a:pt x="3987" y="2670"/>
                    </a:lnTo>
                    <a:lnTo>
                      <a:pt x="3987" y="2675"/>
                    </a:lnTo>
                    <a:lnTo>
                      <a:pt x="3968" y="2694"/>
                    </a:lnTo>
                    <a:lnTo>
                      <a:pt x="3958" y="2699"/>
                    </a:lnTo>
                    <a:lnTo>
                      <a:pt x="3930" y="2743"/>
                    </a:lnTo>
                    <a:lnTo>
                      <a:pt x="3919" y="2751"/>
                    </a:lnTo>
                    <a:lnTo>
                      <a:pt x="3908" y="2753"/>
                    </a:lnTo>
                    <a:lnTo>
                      <a:pt x="3909" y="2769"/>
                    </a:lnTo>
                    <a:lnTo>
                      <a:pt x="3887" y="2810"/>
                    </a:lnTo>
                    <a:lnTo>
                      <a:pt x="3882" y="2810"/>
                    </a:lnTo>
                    <a:lnTo>
                      <a:pt x="3860" y="2832"/>
                    </a:lnTo>
                    <a:lnTo>
                      <a:pt x="3834" y="2858"/>
                    </a:lnTo>
                    <a:lnTo>
                      <a:pt x="3834" y="2861"/>
                    </a:lnTo>
                    <a:lnTo>
                      <a:pt x="3848" y="2858"/>
                    </a:lnTo>
                    <a:lnTo>
                      <a:pt x="3859" y="2851"/>
                    </a:lnTo>
                    <a:lnTo>
                      <a:pt x="3859" y="2847"/>
                    </a:lnTo>
                    <a:lnTo>
                      <a:pt x="3864" y="2845"/>
                    </a:lnTo>
                    <a:lnTo>
                      <a:pt x="3879" y="2827"/>
                    </a:lnTo>
                    <a:lnTo>
                      <a:pt x="3888" y="2814"/>
                    </a:lnTo>
                    <a:lnTo>
                      <a:pt x="3898" y="2805"/>
                    </a:lnTo>
                    <a:lnTo>
                      <a:pt x="3908" y="2794"/>
                    </a:lnTo>
                    <a:lnTo>
                      <a:pt x="3920" y="2770"/>
                    </a:lnTo>
                    <a:lnTo>
                      <a:pt x="3930" y="2761"/>
                    </a:lnTo>
                    <a:lnTo>
                      <a:pt x="3952" y="2739"/>
                    </a:lnTo>
                    <a:lnTo>
                      <a:pt x="3958" y="2735"/>
                    </a:lnTo>
                    <a:lnTo>
                      <a:pt x="3968" y="2733"/>
                    </a:lnTo>
                    <a:lnTo>
                      <a:pt x="3974" y="2726"/>
                    </a:lnTo>
                    <a:lnTo>
                      <a:pt x="3985" y="2718"/>
                    </a:lnTo>
                    <a:lnTo>
                      <a:pt x="3998" y="2713"/>
                    </a:lnTo>
                    <a:lnTo>
                      <a:pt x="4030" y="2694"/>
                    </a:lnTo>
                    <a:lnTo>
                      <a:pt x="4084" y="2670"/>
                    </a:lnTo>
                    <a:lnTo>
                      <a:pt x="4114" y="2663"/>
                    </a:lnTo>
                    <a:lnTo>
                      <a:pt x="4128" y="2664"/>
                    </a:lnTo>
                    <a:lnTo>
                      <a:pt x="4139" y="2662"/>
                    </a:lnTo>
                    <a:lnTo>
                      <a:pt x="4167" y="2664"/>
                    </a:lnTo>
                    <a:lnTo>
                      <a:pt x="4194" y="2676"/>
                    </a:lnTo>
                    <a:lnTo>
                      <a:pt x="4207" y="2685"/>
                    </a:lnTo>
                    <a:lnTo>
                      <a:pt x="4214" y="2701"/>
                    </a:lnTo>
                    <a:lnTo>
                      <a:pt x="4207" y="2697"/>
                    </a:lnTo>
                    <a:lnTo>
                      <a:pt x="4205" y="2700"/>
                    </a:lnTo>
                    <a:lnTo>
                      <a:pt x="4211" y="2707"/>
                    </a:lnTo>
                    <a:lnTo>
                      <a:pt x="4211" y="2723"/>
                    </a:lnTo>
                    <a:lnTo>
                      <a:pt x="4200" y="2733"/>
                    </a:lnTo>
                    <a:lnTo>
                      <a:pt x="4176" y="2753"/>
                    </a:lnTo>
                    <a:lnTo>
                      <a:pt x="4160" y="2761"/>
                    </a:lnTo>
                    <a:lnTo>
                      <a:pt x="4141" y="2760"/>
                    </a:lnTo>
                    <a:lnTo>
                      <a:pt x="4126" y="2753"/>
                    </a:lnTo>
                    <a:lnTo>
                      <a:pt x="4105" y="2756"/>
                    </a:lnTo>
                    <a:lnTo>
                      <a:pt x="4089" y="2762"/>
                    </a:lnTo>
                    <a:lnTo>
                      <a:pt x="4085" y="2765"/>
                    </a:lnTo>
                    <a:lnTo>
                      <a:pt x="4100" y="2765"/>
                    </a:lnTo>
                    <a:lnTo>
                      <a:pt x="4127" y="2773"/>
                    </a:lnTo>
                    <a:lnTo>
                      <a:pt x="4132" y="2787"/>
                    </a:lnTo>
                    <a:lnTo>
                      <a:pt x="4137" y="2791"/>
                    </a:lnTo>
                    <a:lnTo>
                      <a:pt x="4166" y="2776"/>
                    </a:lnTo>
                    <a:lnTo>
                      <a:pt x="4170" y="2777"/>
                    </a:lnTo>
                    <a:lnTo>
                      <a:pt x="4168" y="2782"/>
                    </a:lnTo>
                    <a:lnTo>
                      <a:pt x="4177" y="2783"/>
                    </a:lnTo>
                    <a:lnTo>
                      <a:pt x="4183" y="2788"/>
                    </a:lnTo>
                    <a:lnTo>
                      <a:pt x="4182" y="2798"/>
                    </a:lnTo>
                    <a:lnTo>
                      <a:pt x="4173" y="2823"/>
                    </a:lnTo>
                    <a:lnTo>
                      <a:pt x="4157" y="2839"/>
                    </a:lnTo>
                    <a:lnTo>
                      <a:pt x="4157" y="2841"/>
                    </a:lnTo>
                    <a:lnTo>
                      <a:pt x="4165" y="2840"/>
                    </a:lnTo>
                    <a:lnTo>
                      <a:pt x="4180" y="2842"/>
                    </a:lnTo>
                    <a:lnTo>
                      <a:pt x="4178" y="2862"/>
                    </a:lnTo>
                    <a:lnTo>
                      <a:pt x="4180" y="2870"/>
                    </a:lnTo>
                    <a:lnTo>
                      <a:pt x="4184" y="2879"/>
                    </a:lnTo>
                    <a:lnTo>
                      <a:pt x="4188" y="2889"/>
                    </a:lnTo>
                    <a:lnTo>
                      <a:pt x="4193" y="2896"/>
                    </a:lnTo>
                    <a:lnTo>
                      <a:pt x="4199" y="2902"/>
                    </a:lnTo>
                    <a:lnTo>
                      <a:pt x="4198" y="2906"/>
                    </a:lnTo>
                    <a:lnTo>
                      <a:pt x="4215" y="2907"/>
                    </a:lnTo>
                    <a:lnTo>
                      <a:pt x="4236" y="2917"/>
                    </a:lnTo>
                    <a:lnTo>
                      <a:pt x="4240" y="2921"/>
                    </a:lnTo>
                    <a:lnTo>
                      <a:pt x="4231" y="2926"/>
                    </a:lnTo>
                    <a:lnTo>
                      <a:pt x="4230" y="2932"/>
                    </a:lnTo>
                    <a:lnTo>
                      <a:pt x="4239" y="2936"/>
                    </a:lnTo>
                    <a:lnTo>
                      <a:pt x="4250" y="2937"/>
                    </a:lnTo>
                    <a:lnTo>
                      <a:pt x="4266" y="2943"/>
                    </a:lnTo>
                    <a:lnTo>
                      <a:pt x="4294" y="2947"/>
                    </a:lnTo>
                    <a:lnTo>
                      <a:pt x="4297" y="2953"/>
                    </a:lnTo>
                    <a:lnTo>
                      <a:pt x="4320" y="2950"/>
                    </a:lnTo>
                    <a:lnTo>
                      <a:pt x="4339" y="2937"/>
                    </a:lnTo>
                    <a:lnTo>
                      <a:pt x="4344" y="2947"/>
                    </a:lnTo>
                    <a:lnTo>
                      <a:pt x="4342" y="2955"/>
                    </a:lnTo>
                    <a:lnTo>
                      <a:pt x="4348" y="2954"/>
                    </a:lnTo>
                    <a:lnTo>
                      <a:pt x="4358" y="2955"/>
                    </a:lnTo>
                    <a:lnTo>
                      <a:pt x="4368" y="2954"/>
                    </a:lnTo>
                    <a:lnTo>
                      <a:pt x="4375" y="2963"/>
                    </a:lnTo>
                    <a:lnTo>
                      <a:pt x="4379" y="2968"/>
                    </a:lnTo>
                    <a:lnTo>
                      <a:pt x="4372" y="2971"/>
                    </a:lnTo>
                    <a:lnTo>
                      <a:pt x="4371" y="2977"/>
                    </a:lnTo>
                    <a:lnTo>
                      <a:pt x="4387" y="2979"/>
                    </a:lnTo>
                    <a:lnTo>
                      <a:pt x="4391" y="2981"/>
                    </a:lnTo>
                    <a:lnTo>
                      <a:pt x="4385" y="2986"/>
                    </a:lnTo>
                    <a:lnTo>
                      <a:pt x="4375" y="2985"/>
                    </a:lnTo>
                    <a:lnTo>
                      <a:pt x="4366" y="2991"/>
                    </a:lnTo>
                    <a:lnTo>
                      <a:pt x="4359" y="2988"/>
                    </a:lnTo>
                    <a:lnTo>
                      <a:pt x="4345" y="2997"/>
                    </a:lnTo>
                    <a:lnTo>
                      <a:pt x="4325" y="3006"/>
                    </a:lnTo>
                    <a:lnTo>
                      <a:pt x="4316" y="3012"/>
                    </a:lnTo>
                    <a:lnTo>
                      <a:pt x="4311" y="3013"/>
                    </a:lnTo>
                    <a:lnTo>
                      <a:pt x="4309" y="3018"/>
                    </a:lnTo>
                    <a:lnTo>
                      <a:pt x="4300" y="3017"/>
                    </a:lnTo>
                    <a:lnTo>
                      <a:pt x="4289" y="3025"/>
                    </a:lnTo>
                    <a:lnTo>
                      <a:pt x="4279" y="3026"/>
                    </a:lnTo>
                    <a:lnTo>
                      <a:pt x="4277" y="3024"/>
                    </a:lnTo>
                    <a:lnTo>
                      <a:pt x="4269" y="3028"/>
                    </a:lnTo>
                    <a:lnTo>
                      <a:pt x="4262" y="3033"/>
                    </a:lnTo>
                    <a:lnTo>
                      <a:pt x="4250" y="3028"/>
                    </a:lnTo>
                    <a:lnTo>
                      <a:pt x="4252" y="3041"/>
                    </a:lnTo>
                    <a:lnTo>
                      <a:pt x="4251" y="3046"/>
                    </a:lnTo>
                    <a:lnTo>
                      <a:pt x="4239" y="3046"/>
                    </a:lnTo>
                    <a:lnTo>
                      <a:pt x="4232" y="3038"/>
                    </a:lnTo>
                    <a:lnTo>
                      <a:pt x="4232" y="3033"/>
                    </a:lnTo>
                    <a:lnTo>
                      <a:pt x="4224" y="3046"/>
                    </a:lnTo>
                    <a:lnTo>
                      <a:pt x="4220" y="3038"/>
                    </a:lnTo>
                    <a:lnTo>
                      <a:pt x="4215" y="3047"/>
                    </a:lnTo>
                    <a:lnTo>
                      <a:pt x="4213" y="3061"/>
                    </a:lnTo>
                    <a:lnTo>
                      <a:pt x="4203" y="3068"/>
                    </a:lnTo>
                    <a:lnTo>
                      <a:pt x="4189" y="3085"/>
                    </a:lnTo>
                    <a:lnTo>
                      <a:pt x="4187" y="3090"/>
                    </a:lnTo>
                    <a:lnTo>
                      <a:pt x="4176" y="3095"/>
                    </a:lnTo>
                    <a:lnTo>
                      <a:pt x="4170" y="3108"/>
                    </a:lnTo>
                    <a:lnTo>
                      <a:pt x="4162" y="3104"/>
                    </a:lnTo>
                    <a:lnTo>
                      <a:pt x="4156" y="3106"/>
                    </a:lnTo>
                    <a:lnTo>
                      <a:pt x="4155" y="3117"/>
                    </a:lnTo>
                    <a:lnTo>
                      <a:pt x="4149" y="3121"/>
                    </a:lnTo>
                    <a:lnTo>
                      <a:pt x="4145" y="3121"/>
                    </a:lnTo>
                    <a:lnTo>
                      <a:pt x="4134" y="3119"/>
                    </a:lnTo>
                    <a:lnTo>
                      <a:pt x="4129" y="3105"/>
                    </a:lnTo>
                    <a:lnTo>
                      <a:pt x="4124" y="3098"/>
                    </a:lnTo>
                    <a:lnTo>
                      <a:pt x="4116" y="3098"/>
                    </a:lnTo>
                    <a:lnTo>
                      <a:pt x="4111" y="3083"/>
                    </a:lnTo>
                    <a:lnTo>
                      <a:pt x="4110" y="3068"/>
                    </a:lnTo>
                    <a:lnTo>
                      <a:pt x="4112" y="3056"/>
                    </a:lnTo>
                    <a:lnTo>
                      <a:pt x="4124" y="3038"/>
                    </a:lnTo>
                    <a:lnTo>
                      <a:pt x="4119" y="3044"/>
                    </a:lnTo>
                    <a:lnTo>
                      <a:pt x="4108" y="3050"/>
                    </a:lnTo>
                    <a:lnTo>
                      <a:pt x="4111" y="3042"/>
                    </a:lnTo>
                    <a:lnTo>
                      <a:pt x="4127" y="3030"/>
                    </a:lnTo>
                    <a:lnTo>
                      <a:pt x="4133" y="3031"/>
                    </a:lnTo>
                    <a:lnTo>
                      <a:pt x="4143" y="3026"/>
                    </a:lnTo>
                    <a:lnTo>
                      <a:pt x="4143" y="3020"/>
                    </a:lnTo>
                    <a:lnTo>
                      <a:pt x="4166" y="3004"/>
                    </a:lnTo>
                    <a:lnTo>
                      <a:pt x="4189" y="2990"/>
                    </a:lnTo>
                    <a:lnTo>
                      <a:pt x="4203" y="2982"/>
                    </a:lnTo>
                    <a:lnTo>
                      <a:pt x="4207" y="2987"/>
                    </a:lnTo>
                    <a:lnTo>
                      <a:pt x="4209" y="2995"/>
                    </a:lnTo>
                    <a:lnTo>
                      <a:pt x="4218" y="2999"/>
                    </a:lnTo>
                    <a:lnTo>
                      <a:pt x="4227" y="2988"/>
                    </a:lnTo>
                    <a:lnTo>
                      <a:pt x="4237" y="2983"/>
                    </a:lnTo>
                    <a:lnTo>
                      <a:pt x="4261" y="2980"/>
                    </a:lnTo>
                    <a:lnTo>
                      <a:pt x="4262" y="2975"/>
                    </a:lnTo>
                    <a:lnTo>
                      <a:pt x="4247" y="2974"/>
                    </a:lnTo>
                    <a:lnTo>
                      <a:pt x="4232" y="2977"/>
                    </a:lnTo>
                    <a:lnTo>
                      <a:pt x="4207" y="2972"/>
                    </a:lnTo>
                    <a:lnTo>
                      <a:pt x="4194" y="2979"/>
                    </a:lnTo>
                    <a:lnTo>
                      <a:pt x="4183" y="2980"/>
                    </a:lnTo>
                    <a:lnTo>
                      <a:pt x="4182" y="2968"/>
                    </a:lnTo>
                    <a:lnTo>
                      <a:pt x="4196" y="2958"/>
                    </a:lnTo>
                    <a:lnTo>
                      <a:pt x="4207" y="2943"/>
                    </a:lnTo>
                    <a:lnTo>
                      <a:pt x="4199" y="2943"/>
                    </a:lnTo>
                    <a:lnTo>
                      <a:pt x="4197" y="2936"/>
                    </a:lnTo>
                    <a:lnTo>
                      <a:pt x="4187" y="2953"/>
                    </a:lnTo>
                    <a:lnTo>
                      <a:pt x="4176" y="2955"/>
                    </a:lnTo>
                    <a:lnTo>
                      <a:pt x="4144" y="2980"/>
                    </a:lnTo>
                    <a:lnTo>
                      <a:pt x="4134" y="2985"/>
                    </a:lnTo>
                    <a:lnTo>
                      <a:pt x="4124" y="2986"/>
                    </a:lnTo>
                    <a:lnTo>
                      <a:pt x="4116" y="2985"/>
                    </a:lnTo>
                    <a:lnTo>
                      <a:pt x="4110" y="2991"/>
                    </a:lnTo>
                    <a:lnTo>
                      <a:pt x="4101" y="2996"/>
                    </a:lnTo>
                    <a:lnTo>
                      <a:pt x="4079" y="2999"/>
                    </a:lnTo>
                    <a:lnTo>
                      <a:pt x="4074" y="2998"/>
                    </a:lnTo>
                    <a:lnTo>
                      <a:pt x="4068" y="2995"/>
                    </a:lnTo>
                    <a:lnTo>
                      <a:pt x="4058" y="2992"/>
                    </a:lnTo>
                    <a:lnTo>
                      <a:pt x="4057" y="2996"/>
                    </a:lnTo>
                    <a:lnTo>
                      <a:pt x="4052" y="2996"/>
                    </a:lnTo>
                    <a:lnTo>
                      <a:pt x="4043" y="2995"/>
                    </a:lnTo>
                    <a:lnTo>
                      <a:pt x="4035" y="2988"/>
                    </a:lnTo>
                    <a:lnTo>
                      <a:pt x="4032" y="2983"/>
                    </a:lnTo>
                    <a:lnTo>
                      <a:pt x="4031" y="2979"/>
                    </a:lnTo>
                    <a:lnTo>
                      <a:pt x="4031" y="2963"/>
                    </a:lnTo>
                    <a:lnTo>
                      <a:pt x="4016" y="2955"/>
                    </a:lnTo>
                    <a:lnTo>
                      <a:pt x="4016" y="2899"/>
                    </a:lnTo>
                    <a:lnTo>
                      <a:pt x="4016" y="2848"/>
                    </a:lnTo>
                    <a:lnTo>
                      <a:pt x="3990" y="2823"/>
                    </a:lnTo>
                    <a:lnTo>
                      <a:pt x="3983" y="2823"/>
                    </a:lnTo>
                    <a:lnTo>
                      <a:pt x="3976" y="2834"/>
                    </a:lnTo>
                    <a:lnTo>
                      <a:pt x="3958" y="2837"/>
                    </a:lnTo>
                    <a:lnTo>
                      <a:pt x="3946" y="2832"/>
                    </a:lnTo>
                    <a:lnTo>
                      <a:pt x="3944" y="2829"/>
                    </a:lnTo>
                    <a:lnTo>
                      <a:pt x="3941" y="2823"/>
                    </a:lnTo>
                    <a:lnTo>
                      <a:pt x="3934" y="2816"/>
                    </a:lnTo>
                    <a:lnTo>
                      <a:pt x="3928" y="2815"/>
                    </a:lnTo>
                    <a:lnTo>
                      <a:pt x="3922" y="2819"/>
                    </a:lnTo>
                    <a:lnTo>
                      <a:pt x="3895" y="2864"/>
                    </a:lnTo>
                    <a:lnTo>
                      <a:pt x="3891" y="2888"/>
                    </a:lnTo>
                    <a:lnTo>
                      <a:pt x="3885" y="2900"/>
                    </a:lnTo>
                    <a:lnTo>
                      <a:pt x="3884" y="2906"/>
                    </a:lnTo>
                    <a:lnTo>
                      <a:pt x="3879" y="2915"/>
                    </a:lnTo>
                    <a:lnTo>
                      <a:pt x="3876" y="2922"/>
                    </a:lnTo>
                    <a:lnTo>
                      <a:pt x="3872" y="2958"/>
                    </a:lnTo>
                    <a:lnTo>
                      <a:pt x="3871" y="2960"/>
                    </a:lnTo>
                    <a:lnTo>
                      <a:pt x="3864" y="2965"/>
                    </a:lnTo>
                    <a:lnTo>
                      <a:pt x="3861" y="2970"/>
                    </a:lnTo>
                    <a:lnTo>
                      <a:pt x="3860" y="2975"/>
                    </a:lnTo>
                    <a:lnTo>
                      <a:pt x="3861" y="2981"/>
                    </a:lnTo>
                    <a:lnTo>
                      <a:pt x="3861" y="2983"/>
                    </a:lnTo>
                    <a:lnTo>
                      <a:pt x="3854" y="2980"/>
                    </a:lnTo>
                    <a:lnTo>
                      <a:pt x="3853" y="2981"/>
                    </a:lnTo>
                    <a:lnTo>
                      <a:pt x="3853" y="2987"/>
                    </a:lnTo>
                    <a:lnTo>
                      <a:pt x="3842" y="2983"/>
                    </a:lnTo>
                    <a:lnTo>
                      <a:pt x="3833" y="2986"/>
                    </a:lnTo>
                    <a:lnTo>
                      <a:pt x="3831" y="2988"/>
                    </a:lnTo>
                    <a:lnTo>
                      <a:pt x="3818" y="2990"/>
                    </a:lnTo>
                    <a:lnTo>
                      <a:pt x="3815" y="2993"/>
                    </a:lnTo>
                    <a:lnTo>
                      <a:pt x="3809" y="3009"/>
                    </a:lnTo>
                    <a:lnTo>
                      <a:pt x="3807" y="3009"/>
                    </a:lnTo>
                    <a:lnTo>
                      <a:pt x="3709" y="3009"/>
                    </a:lnTo>
                    <a:lnTo>
                      <a:pt x="3634" y="3009"/>
                    </a:lnTo>
                    <a:lnTo>
                      <a:pt x="3619" y="3009"/>
                    </a:lnTo>
                    <a:lnTo>
                      <a:pt x="3603" y="3024"/>
                    </a:lnTo>
                    <a:lnTo>
                      <a:pt x="3584" y="3035"/>
                    </a:lnTo>
                    <a:lnTo>
                      <a:pt x="3581" y="3040"/>
                    </a:lnTo>
                    <a:lnTo>
                      <a:pt x="3580" y="3041"/>
                    </a:lnTo>
                    <a:lnTo>
                      <a:pt x="3567" y="3056"/>
                    </a:lnTo>
                    <a:lnTo>
                      <a:pt x="3554" y="3058"/>
                    </a:lnTo>
                    <a:lnTo>
                      <a:pt x="3524" y="3072"/>
                    </a:lnTo>
                    <a:lnTo>
                      <a:pt x="3514" y="3078"/>
                    </a:lnTo>
                    <a:lnTo>
                      <a:pt x="3511" y="3071"/>
                    </a:lnTo>
                    <a:lnTo>
                      <a:pt x="3508" y="3071"/>
                    </a:lnTo>
                    <a:lnTo>
                      <a:pt x="3499" y="3072"/>
                    </a:lnTo>
                    <a:lnTo>
                      <a:pt x="3498" y="3076"/>
                    </a:lnTo>
                    <a:lnTo>
                      <a:pt x="3503" y="3076"/>
                    </a:lnTo>
                    <a:lnTo>
                      <a:pt x="3509" y="3087"/>
                    </a:lnTo>
                    <a:lnTo>
                      <a:pt x="3510" y="3092"/>
                    </a:lnTo>
                    <a:lnTo>
                      <a:pt x="3501" y="3093"/>
                    </a:lnTo>
                    <a:lnTo>
                      <a:pt x="3497" y="3089"/>
                    </a:lnTo>
                    <a:lnTo>
                      <a:pt x="3485" y="3088"/>
                    </a:lnTo>
                    <a:lnTo>
                      <a:pt x="3479" y="3085"/>
                    </a:lnTo>
                    <a:lnTo>
                      <a:pt x="3466" y="3084"/>
                    </a:lnTo>
                    <a:lnTo>
                      <a:pt x="3449" y="3085"/>
                    </a:lnTo>
                    <a:lnTo>
                      <a:pt x="3392" y="3103"/>
                    </a:lnTo>
                    <a:lnTo>
                      <a:pt x="3377" y="3114"/>
                    </a:lnTo>
                    <a:lnTo>
                      <a:pt x="3371" y="3119"/>
                    </a:lnTo>
                    <a:lnTo>
                      <a:pt x="3369" y="3125"/>
                    </a:lnTo>
                    <a:lnTo>
                      <a:pt x="3358" y="3138"/>
                    </a:lnTo>
                    <a:lnTo>
                      <a:pt x="3380" y="3146"/>
                    </a:lnTo>
                    <a:lnTo>
                      <a:pt x="3388" y="3143"/>
                    </a:lnTo>
                    <a:lnTo>
                      <a:pt x="3398" y="3142"/>
                    </a:lnTo>
                    <a:lnTo>
                      <a:pt x="3401" y="3152"/>
                    </a:lnTo>
                    <a:lnTo>
                      <a:pt x="3406" y="3159"/>
                    </a:lnTo>
                    <a:lnTo>
                      <a:pt x="3408" y="3171"/>
                    </a:lnTo>
                    <a:lnTo>
                      <a:pt x="3386" y="3168"/>
                    </a:lnTo>
                    <a:lnTo>
                      <a:pt x="3379" y="3168"/>
                    </a:lnTo>
                    <a:lnTo>
                      <a:pt x="3368" y="3169"/>
                    </a:lnTo>
                    <a:lnTo>
                      <a:pt x="3363" y="3169"/>
                    </a:lnTo>
                    <a:lnTo>
                      <a:pt x="3344" y="3173"/>
                    </a:lnTo>
                    <a:lnTo>
                      <a:pt x="3332" y="3178"/>
                    </a:lnTo>
                    <a:lnTo>
                      <a:pt x="3317" y="3191"/>
                    </a:lnTo>
                    <a:lnTo>
                      <a:pt x="3305" y="3187"/>
                    </a:lnTo>
                    <a:lnTo>
                      <a:pt x="3285" y="3184"/>
                    </a:lnTo>
                    <a:lnTo>
                      <a:pt x="3266" y="3190"/>
                    </a:lnTo>
                    <a:lnTo>
                      <a:pt x="3261" y="3194"/>
                    </a:lnTo>
                    <a:lnTo>
                      <a:pt x="3256" y="3196"/>
                    </a:lnTo>
                    <a:lnTo>
                      <a:pt x="3248" y="3211"/>
                    </a:lnTo>
                    <a:lnTo>
                      <a:pt x="3246" y="3209"/>
                    </a:lnTo>
                    <a:lnTo>
                      <a:pt x="3234" y="3214"/>
                    </a:lnTo>
                    <a:lnTo>
                      <a:pt x="3228" y="3219"/>
                    </a:lnTo>
                    <a:lnTo>
                      <a:pt x="3218" y="3227"/>
                    </a:lnTo>
                    <a:lnTo>
                      <a:pt x="3213" y="3232"/>
                    </a:lnTo>
                    <a:lnTo>
                      <a:pt x="3212" y="3236"/>
                    </a:lnTo>
                    <a:lnTo>
                      <a:pt x="3197" y="3233"/>
                    </a:lnTo>
                    <a:lnTo>
                      <a:pt x="3191" y="3235"/>
                    </a:lnTo>
                    <a:lnTo>
                      <a:pt x="3175" y="3234"/>
                    </a:lnTo>
                    <a:lnTo>
                      <a:pt x="3175" y="3223"/>
                    </a:lnTo>
                    <a:lnTo>
                      <a:pt x="3180" y="3211"/>
                    </a:lnTo>
                    <a:lnTo>
                      <a:pt x="3186" y="3206"/>
                    </a:lnTo>
                    <a:lnTo>
                      <a:pt x="3187" y="3209"/>
                    </a:lnTo>
                    <a:lnTo>
                      <a:pt x="3198" y="3212"/>
                    </a:lnTo>
                    <a:lnTo>
                      <a:pt x="3207" y="3211"/>
                    </a:lnTo>
                    <a:lnTo>
                      <a:pt x="3210" y="3208"/>
                    </a:lnTo>
                    <a:lnTo>
                      <a:pt x="3212" y="3205"/>
                    </a:lnTo>
                    <a:lnTo>
                      <a:pt x="3213" y="3201"/>
                    </a:lnTo>
                    <a:lnTo>
                      <a:pt x="3212" y="3197"/>
                    </a:lnTo>
                    <a:lnTo>
                      <a:pt x="3207" y="3195"/>
                    </a:lnTo>
                    <a:lnTo>
                      <a:pt x="3205" y="3187"/>
                    </a:lnTo>
                    <a:lnTo>
                      <a:pt x="3205" y="3187"/>
                    </a:lnTo>
                    <a:lnTo>
                      <a:pt x="3213" y="3160"/>
                    </a:lnTo>
                    <a:lnTo>
                      <a:pt x="3213" y="3153"/>
                    </a:lnTo>
                    <a:lnTo>
                      <a:pt x="3223" y="3153"/>
                    </a:lnTo>
                    <a:lnTo>
                      <a:pt x="3228" y="3148"/>
                    </a:lnTo>
                    <a:lnTo>
                      <a:pt x="3230" y="3143"/>
                    </a:lnTo>
                    <a:lnTo>
                      <a:pt x="3239" y="3142"/>
                    </a:lnTo>
                    <a:lnTo>
                      <a:pt x="3247" y="3132"/>
                    </a:lnTo>
                    <a:lnTo>
                      <a:pt x="3251" y="3116"/>
                    </a:lnTo>
                    <a:lnTo>
                      <a:pt x="3250" y="3100"/>
                    </a:lnTo>
                    <a:lnTo>
                      <a:pt x="3248" y="3084"/>
                    </a:lnTo>
                    <a:lnTo>
                      <a:pt x="3248" y="3072"/>
                    </a:lnTo>
                    <a:lnTo>
                      <a:pt x="3266" y="3044"/>
                    </a:lnTo>
                    <a:lnTo>
                      <a:pt x="3269" y="3035"/>
                    </a:lnTo>
                    <a:lnTo>
                      <a:pt x="3271" y="3028"/>
                    </a:lnTo>
                    <a:lnTo>
                      <a:pt x="3271" y="3020"/>
                    </a:lnTo>
                    <a:lnTo>
                      <a:pt x="3267" y="3008"/>
                    </a:lnTo>
                    <a:lnTo>
                      <a:pt x="3261" y="2995"/>
                    </a:lnTo>
                    <a:lnTo>
                      <a:pt x="3257" y="2993"/>
                    </a:lnTo>
                    <a:lnTo>
                      <a:pt x="3255" y="2987"/>
                    </a:lnTo>
                    <a:lnTo>
                      <a:pt x="3257" y="2986"/>
                    </a:lnTo>
                    <a:lnTo>
                      <a:pt x="3273" y="2988"/>
                    </a:lnTo>
                    <a:lnTo>
                      <a:pt x="3275" y="3002"/>
                    </a:lnTo>
                    <a:lnTo>
                      <a:pt x="3282" y="3014"/>
                    </a:lnTo>
                    <a:lnTo>
                      <a:pt x="3284" y="3015"/>
                    </a:lnTo>
                    <a:lnTo>
                      <a:pt x="3286" y="3012"/>
                    </a:lnTo>
                    <a:lnTo>
                      <a:pt x="3290" y="3009"/>
                    </a:lnTo>
                    <a:lnTo>
                      <a:pt x="3288" y="3023"/>
                    </a:lnTo>
                    <a:lnTo>
                      <a:pt x="3293" y="3023"/>
                    </a:lnTo>
                    <a:lnTo>
                      <a:pt x="3294" y="3031"/>
                    </a:lnTo>
                    <a:lnTo>
                      <a:pt x="3294" y="3038"/>
                    </a:lnTo>
                    <a:lnTo>
                      <a:pt x="3302" y="3029"/>
                    </a:lnTo>
                    <a:lnTo>
                      <a:pt x="3305" y="3028"/>
                    </a:lnTo>
                    <a:lnTo>
                      <a:pt x="3310" y="3036"/>
                    </a:lnTo>
                    <a:lnTo>
                      <a:pt x="3315" y="3039"/>
                    </a:lnTo>
                    <a:lnTo>
                      <a:pt x="3327" y="3044"/>
                    </a:lnTo>
                    <a:lnTo>
                      <a:pt x="3342" y="3044"/>
                    </a:lnTo>
                    <a:lnTo>
                      <a:pt x="3345" y="3038"/>
                    </a:lnTo>
                    <a:lnTo>
                      <a:pt x="3345" y="3033"/>
                    </a:lnTo>
                    <a:lnTo>
                      <a:pt x="3341" y="3023"/>
                    </a:lnTo>
                    <a:lnTo>
                      <a:pt x="3342" y="3018"/>
                    </a:lnTo>
                    <a:lnTo>
                      <a:pt x="3344" y="3017"/>
                    </a:lnTo>
                    <a:lnTo>
                      <a:pt x="3350" y="3023"/>
                    </a:lnTo>
                    <a:lnTo>
                      <a:pt x="3359" y="3023"/>
                    </a:lnTo>
                    <a:lnTo>
                      <a:pt x="3363" y="3020"/>
                    </a:lnTo>
                    <a:lnTo>
                      <a:pt x="3363" y="3019"/>
                    </a:lnTo>
                    <a:lnTo>
                      <a:pt x="3361" y="3015"/>
                    </a:lnTo>
                    <a:lnTo>
                      <a:pt x="3360" y="3013"/>
                    </a:lnTo>
                    <a:lnTo>
                      <a:pt x="3350" y="3009"/>
                    </a:lnTo>
                    <a:lnTo>
                      <a:pt x="3343" y="2997"/>
                    </a:lnTo>
                    <a:lnTo>
                      <a:pt x="3345" y="2995"/>
                    </a:lnTo>
                    <a:lnTo>
                      <a:pt x="3343" y="2986"/>
                    </a:lnTo>
                    <a:lnTo>
                      <a:pt x="3343" y="2979"/>
                    </a:lnTo>
                    <a:lnTo>
                      <a:pt x="3337" y="2979"/>
                    </a:lnTo>
                    <a:lnTo>
                      <a:pt x="3331" y="2975"/>
                    </a:lnTo>
                    <a:lnTo>
                      <a:pt x="3326" y="2968"/>
                    </a:lnTo>
                    <a:lnTo>
                      <a:pt x="3316" y="2960"/>
                    </a:lnTo>
                    <a:lnTo>
                      <a:pt x="3311" y="2942"/>
                    </a:lnTo>
                    <a:lnTo>
                      <a:pt x="3301" y="2936"/>
                    </a:lnTo>
                    <a:lnTo>
                      <a:pt x="3291" y="2933"/>
                    </a:lnTo>
                    <a:lnTo>
                      <a:pt x="3272" y="2931"/>
                    </a:lnTo>
                    <a:lnTo>
                      <a:pt x="3259" y="2933"/>
                    </a:lnTo>
                    <a:lnTo>
                      <a:pt x="3258" y="2928"/>
                    </a:lnTo>
                    <a:lnTo>
                      <a:pt x="3258" y="2923"/>
                    </a:lnTo>
                    <a:lnTo>
                      <a:pt x="3246" y="2925"/>
                    </a:lnTo>
                    <a:lnTo>
                      <a:pt x="3231" y="2923"/>
                    </a:lnTo>
                    <a:lnTo>
                      <a:pt x="3214" y="2920"/>
                    </a:lnTo>
                    <a:lnTo>
                      <a:pt x="3209" y="2917"/>
                    </a:lnTo>
                    <a:lnTo>
                      <a:pt x="3205" y="2918"/>
                    </a:lnTo>
                    <a:lnTo>
                      <a:pt x="3198" y="2917"/>
                    </a:lnTo>
                    <a:lnTo>
                      <a:pt x="3193" y="2912"/>
                    </a:lnTo>
                    <a:lnTo>
                      <a:pt x="3181" y="2915"/>
                    </a:lnTo>
                    <a:lnTo>
                      <a:pt x="3177" y="2917"/>
                    </a:lnTo>
                    <a:lnTo>
                      <a:pt x="3171" y="2916"/>
                    </a:lnTo>
                    <a:lnTo>
                      <a:pt x="3138" y="2904"/>
                    </a:lnTo>
                    <a:lnTo>
                      <a:pt x="3126" y="2905"/>
                    </a:lnTo>
                    <a:lnTo>
                      <a:pt x="3119" y="2906"/>
                    </a:lnTo>
                    <a:lnTo>
                      <a:pt x="3119" y="2899"/>
                    </a:lnTo>
                    <a:lnTo>
                      <a:pt x="3111" y="2884"/>
                    </a:lnTo>
                    <a:lnTo>
                      <a:pt x="3108" y="2882"/>
                    </a:lnTo>
                    <a:lnTo>
                      <a:pt x="3107" y="2883"/>
                    </a:lnTo>
                    <a:lnTo>
                      <a:pt x="3106" y="2886"/>
                    </a:lnTo>
                    <a:lnTo>
                      <a:pt x="3106" y="2891"/>
                    </a:lnTo>
                    <a:lnTo>
                      <a:pt x="3099" y="2891"/>
                    </a:lnTo>
                    <a:lnTo>
                      <a:pt x="3101" y="2890"/>
                    </a:lnTo>
                    <a:lnTo>
                      <a:pt x="3101" y="2889"/>
                    </a:lnTo>
                    <a:lnTo>
                      <a:pt x="3099" y="2888"/>
                    </a:lnTo>
                    <a:lnTo>
                      <a:pt x="3096" y="2880"/>
                    </a:lnTo>
                    <a:lnTo>
                      <a:pt x="3100" y="2873"/>
                    </a:lnTo>
                    <a:lnTo>
                      <a:pt x="3097" y="2873"/>
                    </a:lnTo>
                    <a:lnTo>
                      <a:pt x="3096" y="2868"/>
                    </a:lnTo>
                    <a:lnTo>
                      <a:pt x="3102" y="2861"/>
                    </a:lnTo>
                    <a:lnTo>
                      <a:pt x="3089" y="2853"/>
                    </a:lnTo>
                    <a:lnTo>
                      <a:pt x="3085" y="2840"/>
                    </a:lnTo>
                    <a:lnTo>
                      <a:pt x="3090" y="2824"/>
                    </a:lnTo>
                    <a:lnTo>
                      <a:pt x="3075" y="2805"/>
                    </a:lnTo>
                    <a:lnTo>
                      <a:pt x="3072" y="2798"/>
                    </a:lnTo>
                    <a:lnTo>
                      <a:pt x="3074" y="2781"/>
                    </a:lnTo>
                    <a:lnTo>
                      <a:pt x="3076" y="2770"/>
                    </a:lnTo>
                    <a:lnTo>
                      <a:pt x="3053" y="2773"/>
                    </a:lnTo>
                    <a:lnTo>
                      <a:pt x="3031" y="2775"/>
                    </a:lnTo>
                    <a:lnTo>
                      <a:pt x="3020" y="2766"/>
                    </a:lnTo>
                    <a:lnTo>
                      <a:pt x="3005" y="2733"/>
                    </a:lnTo>
                    <a:lnTo>
                      <a:pt x="2999" y="2717"/>
                    </a:lnTo>
                    <a:lnTo>
                      <a:pt x="2994" y="2710"/>
                    </a:lnTo>
                    <a:lnTo>
                      <a:pt x="2986" y="2710"/>
                    </a:lnTo>
                    <a:lnTo>
                      <a:pt x="2972" y="2705"/>
                    </a:lnTo>
                    <a:lnTo>
                      <a:pt x="2957" y="2705"/>
                    </a:lnTo>
                    <a:lnTo>
                      <a:pt x="2957" y="2744"/>
                    </a:lnTo>
                    <a:lnTo>
                      <a:pt x="2938" y="2699"/>
                    </a:lnTo>
                    <a:lnTo>
                      <a:pt x="2903" y="2686"/>
                    </a:lnTo>
                    <a:lnTo>
                      <a:pt x="2898" y="2690"/>
                    </a:lnTo>
                    <a:lnTo>
                      <a:pt x="2897" y="2692"/>
                    </a:lnTo>
                    <a:lnTo>
                      <a:pt x="2898" y="2712"/>
                    </a:lnTo>
                    <a:lnTo>
                      <a:pt x="2897" y="2716"/>
                    </a:lnTo>
                    <a:lnTo>
                      <a:pt x="2888" y="2722"/>
                    </a:lnTo>
                    <a:lnTo>
                      <a:pt x="2884" y="2730"/>
                    </a:lnTo>
                    <a:lnTo>
                      <a:pt x="2880" y="2733"/>
                    </a:lnTo>
                    <a:lnTo>
                      <a:pt x="2877" y="2726"/>
                    </a:lnTo>
                    <a:lnTo>
                      <a:pt x="2882" y="2716"/>
                    </a:lnTo>
                    <a:lnTo>
                      <a:pt x="2885" y="2707"/>
                    </a:lnTo>
                    <a:lnTo>
                      <a:pt x="2884" y="2702"/>
                    </a:lnTo>
                    <a:lnTo>
                      <a:pt x="2879" y="2711"/>
                    </a:lnTo>
                    <a:lnTo>
                      <a:pt x="2869" y="2734"/>
                    </a:lnTo>
                    <a:lnTo>
                      <a:pt x="2866" y="2738"/>
                    </a:lnTo>
                    <a:lnTo>
                      <a:pt x="2860" y="2740"/>
                    </a:lnTo>
                    <a:lnTo>
                      <a:pt x="2858" y="2732"/>
                    </a:lnTo>
                    <a:lnTo>
                      <a:pt x="2859" y="2721"/>
                    </a:lnTo>
                    <a:lnTo>
                      <a:pt x="2845" y="2738"/>
                    </a:lnTo>
                    <a:lnTo>
                      <a:pt x="2839" y="2753"/>
                    </a:lnTo>
                    <a:lnTo>
                      <a:pt x="2834" y="2756"/>
                    </a:lnTo>
                    <a:lnTo>
                      <a:pt x="2833" y="2761"/>
                    </a:lnTo>
                    <a:lnTo>
                      <a:pt x="2812" y="2771"/>
                    </a:lnTo>
                    <a:lnTo>
                      <a:pt x="2807" y="2771"/>
                    </a:lnTo>
                    <a:lnTo>
                      <a:pt x="2793" y="2764"/>
                    </a:lnTo>
                    <a:lnTo>
                      <a:pt x="2767" y="2764"/>
                    </a:lnTo>
                    <a:lnTo>
                      <a:pt x="2750" y="2756"/>
                    </a:lnTo>
                    <a:lnTo>
                      <a:pt x="2741" y="2757"/>
                    </a:lnTo>
                    <a:lnTo>
                      <a:pt x="2728" y="2764"/>
                    </a:lnTo>
                    <a:lnTo>
                      <a:pt x="2721" y="2765"/>
                    </a:lnTo>
                    <a:lnTo>
                      <a:pt x="2709" y="2759"/>
                    </a:lnTo>
                    <a:lnTo>
                      <a:pt x="2702" y="2749"/>
                    </a:lnTo>
                    <a:lnTo>
                      <a:pt x="2689" y="2745"/>
                    </a:lnTo>
                    <a:lnTo>
                      <a:pt x="2682" y="2739"/>
                    </a:lnTo>
                    <a:lnTo>
                      <a:pt x="2673" y="2737"/>
                    </a:lnTo>
                    <a:lnTo>
                      <a:pt x="2669" y="2734"/>
                    </a:lnTo>
                    <a:lnTo>
                      <a:pt x="2662" y="2727"/>
                    </a:lnTo>
                    <a:lnTo>
                      <a:pt x="2654" y="2721"/>
                    </a:lnTo>
                    <a:lnTo>
                      <a:pt x="2644" y="2717"/>
                    </a:lnTo>
                    <a:lnTo>
                      <a:pt x="2618" y="2716"/>
                    </a:lnTo>
                    <a:lnTo>
                      <a:pt x="2610" y="2721"/>
                    </a:lnTo>
                    <a:lnTo>
                      <a:pt x="2599" y="2721"/>
                    </a:lnTo>
                    <a:lnTo>
                      <a:pt x="2592" y="2719"/>
                    </a:lnTo>
                    <a:lnTo>
                      <a:pt x="2592" y="2717"/>
                    </a:lnTo>
                    <a:lnTo>
                      <a:pt x="2590" y="2716"/>
                    </a:lnTo>
                    <a:lnTo>
                      <a:pt x="2576" y="2712"/>
                    </a:lnTo>
                    <a:lnTo>
                      <a:pt x="2572" y="2708"/>
                    </a:lnTo>
                    <a:lnTo>
                      <a:pt x="2562" y="2711"/>
                    </a:lnTo>
                    <a:lnTo>
                      <a:pt x="2558" y="2711"/>
                    </a:lnTo>
                    <a:lnTo>
                      <a:pt x="2557" y="2708"/>
                    </a:lnTo>
                    <a:lnTo>
                      <a:pt x="2548" y="2710"/>
                    </a:lnTo>
                    <a:lnTo>
                      <a:pt x="2540" y="2687"/>
                    </a:lnTo>
                    <a:lnTo>
                      <a:pt x="2537" y="2686"/>
                    </a:lnTo>
                    <a:lnTo>
                      <a:pt x="2526" y="2654"/>
                    </a:lnTo>
                    <a:lnTo>
                      <a:pt x="2519" y="2653"/>
                    </a:lnTo>
                    <a:lnTo>
                      <a:pt x="2514" y="2653"/>
                    </a:lnTo>
                    <a:lnTo>
                      <a:pt x="2514" y="2689"/>
                    </a:lnTo>
                    <a:lnTo>
                      <a:pt x="2455" y="2689"/>
                    </a:lnTo>
                    <a:lnTo>
                      <a:pt x="2400" y="2689"/>
                    </a:lnTo>
                    <a:lnTo>
                      <a:pt x="2388" y="2689"/>
                    </a:lnTo>
                    <a:lnTo>
                      <a:pt x="2342" y="2689"/>
                    </a:lnTo>
                    <a:lnTo>
                      <a:pt x="2294" y="2689"/>
                    </a:lnTo>
                    <a:lnTo>
                      <a:pt x="2241" y="2689"/>
                    </a:lnTo>
                    <a:lnTo>
                      <a:pt x="2191" y="2689"/>
                    </a:lnTo>
                    <a:lnTo>
                      <a:pt x="2174" y="2689"/>
                    </a:lnTo>
                    <a:lnTo>
                      <a:pt x="2027" y="2689"/>
                    </a:lnTo>
                    <a:lnTo>
                      <a:pt x="1983" y="2689"/>
                    </a:lnTo>
                    <a:lnTo>
                      <a:pt x="1929" y="2689"/>
                    </a:lnTo>
                    <a:lnTo>
                      <a:pt x="1880" y="2689"/>
                    </a:lnTo>
                    <a:lnTo>
                      <a:pt x="1833" y="2689"/>
                    </a:lnTo>
                    <a:lnTo>
                      <a:pt x="1785" y="2689"/>
                    </a:lnTo>
                    <a:lnTo>
                      <a:pt x="1731" y="2689"/>
                    </a:lnTo>
                    <a:lnTo>
                      <a:pt x="1699" y="2689"/>
                    </a:lnTo>
                    <a:lnTo>
                      <a:pt x="1650" y="2687"/>
                    </a:lnTo>
                    <a:lnTo>
                      <a:pt x="1596" y="2687"/>
                    </a:lnTo>
                    <a:lnTo>
                      <a:pt x="1546" y="2687"/>
                    </a:lnTo>
                    <a:lnTo>
                      <a:pt x="1477" y="2687"/>
                    </a:lnTo>
                    <a:lnTo>
                      <a:pt x="1368" y="2687"/>
                    </a:lnTo>
                    <a:lnTo>
                      <a:pt x="1315" y="2687"/>
                    </a:lnTo>
                    <a:lnTo>
                      <a:pt x="1262" y="2687"/>
                    </a:lnTo>
                    <a:lnTo>
                      <a:pt x="1217" y="2687"/>
                    </a:lnTo>
                    <a:lnTo>
                      <a:pt x="1167" y="2687"/>
                    </a:lnTo>
                    <a:lnTo>
                      <a:pt x="1115" y="2687"/>
                    </a:lnTo>
                    <a:lnTo>
                      <a:pt x="1064" y="2687"/>
                    </a:lnTo>
                    <a:lnTo>
                      <a:pt x="1002" y="2687"/>
                    </a:lnTo>
                    <a:lnTo>
                      <a:pt x="1000" y="2683"/>
                    </a:lnTo>
                    <a:lnTo>
                      <a:pt x="994" y="2679"/>
                    </a:lnTo>
                    <a:lnTo>
                      <a:pt x="989" y="2680"/>
                    </a:lnTo>
                    <a:lnTo>
                      <a:pt x="988" y="2678"/>
                    </a:lnTo>
                    <a:lnTo>
                      <a:pt x="989" y="2674"/>
                    </a:lnTo>
                    <a:lnTo>
                      <a:pt x="999" y="2670"/>
                    </a:lnTo>
                    <a:lnTo>
                      <a:pt x="1011" y="2671"/>
                    </a:lnTo>
                    <a:lnTo>
                      <a:pt x="1010" y="2665"/>
                    </a:lnTo>
                    <a:lnTo>
                      <a:pt x="1008" y="2665"/>
                    </a:lnTo>
                    <a:lnTo>
                      <a:pt x="1006" y="2663"/>
                    </a:lnTo>
                    <a:lnTo>
                      <a:pt x="1004" y="2662"/>
                    </a:lnTo>
                    <a:lnTo>
                      <a:pt x="992" y="2665"/>
                    </a:lnTo>
                    <a:lnTo>
                      <a:pt x="981" y="2664"/>
                    </a:lnTo>
                    <a:lnTo>
                      <a:pt x="979" y="2660"/>
                    </a:lnTo>
                    <a:lnTo>
                      <a:pt x="979" y="2659"/>
                    </a:lnTo>
                    <a:lnTo>
                      <a:pt x="977" y="2656"/>
                    </a:lnTo>
                    <a:lnTo>
                      <a:pt x="977" y="2652"/>
                    </a:lnTo>
                    <a:lnTo>
                      <a:pt x="979" y="2651"/>
                    </a:lnTo>
                    <a:lnTo>
                      <a:pt x="981" y="2626"/>
                    </a:lnTo>
                    <a:lnTo>
                      <a:pt x="976" y="2625"/>
                    </a:lnTo>
                    <a:lnTo>
                      <a:pt x="975" y="2630"/>
                    </a:lnTo>
                    <a:lnTo>
                      <a:pt x="966" y="2638"/>
                    </a:lnTo>
                    <a:lnTo>
                      <a:pt x="960" y="2649"/>
                    </a:lnTo>
                    <a:lnTo>
                      <a:pt x="955" y="2648"/>
                    </a:lnTo>
                    <a:lnTo>
                      <a:pt x="952" y="2641"/>
                    </a:lnTo>
                    <a:lnTo>
                      <a:pt x="952" y="2637"/>
                    </a:lnTo>
                    <a:lnTo>
                      <a:pt x="955" y="2626"/>
                    </a:lnTo>
                    <a:lnTo>
                      <a:pt x="949" y="2626"/>
                    </a:lnTo>
                    <a:lnTo>
                      <a:pt x="949" y="2621"/>
                    </a:lnTo>
                    <a:lnTo>
                      <a:pt x="946" y="2621"/>
                    </a:lnTo>
                    <a:lnTo>
                      <a:pt x="944" y="2616"/>
                    </a:lnTo>
                    <a:lnTo>
                      <a:pt x="944" y="2611"/>
                    </a:lnTo>
                    <a:lnTo>
                      <a:pt x="939" y="2606"/>
                    </a:lnTo>
                    <a:lnTo>
                      <a:pt x="936" y="2598"/>
                    </a:lnTo>
                    <a:lnTo>
                      <a:pt x="935" y="2600"/>
                    </a:lnTo>
                    <a:lnTo>
                      <a:pt x="938" y="2609"/>
                    </a:lnTo>
                    <a:lnTo>
                      <a:pt x="936" y="2614"/>
                    </a:lnTo>
                    <a:lnTo>
                      <a:pt x="930" y="2605"/>
                    </a:lnTo>
                    <a:lnTo>
                      <a:pt x="927" y="2615"/>
                    </a:lnTo>
                    <a:lnTo>
                      <a:pt x="923" y="2617"/>
                    </a:lnTo>
                    <a:lnTo>
                      <a:pt x="911" y="2617"/>
                    </a:lnTo>
                    <a:lnTo>
                      <a:pt x="902" y="2610"/>
                    </a:lnTo>
                    <a:lnTo>
                      <a:pt x="898" y="2605"/>
                    </a:lnTo>
                    <a:lnTo>
                      <a:pt x="892" y="2599"/>
                    </a:lnTo>
                    <a:lnTo>
                      <a:pt x="891" y="2594"/>
                    </a:lnTo>
                    <a:lnTo>
                      <a:pt x="898" y="2588"/>
                    </a:lnTo>
                    <a:lnTo>
                      <a:pt x="900" y="2584"/>
                    </a:lnTo>
                    <a:lnTo>
                      <a:pt x="900" y="2578"/>
                    </a:lnTo>
                    <a:lnTo>
                      <a:pt x="897" y="2573"/>
                    </a:lnTo>
                    <a:lnTo>
                      <a:pt x="900" y="2565"/>
                    </a:lnTo>
                    <a:lnTo>
                      <a:pt x="896" y="2563"/>
                    </a:lnTo>
                    <a:lnTo>
                      <a:pt x="890" y="2568"/>
                    </a:lnTo>
                    <a:lnTo>
                      <a:pt x="884" y="2570"/>
                    </a:lnTo>
                    <a:lnTo>
                      <a:pt x="880" y="2565"/>
                    </a:lnTo>
                    <a:lnTo>
                      <a:pt x="878" y="2555"/>
                    </a:lnTo>
                    <a:lnTo>
                      <a:pt x="875" y="2555"/>
                    </a:lnTo>
                    <a:lnTo>
                      <a:pt x="864" y="2561"/>
                    </a:lnTo>
                    <a:lnTo>
                      <a:pt x="853" y="2557"/>
                    </a:lnTo>
                    <a:lnTo>
                      <a:pt x="849" y="2560"/>
                    </a:lnTo>
                    <a:lnTo>
                      <a:pt x="842" y="2554"/>
                    </a:lnTo>
                    <a:lnTo>
                      <a:pt x="841" y="2558"/>
                    </a:lnTo>
                    <a:lnTo>
                      <a:pt x="837" y="2561"/>
                    </a:lnTo>
                    <a:lnTo>
                      <a:pt x="833" y="2557"/>
                    </a:lnTo>
                    <a:lnTo>
                      <a:pt x="803" y="2556"/>
                    </a:lnTo>
                    <a:lnTo>
                      <a:pt x="800" y="2552"/>
                    </a:lnTo>
                    <a:lnTo>
                      <a:pt x="826" y="2545"/>
                    </a:lnTo>
                    <a:lnTo>
                      <a:pt x="828" y="2541"/>
                    </a:lnTo>
                    <a:lnTo>
                      <a:pt x="816" y="2541"/>
                    </a:lnTo>
                    <a:lnTo>
                      <a:pt x="819" y="2531"/>
                    </a:lnTo>
                    <a:lnTo>
                      <a:pt x="809" y="2528"/>
                    </a:lnTo>
                    <a:lnTo>
                      <a:pt x="803" y="2527"/>
                    </a:lnTo>
                    <a:lnTo>
                      <a:pt x="803" y="2525"/>
                    </a:lnTo>
                    <a:lnTo>
                      <a:pt x="810" y="2525"/>
                    </a:lnTo>
                    <a:lnTo>
                      <a:pt x="815" y="2523"/>
                    </a:lnTo>
                    <a:lnTo>
                      <a:pt x="810" y="2517"/>
                    </a:lnTo>
                    <a:lnTo>
                      <a:pt x="794" y="2514"/>
                    </a:lnTo>
                    <a:lnTo>
                      <a:pt x="787" y="2522"/>
                    </a:lnTo>
                    <a:lnTo>
                      <a:pt x="783" y="2518"/>
                    </a:lnTo>
                    <a:lnTo>
                      <a:pt x="766" y="2517"/>
                    </a:lnTo>
                    <a:lnTo>
                      <a:pt x="764" y="2520"/>
                    </a:lnTo>
                    <a:lnTo>
                      <a:pt x="767" y="2524"/>
                    </a:lnTo>
                    <a:lnTo>
                      <a:pt x="762" y="2525"/>
                    </a:lnTo>
                    <a:lnTo>
                      <a:pt x="740" y="2514"/>
                    </a:lnTo>
                    <a:lnTo>
                      <a:pt x="731" y="2504"/>
                    </a:lnTo>
                    <a:lnTo>
                      <a:pt x="729" y="2498"/>
                    </a:lnTo>
                    <a:lnTo>
                      <a:pt x="729" y="2492"/>
                    </a:lnTo>
                    <a:lnTo>
                      <a:pt x="735" y="2490"/>
                    </a:lnTo>
                    <a:lnTo>
                      <a:pt x="741" y="2490"/>
                    </a:lnTo>
                    <a:lnTo>
                      <a:pt x="747" y="2487"/>
                    </a:lnTo>
                    <a:lnTo>
                      <a:pt x="745" y="2484"/>
                    </a:lnTo>
                    <a:lnTo>
                      <a:pt x="740" y="2481"/>
                    </a:lnTo>
                    <a:lnTo>
                      <a:pt x="729" y="2484"/>
                    </a:lnTo>
                    <a:lnTo>
                      <a:pt x="730" y="2479"/>
                    </a:lnTo>
                    <a:lnTo>
                      <a:pt x="741" y="2474"/>
                    </a:lnTo>
                    <a:lnTo>
                      <a:pt x="752" y="2475"/>
                    </a:lnTo>
                    <a:lnTo>
                      <a:pt x="756" y="2472"/>
                    </a:lnTo>
                    <a:lnTo>
                      <a:pt x="745" y="2469"/>
                    </a:lnTo>
                    <a:lnTo>
                      <a:pt x="742" y="2465"/>
                    </a:lnTo>
                    <a:lnTo>
                      <a:pt x="750" y="2457"/>
                    </a:lnTo>
                    <a:lnTo>
                      <a:pt x="742" y="2448"/>
                    </a:lnTo>
                    <a:lnTo>
                      <a:pt x="734" y="2461"/>
                    </a:lnTo>
                    <a:lnTo>
                      <a:pt x="728" y="2463"/>
                    </a:lnTo>
                    <a:lnTo>
                      <a:pt x="725" y="2461"/>
                    </a:lnTo>
                    <a:lnTo>
                      <a:pt x="723" y="2454"/>
                    </a:lnTo>
                    <a:lnTo>
                      <a:pt x="723" y="2443"/>
                    </a:lnTo>
                    <a:lnTo>
                      <a:pt x="725" y="2430"/>
                    </a:lnTo>
                    <a:lnTo>
                      <a:pt x="723" y="2428"/>
                    </a:lnTo>
                    <a:lnTo>
                      <a:pt x="722" y="2425"/>
                    </a:lnTo>
                    <a:lnTo>
                      <a:pt x="722" y="2420"/>
                    </a:lnTo>
                    <a:lnTo>
                      <a:pt x="724" y="2409"/>
                    </a:lnTo>
                    <a:lnTo>
                      <a:pt x="723" y="2402"/>
                    </a:lnTo>
                    <a:lnTo>
                      <a:pt x="719" y="2400"/>
                    </a:lnTo>
                    <a:lnTo>
                      <a:pt x="719" y="2393"/>
                    </a:lnTo>
                    <a:lnTo>
                      <a:pt x="718" y="2388"/>
                    </a:lnTo>
                    <a:lnTo>
                      <a:pt x="707" y="2394"/>
                    </a:lnTo>
                    <a:lnTo>
                      <a:pt x="698" y="2395"/>
                    </a:lnTo>
                    <a:lnTo>
                      <a:pt x="699" y="2390"/>
                    </a:lnTo>
                    <a:lnTo>
                      <a:pt x="702" y="2388"/>
                    </a:lnTo>
                    <a:lnTo>
                      <a:pt x="702" y="2383"/>
                    </a:lnTo>
                    <a:lnTo>
                      <a:pt x="699" y="2378"/>
                    </a:lnTo>
                    <a:lnTo>
                      <a:pt x="693" y="2378"/>
                    </a:lnTo>
                    <a:lnTo>
                      <a:pt x="683" y="2382"/>
                    </a:lnTo>
                    <a:lnTo>
                      <a:pt x="674" y="2380"/>
                    </a:lnTo>
                    <a:lnTo>
                      <a:pt x="671" y="2377"/>
                    </a:lnTo>
                    <a:lnTo>
                      <a:pt x="669" y="2363"/>
                    </a:lnTo>
                    <a:lnTo>
                      <a:pt x="663" y="2361"/>
                    </a:lnTo>
                    <a:lnTo>
                      <a:pt x="656" y="2350"/>
                    </a:lnTo>
                    <a:lnTo>
                      <a:pt x="655" y="2345"/>
                    </a:lnTo>
                    <a:lnTo>
                      <a:pt x="651" y="2337"/>
                    </a:lnTo>
                    <a:lnTo>
                      <a:pt x="654" y="2326"/>
                    </a:lnTo>
                    <a:lnTo>
                      <a:pt x="658" y="2321"/>
                    </a:lnTo>
                    <a:lnTo>
                      <a:pt x="658" y="2308"/>
                    </a:lnTo>
                    <a:lnTo>
                      <a:pt x="658" y="2298"/>
                    </a:lnTo>
                    <a:lnTo>
                      <a:pt x="656" y="2296"/>
                    </a:lnTo>
                    <a:lnTo>
                      <a:pt x="653" y="2292"/>
                    </a:lnTo>
                    <a:lnTo>
                      <a:pt x="647" y="2297"/>
                    </a:lnTo>
                    <a:lnTo>
                      <a:pt x="645" y="2299"/>
                    </a:lnTo>
                    <a:lnTo>
                      <a:pt x="643" y="2298"/>
                    </a:lnTo>
                    <a:lnTo>
                      <a:pt x="642" y="2296"/>
                    </a:lnTo>
                    <a:lnTo>
                      <a:pt x="640" y="2296"/>
                    </a:lnTo>
                    <a:lnTo>
                      <a:pt x="624" y="2278"/>
                    </a:lnTo>
                    <a:lnTo>
                      <a:pt x="621" y="2270"/>
                    </a:lnTo>
                    <a:lnTo>
                      <a:pt x="616" y="2264"/>
                    </a:lnTo>
                    <a:lnTo>
                      <a:pt x="600" y="2250"/>
                    </a:lnTo>
                    <a:lnTo>
                      <a:pt x="599" y="2246"/>
                    </a:lnTo>
                    <a:lnTo>
                      <a:pt x="600" y="2238"/>
                    </a:lnTo>
                    <a:lnTo>
                      <a:pt x="605" y="2233"/>
                    </a:lnTo>
                    <a:lnTo>
                      <a:pt x="610" y="2231"/>
                    </a:lnTo>
                    <a:lnTo>
                      <a:pt x="608" y="2226"/>
                    </a:lnTo>
                    <a:lnTo>
                      <a:pt x="595" y="2227"/>
                    </a:lnTo>
                    <a:lnTo>
                      <a:pt x="590" y="2224"/>
                    </a:lnTo>
                    <a:lnTo>
                      <a:pt x="583" y="2211"/>
                    </a:lnTo>
                    <a:lnTo>
                      <a:pt x="580" y="2208"/>
                    </a:lnTo>
                    <a:lnTo>
                      <a:pt x="580" y="2195"/>
                    </a:lnTo>
                    <a:lnTo>
                      <a:pt x="584" y="2189"/>
                    </a:lnTo>
                    <a:lnTo>
                      <a:pt x="586" y="2181"/>
                    </a:lnTo>
                    <a:lnTo>
                      <a:pt x="591" y="2179"/>
                    </a:lnTo>
                    <a:lnTo>
                      <a:pt x="599" y="2185"/>
                    </a:lnTo>
                    <a:lnTo>
                      <a:pt x="600" y="2181"/>
                    </a:lnTo>
                    <a:lnTo>
                      <a:pt x="596" y="2175"/>
                    </a:lnTo>
                    <a:lnTo>
                      <a:pt x="596" y="2170"/>
                    </a:lnTo>
                    <a:lnTo>
                      <a:pt x="599" y="2161"/>
                    </a:lnTo>
                    <a:lnTo>
                      <a:pt x="604" y="2157"/>
                    </a:lnTo>
                    <a:lnTo>
                      <a:pt x="604" y="2153"/>
                    </a:lnTo>
                    <a:lnTo>
                      <a:pt x="601" y="2147"/>
                    </a:lnTo>
                    <a:lnTo>
                      <a:pt x="599" y="2147"/>
                    </a:lnTo>
                    <a:lnTo>
                      <a:pt x="600" y="2140"/>
                    </a:lnTo>
                    <a:lnTo>
                      <a:pt x="602" y="2136"/>
                    </a:lnTo>
                    <a:lnTo>
                      <a:pt x="605" y="2130"/>
                    </a:lnTo>
                    <a:lnTo>
                      <a:pt x="605" y="2125"/>
                    </a:lnTo>
                    <a:lnTo>
                      <a:pt x="600" y="2109"/>
                    </a:lnTo>
                    <a:lnTo>
                      <a:pt x="600" y="2082"/>
                    </a:lnTo>
                    <a:lnTo>
                      <a:pt x="602" y="2067"/>
                    </a:lnTo>
                    <a:lnTo>
                      <a:pt x="605" y="2062"/>
                    </a:lnTo>
                    <a:lnTo>
                      <a:pt x="605" y="2060"/>
                    </a:lnTo>
                    <a:lnTo>
                      <a:pt x="601" y="2054"/>
                    </a:lnTo>
                    <a:lnTo>
                      <a:pt x="599" y="2050"/>
                    </a:lnTo>
                    <a:lnTo>
                      <a:pt x="580" y="2045"/>
                    </a:lnTo>
                    <a:lnTo>
                      <a:pt x="575" y="2039"/>
                    </a:lnTo>
                    <a:lnTo>
                      <a:pt x="550" y="2018"/>
                    </a:lnTo>
                    <a:lnTo>
                      <a:pt x="514" y="2008"/>
                    </a:lnTo>
                    <a:lnTo>
                      <a:pt x="502" y="2001"/>
                    </a:lnTo>
                    <a:lnTo>
                      <a:pt x="497" y="1995"/>
                    </a:lnTo>
                    <a:lnTo>
                      <a:pt x="492" y="1986"/>
                    </a:lnTo>
                    <a:lnTo>
                      <a:pt x="487" y="1969"/>
                    </a:lnTo>
                    <a:lnTo>
                      <a:pt x="487" y="1965"/>
                    </a:lnTo>
                    <a:lnTo>
                      <a:pt x="483" y="1958"/>
                    </a:lnTo>
                    <a:lnTo>
                      <a:pt x="473" y="1949"/>
                    </a:lnTo>
                    <a:lnTo>
                      <a:pt x="472" y="1944"/>
                    </a:lnTo>
                    <a:lnTo>
                      <a:pt x="475" y="1939"/>
                    </a:lnTo>
                    <a:lnTo>
                      <a:pt x="475" y="1936"/>
                    </a:lnTo>
                    <a:lnTo>
                      <a:pt x="471" y="1928"/>
                    </a:lnTo>
                    <a:lnTo>
                      <a:pt x="457" y="1911"/>
                    </a:lnTo>
                    <a:lnTo>
                      <a:pt x="452" y="1893"/>
                    </a:lnTo>
                    <a:lnTo>
                      <a:pt x="449" y="1893"/>
                    </a:lnTo>
                    <a:lnTo>
                      <a:pt x="448" y="1890"/>
                    </a:lnTo>
                    <a:lnTo>
                      <a:pt x="441" y="1872"/>
                    </a:lnTo>
                    <a:lnTo>
                      <a:pt x="413" y="1826"/>
                    </a:lnTo>
                    <a:lnTo>
                      <a:pt x="402" y="1807"/>
                    </a:lnTo>
                    <a:lnTo>
                      <a:pt x="395" y="1786"/>
                    </a:lnTo>
                    <a:lnTo>
                      <a:pt x="384" y="1775"/>
                    </a:lnTo>
                    <a:lnTo>
                      <a:pt x="363" y="1766"/>
                    </a:lnTo>
                    <a:lnTo>
                      <a:pt x="359" y="1759"/>
                    </a:lnTo>
                    <a:lnTo>
                      <a:pt x="359" y="1756"/>
                    </a:lnTo>
                    <a:lnTo>
                      <a:pt x="355" y="1740"/>
                    </a:lnTo>
                    <a:lnTo>
                      <a:pt x="343" y="1729"/>
                    </a:lnTo>
                    <a:lnTo>
                      <a:pt x="341" y="1721"/>
                    </a:lnTo>
                    <a:lnTo>
                      <a:pt x="332" y="1707"/>
                    </a:lnTo>
                    <a:lnTo>
                      <a:pt x="328" y="1695"/>
                    </a:lnTo>
                    <a:lnTo>
                      <a:pt x="323" y="1695"/>
                    </a:lnTo>
                    <a:lnTo>
                      <a:pt x="320" y="1691"/>
                    </a:lnTo>
                    <a:lnTo>
                      <a:pt x="311" y="1673"/>
                    </a:lnTo>
                    <a:lnTo>
                      <a:pt x="305" y="1667"/>
                    </a:lnTo>
                    <a:lnTo>
                      <a:pt x="300" y="1666"/>
                    </a:lnTo>
                    <a:lnTo>
                      <a:pt x="278" y="1683"/>
                    </a:lnTo>
                    <a:lnTo>
                      <a:pt x="257" y="1689"/>
                    </a:lnTo>
                    <a:lnTo>
                      <a:pt x="252" y="1695"/>
                    </a:lnTo>
                    <a:lnTo>
                      <a:pt x="251" y="1707"/>
                    </a:lnTo>
                    <a:lnTo>
                      <a:pt x="249" y="1710"/>
                    </a:lnTo>
                    <a:lnTo>
                      <a:pt x="242" y="1713"/>
                    </a:lnTo>
                    <a:lnTo>
                      <a:pt x="240" y="1717"/>
                    </a:lnTo>
                    <a:lnTo>
                      <a:pt x="240" y="1726"/>
                    </a:lnTo>
                    <a:lnTo>
                      <a:pt x="236" y="1734"/>
                    </a:lnTo>
                    <a:lnTo>
                      <a:pt x="220" y="1739"/>
                    </a:lnTo>
                    <a:lnTo>
                      <a:pt x="204" y="1753"/>
                    </a:lnTo>
                    <a:lnTo>
                      <a:pt x="191" y="1758"/>
                    </a:lnTo>
                    <a:lnTo>
                      <a:pt x="188" y="1756"/>
                    </a:lnTo>
                    <a:lnTo>
                      <a:pt x="188" y="1753"/>
                    </a:lnTo>
                    <a:lnTo>
                      <a:pt x="185" y="1747"/>
                    </a:lnTo>
                    <a:lnTo>
                      <a:pt x="175" y="1723"/>
                    </a:lnTo>
                    <a:lnTo>
                      <a:pt x="159" y="1710"/>
                    </a:lnTo>
                    <a:lnTo>
                      <a:pt x="176" y="1695"/>
                    </a:lnTo>
                    <a:lnTo>
                      <a:pt x="174" y="1691"/>
                    </a:lnTo>
                    <a:lnTo>
                      <a:pt x="158" y="1681"/>
                    </a:lnTo>
                    <a:lnTo>
                      <a:pt x="169" y="1693"/>
                    </a:lnTo>
                    <a:lnTo>
                      <a:pt x="166" y="1697"/>
                    </a:lnTo>
                    <a:lnTo>
                      <a:pt x="155" y="1695"/>
                    </a:lnTo>
                    <a:lnTo>
                      <a:pt x="152" y="1702"/>
                    </a:lnTo>
                    <a:lnTo>
                      <a:pt x="149" y="1699"/>
                    </a:lnTo>
                    <a:lnTo>
                      <a:pt x="122" y="1664"/>
                    </a:lnTo>
                    <a:lnTo>
                      <a:pt x="117" y="1653"/>
                    </a:lnTo>
                    <a:lnTo>
                      <a:pt x="104" y="1642"/>
                    </a:lnTo>
                    <a:lnTo>
                      <a:pt x="97" y="1636"/>
                    </a:lnTo>
                    <a:lnTo>
                      <a:pt x="101" y="1636"/>
                    </a:lnTo>
                    <a:lnTo>
                      <a:pt x="101" y="1630"/>
                    </a:lnTo>
                    <a:lnTo>
                      <a:pt x="101" y="1608"/>
                    </a:lnTo>
                    <a:lnTo>
                      <a:pt x="68" y="1609"/>
                    </a:lnTo>
                    <a:lnTo>
                      <a:pt x="56" y="1624"/>
                    </a:lnTo>
                    <a:lnTo>
                      <a:pt x="50" y="1621"/>
                    </a:lnTo>
                    <a:lnTo>
                      <a:pt x="35" y="1610"/>
                    </a:lnTo>
                    <a:lnTo>
                      <a:pt x="20" y="1621"/>
                    </a:lnTo>
                    <a:lnTo>
                      <a:pt x="0" y="1609"/>
                    </a:lnTo>
                    <a:lnTo>
                      <a:pt x="0" y="1573"/>
                    </a:lnTo>
                    <a:lnTo>
                      <a:pt x="0" y="1463"/>
                    </a:lnTo>
                    <a:lnTo>
                      <a:pt x="0" y="1356"/>
                    </a:lnTo>
                    <a:lnTo>
                      <a:pt x="0" y="1255"/>
                    </a:lnTo>
                    <a:lnTo>
                      <a:pt x="0" y="1146"/>
                    </a:lnTo>
                    <a:lnTo>
                      <a:pt x="0" y="1022"/>
                    </a:lnTo>
                    <a:lnTo>
                      <a:pt x="0" y="900"/>
                    </a:lnTo>
                    <a:lnTo>
                      <a:pt x="0" y="785"/>
                    </a:lnTo>
                    <a:lnTo>
                      <a:pt x="0" y="660"/>
                    </a:lnTo>
                    <a:lnTo>
                      <a:pt x="0" y="516"/>
                    </a:lnTo>
                    <a:lnTo>
                      <a:pt x="0" y="373"/>
                    </a:lnTo>
                    <a:lnTo>
                      <a:pt x="2" y="376"/>
                    </a:lnTo>
                    <a:lnTo>
                      <a:pt x="11" y="381"/>
                    </a:lnTo>
                    <a:lnTo>
                      <a:pt x="21" y="384"/>
                    </a:lnTo>
                    <a:lnTo>
                      <a:pt x="62" y="383"/>
                    </a:lnTo>
                    <a:lnTo>
                      <a:pt x="70" y="386"/>
                    </a:lnTo>
                    <a:lnTo>
                      <a:pt x="74" y="393"/>
                    </a:lnTo>
                    <a:lnTo>
                      <a:pt x="91" y="394"/>
                    </a:lnTo>
                    <a:lnTo>
                      <a:pt x="110" y="413"/>
                    </a:lnTo>
                    <a:lnTo>
                      <a:pt x="132" y="447"/>
                    </a:lnTo>
                    <a:lnTo>
                      <a:pt x="139" y="447"/>
                    </a:lnTo>
                    <a:lnTo>
                      <a:pt x="143" y="451"/>
                    </a:lnTo>
                    <a:lnTo>
                      <a:pt x="145" y="445"/>
                    </a:lnTo>
                    <a:lnTo>
                      <a:pt x="149" y="454"/>
                    </a:lnTo>
                    <a:lnTo>
                      <a:pt x="159" y="465"/>
                    </a:lnTo>
                    <a:lnTo>
                      <a:pt x="170" y="475"/>
                    </a:lnTo>
                    <a:lnTo>
                      <a:pt x="179" y="480"/>
                    </a:lnTo>
                    <a:lnTo>
                      <a:pt x="191" y="492"/>
                    </a:lnTo>
                    <a:lnTo>
                      <a:pt x="198" y="491"/>
                    </a:lnTo>
                    <a:lnTo>
                      <a:pt x="214" y="495"/>
                    </a:lnTo>
                    <a:lnTo>
                      <a:pt x="228" y="502"/>
                    </a:lnTo>
                    <a:lnTo>
                      <a:pt x="235" y="504"/>
                    </a:lnTo>
                    <a:lnTo>
                      <a:pt x="241" y="501"/>
                    </a:lnTo>
                    <a:lnTo>
                      <a:pt x="246" y="505"/>
                    </a:lnTo>
                    <a:lnTo>
                      <a:pt x="246" y="500"/>
                    </a:lnTo>
                    <a:lnTo>
                      <a:pt x="244" y="492"/>
                    </a:lnTo>
                    <a:lnTo>
                      <a:pt x="255" y="497"/>
                    </a:lnTo>
                    <a:lnTo>
                      <a:pt x="265" y="501"/>
                    </a:lnTo>
                    <a:lnTo>
                      <a:pt x="269" y="506"/>
                    </a:lnTo>
                    <a:lnTo>
                      <a:pt x="277" y="507"/>
                    </a:lnTo>
                    <a:lnTo>
                      <a:pt x="288" y="516"/>
                    </a:lnTo>
                    <a:lnTo>
                      <a:pt x="309" y="537"/>
                    </a:lnTo>
                    <a:lnTo>
                      <a:pt x="316" y="535"/>
                    </a:lnTo>
                    <a:lnTo>
                      <a:pt x="321" y="537"/>
                    </a:lnTo>
                    <a:lnTo>
                      <a:pt x="319" y="529"/>
                    </a:lnTo>
                    <a:lnTo>
                      <a:pt x="308" y="517"/>
                    </a:lnTo>
                    <a:lnTo>
                      <a:pt x="304" y="506"/>
                    </a:lnTo>
                    <a:lnTo>
                      <a:pt x="300" y="501"/>
                    </a:lnTo>
                    <a:lnTo>
                      <a:pt x="306" y="499"/>
                    </a:lnTo>
                    <a:lnTo>
                      <a:pt x="322" y="505"/>
                    </a:lnTo>
                    <a:lnTo>
                      <a:pt x="331" y="502"/>
                    </a:lnTo>
                    <a:lnTo>
                      <a:pt x="341" y="505"/>
                    </a:lnTo>
                    <a:lnTo>
                      <a:pt x="347" y="510"/>
                    </a:lnTo>
                    <a:lnTo>
                      <a:pt x="349" y="524"/>
                    </a:lnTo>
                    <a:lnTo>
                      <a:pt x="354" y="532"/>
                    </a:lnTo>
                    <a:lnTo>
                      <a:pt x="370" y="545"/>
                    </a:lnTo>
                    <a:lnTo>
                      <a:pt x="373" y="553"/>
                    </a:lnTo>
                    <a:lnTo>
                      <a:pt x="376" y="542"/>
                    </a:lnTo>
                    <a:lnTo>
                      <a:pt x="375" y="527"/>
                    </a:lnTo>
                    <a:lnTo>
                      <a:pt x="370" y="522"/>
                    </a:lnTo>
                    <a:lnTo>
                      <a:pt x="353" y="490"/>
                    </a:lnTo>
                    <a:lnTo>
                      <a:pt x="349" y="480"/>
                    </a:lnTo>
                    <a:lnTo>
                      <a:pt x="349" y="475"/>
                    </a:lnTo>
                    <a:lnTo>
                      <a:pt x="360" y="468"/>
                    </a:lnTo>
                    <a:lnTo>
                      <a:pt x="369" y="456"/>
                    </a:lnTo>
                    <a:lnTo>
                      <a:pt x="385" y="445"/>
                    </a:lnTo>
                    <a:lnTo>
                      <a:pt x="391" y="435"/>
                    </a:lnTo>
                    <a:lnTo>
                      <a:pt x="396" y="435"/>
                    </a:lnTo>
                    <a:lnTo>
                      <a:pt x="400" y="429"/>
                    </a:lnTo>
                    <a:lnTo>
                      <a:pt x="423" y="425"/>
                    </a:lnTo>
                    <a:lnTo>
                      <a:pt x="430" y="420"/>
                    </a:lnTo>
                    <a:lnTo>
                      <a:pt x="439" y="411"/>
                    </a:lnTo>
                    <a:lnTo>
                      <a:pt x="440" y="391"/>
                    </a:lnTo>
                    <a:lnTo>
                      <a:pt x="448" y="384"/>
                    </a:lnTo>
                    <a:lnTo>
                      <a:pt x="450" y="387"/>
                    </a:lnTo>
                    <a:lnTo>
                      <a:pt x="455" y="387"/>
                    </a:lnTo>
                    <a:lnTo>
                      <a:pt x="457" y="378"/>
                    </a:lnTo>
                    <a:lnTo>
                      <a:pt x="464" y="371"/>
                    </a:lnTo>
                    <a:lnTo>
                      <a:pt x="468" y="371"/>
                    </a:lnTo>
                    <a:lnTo>
                      <a:pt x="470" y="376"/>
                    </a:lnTo>
                    <a:lnTo>
                      <a:pt x="484" y="376"/>
                    </a:lnTo>
                    <a:lnTo>
                      <a:pt x="491" y="370"/>
                    </a:lnTo>
                    <a:lnTo>
                      <a:pt x="492" y="365"/>
                    </a:lnTo>
                    <a:lnTo>
                      <a:pt x="500" y="362"/>
                    </a:lnTo>
                    <a:lnTo>
                      <a:pt x="521" y="348"/>
                    </a:lnTo>
                    <a:lnTo>
                      <a:pt x="524" y="336"/>
                    </a:lnTo>
                    <a:lnTo>
                      <a:pt x="542" y="344"/>
                    </a:lnTo>
                    <a:lnTo>
                      <a:pt x="550" y="334"/>
                    </a:lnTo>
                    <a:lnTo>
                      <a:pt x="551" y="324"/>
                    </a:lnTo>
                    <a:lnTo>
                      <a:pt x="554" y="316"/>
                    </a:lnTo>
                    <a:lnTo>
                      <a:pt x="568" y="309"/>
                    </a:lnTo>
                    <a:lnTo>
                      <a:pt x="574" y="303"/>
                    </a:lnTo>
                    <a:lnTo>
                      <a:pt x="585" y="312"/>
                    </a:lnTo>
                    <a:lnTo>
                      <a:pt x="593" y="312"/>
                    </a:lnTo>
                    <a:lnTo>
                      <a:pt x="597" y="317"/>
                    </a:lnTo>
                    <a:lnTo>
                      <a:pt x="606" y="313"/>
                    </a:lnTo>
                    <a:lnTo>
                      <a:pt x="612" y="302"/>
                    </a:lnTo>
                    <a:lnTo>
                      <a:pt x="613" y="295"/>
                    </a:lnTo>
                    <a:lnTo>
                      <a:pt x="621" y="290"/>
                    </a:lnTo>
                    <a:lnTo>
                      <a:pt x="623" y="297"/>
                    </a:lnTo>
                    <a:lnTo>
                      <a:pt x="629" y="305"/>
                    </a:lnTo>
                    <a:lnTo>
                      <a:pt x="633" y="318"/>
                    </a:lnTo>
                    <a:lnTo>
                      <a:pt x="629" y="321"/>
                    </a:lnTo>
                    <a:lnTo>
                      <a:pt x="622" y="332"/>
                    </a:lnTo>
                    <a:lnTo>
                      <a:pt x="583" y="360"/>
                    </a:lnTo>
                    <a:lnTo>
                      <a:pt x="574" y="372"/>
                    </a:lnTo>
                    <a:lnTo>
                      <a:pt x="564" y="378"/>
                    </a:lnTo>
                    <a:lnTo>
                      <a:pt x="548" y="398"/>
                    </a:lnTo>
                    <a:lnTo>
                      <a:pt x="534" y="392"/>
                    </a:lnTo>
                    <a:lnTo>
                      <a:pt x="499" y="404"/>
                    </a:lnTo>
                    <a:lnTo>
                      <a:pt x="488" y="414"/>
                    </a:lnTo>
                    <a:lnTo>
                      <a:pt x="484" y="424"/>
                    </a:lnTo>
                    <a:lnTo>
                      <a:pt x="492" y="421"/>
                    </a:lnTo>
                    <a:lnTo>
                      <a:pt x="476" y="435"/>
                    </a:lnTo>
                    <a:lnTo>
                      <a:pt x="473" y="443"/>
                    </a:lnTo>
                    <a:lnTo>
                      <a:pt x="468" y="441"/>
                    </a:lnTo>
                    <a:lnTo>
                      <a:pt x="464" y="451"/>
                    </a:lnTo>
                    <a:lnTo>
                      <a:pt x="460" y="461"/>
                    </a:lnTo>
                    <a:lnTo>
                      <a:pt x="459" y="452"/>
                    </a:lnTo>
                    <a:lnTo>
                      <a:pt x="454" y="449"/>
                    </a:lnTo>
                    <a:lnTo>
                      <a:pt x="441" y="469"/>
                    </a:lnTo>
                    <a:lnTo>
                      <a:pt x="441" y="478"/>
                    </a:lnTo>
                    <a:lnTo>
                      <a:pt x="449" y="477"/>
                    </a:lnTo>
                    <a:lnTo>
                      <a:pt x="459" y="467"/>
                    </a:lnTo>
                    <a:lnTo>
                      <a:pt x="483" y="458"/>
                    </a:lnTo>
                    <a:lnTo>
                      <a:pt x="504" y="435"/>
                    </a:lnTo>
                    <a:lnTo>
                      <a:pt x="505" y="431"/>
                    </a:lnTo>
                    <a:lnTo>
                      <a:pt x="502" y="426"/>
                    </a:lnTo>
                    <a:lnTo>
                      <a:pt x="504" y="424"/>
                    </a:lnTo>
                    <a:lnTo>
                      <a:pt x="513" y="418"/>
                    </a:lnTo>
                    <a:lnTo>
                      <a:pt x="518" y="420"/>
                    </a:lnTo>
                    <a:lnTo>
                      <a:pt x="516" y="434"/>
                    </a:lnTo>
                    <a:lnTo>
                      <a:pt x="524" y="421"/>
                    </a:lnTo>
                    <a:lnTo>
                      <a:pt x="526" y="432"/>
                    </a:lnTo>
                    <a:lnTo>
                      <a:pt x="535" y="415"/>
                    </a:lnTo>
                    <a:lnTo>
                      <a:pt x="543" y="411"/>
                    </a:lnTo>
                    <a:lnTo>
                      <a:pt x="550" y="418"/>
                    </a:lnTo>
                    <a:lnTo>
                      <a:pt x="548" y="432"/>
                    </a:lnTo>
                    <a:lnTo>
                      <a:pt x="546" y="454"/>
                    </a:lnTo>
                    <a:lnTo>
                      <a:pt x="564" y="418"/>
                    </a:lnTo>
                    <a:lnTo>
                      <a:pt x="581" y="389"/>
                    </a:lnTo>
                    <a:lnTo>
                      <a:pt x="583" y="378"/>
                    </a:lnTo>
                    <a:lnTo>
                      <a:pt x="596" y="376"/>
                    </a:lnTo>
                    <a:lnTo>
                      <a:pt x="607" y="371"/>
                    </a:lnTo>
                    <a:lnTo>
                      <a:pt x="617" y="360"/>
                    </a:lnTo>
                    <a:lnTo>
                      <a:pt x="645" y="351"/>
                    </a:lnTo>
                    <a:lnTo>
                      <a:pt x="663" y="334"/>
                    </a:lnTo>
                    <a:lnTo>
                      <a:pt x="660" y="354"/>
                    </a:lnTo>
                    <a:lnTo>
                      <a:pt x="656" y="352"/>
                    </a:lnTo>
                    <a:lnTo>
                      <a:pt x="650" y="366"/>
                    </a:lnTo>
                    <a:lnTo>
                      <a:pt x="649" y="376"/>
                    </a:lnTo>
                    <a:lnTo>
                      <a:pt x="672" y="361"/>
                    </a:lnTo>
                    <a:lnTo>
                      <a:pt x="681" y="348"/>
                    </a:lnTo>
                    <a:lnTo>
                      <a:pt x="692" y="336"/>
                    </a:lnTo>
                    <a:lnTo>
                      <a:pt x="697" y="324"/>
                    </a:lnTo>
                    <a:lnTo>
                      <a:pt x="693" y="316"/>
                    </a:lnTo>
                    <a:lnTo>
                      <a:pt x="698" y="309"/>
                    </a:lnTo>
                    <a:lnTo>
                      <a:pt x="725" y="298"/>
                    </a:lnTo>
                    <a:lnTo>
                      <a:pt x="731" y="292"/>
                    </a:lnTo>
                    <a:lnTo>
                      <a:pt x="715" y="287"/>
                    </a:lnTo>
                    <a:lnTo>
                      <a:pt x="709" y="281"/>
                    </a:lnTo>
                    <a:lnTo>
                      <a:pt x="710" y="276"/>
                    </a:lnTo>
                    <a:lnTo>
                      <a:pt x="712" y="266"/>
                    </a:lnTo>
                    <a:lnTo>
                      <a:pt x="709" y="262"/>
                    </a:lnTo>
                    <a:lnTo>
                      <a:pt x="699" y="265"/>
                    </a:lnTo>
                    <a:lnTo>
                      <a:pt x="701" y="255"/>
                    </a:lnTo>
                    <a:lnTo>
                      <a:pt x="706" y="247"/>
                    </a:lnTo>
                    <a:lnTo>
                      <a:pt x="709" y="242"/>
                    </a:lnTo>
                    <a:lnTo>
                      <a:pt x="722" y="247"/>
                    </a:lnTo>
                    <a:lnTo>
                      <a:pt x="751" y="281"/>
                    </a:lnTo>
                    <a:lnTo>
                      <a:pt x="757" y="295"/>
                    </a:lnTo>
                    <a:lnTo>
                      <a:pt x="761" y="323"/>
                    </a:lnTo>
                    <a:lnTo>
                      <a:pt x="768" y="335"/>
                    </a:lnTo>
                    <a:lnTo>
                      <a:pt x="780" y="376"/>
                    </a:lnTo>
                    <a:lnTo>
                      <a:pt x="787" y="389"/>
                    </a:lnTo>
                    <a:lnTo>
                      <a:pt x="796" y="394"/>
                    </a:lnTo>
                    <a:lnTo>
                      <a:pt x="803" y="410"/>
                    </a:lnTo>
                    <a:lnTo>
                      <a:pt x="805" y="409"/>
                    </a:lnTo>
                    <a:lnTo>
                      <a:pt x="821" y="425"/>
                    </a:lnTo>
                    <a:lnTo>
                      <a:pt x="831" y="429"/>
                    </a:lnTo>
                    <a:lnTo>
                      <a:pt x="853" y="430"/>
                    </a:lnTo>
                    <a:lnTo>
                      <a:pt x="853" y="426"/>
                    </a:lnTo>
                    <a:lnTo>
                      <a:pt x="855" y="424"/>
                    </a:lnTo>
                    <a:lnTo>
                      <a:pt x="866" y="424"/>
                    </a:lnTo>
                    <a:lnTo>
                      <a:pt x="866" y="418"/>
                    </a:lnTo>
                    <a:lnTo>
                      <a:pt x="858" y="414"/>
                    </a:lnTo>
                    <a:lnTo>
                      <a:pt x="841" y="420"/>
                    </a:lnTo>
                    <a:lnTo>
                      <a:pt x="844" y="409"/>
                    </a:lnTo>
                    <a:lnTo>
                      <a:pt x="859" y="408"/>
                    </a:lnTo>
                    <a:lnTo>
                      <a:pt x="868" y="403"/>
                    </a:lnTo>
                    <a:lnTo>
                      <a:pt x="863" y="403"/>
                    </a:lnTo>
                    <a:lnTo>
                      <a:pt x="852" y="387"/>
                    </a:lnTo>
                    <a:lnTo>
                      <a:pt x="858" y="381"/>
                    </a:lnTo>
                    <a:lnTo>
                      <a:pt x="871" y="376"/>
                    </a:lnTo>
                    <a:lnTo>
                      <a:pt x="871" y="368"/>
                    </a:lnTo>
                    <a:lnTo>
                      <a:pt x="863" y="366"/>
                    </a:lnTo>
                    <a:lnTo>
                      <a:pt x="863" y="354"/>
                    </a:lnTo>
                    <a:lnTo>
                      <a:pt x="866" y="362"/>
                    </a:lnTo>
                    <a:lnTo>
                      <a:pt x="884" y="341"/>
                    </a:lnTo>
                    <a:lnTo>
                      <a:pt x="887" y="330"/>
                    </a:lnTo>
                    <a:lnTo>
                      <a:pt x="884" y="328"/>
                    </a:lnTo>
                    <a:lnTo>
                      <a:pt x="876" y="333"/>
                    </a:lnTo>
                    <a:lnTo>
                      <a:pt x="873" y="341"/>
                    </a:lnTo>
                    <a:lnTo>
                      <a:pt x="869" y="338"/>
                    </a:lnTo>
                    <a:lnTo>
                      <a:pt x="868" y="328"/>
                    </a:lnTo>
                    <a:lnTo>
                      <a:pt x="871" y="321"/>
                    </a:lnTo>
                    <a:lnTo>
                      <a:pt x="878" y="324"/>
                    </a:lnTo>
                    <a:lnTo>
                      <a:pt x="887" y="322"/>
                    </a:lnTo>
                    <a:lnTo>
                      <a:pt x="892" y="324"/>
                    </a:lnTo>
                    <a:lnTo>
                      <a:pt x="895" y="335"/>
                    </a:lnTo>
                    <a:lnTo>
                      <a:pt x="900" y="325"/>
                    </a:lnTo>
                    <a:lnTo>
                      <a:pt x="907" y="324"/>
                    </a:lnTo>
                    <a:lnTo>
                      <a:pt x="906" y="318"/>
                    </a:lnTo>
                    <a:lnTo>
                      <a:pt x="898" y="316"/>
                    </a:lnTo>
                    <a:lnTo>
                      <a:pt x="893" y="311"/>
                    </a:lnTo>
                    <a:lnTo>
                      <a:pt x="908" y="308"/>
                    </a:lnTo>
                    <a:lnTo>
                      <a:pt x="908" y="313"/>
                    </a:lnTo>
                    <a:lnTo>
                      <a:pt x="912" y="321"/>
                    </a:lnTo>
                    <a:lnTo>
                      <a:pt x="909" y="335"/>
                    </a:lnTo>
                    <a:lnTo>
                      <a:pt x="908" y="359"/>
                    </a:lnTo>
                    <a:lnTo>
                      <a:pt x="906" y="366"/>
                    </a:lnTo>
                    <a:lnTo>
                      <a:pt x="907" y="373"/>
                    </a:lnTo>
                    <a:lnTo>
                      <a:pt x="912" y="378"/>
                    </a:lnTo>
                    <a:lnTo>
                      <a:pt x="919" y="372"/>
                    </a:lnTo>
                    <a:lnTo>
                      <a:pt x="930" y="376"/>
                    </a:lnTo>
                    <a:lnTo>
                      <a:pt x="912" y="409"/>
                    </a:lnTo>
                    <a:lnTo>
                      <a:pt x="907" y="424"/>
                    </a:lnTo>
                    <a:lnTo>
                      <a:pt x="906" y="413"/>
                    </a:lnTo>
                    <a:lnTo>
                      <a:pt x="903" y="424"/>
                    </a:lnTo>
                    <a:lnTo>
                      <a:pt x="903" y="430"/>
                    </a:lnTo>
                    <a:lnTo>
                      <a:pt x="925" y="432"/>
                    </a:lnTo>
                    <a:lnTo>
                      <a:pt x="933" y="425"/>
                    </a:lnTo>
                    <a:lnTo>
                      <a:pt x="938" y="429"/>
                    </a:lnTo>
                    <a:lnTo>
                      <a:pt x="954" y="430"/>
                    </a:lnTo>
                    <a:lnTo>
                      <a:pt x="962" y="424"/>
                    </a:lnTo>
                    <a:lnTo>
                      <a:pt x="965" y="414"/>
                    </a:lnTo>
                    <a:lnTo>
                      <a:pt x="975" y="405"/>
                    </a:lnTo>
                    <a:lnTo>
                      <a:pt x="976" y="394"/>
                    </a:lnTo>
                    <a:lnTo>
                      <a:pt x="981" y="378"/>
                    </a:lnTo>
                    <a:lnTo>
                      <a:pt x="982" y="360"/>
                    </a:lnTo>
                    <a:lnTo>
                      <a:pt x="991" y="360"/>
                    </a:lnTo>
                    <a:lnTo>
                      <a:pt x="1005" y="354"/>
                    </a:lnTo>
                    <a:lnTo>
                      <a:pt x="1016" y="360"/>
                    </a:lnTo>
                    <a:lnTo>
                      <a:pt x="1025" y="359"/>
                    </a:lnTo>
                    <a:lnTo>
                      <a:pt x="1032" y="360"/>
                    </a:lnTo>
                    <a:lnTo>
                      <a:pt x="1032" y="362"/>
                    </a:lnTo>
                    <a:lnTo>
                      <a:pt x="1054" y="360"/>
                    </a:lnTo>
                    <a:lnTo>
                      <a:pt x="1077" y="367"/>
                    </a:lnTo>
                    <a:lnTo>
                      <a:pt x="1107" y="392"/>
                    </a:lnTo>
                    <a:lnTo>
                      <a:pt x="1127" y="418"/>
                    </a:lnTo>
                    <a:lnTo>
                      <a:pt x="1145" y="429"/>
                    </a:lnTo>
                    <a:lnTo>
                      <a:pt x="1166" y="431"/>
                    </a:lnTo>
                    <a:lnTo>
                      <a:pt x="1175" y="438"/>
                    </a:lnTo>
                    <a:lnTo>
                      <a:pt x="1187" y="438"/>
                    </a:lnTo>
                    <a:lnTo>
                      <a:pt x="1207" y="447"/>
                    </a:lnTo>
                    <a:lnTo>
                      <a:pt x="1214" y="446"/>
                    </a:lnTo>
                    <a:lnTo>
                      <a:pt x="1224" y="449"/>
                    </a:lnTo>
                    <a:lnTo>
                      <a:pt x="1229" y="461"/>
                    </a:lnTo>
                    <a:lnTo>
                      <a:pt x="1244" y="470"/>
                    </a:lnTo>
                    <a:lnTo>
                      <a:pt x="1256" y="475"/>
                    </a:lnTo>
                    <a:lnTo>
                      <a:pt x="1282" y="491"/>
                    </a:lnTo>
                    <a:lnTo>
                      <a:pt x="1300" y="492"/>
                    </a:lnTo>
                    <a:lnTo>
                      <a:pt x="1307" y="497"/>
                    </a:lnTo>
                    <a:lnTo>
                      <a:pt x="1319" y="500"/>
                    </a:lnTo>
                    <a:lnTo>
                      <a:pt x="1317" y="496"/>
                    </a:lnTo>
                    <a:lnTo>
                      <a:pt x="1348" y="501"/>
                    </a:lnTo>
                    <a:lnTo>
                      <a:pt x="1360" y="500"/>
                    </a:lnTo>
                    <a:lnTo>
                      <a:pt x="1371" y="513"/>
                    </a:lnTo>
                    <a:lnTo>
                      <a:pt x="1374" y="504"/>
                    </a:lnTo>
                    <a:lnTo>
                      <a:pt x="1357" y="488"/>
                    </a:lnTo>
                    <a:lnTo>
                      <a:pt x="1369" y="485"/>
                    </a:lnTo>
                    <a:lnTo>
                      <a:pt x="1375" y="490"/>
                    </a:lnTo>
                    <a:lnTo>
                      <a:pt x="1386" y="491"/>
                    </a:lnTo>
                    <a:lnTo>
                      <a:pt x="1386" y="485"/>
                    </a:lnTo>
                    <a:lnTo>
                      <a:pt x="1413" y="491"/>
                    </a:lnTo>
                    <a:lnTo>
                      <a:pt x="1407" y="496"/>
                    </a:lnTo>
                    <a:lnTo>
                      <a:pt x="1423" y="505"/>
                    </a:lnTo>
                    <a:lnTo>
                      <a:pt x="1424" y="513"/>
                    </a:lnTo>
                    <a:lnTo>
                      <a:pt x="1434" y="508"/>
                    </a:lnTo>
                    <a:lnTo>
                      <a:pt x="1434" y="517"/>
                    </a:lnTo>
                    <a:lnTo>
                      <a:pt x="1451" y="528"/>
                    </a:lnTo>
                    <a:lnTo>
                      <a:pt x="1463" y="547"/>
                    </a:lnTo>
                    <a:lnTo>
                      <a:pt x="1470" y="553"/>
                    </a:lnTo>
                    <a:lnTo>
                      <a:pt x="1470" y="575"/>
                    </a:lnTo>
                    <a:lnTo>
                      <a:pt x="1478" y="564"/>
                    </a:lnTo>
                    <a:lnTo>
                      <a:pt x="1478" y="576"/>
                    </a:lnTo>
                    <a:lnTo>
                      <a:pt x="1475" y="585"/>
                    </a:lnTo>
                    <a:lnTo>
                      <a:pt x="1479" y="591"/>
                    </a:lnTo>
                    <a:lnTo>
                      <a:pt x="1470" y="590"/>
                    </a:lnTo>
                    <a:lnTo>
                      <a:pt x="1467" y="597"/>
                    </a:lnTo>
                    <a:lnTo>
                      <a:pt x="1461" y="599"/>
                    </a:lnTo>
                    <a:lnTo>
                      <a:pt x="1456" y="590"/>
                    </a:lnTo>
                    <a:lnTo>
                      <a:pt x="1443" y="594"/>
                    </a:lnTo>
                    <a:lnTo>
                      <a:pt x="1424" y="591"/>
                    </a:lnTo>
                    <a:lnTo>
                      <a:pt x="1436" y="597"/>
                    </a:lnTo>
                    <a:lnTo>
                      <a:pt x="1429" y="607"/>
                    </a:lnTo>
                    <a:lnTo>
                      <a:pt x="1409" y="603"/>
                    </a:lnTo>
                    <a:lnTo>
                      <a:pt x="1413" y="609"/>
                    </a:lnTo>
                    <a:lnTo>
                      <a:pt x="1409" y="615"/>
                    </a:lnTo>
                    <a:lnTo>
                      <a:pt x="1409" y="630"/>
                    </a:lnTo>
                    <a:lnTo>
                      <a:pt x="1393" y="639"/>
                    </a:lnTo>
                    <a:lnTo>
                      <a:pt x="1400" y="645"/>
                    </a:lnTo>
                    <a:lnTo>
                      <a:pt x="1405" y="646"/>
                    </a:lnTo>
                    <a:lnTo>
                      <a:pt x="1412" y="644"/>
                    </a:lnTo>
                    <a:lnTo>
                      <a:pt x="1406" y="650"/>
                    </a:lnTo>
                    <a:lnTo>
                      <a:pt x="1420" y="655"/>
                    </a:lnTo>
                    <a:lnTo>
                      <a:pt x="1441" y="667"/>
                    </a:lnTo>
                    <a:lnTo>
                      <a:pt x="1445" y="658"/>
                    </a:lnTo>
                    <a:lnTo>
                      <a:pt x="1454" y="662"/>
                    </a:lnTo>
                    <a:lnTo>
                      <a:pt x="1459" y="668"/>
                    </a:lnTo>
                    <a:lnTo>
                      <a:pt x="1470" y="667"/>
                    </a:lnTo>
                    <a:lnTo>
                      <a:pt x="1482" y="671"/>
                    </a:lnTo>
                    <a:lnTo>
                      <a:pt x="1503" y="669"/>
                    </a:lnTo>
                    <a:lnTo>
                      <a:pt x="1516" y="674"/>
                    </a:lnTo>
                    <a:lnTo>
                      <a:pt x="1535" y="669"/>
                    </a:lnTo>
                    <a:lnTo>
                      <a:pt x="1533" y="673"/>
                    </a:lnTo>
                    <a:lnTo>
                      <a:pt x="1546" y="675"/>
                    </a:lnTo>
                    <a:lnTo>
                      <a:pt x="1570" y="674"/>
                    </a:lnTo>
                    <a:lnTo>
                      <a:pt x="1573" y="667"/>
                    </a:lnTo>
                    <a:lnTo>
                      <a:pt x="1591" y="667"/>
                    </a:lnTo>
                    <a:lnTo>
                      <a:pt x="1588" y="674"/>
                    </a:lnTo>
                    <a:lnTo>
                      <a:pt x="1599" y="674"/>
                    </a:lnTo>
                    <a:lnTo>
                      <a:pt x="1592" y="669"/>
                    </a:lnTo>
                    <a:lnTo>
                      <a:pt x="1601" y="662"/>
                    </a:lnTo>
                    <a:lnTo>
                      <a:pt x="1604" y="669"/>
                    </a:lnTo>
                    <a:lnTo>
                      <a:pt x="1615" y="671"/>
                    </a:lnTo>
                    <a:lnTo>
                      <a:pt x="1616" y="667"/>
                    </a:lnTo>
                    <a:lnTo>
                      <a:pt x="1623" y="668"/>
                    </a:lnTo>
                    <a:lnTo>
                      <a:pt x="1628" y="651"/>
                    </a:lnTo>
                    <a:lnTo>
                      <a:pt x="1639" y="648"/>
                    </a:lnTo>
                    <a:lnTo>
                      <a:pt x="1637" y="667"/>
                    </a:lnTo>
                    <a:lnTo>
                      <a:pt x="1648" y="667"/>
                    </a:lnTo>
                    <a:lnTo>
                      <a:pt x="1655" y="662"/>
                    </a:lnTo>
                    <a:lnTo>
                      <a:pt x="1667" y="644"/>
                    </a:lnTo>
                    <a:lnTo>
                      <a:pt x="1678" y="636"/>
                    </a:lnTo>
                    <a:lnTo>
                      <a:pt x="1691" y="636"/>
                    </a:lnTo>
                    <a:lnTo>
                      <a:pt x="1696" y="626"/>
                    </a:lnTo>
                    <a:lnTo>
                      <a:pt x="1703" y="639"/>
                    </a:lnTo>
                    <a:lnTo>
                      <a:pt x="1701" y="646"/>
                    </a:lnTo>
                    <a:lnTo>
                      <a:pt x="1707" y="650"/>
                    </a:lnTo>
                    <a:lnTo>
                      <a:pt x="1709" y="645"/>
                    </a:lnTo>
                    <a:lnTo>
                      <a:pt x="1713" y="655"/>
                    </a:lnTo>
                    <a:lnTo>
                      <a:pt x="1715" y="658"/>
                    </a:lnTo>
                    <a:lnTo>
                      <a:pt x="1715" y="667"/>
                    </a:lnTo>
                    <a:lnTo>
                      <a:pt x="1713" y="667"/>
                    </a:lnTo>
                    <a:lnTo>
                      <a:pt x="1730" y="673"/>
                    </a:lnTo>
                    <a:lnTo>
                      <a:pt x="1729" y="667"/>
                    </a:lnTo>
                    <a:lnTo>
                      <a:pt x="1757" y="667"/>
                    </a:lnTo>
                    <a:lnTo>
                      <a:pt x="1755" y="675"/>
                    </a:lnTo>
                    <a:lnTo>
                      <a:pt x="1757" y="682"/>
                    </a:lnTo>
                    <a:lnTo>
                      <a:pt x="1755" y="687"/>
                    </a:lnTo>
                    <a:lnTo>
                      <a:pt x="1760" y="695"/>
                    </a:lnTo>
                    <a:lnTo>
                      <a:pt x="1757" y="707"/>
                    </a:lnTo>
                    <a:lnTo>
                      <a:pt x="1763" y="715"/>
                    </a:lnTo>
                    <a:lnTo>
                      <a:pt x="1763" y="709"/>
                    </a:lnTo>
                    <a:lnTo>
                      <a:pt x="1764" y="714"/>
                    </a:lnTo>
                    <a:lnTo>
                      <a:pt x="1769" y="701"/>
                    </a:lnTo>
                    <a:lnTo>
                      <a:pt x="1771" y="683"/>
                    </a:lnTo>
                    <a:lnTo>
                      <a:pt x="1776" y="685"/>
                    </a:lnTo>
                    <a:lnTo>
                      <a:pt x="1776" y="695"/>
                    </a:lnTo>
                    <a:lnTo>
                      <a:pt x="1779" y="695"/>
                    </a:lnTo>
                    <a:lnTo>
                      <a:pt x="1777" y="705"/>
                    </a:lnTo>
                    <a:lnTo>
                      <a:pt x="1777" y="715"/>
                    </a:lnTo>
                    <a:lnTo>
                      <a:pt x="1784" y="718"/>
                    </a:lnTo>
                    <a:lnTo>
                      <a:pt x="1789" y="711"/>
                    </a:lnTo>
                    <a:lnTo>
                      <a:pt x="1796" y="727"/>
                    </a:lnTo>
                    <a:lnTo>
                      <a:pt x="1806" y="727"/>
                    </a:lnTo>
                    <a:lnTo>
                      <a:pt x="1810" y="737"/>
                    </a:lnTo>
                    <a:lnTo>
                      <a:pt x="1817" y="755"/>
                    </a:lnTo>
                    <a:lnTo>
                      <a:pt x="1809" y="764"/>
                    </a:lnTo>
                    <a:lnTo>
                      <a:pt x="1801" y="761"/>
                    </a:lnTo>
                    <a:lnTo>
                      <a:pt x="1791" y="768"/>
                    </a:lnTo>
                    <a:lnTo>
                      <a:pt x="1788" y="764"/>
                    </a:lnTo>
                    <a:lnTo>
                      <a:pt x="1790" y="774"/>
                    </a:lnTo>
                    <a:lnTo>
                      <a:pt x="1801" y="790"/>
                    </a:lnTo>
                    <a:lnTo>
                      <a:pt x="1812" y="804"/>
                    </a:lnTo>
                    <a:lnTo>
                      <a:pt x="1820" y="808"/>
                    </a:lnTo>
                    <a:lnTo>
                      <a:pt x="1821" y="788"/>
                    </a:lnTo>
                    <a:lnTo>
                      <a:pt x="1826" y="787"/>
                    </a:lnTo>
                    <a:lnTo>
                      <a:pt x="1834" y="793"/>
                    </a:lnTo>
                    <a:lnTo>
                      <a:pt x="1843" y="782"/>
                    </a:lnTo>
                    <a:lnTo>
                      <a:pt x="1852" y="785"/>
                    </a:lnTo>
                    <a:lnTo>
                      <a:pt x="1841" y="765"/>
                    </a:lnTo>
                    <a:lnTo>
                      <a:pt x="1850" y="758"/>
                    </a:lnTo>
                    <a:lnTo>
                      <a:pt x="1849" y="755"/>
                    </a:lnTo>
                    <a:lnTo>
                      <a:pt x="1841" y="755"/>
                    </a:lnTo>
                    <a:lnTo>
                      <a:pt x="1834" y="743"/>
                    </a:lnTo>
                    <a:lnTo>
                      <a:pt x="1831" y="727"/>
                    </a:lnTo>
                    <a:lnTo>
                      <a:pt x="1822" y="716"/>
                    </a:lnTo>
                    <a:lnTo>
                      <a:pt x="1827" y="712"/>
                    </a:lnTo>
                    <a:lnTo>
                      <a:pt x="1827" y="695"/>
                    </a:lnTo>
                    <a:lnTo>
                      <a:pt x="1822" y="690"/>
                    </a:lnTo>
                    <a:lnTo>
                      <a:pt x="1822" y="683"/>
                    </a:lnTo>
                    <a:lnTo>
                      <a:pt x="1809" y="675"/>
                    </a:lnTo>
                    <a:lnTo>
                      <a:pt x="1804" y="667"/>
                    </a:lnTo>
                    <a:lnTo>
                      <a:pt x="1812" y="650"/>
                    </a:lnTo>
                    <a:lnTo>
                      <a:pt x="1818" y="651"/>
                    </a:lnTo>
                    <a:lnTo>
                      <a:pt x="1821" y="644"/>
                    </a:lnTo>
                    <a:lnTo>
                      <a:pt x="1827" y="640"/>
                    </a:lnTo>
                    <a:lnTo>
                      <a:pt x="1820" y="637"/>
                    </a:lnTo>
                    <a:lnTo>
                      <a:pt x="1826" y="623"/>
                    </a:lnTo>
                    <a:lnTo>
                      <a:pt x="1839" y="623"/>
                    </a:lnTo>
                    <a:lnTo>
                      <a:pt x="1852" y="614"/>
                    </a:lnTo>
                    <a:lnTo>
                      <a:pt x="1853" y="609"/>
                    </a:lnTo>
                    <a:lnTo>
                      <a:pt x="1853" y="615"/>
                    </a:lnTo>
                    <a:lnTo>
                      <a:pt x="1876" y="613"/>
                    </a:lnTo>
                    <a:lnTo>
                      <a:pt x="1875" y="601"/>
                    </a:lnTo>
                    <a:lnTo>
                      <a:pt x="1884" y="597"/>
                    </a:lnTo>
                    <a:lnTo>
                      <a:pt x="1895" y="599"/>
                    </a:lnTo>
                    <a:lnTo>
                      <a:pt x="1893" y="582"/>
                    </a:lnTo>
                    <a:lnTo>
                      <a:pt x="1897" y="578"/>
                    </a:lnTo>
                    <a:lnTo>
                      <a:pt x="1901" y="591"/>
                    </a:lnTo>
                    <a:lnTo>
                      <a:pt x="1907" y="575"/>
                    </a:lnTo>
                    <a:lnTo>
                      <a:pt x="1912" y="569"/>
                    </a:lnTo>
                    <a:lnTo>
                      <a:pt x="1909" y="559"/>
                    </a:lnTo>
                    <a:lnTo>
                      <a:pt x="1924" y="553"/>
                    </a:lnTo>
                    <a:lnTo>
                      <a:pt x="1918" y="550"/>
                    </a:lnTo>
                    <a:lnTo>
                      <a:pt x="1925" y="542"/>
                    </a:lnTo>
                    <a:lnTo>
                      <a:pt x="1925" y="533"/>
                    </a:lnTo>
                    <a:lnTo>
                      <a:pt x="1918" y="537"/>
                    </a:lnTo>
                    <a:lnTo>
                      <a:pt x="1916" y="533"/>
                    </a:lnTo>
                    <a:lnTo>
                      <a:pt x="1884" y="545"/>
                    </a:lnTo>
                    <a:lnTo>
                      <a:pt x="1891" y="555"/>
                    </a:lnTo>
                    <a:lnTo>
                      <a:pt x="1875" y="558"/>
                    </a:lnTo>
                    <a:lnTo>
                      <a:pt x="1882" y="575"/>
                    </a:lnTo>
                    <a:lnTo>
                      <a:pt x="1884" y="566"/>
                    </a:lnTo>
                    <a:lnTo>
                      <a:pt x="1884" y="585"/>
                    </a:lnTo>
                    <a:lnTo>
                      <a:pt x="1881" y="590"/>
                    </a:lnTo>
                    <a:lnTo>
                      <a:pt x="1877" y="583"/>
                    </a:lnTo>
                    <a:lnTo>
                      <a:pt x="1880" y="578"/>
                    </a:lnTo>
                    <a:lnTo>
                      <a:pt x="1875" y="581"/>
                    </a:lnTo>
                    <a:lnTo>
                      <a:pt x="1874" y="575"/>
                    </a:lnTo>
                    <a:lnTo>
                      <a:pt x="1863" y="575"/>
                    </a:lnTo>
                    <a:lnTo>
                      <a:pt x="1858" y="577"/>
                    </a:lnTo>
                    <a:lnTo>
                      <a:pt x="1852" y="588"/>
                    </a:lnTo>
                    <a:lnTo>
                      <a:pt x="1849" y="582"/>
                    </a:lnTo>
                    <a:lnTo>
                      <a:pt x="1834" y="581"/>
                    </a:lnTo>
                    <a:lnTo>
                      <a:pt x="1832" y="576"/>
                    </a:lnTo>
                    <a:lnTo>
                      <a:pt x="1818" y="581"/>
                    </a:lnTo>
                    <a:lnTo>
                      <a:pt x="1812" y="587"/>
                    </a:lnTo>
                    <a:lnTo>
                      <a:pt x="1815" y="594"/>
                    </a:lnTo>
                    <a:lnTo>
                      <a:pt x="1822" y="596"/>
                    </a:lnTo>
                    <a:lnTo>
                      <a:pt x="1822" y="601"/>
                    </a:lnTo>
                    <a:lnTo>
                      <a:pt x="1827" y="603"/>
                    </a:lnTo>
                    <a:lnTo>
                      <a:pt x="1817" y="605"/>
                    </a:lnTo>
                    <a:lnTo>
                      <a:pt x="1809" y="612"/>
                    </a:lnTo>
                    <a:lnTo>
                      <a:pt x="1804" y="609"/>
                    </a:lnTo>
                    <a:lnTo>
                      <a:pt x="1810" y="605"/>
                    </a:lnTo>
                    <a:lnTo>
                      <a:pt x="1791" y="608"/>
                    </a:lnTo>
                    <a:lnTo>
                      <a:pt x="1791" y="602"/>
                    </a:lnTo>
                    <a:lnTo>
                      <a:pt x="1783" y="605"/>
                    </a:lnTo>
                    <a:lnTo>
                      <a:pt x="1785" y="597"/>
                    </a:lnTo>
                    <a:lnTo>
                      <a:pt x="1777" y="597"/>
                    </a:lnTo>
                    <a:lnTo>
                      <a:pt x="1779" y="590"/>
                    </a:lnTo>
                    <a:lnTo>
                      <a:pt x="1766" y="594"/>
                    </a:lnTo>
                    <a:lnTo>
                      <a:pt x="1763" y="590"/>
                    </a:lnTo>
                    <a:lnTo>
                      <a:pt x="1764" y="578"/>
                    </a:lnTo>
                    <a:lnTo>
                      <a:pt x="1776" y="564"/>
                    </a:lnTo>
                    <a:lnTo>
                      <a:pt x="1776" y="558"/>
                    </a:lnTo>
                    <a:lnTo>
                      <a:pt x="1783" y="542"/>
                    </a:lnTo>
                    <a:lnTo>
                      <a:pt x="1790" y="537"/>
                    </a:lnTo>
                    <a:lnTo>
                      <a:pt x="1822" y="533"/>
                    </a:lnTo>
                    <a:lnTo>
                      <a:pt x="1846" y="521"/>
                    </a:lnTo>
                    <a:lnTo>
                      <a:pt x="1861" y="516"/>
                    </a:lnTo>
                    <a:lnTo>
                      <a:pt x="1868" y="506"/>
                    </a:lnTo>
                    <a:lnTo>
                      <a:pt x="1882" y="501"/>
                    </a:lnTo>
                    <a:lnTo>
                      <a:pt x="1884" y="492"/>
                    </a:lnTo>
                    <a:lnTo>
                      <a:pt x="1897" y="496"/>
                    </a:lnTo>
                    <a:lnTo>
                      <a:pt x="1907" y="486"/>
                    </a:lnTo>
                    <a:lnTo>
                      <a:pt x="1916" y="492"/>
                    </a:lnTo>
                    <a:lnTo>
                      <a:pt x="1919" y="497"/>
                    </a:lnTo>
                    <a:lnTo>
                      <a:pt x="1927" y="499"/>
                    </a:lnTo>
                    <a:lnTo>
                      <a:pt x="1929" y="513"/>
                    </a:lnTo>
                    <a:lnTo>
                      <a:pt x="1944" y="522"/>
                    </a:lnTo>
                    <a:lnTo>
                      <a:pt x="1936" y="528"/>
                    </a:lnTo>
                    <a:lnTo>
                      <a:pt x="1944" y="537"/>
                    </a:lnTo>
                    <a:lnTo>
                      <a:pt x="1945" y="547"/>
                    </a:lnTo>
                    <a:lnTo>
                      <a:pt x="1954" y="551"/>
                    </a:lnTo>
                    <a:lnTo>
                      <a:pt x="1954" y="558"/>
                    </a:lnTo>
                    <a:lnTo>
                      <a:pt x="1945" y="558"/>
                    </a:lnTo>
                    <a:lnTo>
                      <a:pt x="1939" y="560"/>
                    </a:lnTo>
                    <a:lnTo>
                      <a:pt x="1939" y="565"/>
                    </a:lnTo>
                    <a:lnTo>
                      <a:pt x="1945" y="564"/>
                    </a:lnTo>
                    <a:lnTo>
                      <a:pt x="1954" y="575"/>
                    </a:lnTo>
                    <a:lnTo>
                      <a:pt x="1960" y="577"/>
                    </a:lnTo>
                    <a:lnTo>
                      <a:pt x="1962" y="582"/>
                    </a:lnTo>
                    <a:lnTo>
                      <a:pt x="1971" y="593"/>
                    </a:lnTo>
                    <a:lnTo>
                      <a:pt x="1989" y="597"/>
                    </a:lnTo>
                    <a:lnTo>
                      <a:pt x="1988" y="599"/>
                    </a:lnTo>
                    <a:lnTo>
                      <a:pt x="1989" y="608"/>
                    </a:lnTo>
                    <a:lnTo>
                      <a:pt x="1989" y="618"/>
                    </a:lnTo>
                    <a:lnTo>
                      <a:pt x="1999" y="625"/>
                    </a:lnTo>
                    <a:lnTo>
                      <a:pt x="2006" y="624"/>
                    </a:lnTo>
                    <a:lnTo>
                      <a:pt x="2020" y="630"/>
                    </a:lnTo>
                    <a:lnTo>
                      <a:pt x="2030" y="624"/>
                    </a:lnTo>
                    <a:lnTo>
                      <a:pt x="2038" y="628"/>
                    </a:lnTo>
                    <a:lnTo>
                      <a:pt x="2038" y="619"/>
                    </a:lnTo>
                    <a:lnTo>
                      <a:pt x="2046" y="624"/>
                    </a:lnTo>
                    <a:lnTo>
                      <a:pt x="2051" y="615"/>
                    </a:lnTo>
                    <a:lnTo>
                      <a:pt x="2051" y="605"/>
                    </a:lnTo>
                    <a:lnTo>
                      <a:pt x="2068" y="613"/>
                    </a:lnTo>
                    <a:lnTo>
                      <a:pt x="2068" y="630"/>
                    </a:lnTo>
                    <a:lnTo>
                      <a:pt x="2083" y="645"/>
                    </a:lnTo>
                    <a:lnTo>
                      <a:pt x="2090" y="650"/>
                    </a:lnTo>
                    <a:lnTo>
                      <a:pt x="2099" y="667"/>
                    </a:lnTo>
                    <a:lnTo>
                      <a:pt x="2106" y="667"/>
                    </a:lnTo>
                    <a:lnTo>
                      <a:pt x="2121" y="678"/>
                    </a:lnTo>
                    <a:lnTo>
                      <a:pt x="2129" y="677"/>
                    </a:lnTo>
                    <a:lnTo>
                      <a:pt x="2129" y="668"/>
                    </a:lnTo>
                    <a:lnTo>
                      <a:pt x="2137" y="669"/>
                    </a:lnTo>
                    <a:lnTo>
                      <a:pt x="2139" y="667"/>
                    </a:lnTo>
                    <a:lnTo>
                      <a:pt x="2148" y="673"/>
                    </a:lnTo>
                    <a:lnTo>
                      <a:pt x="2150" y="669"/>
                    </a:lnTo>
                    <a:lnTo>
                      <a:pt x="2164" y="677"/>
                    </a:lnTo>
                    <a:lnTo>
                      <a:pt x="2182" y="667"/>
                    </a:lnTo>
                    <a:lnTo>
                      <a:pt x="2204" y="673"/>
                    </a:lnTo>
                    <a:lnTo>
                      <a:pt x="2221" y="667"/>
                    </a:lnTo>
                    <a:lnTo>
                      <a:pt x="2230" y="655"/>
                    </a:lnTo>
                    <a:lnTo>
                      <a:pt x="2267" y="660"/>
                    </a:lnTo>
                    <a:lnTo>
                      <a:pt x="2275" y="657"/>
                    </a:lnTo>
                    <a:lnTo>
                      <a:pt x="2290" y="671"/>
                    </a:lnTo>
                    <a:lnTo>
                      <a:pt x="2293" y="668"/>
                    </a:lnTo>
                    <a:lnTo>
                      <a:pt x="2300" y="667"/>
                    </a:lnTo>
                    <a:lnTo>
                      <a:pt x="2300" y="673"/>
                    </a:lnTo>
                    <a:lnTo>
                      <a:pt x="2322" y="667"/>
                    </a:lnTo>
                    <a:lnTo>
                      <a:pt x="2337" y="667"/>
                    </a:lnTo>
                    <a:lnTo>
                      <a:pt x="2328" y="655"/>
                    </a:lnTo>
                    <a:lnTo>
                      <a:pt x="2328" y="650"/>
                    </a:lnTo>
                    <a:lnTo>
                      <a:pt x="2321" y="640"/>
                    </a:lnTo>
                    <a:lnTo>
                      <a:pt x="2317" y="630"/>
                    </a:lnTo>
                    <a:lnTo>
                      <a:pt x="2322" y="623"/>
                    </a:lnTo>
                    <a:lnTo>
                      <a:pt x="2328" y="623"/>
                    </a:lnTo>
                    <a:lnTo>
                      <a:pt x="2331" y="625"/>
                    </a:lnTo>
                    <a:lnTo>
                      <a:pt x="2336" y="636"/>
                    </a:lnTo>
                    <a:lnTo>
                      <a:pt x="2342" y="641"/>
                    </a:lnTo>
                    <a:lnTo>
                      <a:pt x="2342" y="655"/>
                    </a:lnTo>
                    <a:lnTo>
                      <a:pt x="2349" y="667"/>
                    </a:lnTo>
                    <a:lnTo>
                      <a:pt x="2359" y="669"/>
                    </a:lnTo>
                    <a:lnTo>
                      <a:pt x="2364" y="678"/>
                    </a:lnTo>
                    <a:lnTo>
                      <a:pt x="2377" y="683"/>
                    </a:lnTo>
                    <a:lnTo>
                      <a:pt x="2384" y="689"/>
                    </a:lnTo>
                    <a:lnTo>
                      <a:pt x="2396" y="688"/>
                    </a:lnTo>
                    <a:lnTo>
                      <a:pt x="2404" y="677"/>
                    </a:lnTo>
                    <a:lnTo>
                      <a:pt x="2403" y="641"/>
                    </a:lnTo>
                    <a:lnTo>
                      <a:pt x="2398" y="641"/>
                    </a:lnTo>
                    <a:lnTo>
                      <a:pt x="2397" y="650"/>
                    </a:lnTo>
                    <a:lnTo>
                      <a:pt x="2390" y="650"/>
                    </a:lnTo>
                    <a:lnTo>
                      <a:pt x="2390" y="641"/>
                    </a:lnTo>
                    <a:lnTo>
                      <a:pt x="2385" y="636"/>
                    </a:lnTo>
                    <a:lnTo>
                      <a:pt x="2364" y="637"/>
                    </a:lnTo>
                    <a:lnTo>
                      <a:pt x="2359" y="646"/>
                    </a:lnTo>
                    <a:lnTo>
                      <a:pt x="2360" y="650"/>
                    </a:lnTo>
                    <a:lnTo>
                      <a:pt x="2361" y="658"/>
                    </a:lnTo>
                    <a:lnTo>
                      <a:pt x="2354" y="656"/>
                    </a:lnTo>
                    <a:lnTo>
                      <a:pt x="2348" y="636"/>
                    </a:lnTo>
                    <a:lnTo>
                      <a:pt x="2339" y="624"/>
                    </a:lnTo>
                    <a:lnTo>
                      <a:pt x="2334" y="614"/>
                    </a:lnTo>
                    <a:lnTo>
                      <a:pt x="2342" y="619"/>
                    </a:lnTo>
                    <a:lnTo>
                      <a:pt x="2342" y="605"/>
                    </a:lnTo>
                    <a:lnTo>
                      <a:pt x="2331" y="596"/>
                    </a:lnTo>
                    <a:lnTo>
                      <a:pt x="2331" y="590"/>
                    </a:lnTo>
                    <a:lnTo>
                      <a:pt x="2321" y="575"/>
                    </a:lnTo>
                    <a:lnTo>
                      <a:pt x="2328" y="575"/>
                    </a:lnTo>
                    <a:lnTo>
                      <a:pt x="2334" y="583"/>
                    </a:lnTo>
                    <a:lnTo>
                      <a:pt x="2339" y="578"/>
                    </a:lnTo>
                    <a:lnTo>
                      <a:pt x="2339" y="575"/>
                    </a:lnTo>
                    <a:lnTo>
                      <a:pt x="2349" y="575"/>
                    </a:lnTo>
                    <a:lnTo>
                      <a:pt x="2353" y="581"/>
                    </a:lnTo>
                    <a:lnTo>
                      <a:pt x="2374" y="577"/>
                    </a:lnTo>
                    <a:lnTo>
                      <a:pt x="2374" y="575"/>
                    </a:lnTo>
                    <a:lnTo>
                      <a:pt x="2358" y="554"/>
                    </a:lnTo>
                    <a:lnTo>
                      <a:pt x="2365" y="551"/>
                    </a:lnTo>
                    <a:lnTo>
                      <a:pt x="2377" y="554"/>
                    </a:lnTo>
                    <a:lnTo>
                      <a:pt x="2379" y="562"/>
                    </a:lnTo>
                    <a:lnTo>
                      <a:pt x="2390" y="575"/>
                    </a:lnTo>
                    <a:lnTo>
                      <a:pt x="2385" y="559"/>
                    </a:lnTo>
                    <a:lnTo>
                      <a:pt x="2398" y="560"/>
                    </a:lnTo>
                    <a:lnTo>
                      <a:pt x="2404" y="575"/>
                    </a:lnTo>
                    <a:lnTo>
                      <a:pt x="2420" y="582"/>
                    </a:lnTo>
                    <a:lnTo>
                      <a:pt x="2414" y="590"/>
                    </a:lnTo>
                    <a:lnTo>
                      <a:pt x="2422" y="594"/>
                    </a:lnTo>
                    <a:lnTo>
                      <a:pt x="2439" y="587"/>
                    </a:lnTo>
                    <a:lnTo>
                      <a:pt x="2439" y="594"/>
                    </a:lnTo>
                    <a:lnTo>
                      <a:pt x="2434" y="605"/>
                    </a:lnTo>
                    <a:lnTo>
                      <a:pt x="2433" y="615"/>
                    </a:lnTo>
                    <a:lnTo>
                      <a:pt x="2427" y="623"/>
                    </a:lnTo>
                    <a:lnTo>
                      <a:pt x="2431" y="628"/>
                    </a:lnTo>
                    <a:lnTo>
                      <a:pt x="2439" y="624"/>
                    </a:lnTo>
                    <a:lnTo>
                      <a:pt x="2443" y="631"/>
                    </a:lnTo>
                    <a:lnTo>
                      <a:pt x="2443" y="612"/>
                    </a:lnTo>
                    <a:lnTo>
                      <a:pt x="2466" y="596"/>
                    </a:lnTo>
                    <a:lnTo>
                      <a:pt x="2467" y="597"/>
                    </a:lnTo>
                    <a:lnTo>
                      <a:pt x="2466" y="607"/>
                    </a:lnTo>
                    <a:lnTo>
                      <a:pt x="2467" y="619"/>
                    </a:lnTo>
                    <a:lnTo>
                      <a:pt x="2466" y="636"/>
                    </a:lnTo>
                    <a:lnTo>
                      <a:pt x="2460" y="650"/>
                    </a:lnTo>
                    <a:lnTo>
                      <a:pt x="2459" y="668"/>
                    </a:lnTo>
                    <a:lnTo>
                      <a:pt x="2466" y="683"/>
                    </a:lnTo>
                    <a:lnTo>
                      <a:pt x="2446" y="695"/>
                    </a:lnTo>
                    <a:lnTo>
                      <a:pt x="2451" y="712"/>
                    </a:lnTo>
                    <a:lnTo>
                      <a:pt x="2466" y="711"/>
                    </a:lnTo>
                    <a:lnTo>
                      <a:pt x="2466" y="736"/>
                    </a:lnTo>
                    <a:lnTo>
                      <a:pt x="2482" y="720"/>
                    </a:lnTo>
                    <a:lnTo>
                      <a:pt x="2486" y="727"/>
                    </a:lnTo>
                    <a:lnTo>
                      <a:pt x="2495" y="718"/>
                    </a:lnTo>
                    <a:lnTo>
                      <a:pt x="2495" y="727"/>
                    </a:lnTo>
                    <a:lnTo>
                      <a:pt x="2489" y="733"/>
                    </a:lnTo>
                    <a:lnTo>
                      <a:pt x="2494" y="743"/>
                    </a:lnTo>
                    <a:lnTo>
                      <a:pt x="2504" y="744"/>
                    </a:lnTo>
                    <a:lnTo>
                      <a:pt x="2509" y="727"/>
                    </a:lnTo>
                    <a:lnTo>
                      <a:pt x="2504" y="711"/>
                    </a:lnTo>
                    <a:lnTo>
                      <a:pt x="2506" y="695"/>
                    </a:lnTo>
                    <a:lnTo>
                      <a:pt x="2502" y="682"/>
                    </a:lnTo>
                    <a:lnTo>
                      <a:pt x="2488" y="673"/>
                    </a:lnTo>
                    <a:lnTo>
                      <a:pt x="2488" y="667"/>
                    </a:lnTo>
                    <a:lnTo>
                      <a:pt x="2495" y="636"/>
                    </a:lnTo>
                    <a:lnTo>
                      <a:pt x="2492" y="631"/>
                    </a:lnTo>
                    <a:lnTo>
                      <a:pt x="2489" y="620"/>
                    </a:lnTo>
                    <a:lnTo>
                      <a:pt x="2495" y="620"/>
                    </a:lnTo>
                    <a:lnTo>
                      <a:pt x="2500" y="618"/>
                    </a:lnTo>
                    <a:lnTo>
                      <a:pt x="2504" y="620"/>
                    </a:lnTo>
                    <a:lnTo>
                      <a:pt x="2506" y="625"/>
                    </a:lnTo>
                    <a:lnTo>
                      <a:pt x="2510" y="623"/>
                    </a:lnTo>
                    <a:lnTo>
                      <a:pt x="2521" y="621"/>
                    </a:lnTo>
                    <a:lnTo>
                      <a:pt x="2533" y="628"/>
                    </a:lnTo>
                    <a:lnTo>
                      <a:pt x="2540" y="625"/>
                    </a:lnTo>
                    <a:lnTo>
                      <a:pt x="2545" y="613"/>
                    </a:lnTo>
                    <a:lnTo>
                      <a:pt x="2549" y="607"/>
                    </a:lnTo>
                    <a:lnTo>
                      <a:pt x="2563" y="599"/>
                    </a:lnTo>
                    <a:lnTo>
                      <a:pt x="2563" y="590"/>
                    </a:lnTo>
                    <a:lnTo>
                      <a:pt x="2569" y="574"/>
                    </a:lnTo>
                    <a:lnTo>
                      <a:pt x="2595" y="555"/>
                    </a:lnTo>
                    <a:lnTo>
                      <a:pt x="2602" y="544"/>
                    </a:lnTo>
                    <a:lnTo>
                      <a:pt x="2591" y="542"/>
                    </a:lnTo>
                    <a:lnTo>
                      <a:pt x="2594" y="520"/>
                    </a:lnTo>
                    <a:lnTo>
                      <a:pt x="2592" y="506"/>
                    </a:lnTo>
                    <a:lnTo>
                      <a:pt x="2589" y="491"/>
                    </a:lnTo>
                    <a:lnTo>
                      <a:pt x="2576" y="483"/>
                    </a:lnTo>
                    <a:lnTo>
                      <a:pt x="2575" y="491"/>
                    </a:lnTo>
                    <a:lnTo>
                      <a:pt x="2573" y="499"/>
                    </a:lnTo>
                    <a:lnTo>
                      <a:pt x="2572" y="508"/>
                    </a:lnTo>
                    <a:lnTo>
                      <a:pt x="2579" y="505"/>
                    </a:lnTo>
                    <a:lnTo>
                      <a:pt x="2583" y="497"/>
                    </a:lnTo>
                    <a:lnTo>
                      <a:pt x="2570" y="522"/>
                    </a:lnTo>
                    <a:lnTo>
                      <a:pt x="2551" y="528"/>
                    </a:lnTo>
                    <a:lnTo>
                      <a:pt x="2538" y="526"/>
                    </a:lnTo>
                    <a:lnTo>
                      <a:pt x="2542" y="516"/>
                    </a:lnTo>
                    <a:lnTo>
                      <a:pt x="2543" y="494"/>
                    </a:lnTo>
                    <a:lnTo>
                      <a:pt x="2547" y="491"/>
                    </a:lnTo>
                    <a:lnTo>
                      <a:pt x="2554" y="492"/>
                    </a:lnTo>
                    <a:lnTo>
                      <a:pt x="2563" y="472"/>
                    </a:lnTo>
                    <a:lnTo>
                      <a:pt x="2563" y="462"/>
                    </a:lnTo>
                    <a:lnTo>
                      <a:pt x="2557" y="465"/>
                    </a:lnTo>
                    <a:lnTo>
                      <a:pt x="2557" y="463"/>
                    </a:lnTo>
                    <a:lnTo>
                      <a:pt x="2558" y="449"/>
                    </a:lnTo>
                    <a:lnTo>
                      <a:pt x="2567" y="432"/>
                    </a:lnTo>
                    <a:lnTo>
                      <a:pt x="2586" y="425"/>
                    </a:lnTo>
                    <a:lnTo>
                      <a:pt x="2589" y="421"/>
                    </a:lnTo>
                    <a:lnTo>
                      <a:pt x="2581" y="436"/>
                    </a:lnTo>
                    <a:lnTo>
                      <a:pt x="2581" y="451"/>
                    </a:lnTo>
                    <a:lnTo>
                      <a:pt x="2585" y="458"/>
                    </a:lnTo>
                    <a:lnTo>
                      <a:pt x="2595" y="445"/>
                    </a:lnTo>
                    <a:lnTo>
                      <a:pt x="2599" y="427"/>
                    </a:lnTo>
                    <a:lnTo>
                      <a:pt x="2594" y="408"/>
                    </a:lnTo>
                    <a:lnTo>
                      <a:pt x="2583" y="408"/>
                    </a:lnTo>
                    <a:lnTo>
                      <a:pt x="2569" y="420"/>
                    </a:lnTo>
                    <a:lnTo>
                      <a:pt x="2556" y="418"/>
                    </a:lnTo>
                    <a:lnTo>
                      <a:pt x="2542" y="391"/>
                    </a:lnTo>
                    <a:lnTo>
                      <a:pt x="2536" y="386"/>
                    </a:lnTo>
                    <a:lnTo>
                      <a:pt x="2537" y="394"/>
                    </a:lnTo>
                    <a:lnTo>
                      <a:pt x="2532" y="399"/>
                    </a:lnTo>
                    <a:lnTo>
                      <a:pt x="2524" y="392"/>
                    </a:lnTo>
                    <a:lnTo>
                      <a:pt x="2524" y="387"/>
                    </a:lnTo>
                    <a:lnTo>
                      <a:pt x="2508" y="379"/>
                    </a:lnTo>
                    <a:lnTo>
                      <a:pt x="2505" y="372"/>
                    </a:lnTo>
                    <a:lnTo>
                      <a:pt x="2505" y="367"/>
                    </a:lnTo>
                    <a:lnTo>
                      <a:pt x="2479" y="370"/>
                    </a:lnTo>
                    <a:lnTo>
                      <a:pt x="2465" y="360"/>
                    </a:lnTo>
                    <a:lnTo>
                      <a:pt x="2461" y="352"/>
                    </a:lnTo>
                    <a:lnTo>
                      <a:pt x="2465" y="345"/>
                    </a:lnTo>
                    <a:lnTo>
                      <a:pt x="2447" y="336"/>
                    </a:lnTo>
                    <a:lnTo>
                      <a:pt x="2445" y="328"/>
                    </a:lnTo>
                    <a:lnTo>
                      <a:pt x="2436" y="318"/>
                    </a:lnTo>
                    <a:lnTo>
                      <a:pt x="2434" y="290"/>
                    </a:lnTo>
                    <a:lnTo>
                      <a:pt x="2434" y="275"/>
                    </a:lnTo>
                    <a:lnTo>
                      <a:pt x="2435" y="266"/>
                    </a:lnTo>
                    <a:lnTo>
                      <a:pt x="2441" y="262"/>
                    </a:lnTo>
                    <a:lnTo>
                      <a:pt x="2445" y="262"/>
                    </a:lnTo>
                    <a:lnTo>
                      <a:pt x="2456" y="236"/>
                    </a:lnTo>
                    <a:lnTo>
                      <a:pt x="2459" y="236"/>
                    </a:lnTo>
                    <a:lnTo>
                      <a:pt x="2461" y="242"/>
                    </a:lnTo>
                    <a:lnTo>
                      <a:pt x="2465" y="237"/>
                    </a:lnTo>
                    <a:lnTo>
                      <a:pt x="2466" y="222"/>
                    </a:lnTo>
                    <a:lnTo>
                      <a:pt x="2461" y="227"/>
                    </a:lnTo>
                    <a:lnTo>
                      <a:pt x="2452" y="204"/>
                    </a:lnTo>
                    <a:lnTo>
                      <a:pt x="2444" y="194"/>
                    </a:lnTo>
                    <a:lnTo>
                      <a:pt x="2444" y="184"/>
                    </a:lnTo>
                    <a:lnTo>
                      <a:pt x="2445" y="171"/>
                    </a:lnTo>
                    <a:lnTo>
                      <a:pt x="2452" y="156"/>
                    </a:lnTo>
                    <a:lnTo>
                      <a:pt x="2449" y="156"/>
                    </a:lnTo>
                    <a:lnTo>
                      <a:pt x="2450" y="145"/>
                    </a:lnTo>
                    <a:lnTo>
                      <a:pt x="2451" y="137"/>
                    </a:lnTo>
                    <a:lnTo>
                      <a:pt x="2451" y="122"/>
                    </a:lnTo>
                    <a:lnTo>
                      <a:pt x="2455" y="117"/>
                    </a:lnTo>
                    <a:lnTo>
                      <a:pt x="2460" y="118"/>
                    </a:lnTo>
                    <a:lnTo>
                      <a:pt x="2461" y="114"/>
                    </a:lnTo>
                    <a:lnTo>
                      <a:pt x="2462" y="106"/>
                    </a:lnTo>
                    <a:lnTo>
                      <a:pt x="2470" y="101"/>
                    </a:lnTo>
                    <a:lnTo>
                      <a:pt x="2488" y="124"/>
                    </a:lnTo>
                    <a:lnTo>
                      <a:pt x="2492" y="123"/>
                    </a:lnTo>
                    <a:lnTo>
                      <a:pt x="2495" y="107"/>
                    </a:lnTo>
                    <a:lnTo>
                      <a:pt x="2493" y="86"/>
                    </a:lnTo>
                    <a:lnTo>
                      <a:pt x="2487" y="85"/>
                    </a:lnTo>
                    <a:lnTo>
                      <a:pt x="2481" y="79"/>
                    </a:lnTo>
                    <a:lnTo>
                      <a:pt x="2479" y="67"/>
                    </a:lnTo>
                    <a:lnTo>
                      <a:pt x="2488" y="52"/>
                    </a:lnTo>
                    <a:lnTo>
                      <a:pt x="2502" y="36"/>
                    </a:lnTo>
                    <a:lnTo>
                      <a:pt x="2505" y="26"/>
                    </a:lnTo>
                    <a:lnTo>
                      <a:pt x="2506" y="16"/>
                    </a:lnTo>
                    <a:lnTo>
                      <a:pt x="2513" y="2"/>
                    </a:lnTo>
                    <a:lnTo>
                      <a:pt x="2522" y="0"/>
                    </a:lnTo>
                    <a:lnTo>
                      <a:pt x="2531" y="2"/>
                    </a:lnTo>
                    <a:lnTo>
                      <a:pt x="2541" y="0"/>
                    </a:lnTo>
                    <a:lnTo>
                      <a:pt x="2551" y="10"/>
                    </a:lnTo>
                    <a:lnTo>
                      <a:pt x="2549" y="18"/>
                    </a:lnTo>
                    <a:lnTo>
                      <a:pt x="2546" y="22"/>
                    </a:lnTo>
                    <a:lnTo>
                      <a:pt x="2545" y="32"/>
                    </a:lnTo>
                    <a:lnTo>
                      <a:pt x="2546" y="38"/>
                    </a:lnTo>
                    <a:lnTo>
                      <a:pt x="2554" y="32"/>
                    </a:lnTo>
                    <a:lnTo>
                      <a:pt x="2554" y="49"/>
                    </a:lnTo>
                    <a:lnTo>
                      <a:pt x="2564" y="40"/>
                    </a:lnTo>
                    <a:lnTo>
                      <a:pt x="2567" y="32"/>
                    </a:lnTo>
                    <a:lnTo>
                      <a:pt x="2576" y="44"/>
                    </a:lnTo>
                    <a:lnTo>
                      <a:pt x="2594" y="37"/>
                    </a:lnTo>
                    <a:lnTo>
                      <a:pt x="2594" y="47"/>
                    </a:lnTo>
                    <a:lnTo>
                      <a:pt x="2590" y="63"/>
                    </a:lnTo>
                    <a:lnTo>
                      <a:pt x="2595" y="75"/>
                    </a:lnTo>
                    <a:lnTo>
                      <a:pt x="2605" y="76"/>
                    </a:lnTo>
                    <a:lnTo>
                      <a:pt x="2632" y="115"/>
                    </a:lnTo>
                    <a:lnTo>
                      <a:pt x="2637" y="147"/>
                    </a:lnTo>
                    <a:lnTo>
                      <a:pt x="2638" y="167"/>
                    </a:lnTo>
                    <a:lnTo>
                      <a:pt x="2637" y="190"/>
                    </a:lnTo>
                    <a:lnTo>
                      <a:pt x="2633" y="189"/>
                    </a:lnTo>
                    <a:lnTo>
                      <a:pt x="2634" y="198"/>
                    </a:lnTo>
                    <a:lnTo>
                      <a:pt x="2645" y="201"/>
                    </a:lnTo>
                    <a:lnTo>
                      <a:pt x="2648" y="221"/>
                    </a:lnTo>
                    <a:lnTo>
                      <a:pt x="2662" y="220"/>
                    </a:lnTo>
                    <a:lnTo>
                      <a:pt x="2671" y="230"/>
                    </a:lnTo>
                    <a:lnTo>
                      <a:pt x="2671" y="244"/>
                    </a:lnTo>
                    <a:lnTo>
                      <a:pt x="2672" y="251"/>
                    </a:lnTo>
                    <a:lnTo>
                      <a:pt x="2681" y="264"/>
                    </a:lnTo>
                    <a:lnTo>
                      <a:pt x="2683" y="274"/>
                    </a:lnTo>
                    <a:lnTo>
                      <a:pt x="2685" y="284"/>
                    </a:lnTo>
                    <a:lnTo>
                      <a:pt x="2688" y="284"/>
                    </a:lnTo>
                    <a:lnTo>
                      <a:pt x="2692" y="279"/>
                    </a:lnTo>
                    <a:lnTo>
                      <a:pt x="2693" y="274"/>
                    </a:lnTo>
                    <a:lnTo>
                      <a:pt x="2701" y="280"/>
                    </a:lnTo>
                    <a:lnTo>
                      <a:pt x="2703" y="297"/>
                    </a:lnTo>
                    <a:lnTo>
                      <a:pt x="2709" y="301"/>
                    </a:lnTo>
                    <a:lnTo>
                      <a:pt x="2713" y="308"/>
                    </a:lnTo>
                    <a:lnTo>
                      <a:pt x="2694" y="312"/>
                    </a:lnTo>
                    <a:lnTo>
                      <a:pt x="2671" y="301"/>
                    </a:lnTo>
                    <a:lnTo>
                      <a:pt x="2664" y="302"/>
                    </a:lnTo>
                    <a:lnTo>
                      <a:pt x="2665" y="306"/>
                    </a:lnTo>
                    <a:lnTo>
                      <a:pt x="2665" y="312"/>
                    </a:lnTo>
                    <a:lnTo>
                      <a:pt x="2661" y="316"/>
                    </a:lnTo>
                    <a:lnTo>
                      <a:pt x="2661" y="318"/>
                    </a:lnTo>
                    <a:lnTo>
                      <a:pt x="2680" y="321"/>
                    </a:lnTo>
                    <a:lnTo>
                      <a:pt x="2688" y="334"/>
                    </a:lnTo>
                    <a:lnTo>
                      <a:pt x="2683" y="343"/>
                    </a:lnTo>
                    <a:lnTo>
                      <a:pt x="2676" y="352"/>
                    </a:lnTo>
                    <a:lnTo>
                      <a:pt x="2670" y="352"/>
                    </a:lnTo>
                    <a:lnTo>
                      <a:pt x="2664" y="357"/>
                    </a:lnTo>
                    <a:lnTo>
                      <a:pt x="2658" y="357"/>
                    </a:lnTo>
                    <a:lnTo>
                      <a:pt x="2656" y="364"/>
                    </a:lnTo>
                    <a:lnTo>
                      <a:pt x="2648" y="371"/>
                    </a:lnTo>
                    <a:lnTo>
                      <a:pt x="2650" y="378"/>
                    </a:lnTo>
                    <a:lnTo>
                      <a:pt x="2649" y="381"/>
                    </a:lnTo>
                    <a:lnTo>
                      <a:pt x="2669" y="381"/>
                    </a:lnTo>
                    <a:lnTo>
                      <a:pt x="2673" y="388"/>
                    </a:lnTo>
                    <a:lnTo>
                      <a:pt x="2678" y="402"/>
                    </a:lnTo>
                    <a:lnTo>
                      <a:pt x="2692" y="408"/>
                    </a:lnTo>
                    <a:lnTo>
                      <a:pt x="2705" y="405"/>
                    </a:lnTo>
                    <a:lnTo>
                      <a:pt x="2715" y="391"/>
                    </a:lnTo>
                    <a:lnTo>
                      <a:pt x="2723" y="389"/>
                    </a:lnTo>
                    <a:lnTo>
                      <a:pt x="2724" y="395"/>
                    </a:lnTo>
                    <a:lnTo>
                      <a:pt x="2718" y="404"/>
                    </a:lnTo>
                    <a:lnTo>
                      <a:pt x="2725" y="402"/>
                    </a:lnTo>
                    <a:lnTo>
                      <a:pt x="2731" y="413"/>
                    </a:lnTo>
                    <a:lnTo>
                      <a:pt x="2735" y="409"/>
                    </a:lnTo>
                    <a:lnTo>
                      <a:pt x="2745" y="415"/>
                    </a:lnTo>
                    <a:lnTo>
                      <a:pt x="2748" y="406"/>
                    </a:lnTo>
                    <a:lnTo>
                      <a:pt x="2751" y="421"/>
                    </a:lnTo>
                    <a:lnTo>
                      <a:pt x="2748" y="432"/>
                    </a:lnTo>
                    <a:lnTo>
                      <a:pt x="2744" y="440"/>
                    </a:lnTo>
                    <a:lnTo>
                      <a:pt x="2735" y="430"/>
                    </a:lnTo>
                    <a:lnTo>
                      <a:pt x="2729" y="434"/>
                    </a:lnTo>
                    <a:lnTo>
                      <a:pt x="2720" y="431"/>
                    </a:lnTo>
                    <a:lnTo>
                      <a:pt x="2745" y="465"/>
                    </a:lnTo>
                    <a:lnTo>
                      <a:pt x="2755" y="469"/>
                    </a:lnTo>
                    <a:lnTo>
                      <a:pt x="2756" y="479"/>
                    </a:lnTo>
                    <a:lnTo>
                      <a:pt x="2764" y="494"/>
                    </a:lnTo>
                    <a:lnTo>
                      <a:pt x="2763" y="499"/>
                    </a:lnTo>
                    <a:lnTo>
                      <a:pt x="2773" y="515"/>
                    </a:lnTo>
                    <a:lnTo>
                      <a:pt x="2768" y="531"/>
                    </a:lnTo>
                    <a:lnTo>
                      <a:pt x="2768" y="549"/>
                    </a:lnTo>
                    <a:lnTo>
                      <a:pt x="2766" y="558"/>
                    </a:lnTo>
                    <a:lnTo>
                      <a:pt x="2771" y="574"/>
                    </a:lnTo>
                    <a:lnTo>
                      <a:pt x="2775" y="581"/>
                    </a:lnTo>
                    <a:lnTo>
                      <a:pt x="2779" y="591"/>
                    </a:lnTo>
                    <a:lnTo>
                      <a:pt x="2787" y="581"/>
                    </a:lnTo>
                    <a:lnTo>
                      <a:pt x="2798" y="559"/>
                    </a:lnTo>
                    <a:lnTo>
                      <a:pt x="2798" y="540"/>
                    </a:lnTo>
                    <a:lnTo>
                      <a:pt x="2799" y="535"/>
                    </a:lnTo>
                    <a:lnTo>
                      <a:pt x="2800" y="532"/>
                    </a:lnTo>
                    <a:lnTo>
                      <a:pt x="2806" y="532"/>
                    </a:lnTo>
                    <a:lnTo>
                      <a:pt x="2807" y="513"/>
                    </a:lnTo>
                    <a:lnTo>
                      <a:pt x="2806" y="495"/>
                    </a:lnTo>
                    <a:lnTo>
                      <a:pt x="2806" y="480"/>
                    </a:lnTo>
                    <a:lnTo>
                      <a:pt x="2818" y="465"/>
                    </a:lnTo>
                    <a:lnTo>
                      <a:pt x="2826" y="447"/>
                    </a:lnTo>
                    <a:lnTo>
                      <a:pt x="2837" y="442"/>
                    </a:lnTo>
                    <a:lnTo>
                      <a:pt x="2850" y="443"/>
                    </a:lnTo>
                    <a:lnTo>
                      <a:pt x="2855" y="462"/>
                    </a:lnTo>
                    <a:lnTo>
                      <a:pt x="2866" y="480"/>
                    </a:lnTo>
                    <a:lnTo>
                      <a:pt x="2896" y="505"/>
                    </a:lnTo>
                    <a:lnTo>
                      <a:pt x="2901" y="517"/>
                    </a:lnTo>
                    <a:lnTo>
                      <a:pt x="2907" y="554"/>
                    </a:lnTo>
                    <a:lnTo>
                      <a:pt x="2913" y="575"/>
                    </a:lnTo>
                    <a:lnTo>
                      <a:pt x="2914" y="592"/>
                    </a:lnTo>
                    <a:lnTo>
                      <a:pt x="2906" y="599"/>
                    </a:lnTo>
                    <a:lnTo>
                      <a:pt x="2897" y="597"/>
                    </a:lnTo>
                    <a:lnTo>
                      <a:pt x="2893" y="592"/>
                    </a:lnTo>
                    <a:lnTo>
                      <a:pt x="2893" y="575"/>
                    </a:lnTo>
                    <a:lnTo>
                      <a:pt x="2884" y="598"/>
                    </a:lnTo>
                    <a:lnTo>
                      <a:pt x="2887" y="615"/>
                    </a:lnTo>
                    <a:lnTo>
                      <a:pt x="2884" y="631"/>
                    </a:lnTo>
                    <a:lnTo>
                      <a:pt x="2884" y="641"/>
                    </a:lnTo>
                    <a:lnTo>
                      <a:pt x="2895" y="663"/>
                    </a:lnTo>
                    <a:lnTo>
                      <a:pt x="2900" y="677"/>
                    </a:lnTo>
                    <a:lnTo>
                      <a:pt x="2908" y="689"/>
                    </a:lnTo>
                    <a:lnTo>
                      <a:pt x="2930" y="732"/>
                    </a:lnTo>
                    <a:lnTo>
                      <a:pt x="2936" y="737"/>
                    </a:lnTo>
                    <a:lnTo>
                      <a:pt x="2944" y="746"/>
                    </a:lnTo>
                    <a:lnTo>
                      <a:pt x="2954" y="741"/>
                    </a:lnTo>
                    <a:lnTo>
                      <a:pt x="2955" y="732"/>
                    </a:lnTo>
                    <a:lnTo>
                      <a:pt x="2957" y="721"/>
                    </a:lnTo>
                    <a:lnTo>
                      <a:pt x="2966" y="716"/>
                    </a:lnTo>
                    <a:lnTo>
                      <a:pt x="2971" y="721"/>
                    </a:lnTo>
                    <a:lnTo>
                      <a:pt x="2974" y="715"/>
                    </a:lnTo>
                    <a:lnTo>
                      <a:pt x="2977" y="720"/>
                    </a:lnTo>
                    <a:lnTo>
                      <a:pt x="2983" y="721"/>
                    </a:lnTo>
                    <a:lnTo>
                      <a:pt x="2987" y="699"/>
                    </a:lnTo>
                    <a:lnTo>
                      <a:pt x="2987" y="679"/>
                    </a:lnTo>
                    <a:lnTo>
                      <a:pt x="2988" y="673"/>
                    </a:lnTo>
                    <a:lnTo>
                      <a:pt x="2997" y="653"/>
                    </a:lnTo>
                    <a:lnTo>
                      <a:pt x="3009" y="640"/>
                    </a:lnTo>
                    <a:lnTo>
                      <a:pt x="3020" y="607"/>
                    </a:lnTo>
                    <a:lnTo>
                      <a:pt x="3021" y="592"/>
                    </a:lnTo>
                    <a:lnTo>
                      <a:pt x="3027" y="586"/>
                    </a:lnTo>
                    <a:lnTo>
                      <a:pt x="3030" y="545"/>
                    </a:lnTo>
                    <a:lnTo>
                      <a:pt x="3029" y="538"/>
                    </a:lnTo>
                    <a:lnTo>
                      <a:pt x="3035" y="531"/>
                    </a:lnTo>
                    <a:lnTo>
                      <a:pt x="3047" y="529"/>
                    </a:lnTo>
                    <a:lnTo>
                      <a:pt x="3049" y="523"/>
                    </a:lnTo>
                    <a:lnTo>
                      <a:pt x="3054" y="524"/>
                    </a:lnTo>
                    <a:lnTo>
                      <a:pt x="3064" y="520"/>
                    </a:lnTo>
                    <a:lnTo>
                      <a:pt x="3076" y="524"/>
                    </a:lnTo>
                    <a:lnTo>
                      <a:pt x="3087" y="522"/>
                    </a:lnTo>
                    <a:lnTo>
                      <a:pt x="3083" y="517"/>
                    </a:lnTo>
                    <a:lnTo>
                      <a:pt x="3069" y="515"/>
                    </a:lnTo>
                    <a:lnTo>
                      <a:pt x="3064" y="507"/>
                    </a:lnTo>
                    <a:lnTo>
                      <a:pt x="3068" y="501"/>
                    </a:lnTo>
                    <a:lnTo>
                      <a:pt x="3065" y="496"/>
                    </a:lnTo>
                    <a:lnTo>
                      <a:pt x="3075" y="496"/>
                    </a:lnTo>
                    <a:lnTo>
                      <a:pt x="3074" y="488"/>
                    </a:lnTo>
                    <a:lnTo>
                      <a:pt x="3079" y="485"/>
                    </a:lnTo>
                    <a:lnTo>
                      <a:pt x="3090" y="489"/>
                    </a:lnTo>
                    <a:lnTo>
                      <a:pt x="3087" y="479"/>
                    </a:lnTo>
                    <a:lnTo>
                      <a:pt x="3080" y="479"/>
                    </a:lnTo>
                    <a:lnTo>
                      <a:pt x="3073" y="469"/>
                    </a:lnTo>
                    <a:lnTo>
                      <a:pt x="3059" y="465"/>
                    </a:lnTo>
                    <a:lnTo>
                      <a:pt x="3052" y="456"/>
                    </a:lnTo>
                    <a:lnTo>
                      <a:pt x="3047" y="442"/>
                    </a:lnTo>
                    <a:lnTo>
                      <a:pt x="3048" y="431"/>
                    </a:lnTo>
                    <a:lnTo>
                      <a:pt x="3049" y="426"/>
                    </a:lnTo>
                    <a:lnTo>
                      <a:pt x="3046" y="410"/>
                    </a:lnTo>
                    <a:lnTo>
                      <a:pt x="3048" y="400"/>
                    </a:lnTo>
                    <a:lnTo>
                      <a:pt x="3044" y="386"/>
                    </a:lnTo>
                    <a:lnTo>
                      <a:pt x="3046" y="381"/>
                    </a:lnTo>
                    <a:lnTo>
                      <a:pt x="3048" y="371"/>
                    </a:lnTo>
                    <a:lnTo>
                      <a:pt x="3048" y="360"/>
                    </a:lnTo>
                    <a:lnTo>
                      <a:pt x="3067" y="365"/>
                    </a:lnTo>
                    <a:lnTo>
                      <a:pt x="3075" y="356"/>
                    </a:lnTo>
                    <a:lnTo>
                      <a:pt x="3097" y="355"/>
                    </a:lnTo>
                    <a:lnTo>
                      <a:pt x="3116" y="360"/>
                    </a:lnTo>
                    <a:lnTo>
                      <a:pt x="3126" y="371"/>
                    </a:lnTo>
                    <a:lnTo>
                      <a:pt x="3150" y="384"/>
                    </a:lnTo>
                    <a:lnTo>
                      <a:pt x="3173" y="381"/>
                    </a:lnTo>
                    <a:lnTo>
                      <a:pt x="3181" y="386"/>
                    </a:lnTo>
                    <a:lnTo>
                      <a:pt x="3192" y="383"/>
                    </a:lnTo>
                    <a:lnTo>
                      <a:pt x="3200" y="378"/>
                    </a:lnTo>
                    <a:lnTo>
                      <a:pt x="3205" y="386"/>
                    </a:lnTo>
                    <a:lnTo>
                      <a:pt x="3205" y="403"/>
                    </a:lnTo>
                    <a:lnTo>
                      <a:pt x="3207" y="411"/>
                    </a:lnTo>
                    <a:lnTo>
                      <a:pt x="3198" y="415"/>
                    </a:lnTo>
                    <a:lnTo>
                      <a:pt x="3205" y="415"/>
                    </a:lnTo>
                    <a:lnTo>
                      <a:pt x="3216" y="431"/>
                    </a:lnTo>
                    <a:lnTo>
                      <a:pt x="3224" y="445"/>
                    </a:lnTo>
                    <a:lnTo>
                      <a:pt x="3220" y="451"/>
                    </a:lnTo>
                    <a:lnTo>
                      <a:pt x="3223" y="453"/>
                    </a:lnTo>
                    <a:lnTo>
                      <a:pt x="3251" y="451"/>
                    </a:lnTo>
                    <a:lnTo>
                      <a:pt x="3259" y="458"/>
                    </a:lnTo>
                    <a:lnTo>
                      <a:pt x="3269" y="461"/>
                    </a:lnTo>
                    <a:lnTo>
                      <a:pt x="3272" y="470"/>
                    </a:lnTo>
                    <a:lnTo>
                      <a:pt x="3262" y="484"/>
                    </a:lnTo>
                    <a:lnTo>
                      <a:pt x="3246" y="496"/>
                    </a:lnTo>
                    <a:lnTo>
                      <a:pt x="3240" y="508"/>
                    </a:lnTo>
                    <a:lnTo>
                      <a:pt x="3272" y="513"/>
                    </a:lnTo>
                    <a:lnTo>
                      <a:pt x="3277" y="526"/>
                    </a:lnTo>
                    <a:lnTo>
                      <a:pt x="3275" y="542"/>
                    </a:lnTo>
                    <a:lnTo>
                      <a:pt x="3271" y="549"/>
                    </a:lnTo>
                    <a:lnTo>
                      <a:pt x="3258" y="558"/>
                    </a:lnTo>
                    <a:lnTo>
                      <a:pt x="3252" y="559"/>
                    </a:lnTo>
                    <a:lnTo>
                      <a:pt x="3246" y="570"/>
                    </a:lnTo>
                    <a:lnTo>
                      <a:pt x="3242" y="577"/>
                    </a:lnTo>
                    <a:lnTo>
                      <a:pt x="3236" y="571"/>
                    </a:lnTo>
                    <a:lnTo>
                      <a:pt x="3232" y="556"/>
                    </a:lnTo>
                    <a:lnTo>
                      <a:pt x="3225" y="559"/>
                    </a:lnTo>
                    <a:lnTo>
                      <a:pt x="3223" y="566"/>
                    </a:lnTo>
                    <a:lnTo>
                      <a:pt x="3208" y="559"/>
                    </a:lnTo>
                    <a:lnTo>
                      <a:pt x="3207" y="569"/>
                    </a:lnTo>
                    <a:lnTo>
                      <a:pt x="3220" y="588"/>
                    </a:lnTo>
                    <a:lnTo>
                      <a:pt x="3215" y="592"/>
                    </a:lnTo>
                    <a:lnTo>
                      <a:pt x="3215" y="596"/>
                    </a:lnTo>
                    <a:lnTo>
                      <a:pt x="3221" y="597"/>
                    </a:lnTo>
                    <a:lnTo>
                      <a:pt x="3221" y="605"/>
                    </a:lnTo>
                    <a:lnTo>
                      <a:pt x="3220" y="613"/>
                    </a:lnTo>
                    <a:lnTo>
                      <a:pt x="3239" y="604"/>
                    </a:lnTo>
                    <a:lnTo>
                      <a:pt x="3232" y="620"/>
                    </a:lnTo>
                    <a:lnTo>
                      <a:pt x="3230" y="637"/>
                    </a:lnTo>
                    <a:lnTo>
                      <a:pt x="3231" y="651"/>
                    </a:lnTo>
                    <a:lnTo>
                      <a:pt x="3257" y="688"/>
                    </a:lnTo>
                    <a:lnTo>
                      <a:pt x="3268" y="699"/>
                    </a:lnTo>
                    <a:lnTo>
                      <a:pt x="3275" y="711"/>
                    </a:lnTo>
                    <a:lnTo>
                      <a:pt x="3275" y="717"/>
                    </a:lnTo>
                    <a:lnTo>
                      <a:pt x="3271" y="723"/>
                    </a:lnTo>
                    <a:lnTo>
                      <a:pt x="3271" y="738"/>
                    </a:lnTo>
                    <a:lnTo>
                      <a:pt x="3274" y="748"/>
                    </a:lnTo>
                    <a:lnTo>
                      <a:pt x="3268" y="755"/>
                    </a:lnTo>
                    <a:lnTo>
                      <a:pt x="3268" y="764"/>
                    </a:lnTo>
                    <a:lnTo>
                      <a:pt x="3255" y="770"/>
                    </a:lnTo>
                    <a:lnTo>
                      <a:pt x="3248" y="776"/>
                    </a:lnTo>
                    <a:lnTo>
                      <a:pt x="3236" y="790"/>
                    </a:lnTo>
                    <a:lnTo>
                      <a:pt x="3235" y="798"/>
                    </a:lnTo>
                    <a:lnTo>
                      <a:pt x="3230" y="807"/>
                    </a:lnTo>
                    <a:lnTo>
                      <a:pt x="3202" y="835"/>
                    </a:lnTo>
                    <a:lnTo>
                      <a:pt x="3183" y="840"/>
                    </a:lnTo>
                    <a:lnTo>
                      <a:pt x="3180" y="851"/>
                    </a:lnTo>
                    <a:lnTo>
                      <a:pt x="3170" y="863"/>
                    </a:lnTo>
                    <a:lnTo>
                      <a:pt x="3162" y="863"/>
                    </a:lnTo>
                    <a:lnTo>
                      <a:pt x="3157" y="859"/>
                    </a:lnTo>
                    <a:lnTo>
                      <a:pt x="3155" y="851"/>
                    </a:lnTo>
                    <a:lnTo>
                      <a:pt x="3134" y="831"/>
                    </a:lnTo>
                    <a:lnTo>
                      <a:pt x="3126" y="819"/>
                    </a:lnTo>
                    <a:lnTo>
                      <a:pt x="3119" y="827"/>
                    </a:lnTo>
                    <a:lnTo>
                      <a:pt x="3121" y="836"/>
                    </a:lnTo>
                    <a:lnTo>
                      <a:pt x="3133" y="855"/>
                    </a:lnTo>
                    <a:lnTo>
                      <a:pt x="3134" y="868"/>
                    </a:lnTo>
                    <a:lnTo>
                      <a:pt x="3140" y="886"/>
                    </a:lnTo>
                    <a:lnTo>
                      <a:pt x="3140" y="892"/>
                    </a:lnTo>
                    <a:lnTo>
                      <a:pt x="3139" y="886"/>
                    </a:lnTo>
                    <a:lnTo>
                      <a:pt x="3128" y="884"/>
                    </a:lnTo>
                    <a:lnTo>
                      <a:pt x="3114" y="870"/>
                    </a:lnTo>
                    <a:lnTo>
                      <a:pt x="3106" y="866"/>
                    </a:lnTo>
                    <a:lnTo>
                      <a:pt x="3103" y="863"/>
                    </a:lnTo>
                    <a:lnTo>
                      <a:pt x="3100" y="863"/>
                    </a:lnTo>
                    <a:lnTo>
                      <a:pt x="3100" y="887"/>
                    </a:lnTo>
                    <a:lnTo>
                      <a:pt x="3084" y="881"/>
                    </a:lnTo>
                    <a:lnTo>
                      <a:pt x="3076" y="882"/>
                    </a:lnTo>
                    <a:lnTo>
                      <a:pt x="3065" y="874"/>
                    </a:lnTo>
                    <a:lnTo>
                      <a:pt x="3063" y="879"/>
                    </a:lnTo>
                    <a:lnTo>
                      <a:pt x="3053" y="836"/>
                    </a:lnTo>
                    <a:lnTo>
                      <a:pt x="3044" y="835"/>
                    </a:lnTo>
                    <a:lnTo>
                      <a:pt x="3026" y="849"/>
                    </a:lnTo>
                    <a:lnTo>
                      <a:pt x="3025" y="846"/>
                    </a:lnTo>
                    <a:lnTo>
                      <a:pt x="3017" y="847"/>
                    </a:lnTo>
                    <a:lnTo>
                      <a:pt x="2990" y="838"/>
                    </a:lnTo>
                    <a:lnTo>
                      <a:pt x="2979" y="847"/>
                    </a:lnTo>
                    <a:lnTo>
                      <a:pt x="2981" y="854"/>
                    </a:lnTo>
                    <a:lnTo>
                      <a:pt x="2977" y="856"/>
                    </a:lnTo>
                    <a:lnTo>
                      <a:pt x="2979" y="865"/>
                    </a:lnTo>
                    <a:lnTo>
                      <a:pt x="3003" y="877"/>
                    </a:lnTo>
                    <a:lnTo>
                      <a:pt x="3011" y="878"/>
                    </a:lnTo>
                    <a:lnTo>
                      <a:pt x="3017" y="887"/>
                    </a:lnTo>
                    <a:lnTo>
                      <a:pt x="3015" y="895"/>
                    </a:lnTo>
                    <a:lnTo>
                      <a:pt x="3015" y="905"/>
                    </a:lnTo>
                    <a:lnTo>
                      <a:pt x="3011" y="909"/>
                    </a:lnTo>
                    <a:lnTo>
                      <a:pt x="3011" y="915"/>
                    </a:lnTo>
                    <a:lnTo>
                      <a:pt x="3009" y="921"/>
                    </a:lnTo>
                    <a:lnTo>
                      <a:pt x="3001" y="927"/>
                    </a:lnTo>
                    <a:lnTo>
                      <a:pt x="2994" y="944"/>
                    </a:lnTo>
                    <a:lnTo>
                      <a:pt x="2988" y="953"/>
                    </a:lnTo>
                    <a:lnTo>
                      <a:pt x="2981" y="960"/>
                    </a:lnTo>
                    <a:lnTo>
                      <a:pt x="2978" y="968"/>
                    </a:lnTo>
                    <a:lnTo>
                      <a:pt x="2967" y="973"/>
                    </a:lnTo>
                    <a:lnTo>
                      <a:pt x="2960" y="991"/>
                    </a:lnTo>
                    <a:lnTo>
                      <a:pt x="2956" y="996"/>
                    </a:lnTo>
                    <a:lnTo>
                      <a:pt x="2946" y="999"/>
                    </a:lnTo>
                    <a:lnTo>
                      <a:pt x="2909" y="1002"/>
                    </a:lnTo>
                    <a:lnTo>
                      <a:pt x="2906" y="994"/>
                    </a:lnTo>
                    <a:lnTo>
                      <a:pt x="2900" y="984"/>
                    </a:lnTo>
                    <a:lnTo>
                      <a:pt x="2869" y="958"/>
                    </a:lnTo>
                    <a:lnTo>
                      <a:pt x="2869" y="956"/>
                    </a:lnTo>
                    <a:lnTo>
                      <a:pt x="2847" y="947"/>
                    </a:lnTo>
                    <a:lnTo>
                      <a:pt x="2826" y="930"/>
                    </a:lnTo>
                    <a:lnTo>
                      <a:pt x="2818" y="929"/>
                    </a:lnTo>
                    <a:lnTo>
                      <a:pt x="2810" y="932"/>
                    </a:lnTo>
                    <a:lnTo>
                      <a:pt x="2794" y="927"/>
                    </a:lnTo>
                    <a:lnTo>
                      <a:pt x="2789" y="940"/>
                    </a:lnTo>
                    <a:lnTo>
                      <a:pt x="2807" y="951"/>
                    </a:lnTo>
                    <a:lnTo>
                      <a:pt x="2822" y="967"/>
                    </a:lnTo>
                    <a:lnTo>
                      <a:pt x="2833" y="986"/>
                    </a:lnTo>
                    <a:lnTo>
                      <a:pt x="2850" y="1002"/>
                    </a:lnTo>
                    <a:lnTo>
                      <a:pt x="2879" y="1006"/>
                    </a:lnTo>
                    <a:lnTo>
                      <a:pt x="2903" y="1016"/>
                    </a:lnTo>
                    <a:lnTo>
                      <a:pt x="2912" y="1011"/>
                    </a:lnTo>
                    <a:lnTo>
                      <a:pt x="2936" y="1012"/>
                    </a:lnTo>
                    <a:lnTo>
                      <a:pt x="2961" y="1016"/>
                    </a:lnTo>
                    <a:lnTo>
                      <a:pt x="2962" y="1021"/>
                    </a:lnTo>
                    <a:lnTo>
                      <a:pt x="2968" y="1019"/>
                    </a:lnTo>
                    <a:lnTo>
                      <a:pt x="2965" y="1032"/>
                    </a:lnTo>
                    <a:lnTo>
                      <a:pt x="2960" y="1040"/>
                    </a:lnTo>
                    <a:lnTo>
                      <a:pt x="2960" y="1050"/>
                    </a:lnTo>
                    <a:lnTo>
                      <a:pt x="2950" y="1062"/>
                    </a:lnTo>
                    <a:lnTo>
                      <a:pt x="2946" y="1081"/>
                    </a:lnTo>
                    <a:lnTo>
                      <a:pt x="2939" y="1085"/>
                    </a:lnTo>
                    <a:lnTo>
                      <a:pt x="2931" y="1104"/>
                    </a:lnTo>
                    <a:lnTo>
                      <a:pt x="2918" y="1110"/>
                    </a:lnTo>
                    <a:lnTo>
                      <a:pt x="2918" y="1125"/>
                    </a:lnTo>
                    <a:lnTo>
                      <a:pt x="2913" y="1131"/>
                    </a:lnTo>
                    <a:lnTo>
                      <a:pt x="2903" y="1153"/>
                    </a:lnTo>
                    <a:lnTo>
                      <a:pt x="2900" y="1151"/>
                    </a:lnTo>
                    <a:lnTo>
                      <a:pt x="2888" y="1164"/>
                    </a:lnTo>
                    <a:lnTo>
                      <a:pt x="2871" y="1174"/>
                    </a:lnTo>
                    <a:lnTo>
                      <a:pt x="2850" y="1169"/>
                    </a:lnTo>
                    <a:lnTo>
                      <a:pt x="2847" y="1177"/>
                    </a:lnTo>
                    <a:lnTo>
                      <a:pt x="2827" y="1162"/>
                    </a:lnTo>
                    <a:lnTo>
                      <a:pt x="2826" y="1166"/>
                    </a:lnTo>
                    <a:lnTo>
                      <a:pt x="2826" y="1170"/>
                    </a:lnTo>
                    <a:lnTo>
                      <a:pt x="2820" y="1159"/>
                    </a:lnTo>
                    <a:lnTo>
                      <a:pt x="2816" y="1162"/>
                    </a:lnTo>
                    <a:lnTo>
                      <a:pt x="2809" y="1156"/>
                    </a:lnTo>
                    <a:lnTo>
                      <a:pt x="2804" y="1155"/>
                    </a:lnTo>
                    <a:lnTo>
                      <a:pt x="2806" y="1162"/>
                    </a:lnTo>
                    <a:lnTo>
                      <a:pt x="2806" y="1170"/>
                    </a:lnTo>
                    <a:lnTo>
                      <a:pt x="2809" y="1180"/>
                    </a:lnTo>
                    <a:lnTo>
                      <a:pt x="2809" y="1182"/>
                    </a:lnTo>
                    <a:lnTo>
                      <a:pt x="2804" y="1182"/>
                    </a:lnTo>
                    <a:lnTo>
                      <a:pt x="2796" y="1178"/>
                    </a:lnTo>
                    <a:lnTo>
                      <a:pt x="2795" y="1189"/>
                    </a:lnTo>
                    <a:lnTo>
                      <a:pt x="2800" y="1196"/>
                    </a:lnTo>
                    <a:lnTo>
                      <a:pt x="2796" y="1201"/>
                    </a:lnTo>
                    <a:lnTo>
                      <a:pt x="2793" y="1215"/>
                    </a:lnTo>
                    <a:lnTo>
                      <a:pt x="2788" y="1222"/>
                    </a:lnTo>
                    <a:lnTo>
                      <a:pt x="2780" y="1222"/>
                    </a:lnTo>
                    <a:lnTo>
                      <a:pt x="2778" y="1229"/>
                    </a:lnTo>
                    <a:lnTo>
                      <a:pt x="2773" y="1231"/>
                    </a:lnTo>
                    <a:lnTo>
                      <a:pt x="2767" y="1228"/>
                    </a:lnTo>
                    <a:lnTo>
                      <a:pt x="2763" y="1237"/>
                    </a:lnTo>
                    <a:lnTo>
                      <a:pt x="2758" y="1229"/>
                    </a:lnTo>
                    <a:lnTo>
                      <a:pt x="2752" y="1227"/>
                    </a:lnTo>
                    <a:lnTo>
                      <a:pt x="2746" y="1221"/>
                    </a:lnTo>
                    <a:lnTo>
                      <a:pt x="2734" y="1216"/>
                    </a:lnTo>
                    <a:lnTo>
                      <a:pt x="2721" y="1205"/>
                    </a:lnTo>
                    <a:lnTo>
                      <a:pt x="2716" y="1209"/>
                    </a:lnTo>
                    <a:lnTo>
                      <a:pt x="2714" y="1195"/>
                    </a:lnTo>
                    <a:lnTo>
                      <a:pt x="2707" y="1204"/>
                    </a:lnTo>
                    <a:lnTo>
                      <a:pt x="2697" y="1205"/>
                    </a:lnTo>
                    <a:lnTo>
                      <a:pt x="2692" y="1200"/>
                    </a:lnTo>
                    <a:lnTo>
                      <a:pt x="2688" y="1204"/>
                    </a:lnTo>
                    <a:lnTo>
                      <a:pt x="2678" y="1204"/>
                    </a:lnTo>
                    <a:lnTo>
                      <a:pt x="2658" y="1195"/>
                    </a:lnTo>
                    <a:lnTo>
                      <a:pt x="2654" y="1189"/>
                    </a:lnTo>
                    <a:lnTo>
                      <a:pt x="2608" y="1167"/>
                    </a:lnTo>
                    <a:lnTo>
                      <a:pt x="2606" y="1170"/>
                    </a:lnTo>
                    <a:lnTo>
                      <a:pt x="2600" y="1182"/>
                    </a:lnTo>
                    <a:lnTo>
                      <a:pt x="2602" y="1189"/>
                    </a:lnTo>
                    <a:lnTo>
                      <a:pt x="2611" y="1195"/>
                    </a:lnTo>
                    <a:lnTo>
                      <a:pt x="2618" y="1191"/>
                    </a:lnTo>
                    <a:lnTo>
                      <a:pt x="2617" y="1186"/>
                    </a:lnTo>
                    <a:lnTo>
                      <a:pt x="2617" y="1180"/>
                    </a:lnTo>
                    <a:lnTo>
                      <a:pt x="2626" y="1189"/>
                    </a:lnTo>
                    <a:lnTo>
                      <a:pt x="2642" y="1194"/>
                    </a:lnTo>
                    <a:lnTo>
                      <a:pt x="2654" y="1200"/>
                    </a:lnTo>
                    <a:lnTo>
                      <a:pt x="2656" y="1205"/>
                    </a:lnTo>
                    <a:lnTo>
                      <a:pt x="2656" y="1211"/>
                    </a:lnTo>
                    <a:lnTo>
                      <a:pt x="2662" y="1202"/>
                    </a:lnTo>
                    <a:lnTo>
                      <a:pt x="2682" y="1209"/>
                    </a:lnTo>
                    <a:lnTo>
                      <a:pt x="2683" y="1215"/>
                    </a:lnTo>
                    <a:lnTo>
                      <a:pt x="2676" y="1220"/>
                    </a:lnTo>
                    <a:lnTo>
                      <a:pt x="2672" y="1227"/>
                    </a:lnTo>
                    <a:lnTo>
                      <a:pt x="2678" y="1228"/>
                    </a:lnTo>
                    <a:lnTo>
                      <a:pt x="2682" y="1220"/>
                    </a:lnTo>
                    <a:lnTo>
                      <a:pt x="2689" y="1213"/>
                    </a:lnTo>
                    <a:lnTo>
                      <a:pt x="2701" y="1211"/>
                    </a:lnTo>
                    <a:lnTo>
                      <a:pt x="2709" y="1215"/>
                    </a:lnTo>
                    <a:lnTo>
                      <a:pt x="2712" y="1222"/>
                    </a:lnTo>
                    <a:lnTo>
                      <a:pt x="2724" y="1233"/>
                    </a:lnTo>
                    <a:lnTo>
                      <a:pt x="2737" y="1237"/>
                    </a:lnTo>
                    <a:lnTo>
                      <a:pt x="2740" y="1242"/>
                    </a:lnTo>
                    <a:lnTo>
                      <a:pt x="2748" y="1238"/>
                    </a:lnTo>
                    <a:lnTo>
                      <a:pt x="2751" y="1243"/>
                    </a:lnTo>
                    <a:lnTo>
                      <a:pt x="2750" y="1248"/>
                    </a:lnTo>
                    <a:lnTo>
                      <a:pt x="2758" y="1258"/>
                    </a:lnTo>
                    <a:lnTo>
                      <a:pt x="2759" y="1264"/>
                    </a:lnTo>
                    <a:lnTo>
                      <a:pt x="2764" y="1287"/>
                    </a:lnTo>
                    <a:lnTo>
                      <a:pt x="2763" y="1298"/>
                    </a:lnTo>
                    <a:lnTo>
                      <a:pt x="2761" y="1304"/>
                    </a:lnTo>
                    <a:lnTo>
                      <a:pt x="2756" y="1311"/>
                    </a:lnTo>
                    <a:lnTo>
                      <a:pt x="2734" y="1311"/>
                    </a:lnTo>
                    <a:lnTo>
                      <a:pt x="2726" y="1318"/>
                    </a:lnTo>
                    <a:lnTo>
                      <a:pt x="2719" y="1322"/>
                    </a:lnTo>
                    <a:lnTo>
                      <a:pt x="2708" y="1323"/>
                    </a:lnTo>
                    <a:lnTo>
                      <a:pt x="2685" y="1320"/>
                    </a:lnTo>
                    <a:lnTo>
                      <a:pt x="2676" y="1323"/>
                    </a:lnTo>
                    <a:lnTo>
                      <a:pt x="2665" y="1319"/>
                    </a:lnTo>
                    <a:lnTo>
                      <a:pt x="2661" y="1326"/>
                    </a:lnTo>
                    <a:lnTo>
                      <a:pt x="2670" y="1341"/>
                    </a:lnTo>
                    <a:lnTo>
                      <a:pt x="2686" y="1340"/>
                    </a:lnTo>
                    <a:lnTo>
                      <a:pt x="2688" y="1347"/>
                    </a:lnTo>
                    <a:lnTo>
                      <a:pt x="2676" y="1351"/>
                    </a:lnTo>
                    <a:lnTo>
                      <a:pt x="2667" y="1347"/>
                    </a:lnTo>
                    <a:lnTo>
                      <a:pt x="2655" y="1349"/>
                    </a:lnTo>
                    <a:lnTo>
                      <a:pt x="2651" y="1368"/>
                    </a:lnTo>
                    <a:lnTo>
                      <a:pt x="2651" y="1379"/>
                    </a:lnTo>
                    <a:lnTo>
                      <a:pt x="2656" y="1410"/>
                    </a:lnTo>
                    <a:lnTo>
                      <a:pt x="2639" y="1390"/>
                    </a:lnTo>
                    <a:lnTo>
                      <a:pt x="2633" y="1393"/>
                    </a:lnTo>
                    <a:lnTo>
                      <a:pt x="2634" y="1400"/>
                    </a:lnTo>
                    <a:lnTo>
                      <a:pt x="2626" y="1406"/>
                    </a:lnTo>
                    <a:lnTo>
                      <a:pt x="2626" y="1414"/>
                    </a:lnTo>
                    <a:lnTo>
                      <a:pt x="2622" y="1421"/>
                    </a:lnTo>
                    <a:lnTo>
                      <a:pt x="2621" y="1426"/>
                    </a:lnTo>
                    <a:lnTo>
                      <a:pt x="2605" y="1426"/>
                    </a:lnTo>
                    <a:lnTo>
                      <a:pt x="2608" y="1437"/>
                    </a:lnTo>
                    <a:lnTo>
                      <a:pt x="2613" y="1441"/>
                    </a:lnTo>
                    <a:lnTo>
                      <a:pt x="2603" y="1459"/>
                    </a:lnTo>
                    <a:lnTo>
                      <a:pt x="2581" y="1475"/>
                    </a:lnTo>
                    <a:lnTo>
                      <a:pt x="2575" y="1482"/>
                    </a:lnTo>
                    <a:lnTo>
                      <a:pt x="2551" y="1484"/>
                    </a:lnTo>
                    <a:lnTo>
                      <a:pt x="2546" y="1489"/>
                    </a:lnTo>
                    <a:lnTo>
                      <a:pt x="2568" y="1506"/>
                    </a:lnTo>
                    <a:lnTo>
                      <a:pt x="2568" y="1512"/>
                    </a:lnTo>
                    <a:lnTo>
                      <a:pt x="2565" y="1524"/>
                    </a:lnTo>
                    <a:lnTo>
                      <a:pt x="2563" y="1538"/>
                    </a:lnTo>
                    <a:lnTo>
                      <a:pt x="2560" y="1544"/>
                    </a:lnTo>
                    <a:lnTo>
                      <a:pt x="2549" y="1548"/>
                    </a:lnTo>
                    <a:lnTo>
                      <a:pt x="2551" y="1573"/>
                    </a:lnTo>
                    <a:lnTo>
                      <a:pt x="2547" y="1583"/>
                    </a:lnTo>
                    <a:lnTo>
                      <a:pt x="2540" y="1584"/>
                    </a:lnTo>
                    <a:lnTo>
                      <a:pt x="2537" y="1589"/>
                    </a:lnTo>
                    <a:lnTo>
                      <a:pt x="2541" y="1605"/>
                    </a:lnTo>
                    <a:lnTo>
                      <a:pt x="2538" y="1632"/>
                    </a:lnTo>
                    <a:lnTo>
                      <a:pt x="2537" y="1642"/>
                    </a:lnTo>
                    <a:lnTo>
                      <a:pt x="2533" y="1675"/>
                    </a:lnTo>
                    <a:lnTo>
                      <a:pt x="2533" y="1702"/>
                    </a:lnTo>
                    <a:lnTo>
                      <a:pt x="2535" y="1718"/>
                    </a:lnTo>
                    <a:lnTo>
                      <a:pt x="2535" y="1729"/>
                    </a:lnTo>
                    <a:lnTo>
                      <a:pt x="2525" y="1747"/>
                    </a:lnTo>
                    <a:lnTo>
                      <a:pt x="2533" y="1749"/>
                    </a:lnTo>
                    <a:lnTo>
                      <a:pt x="2537" y="1758"/>
                    </a:lnTo>
                    <a:lnTo>
                      <a:pt x="2545" y="1770"/>
                    </a:lnTo>
                    <a:lnTo>
                      <a:pt x="2551" y="1776"/>
                    </a:lnTo>
                    <a:lnTo>
                      <a:pt x="2552" y="1776"/>
                    </a:lnTo>
                    <a:lnTo>
                      <a:pt x="2558" y="1772"/>
                    </a:lnTo>
                    <a:lnTo>
                      <a:pt x="2559" y="1779"/>
                    </a:lnTo>
                    <a:lnTo>
                      <a:pt x="2560" y="1802"/>
                    </a:lnTo>
                    <a:lnTo>
                      <a:pt x="2564" y="1797"/>
                    </a:lnTo>
                    <a:lnTo>
                      <a:pt x="2564" y="1775"/>
                    </a:lnTo>
                    <a:lnTo>
                      <a:pt x="2568" y="1772"/>
                    </a:lnTo>
                    <a:lnTo>
                      <a:pt x="2596" y="1772"/>
                    </a:lnTo>
                    <a:lnTo>
                      <a:pt x="2601" y="1776"/>
                    </a:lnTo>
                    <a:lnTo>
                      <a:pt x="2608" y="1776"/>
                    </a:lnTo>
                    <a:lnTo>
                      <a:pt x="2613" y="1774"/>
                    </a:lnTo>
                    <a:lnTo>
                      <a:pt x="2622" y="1779"/>
                    </a:lnTo>
                    <a:lnTo>
                      <a:pt x="2624" y="1785"/>
                    </a:lnTo>
                    <a:lnTo>
                      <a:pt x="2628" y="1812"/>
                    </a:lnTo>
                    <a:lnTo>
                      <a:pt x="2646" y="1856"/>
                    </a:lnTo>
                    <a:lnTo>
                      <a:pt x="2646" y="1876"/>
                    </a:lnTo>
                    <a:lnTo>
                      <a:pt x="2648" y="1890"/>
                    </a:lnTo>
                    <a:lnTo>
                      <a:pt x="2660" y="1909"/>
                    </a:lnTo>
                    <a:lnTo>
                      <a:pt x="2662" y="1936"/>
                    </a:lnTo>
                    <a:lnTo>
                      <a:pt x="2661" y="1944"/>
                    </a:lnTo>
                    <a:lnTo>
                      <a:pt x="2658" y="1953"/>
                    </a:lnTo>
                    <a:lnTo>
                      <a:pt x="2650" y="1959"/>
                    </a:lnTo>
                    <a:lnTo>
                      <a:pt x="2644" y="1964"/>
                    </a:lnTo>
                    <a:lnTo>
                      <a:pt x="2645" y="1966"/>
                    </a:lnTo>
                    <a:lnTo>
                      <a:pt x="2666" y="1955"/>
                    </a:lnTo>
                    <a:lnTo>
                      <a:pt x="2666" y="1964"/>
                    </a:lnTo>
                    <a:lnTo>
                      <a:pt x="2670" y="1964"/>
                    </a:lnTo>
                    <a:lnTo>
                      <a:pt x="2686" y="1952"/>
                    </a:lnTo>
                    <a:lnTo>
                      <a:pt x="2734" y="1930"/>
                    </a:lnTo>
                    <a:lnTo>
                      <a:pt x="2756" y="1936"/>
                    </a:lnTo>
                    <a:lnTo>
                      <a:pt x="2762" y="1942"/>
                    </a:lnTo>
                    <a:lnTo>
                      <a:pt x="2774" y="1948"/>
                    </a:lnTo>
                    <a:lnTo>
                      <a:pt x="2779" y="1957"/>
                    </a:lnTo>
                    <a:lnTo>
                      <a:pt x="2796" y="1964"/>
                    </a:lnTo>
                    <a:lnTo>
                      <a:pt x="2821" y="1976"/>
                    </a:lnTo>
                    <a:lnTo>
                      <a:pt x="2842" y="1977"/>
                    </a:lnTo>
                    <a:lnTo>
                      <a:pt x="2847" y="1980"/>
                    </a:lnTo>
                    <a:lnTo>
                      <a:pt x="2885" y="2006"/>
                    </a:lnTo>
                    <a:lnTo>
                      <a:pt x="2900" y="2012"/>
                    </a:lnTo>
                    <a:lnTo>
                      <a:pt x="2920" y="2043"/>
                    </a:lnTo>
                    <a:lnTo>
                      <a:pt x="2924" y="2049"/>
                    </a:lnTo>
                    <a:lnTo>
                      <a:pt x="2923" y="2056"/>
                    </a:lnTo>
                    <a:lnTo>
                      <a:pt x="2929" y="2061"/>
                    </a:lnTo>
                    <a:lnTo>
                      <a:pt x="2934" y="2057"/>
                    </a:lnTo>
                    <a:lnTo>
                      <a:pt x="2939" y="2060"/>
                    </a:lnTo>
                    <a:lnTo>
                      <a:pt x="2943" y="2065"/>
                    </a:lnTo>
                    <a:lnTo>
                      <a:pt x="2950" y="2066"/>
                    </a:lnTo>
                    <a:lnTo>
                      <a:pt x="2958" y="2065"/>
                    </a:lnTo>
                    <a:lnTo>
                      <a:pt x="2966" y="2066"/>
                    </a:lnTo>
                    <a:lnTo>
                      <a:pt x="2978" y="2076"/>
                    </a:lnTo>
                    <a:lnTo>
                      <a:pt x="3020" y="2089"/>
                    </a:lnTo>
                    <a:lnTo>
                      <a:pt x="3032" y="2099"/>
                    </a:lnTo>
                    <a:lnTo>
                      <a:pt x="3035" y="2106"/>
                    </a:lnTo>
                    <a:lnTo>
                      <a:pt x="3051" y="2116"/>
                    </a:lnTo>
                    <a:lnTo>
                      <a:pt x="3052" y="2122"/>
                    </a:lnTo>
                    <a:lnTo>
                      <a:pt x="3046" y="2137"/>
                    </a:lnTo>
                    <a:lnTo>
                      <a:pt x="3042" y="2149"/>
                    </a:lnTo>
                    <a:lnTo>
                      <a:pt x="3033" y="2169"/>
                    </a:lnTo>
                    <a:lnTo>
                      <a:pt x="3046" y="2148"/>
                    </a:lnTo>
                    <a:lnTo>
                      <a:pt x="3051" y="2136"/>
                    </a:lnTo>
                    <a:lnTo>
                      <a:pt x="3056" y="2127"/>
                    </a:lnTo>
                    <a:lnTo>
                      <a:pt x="3112" y="2126"/>
                    </a:lnTo>
                    <a:lnTo>
                      <a:pt x="3139" y="2132"/>
                    </a:lnTo>
                    <a:lnTo>
                      <a:pt x="3160" y="2130"/>
                    </a:lnTo>
                    <a:lnTo>
                      <a:pt x="3166" y="2131"/>
                    </a:lnTo>
                    <a:lnTo>
                      <a:pt x="3171" y="2127"/>
                    </a:lnTo>
                    <a:lnTo>
                      <a:pt x="3182" y="2130"/>
                    </a:lnTo>
                    <a:lnTo>
                      <a:pt x="3185" y="2137"/>
                    </a:lnTo>
                    <a:lnTo>
                      <a:pt x="3193" y="2136"/>
                    </a:lnTo>
                    <a:lnTo>
                      <a:pt x="3203" y="2140"/>
                    </a:lnTo>
                    <a:lnTo>
                      <a:pt x="3210" y="2145"/>
                    </a:lnTo>
                    <a:lnTo>
                      <a:pt x="3216" y="2141"/>
                    </a:lnTo>
                    <a:lnTo>
                      <a:pt x="3221" y="2165"/>
                    </a:lnTo>
                    <a:lnTo>
                      <a:pt x="3219" y="2199"/>
                    </a:lnTo>
                    <a:lnTo>
                      <a:pt x="3214" y="2217"/>
                    </a:lnTo>
                    <a:lnTo>
                      <a:pt x="3213" y="2235"/>
                    </a:lnTo>
                    <a:lnTo>
                      <a:pt x="3219" y="2246"/>
                    </a:lnTo>
                    <a:lnTo>
                      <a:pt x="3221" y="2258"/>
                    </a:lnTo>
                    <a:lnTo>
                      <a:pt x="3221" y="2281"/>
                    </a:lnTo>
                    <a:lnTo>
                      <a:pt x="3225" y="2314"/>
                    </a:lnTo>
                    <a:lnTo>
                      <a:pt x="3219" y="2321"/>
                    </a:lnTo>
                    <a:lnTo>
                      <a:pt x="3219" y="2341"/>
                    </a:lnTo>
                    <a:lnTo>
                      <a:pt x="3223" y="2348"/>
                    </a:lnTo>
                    <a:lnTo>
                      <a:pt x="3228" y="2352"/>
                    </a:lnTo>
                    <a:lnTo>
                      <a:pt x="3230" y="2358"/>
                    </a:lnTo>
                    <a:lnTo>
                      <a:pt x="3239" y="2369"/>
                    </a:lnTo>
                    <a:lnTo>
                      <a:pt x="3247" y="2373"/>
                    </a:lnTo>
                    <a:lnTo>
                      <a:pt x="3255" y="2382"/>
                    </a:lnTo>
                    <a:lnTo>
                      <a:pt x="3259" y="2393"/>
                    </a:lnTo>
                    <a:lnTo>
                      <a:pt x="3267" y="2402"/>
                    </a:lnTo>
                    <a:lnTo>
                      <a:pt x="3267" y="2405"/>
                    </a:lnTo>
                    <a:lnTo>
                      <a:pt x="3253" y="2406"/>
                    </a:lnTo>
                    <a:lnTo>
                      <a:pt x="3234" y="2418"/>
                    </a:lnTo>
                    <a:lnTo>
                      <a:pt x="3229" y="2423"/>
                    </a:lnTo>
                    <a:lnTo>
                      <a:pt x="3229" y="2425"/>
                    </a:lnTo>
                    <a:lnTo>
                      <a:pt x="3262" y="2416"/>
                    </a:lnTo>
                    <a:lnTo>
                      <a:pt x="3272" y="2417"/>
                    </a:lnTo>
                    <a:lnTo>
                      <a:pt x="3279" y="2421"/>
                    </a:lnTo>
                    <a:lnTo>
                      <a:pt x="3307" y="2450"/>
                    </a:lnTo>
                    <a:lnTo>
                      <a:pt x="3312" y="2459"/>
                    </a:lnTo>
                    <a:lnTo>
                      <a:pt x="3317" y="2477"/>
                    </a:lnTo>
                    <a:lnTo>
                      <a:pt x="3314" y="2486"/>
                    </a:lnTo>
                    <a:lnTo>
                      <a:pt x="3289" y="2514"/>
                    </a:lnTo>
                    <a:lnTo>
                      <a:pt x="3314" y="2495"/>
                    </a:lnTo>
                    <a:lnTo>
                      <a:pt x="3318" y="2488"/>
                    </a:lnTo>
                    <a:lnTo>
                      <a:pt x="3323" y="2488"/>
                    </a:lnTo>
                    <a:lnTo>
                      <a:pt x="3337" y="2500"/>
                    </a:lnTo>
                    <a:lnTo>
                      <a:pt x="3344" y="2501"/>
                    </a:lnTo>
                    <a:lnTo>
                      <a:pt x="3359" y="2512"/>
                    </a:lnTo>
                    <a:lnTo>
                      <a:pt x="3363" y="2509"/>
                    </a:lnTo>
                    <a:lnTo>
                      <a:pt x="3360" y="2482"/>
                    </a:lnTo>
                    <a:lnTo>
                      <a:pt x="3363" y="2476"/>
                    </a:lnTo>
                    <a:lnTo>
                      <a:pt x="3370" y="2476"/>
                    </a:lnTo>
                    <a:lnTo>
                      <a:pt x="3370" y="2470"/>
                    </a:lnTo>
                    <a:lnTo>
                      <a:pt x="3371" y="2464"/>
                    </a:lnTo>
                    <a:lnTo>
                      <a:pt x="3379" y="2461"/>
                    </a:lnTo>
                    <a:lnTo>
                      <a:pt x="3386" y="2461"/>
                    </a:lnTo>
                    <a:lnTo>
                      <a:pt x="3386" y="2466"/>
                    </a:lnTo>
                    <a:lnTo>
                      <a:pt x="3399" y="2475"/>
                    </a:lnTo>
                    <a:lnTo>
                      <a:pt x="3402" y="2495"/>
                    </a:lnTo>
                    <a:lnTo>
                      <a:pt x="3408" y="2493"/>
                    </a:lnTo>
                    <a:lnTo>
                      <a:pt x="3415" y="2487"/>
                    </a:lnTo>
                    <a:lnTo>
                      <a:pt x="3415" y="2481"/>
                    </a:lnTo>
                    <a:lnTo>
                      <a:pt x="3419" y="2477"/>
                    </a:lnTo>
                    <a:lnTo>
                      <a:pt x="3420" y="2470"/>
                    </a:lnTo>
                    <a:lnTo>
                      <a:pt x="3412" y="2468"/>
                    </a:lnTo>
                    <a:lnTo>
                      <a:pt x="3401" y="2450"/>
                    </a:lnTo>
                    <a:lnTo>
                      <a:pt x="3399" y="2443"/>
                    </a:lnTo>
                    <a:lnTo>
                      <a:pt x="3412" y="2442"/>
                    </a:lnTo>
                    <a:lnTo>
                      <a:pt x="3412" y="2437"/>
                    </a:lnTo>
                    <a:lnTo>
                      <a:pt x="3420" y="2432"/>
                    </a:lnTo>
                    <a:lnTo>
                      <a:pt x="3424" y="2421"/>
                    </a:lnTo>
                    <a:lnTo>
                      <a:pt x="3429" y="2415"/>
                    </a:lnTo>
                    <a:lnTo>
                      <a:pt x="3435" y="2410"/>
                    </a:lnTo>
                    <a:lnTo>
                      <a:pt x="3454" y="2411"/>
                    </a:lnTo>
                    <a:lnTo>
                      <a:pt x="3460" y="2407"/>
                    </a:lnTo>
                    <a:lnTo>
                      <a:pt x="3460" y="2405"/>
                    </a:lnTo>
                    <a:lnTo>
                      <a:pt x="3444" y="2407"/>
                    </a:lnTo>
                    <a:lnTo>
                      <a:pt x="3436" y="2406"/>
                    </a:lnTo>
                    <a:lnTo>
                      <a:pt x="3429" y="2400"/>
                    </a:lnTo>
                    <a:lnTo>
                      <a:pt x="3427" y="2391"/>
                    </a:lnTo>
                    <a:lnTo>
                      <a:pt x="3424" y="2387"/>
                    </a:lnTo>
                    <a:lnTo>
                      <a:pt x="3417" y="2383"/>
                    </a:lnTo>
                    <a:lnTo>
                      <a:pt x="3411" y="2364"/>
                    </a:lnTo>
                    <a:lnTo>
                      <a:pt x="3414" y="2361"/>
                    </a:lnTo>
                    <a:lnTo>
                      <a:pt x="3415" y="2356"/>
                    </a:lnTo>
                    <a:lnTo>
                      <a:pt x="3411" y="2353"/>
                    </a:lnTo>
                    <a:lnTo>
                      <a:pt x="3407" y="2309"/>
                    </a:lnTo>
                    <a:lnTo>
                      <a:pt x="3404" y="2299"/>
                    </a:lnTo>
                    <a:lnTo>
                      <a:pt x="3403" y="2274"/>
                    </a:lnTo>
                    <a:lnTo>
                      <a:pt x="3404" y="2264"/>
                    </a:lnTo>
                    <a:lnTo>
                      <a:pt x="3402" y="2251"/>
                    </a:lnTo>
                    <a:lnTo>
                      <a:pt x="3399" y="2242"/>
                    </a:lnTo>
                    <a:lnTo>
                      <a:pt x="3391" y="2232"/>
                    </a:lnTo>
                    <a:lnTo>
                      <a:pt x="3379" y="2206"/>
                    </a:lnTo>
                    <a:lnTo>
                      <a:pt x="3374" y="2200"/>
                    </a:lnTo>
                    <a:lnTo>
                      <a:pt x="3366" y="2197"/>
                    </a:lnTo>
                    <a:lnTo>
                      <a:pt x="3361" y="2195"/>
                    </a:lnTo>
                    <a:lnTo>
                      <a:pt x="3380" y="2186"/>
                    </a:lnTo>
                    <a:lnTo>
                      <a:pt x="3407" y="2169"/>
                    </a:lnTo>
                    <a:lnTo>
                      <a:pt x="3422" y="2162"/>
                    </a:lnTo>
                    <a:lnTo>
                      <a:pt x="3449" y="2140"/>
                    </a:lnTo>
                    <a:lnTo>
                      <a:pt x="3461" y="2132"/>
                    </a:lnTo>
                    <a:lnTo>
                      <a:pt x="3476" y="2119"/>
                    </a:lnTo>
                    <a:lnTo>
                      <a:pt x="3489" y="2104"/>
                    </a:lnTo>
                    <a:lnTo>
                      <a:pt x="3476" y="2114"/>
                    </a:lnTo>
                    <a:lnTo>
                      <a:pt x="3492" y="2092"/>
                    </a:lnTo>
                    <a:lnTo>
                      <a:pt x="3513" y="2055"/>
                    </a:lnTo>
                    <a:lnTo>
                      <a:pt x="3519" y="2041"/>
                    </a:lnTo>
                    <a:lnTo>
                      <a:pt x="3524" y="2036"/>
                    </a:lnTo>
                    <a:lnTo>
                      <a:pt x="3532" y="2038"/>
                    </a:lnTo>
                    <a:lnTo>
                      <a:pt x="3541" y="2045"/>
                    </a:lnTo>
                    <a:lnTo>
                      <a:pt x="3551" y="2040"/>
                    </a:lnTo>
                    <a:lnTo>
                      <a:pt x="3554" y="2032"/>
                    </a:lnTo>
                    <a:lnTo>
                      <a:pt x="3548" y="2030"/>
                    </a:lnTo>
                    <a:lnTo>
                      <a:pt x="3543" y="2007"/>
                    </a:lnTo>
                    <a:lnTo>
                      <a:pt x="3540" y="2001"/>
                    </a:lnTo>
                    <a:lnTo>
                      <a:pt x="3531" y="2022"/>
                    </a:lnTo>
                    <a:lnTo>
                      <a:pt x="3527" y="2030"/>
                    </a:lnTo>
                    <a:lnTo>
                      <a:pt x="3525" y="2027"/>
                    </a:lnTo>
                    <a:lnTo>
                      <a:pt x="3524" y="2005"/>
                    </a:lnTo>
                    <a:lnTo>
                      <a:pt x="3521" y="1980"/>
                    </a:lnTo>
                    <a:lnTo>
                      <a:pt x="3517" y="1959"/>
                    </a:lnTo>
                    <a:lnTo>
                      <a:pt x="3514" y="1953"/>
                    </a:lnTo>
                    <a:lnTo>
                      <a:pt x="3511" y="1947"/>
                    </a:lnTo>
                    <a:lnTo>
                      <a:pt x="3510" y="1927"/>
                    </a:lnTo>
                    <a:lnTo>
                      <a:pt x="3500" y="1892"/>
                    </a:lnTo>
                    <a:lnTo>
                      <a:pt x="3492" y="1861"/>
                    </a:lnTo>
                    <a:lnTo>
                      <a:pt x="3490" y="1849"/>
                    </a:lnTo>
                    <a:lnTo>
                      <a:pt x="3483" y="1835"/>
                    </a:lnTo>
                    <a:lnTo>
                      <a:pt x="3483" y="1829"/>
                    </a:lnTo>
                    <a:lnTo>
                      <a:pt x="3482" y="1825"/>
                    </a:lnTo>
                    <a:lnTo>
                      <a:pt x="3472" y="1826"/>
                    </a:lnTo>
                    <a:lnTo>
                      <a:pt x="3454" y="1815"/>
                    </a:lnTo>
                    <a:lnTo>
                      <a:pt x="3449" y="1809"/>
                    </a:lnTo>
                    <a:lnTo>
                      <a:pt x="3428" y="1793"/>
                    </a:lnTo>
                    <a:lnTo>
                      <a:pt x="3413" y="1777"/>
                    </a:lnTo>
                    <a:lnTo>
                      <a:pt x="3411" y="1771"/>
                    </a:lnTo>
                    <a:lnTo>
                      <a:pt x="3414" y="1767"/>
                    </a:lnTo>
                    <a:lnTo>
                      <a:pt x="3412" y="1760"/>
                    </a:lnTo>
                    <a:lnTo>
                      <a:pt x="3411" y="1749"/>
                    </a:lnTo>
                    <a:lnTo>
                      <a:pt x="3413" y="1740"/>
                    </a:lnTo>
                    <a:lnTo>
                      <a:pt x="3419" y="1739"/>
                    </a:lnTo>
                    <a:lnTo>
                      <a:pt x="3433" y="1729"/>
                    </a:lnTo>
                    <a:lnTo>
                      <a:pt x="3451" y="1729"/>
                    </a:lnTo>
                    <a:lnTo>
                      <a:pt x="3455" y="1723"/>
                    </a:lnTo>
                    <a:lnTo>
                      <a:pt x="3471" y="1722"/>
                    </a:lnTo>
                    <a:lnTo>
                      <a:pt x="3471" y="1708"/>
                    </a:lnTo>
                    <a:lnTo>
                      <a:pt x="3465" y="1705"/>
                    </a:lnTo>
                    <a:lnTo>
                      <a:pt x="3465" y="1695"/>
                    </a:lnTo>
                    <a:lnTo>
                      <a:pt x="3470" y="1683"/>
                    </a:lnTo>
                    <a:lnTo>
                      <a:pt x="3483" y="1688"/>
                    </a:lnTo>
                    <a:lnTo>
                      <a:pt x="3487" y="1691"/>
                    </a:lnTo>
                    <a:lnTo>
                      <a:pt x="3508" y="1686"/>
                    </a:lnTo>
                    <a:lnTo>
                      <a:pt x="3492" y="1681"/>
                    </a:lnTo>
                    <a:lnTo>
                      <a:pt x="3487" y="1675"/>
                    </a:lnTo>
                    <a:lnTo>
                      <a:pt x="3487" y="1664"/>
                    </a:lnTo>
                    <a:lnTo>
                      <a:pt x="3489" y="1658"/>
                    </a:lnTo>
                    <a:lnTo>
                      <a:pt x="3493" y="1658"/>
                    </a:lnTo>
                    <a:lnTo>
                      <a:pt x="3500" y="1643"/>
                    </a:lnTo>
                    <a:lnTo>
                      <a:pt x="3493" y="1648"/>
                    </a:lnTo>
                    <a:lnTo>
                      <a:pt x="3471" y="1645"/>
                    </a:lnTo>
                    <a:lnTo>
                      <a:pt x="3471" y="1635"/>
                    </a:lnTo>
                    <a:lnTo>
                      <a:pt x="3476" y="1637"/>
                    </a:lnTo>
                    <a:lnTo>
                      <a:pt x="3482" y="1634"/>
                    </a:lnTo>
                    <a:lnTo>
                      <a:pt x="3483" y="1625"/>
                    </a:lnTo>
                    <a:lnTo>
                      <a:pt x="3477" y="1616"/>
                    </a:lnTo>
                    <a:lnTo>
                      <a:pt x="3476" y="1615"/>
                    </a:lnTo>
                    <a:lnTo>
                      <a:pt x="3467" y="1597"/>
                    </a:lnTo>
                    <a:lnTo>
                      <a:pt x="3472" y="1578"/>
                    </a:lnTo>
                    <a:lnTo>
                      <a:pt x="3466" y="1576"/>
                    </a:lnTo>
                    <a:lnTo>
                      <a:pt x="3465" y="1568"/>
                    </a:lnTo>
                    <a:lnTo>
                      <a:pt x="3483" y="1562"/>
                    </a:lnTo>
                    <a:lnTo>
                      <a:pt x="3483" y="1561"/>
                    </a:lnTo>
                    <a:lnTo>
                      <a:pt x="3473" y="1561"/>
                    </a:lnTo>
                    <a:lnTo>
                      <a:pt x="3468" y="1556"/>
                    </a:lnTo>
                    <a:lnTo>
                      <a:pt x="3460" y="1561"/>
                    </a:lnTo>
                    <a:lnTo>
                      <a:pt x="3452" y="1559"/>
                    </a:lnTo>
                    <a:lnTo>
                      <a:pt x="3445" y="1550"/>
                    </a:lnTo>
                    <a:lnTo>
                      <a:pt x="3445" y="1539"/>
                    </a:lnTo>
                    <a:lnTo>
                      <a:pt x="3456" y="1523"/>
                    </a:lnTo>
                    <a:lnTo>
                      <a:pt x="3461" y="1505"/>
                    </a:lnTo>
                    <a:lnTo>
                      <a:pt x="3467" y="1500"/>
                    </a:lnTo>
                    <a:lnTo>
                      <a:pt x="3467" y="1486"/>
                    </a:lnTo>
                    <a:lnTo>
                      <a:pt x="3471" y="1485"/>
                    </a:lnTo>
                    <a:lnTo>
                      <a:pt x="3476" y="1478"/>
                    </a:lnTo>
                    <a:lnTo>
                      <a:pt x="3476" y="1468"/>
                    </a:lnTo>
                    <a:lnTo>
                      <a:pt x="3483" y="1465"/>
                    </a:lnTo>
                    <a:lnTo>
                      <a:pt x="3485" y="1447"/>
                    </a:lnTo>
                    <a:lnTo>
                      <a:pt x="3481" y="1454"/>
                    </a:lnTo>
                    <a:lnTo>
                      <a:pt x="3472" y="1457"/>
                    </a:lnTo>
                    <a:lnTo>
                      <a:pt x="3466" y="1452"/>
                    </a:lnTo>
                    <a:lnTo>
                      <a:pt x="3458" y="1449"/>
                    </a:lnTo>
                    <a:lnTo>
                      <a:pt x="3449" y="1441"/>
                    </a:lnTo>
                    <a:lnTo>
                      <a:pt x="3447" y="1428"/>
                    </a:lnTo>
                    <a:lnTo>
                      <a:pt x="3442" y="1419"/>
                    </a:lnTo>
                    <a:lnTo>
                      <a:pt x="3441" y="1404"/>
                    </a:lnTo>
                    <a:lnTo>
                      <a:pt x="3441" y="1392"/>
                    </a:lnTo>
                    <a:lnTo>
                      <a:pt x="3442" y="1387"/>
                    </a:lnTo>
                    <a:lnTo>
                      <a:pt x="3454" y="1379"/>
                    </a:lnTo>
                    <a:lnTo>
                      <a:pt x="3466" y="1360"/>
                    </a:lnTo>
                    <a:lnTo>
                      <a:pt x="3474" y="1350"/>
                    </a:lnTo>
                    <a:lnTo>
                      <a:pt x="3481" y="1347"/>
                    </a:lnTo>
                    <a:lnTo>
                      <a:pt x="3481" y="1355"/>
                    </a:lnTo>
                    <a:lnTo>
                      <a:pt x="3490" y="1354"/>
                    </a:lnTo>
                    <a:lnTo>
                      <a:pt x="3516" y="1355"/>
                    </a:lnTo>
                    <a:lnTo>
                      <a:pt x="3547" y="1362"/>
                    </a:lnTo>
                    <a:lnTo>
                      <a:pt x="3552" y="1367"/>
                    </a:lnTo>
                    <a:lnTo>
                      <a:pt x="3553" y="1369"/>
                    </a:lnTo>
                    <a:lnTo>
                      <a:pt x="3562" y="1374"/>
                    </a:lnTo>
                    <a:lnTo>
                      <a:pt x="3579" y="1377"/>
                    </a:lnTo>
                    <a:lnTo>
                      <a:pt x="3586" y="1379"/>
                    </a:lnTo>
                    <a:lnTo>
                      <a:pt x="3583" y="1388"/>
                    </a:lnTo>
                    <a:lnTo>
                      <a:pt x="3585" y="1390"/>
                    </a:lnTo>
                    <a:lnTo>
                      <a:pt x="3596" y="1383"/>
                    </a:lnTo>
                    <a:lnTo>
                      <a:pt x="3612" y="1383"/>
                    </a:lnTo>
                    <a:lnTo>
                      <a:pt x="3616" y="1389"/>
                    </a:lnTo>
                    <a:lnTo>
                      <a:pt x="3613" y="1397"/>
                    </a:lnTo>
                    <a:lnTo>
                      <a:pt x="3633" y="1395"/>
                    </a:lnTo>
                    <a:lnTo>
                      <a:pt x="3630" y="1390"/>
                    </a:lnTo>
                    <a:lnTo>
                      <a:pt x="3637" y="1384"/>
                    </a:lnTo>
                    <a:lnTo>
                      <a:pt x="3670" y="1373"/>
                    </a:lnTo>
                    <a:lnTo>
                      <a:pt x="3682" y="1361"/>
                    </a:lnTo>
                    <a:lnTo>
                      <a:pt x="3715" y="1378"/>
                    </a:lnTo>
                    <a:lnTo>
                      <a:pt x="3724" y="1390"/>
                    </a:lnTo>
                    <a:lnTo>
                      <a:pt x="3739" y="1397"/>
                    </a:lnTo>
                    <a:lnTo>
                      <a:pt x="3748" y="1398"/>
                    </a:lnTo>
                    <a:lnTo>
                      <a:pt x="3751" y="1403"/>
                    </a:lnTo>
                    <a:lnTo>
                      <a:pt x="3752" y="1411"/>
                    </a:lnTo>
                    <a:lnTo>
                      <a:pt x="3740" y="1438"/>
                    </a:lnTo>
                    <a:lnTo>
                      <a:pt x="3743" y="1435"/>
                    </a:lnTo>
                    <a:lnTo>
                      <a:pt x="3751" y="1437"/>
                    </a:lnTo>
                    <a:lnTo>
                      <a:pt x="3753" y="1433"/>
                    </a:lnTo>
                    <a:lnTo>
                      <a:pt x="3753" y="1422"/>
                    </a:lnTo>
                    <a:lnTo>
                      <a:pt x="3759" y="1421"/>
                    </a:lnTo>
                    <a:lnTo>
                      <a:pt x="3769" y="1425"/>
                    </a:lnTo>
                    <a:lnTo>
                      <a:pt x="3769" y="1441"/>
                    </a:lnTo>
                    <a:lnTo>
                      <a:pt x="3775" y="1448"/>
                    </a:lnTo>
                    <a:lnTo>
                      <a:pt x="3778" y="1455"/>
                    </a:lnTo>
                    <a:lnTo>
                      <a:pt x="3770" y="1460"/>
                    </a:lnTo>
                    <a:lnTo>
                      <a:pt x="3772" y="1469"/>
                    </a:lnTo>
                    <a:lnTo>
                      <a:pt x="3782" y="1465"/>
                    </a:lnTo>
                    <a:lnTo>
                      <a:pt x="3784" y="1458"/>
                    </a:lnTo>
                    <a:lnTo>
                      <a:pt x="3793" y="1455"/>
                    </a:lnTo>
                    <a:lnTo>
                      <a:pt x="3801" y="1458"/>
                    </a:lnTo>
                    <a:lnTo>
                      <a:pt x="3807" y="1464"/>
                    </a:lnTo>
                    <a:lnTo>
                      <a:pt x="3802" y="1471"/>
                    </a:lnTo>
                    <a:lnTo>
                      <a:pt x="3798" y="1474"/>
                    </a:lnTo>
                    <a:lnTo>
                      <a:pt x="3791" y="1479"/>
                    </a:lnTo>
                    <a:lnTo>
                      <a:pt x="3791" y="1489"/>
                    </a:lnTo>
                    <a:lnTo>
                      <a:pt x="3794" y="1495"/>
                    </a:lnTo>
                    <a:lnTo>
                      <a:pt x="3799" y="1501"/>
                    </a:lnTo>
                    <a:lnTo>
                      <a:pt x="3807" y="1503"/>
                    </a:lnTo>
                    <a:lnTo>
                      <a:pt x="3805" y="1511"/>
                    </a:lnTo>
                    <a:lnTo>
                      <a:pt x="3806" y="1514"/>
                    </a:lnTo>
                    <a:lnTo>
                      <a:pt x="3823" y="1511"/>
                    </a:lnTo>
                    <a:lnTo>
                      <a:pt x="3834" y="1513"/>
                    </a:lnTo>
                    <a:lnTo>
                      <a:pt x="3837" y="1523"/>
                    </a:lnTo>
                    <a:lnTo>
                      <a:pt x="3843" y="1532"/>
                    </a:lnTo>
                    <a:lnTo>
                      <a:pt x="3849" y="1524"/>
                    </a:lnTo>
                    <a:lnTo>
                      <a:pt x="3864" y="1529"/>
                    </a:lnTo>
                    <a:lnTo>
                      <a:pt x="3877" y="1523"/>
                    </a:lnTo>
                    <a:lnTo>
                      <a:pt x="3882" y="1529"/>
                    </a:lnTo>
                    <a:lnTo>
                      <a:pt x="3884" y="1537"/>
                    </a:lnTo>
                    <a:lnTo>
                      <a:pt x="3884" y="1544"/>
                    </a:lnTo>
                    <a:lnTo>
                      <a:pt x="3888" y="1545"/>
                    </a:lnTo>
                    <a:lnTo>
                      <a:pt x="3908" y="1535"/>
                    </a:lnTo>
                    <a:lnTo>
                      <a:pt x="3907" y="1528"/>
                    </a:lnTo>
                    <a:lnTo>
                      <a:pt x="3914" y="1524"/>
                    </a:lnTo>
                    <a:lnTo>
                      <a:pt x="3925" y="1541"/>
                    </a:lnTo>
                    <a:lnTo>
                      <a:pt x="3926" y="1548"/>
                    </a:lnTo>
                    <a:lnTo>
                      <a:pt x="3925" y="1553"/>
                    </a:lnTo>
                    <a:lnTo>
                      <a:pt x="3920" y="1560"/>
                    </a:lnTo>
                    <a:lnTo>
                      <a:pt x="3912" y="1566"/>
                    </a:lnTo>
                    <a:lnTo>
                      <a:pt x="3912" y="1575"/>
                    </a:lnTo>
                    <a:lnTo>
                      <a:pt x="3909" y="1584"/>
                    </a:lnTo>
                    <a:lnTo>
                      <a:pt x="3912" y="1592"/>
                    </a:lnTo>
                    <a:lnTo>
                      <a:pt x="3911" y="1598"/>
                    </a:lnTo>
                    <a:lnTo>
                      <a:pt x="3915" y="1599"/>
                    </a:lnTo>
                    <a:lnTo>
                      <a:pt x="3918" y="1615"/>
                    </a:lnTo>
                    <a:lnTo>
                      <a:pt x="3926" y="1632"/>
                    </a:lnTo>
                    <a:lnTo>
                      <a:pt x="3913" y="1634"/>
                    </a:lnTo>
                    <a:lnTo>
                      <a:pt x="3912" y="1638"/>
                    </a:lnTo>
                    <a:lnTo>
                      <a:pt x="3908" y="1642"/>
                    </a:lnTo>
                    <a:lnTo>
                      <a:pt x="3896" y="1642"/>
                    </a:lnTo>
                    <a:lnTo>
                      <a:pt x="3887" y="1640"/>
                    </a:lnTo>
                    <a:lnTo>
                      <a:pt x="3869" y="1641"/>
                    </a:lnTo>
                    <a:lnTo>
                      <a:pt x="3853" y="1638"/>
                    </a:lnTo>
                    <a:lnTo>
                      <a:pt x="3842" y="1631"/>
                    </a:lnTo>
                    <a:lnTo>
                      <a:pt x="3831" y="1632"/>
                    </a:lnTo>
                    <a:lnTo>
                      <a:pt x="3826" y="1636"/>
                    </a:lnTo>
                    <a:lnTo>
                      <a:pt x="3845" y="1638"/>
                    </a:lnTo>
                    <a:lnTo>
                      <a:pt x="3863" y="1650"/>
                    </a:lnTo>
                    <a:lnTo>
                      <a:pt x="3899" y="1648"/>
                    </a:lnTo>
                    <a:lnTo>
                      <a:pt x="3912" y="1653"/>
                    </a:lnTo>
                    <a:lnTo>
                      <a:pt x="3924" y="1664"/>
                    </a:lnTo>
                    <a:lnTo>
                      <a:pt x="3926" y="1674"/>
                    </a:lnTo>
                    <a:lnTo>
                      <a:pt x="3924" y="1677"/>
                    </a:lnTo>
                    <a:lnTo>
                      <a:pt x="3926" y="1683"/>
                    </a:lnTo>
                    <a:lnTo>
                      <a:pt x="3913" y="1713"/>
                    </a:lnTo>
                    <a:lnTo>
                      <a:pt x="3915" y="1717"/>
                    </a:lnTo>
                    <a:lnTo>
                      <a:pt x="3931" y="1712"/>
                    </a:lnTo>
                    <a:lnTo>
                      <a:pt x="3938" y="1717"/>
                    </a:lnTo>
                    <a:lnTo>
                      <a:pt x="3935" y="1722"/>
                    </a:lnTo>
                    <a:lnTo>
                      <a:pt x="3923" y="1731"/>
                    </a:lnTo>
                    <a:lnTo>
                      <a:pt x="3924" y="1736"/>
                    </a:lnTo>
                    <a:lnTo>
                      <a:pt x="3934" y="1736"/>
                    </a:lnTo>
                    <a:lnTo>
                      <a:pt x="3938" y="1743"/>
                    </a:lnTo>
                    <a:lnTo>
                      <a:pt x="3938" y="1748"/>
                    </a:lnTo>
                    <a:lnTo>
                      <a:pt x="3935" y="1751"/>
                    </a:lnTo>
                    <a:lnTo>
                      <a:pt x="3931" y="1750"/>
                    </a:lnTo>
                    <a:lnTo>
                      <a:pt x="3930" y="1748"/>
                    </a:lnTo>
                    <a:lnTo>
                      <a:pt x="3924" y="1755"/>
                    </a:lnTo>
                    <a:lnTo>
                      <a:pt x="3912" y="1766"/>
                    </a:lnTo>
                    <a:lnTo>
                      <a:pt x="3909" y="1755"/>
                    </a:lnTo>
                    <a:lnTo>
                      <a:pt x="3903" y="1749"/>
                    </a:lnTo>
                    <a:lnTo>
                      <a:pt x="3893" y="1750"/>
                    </a:lnTo>
                    <a:lnTo>
                      <a:pt x="3899" y="1764"/>
                    </a:lnTo>
                    <a:lnTo>
                      <a:pt x="3899" y="1770"/>
                    </a:lnTo>
                    <a:lnTo>
                      <a:pt x="3879" y="1774"/>
                    </a:lnTo>
                    <a:lnTo>
                      <a:pt x="3885" y="1779"/>
                    </a:lnTo>
                    <a:lnTo>
                      <a:pt x="3895" y="1779"/>
                    </a:lnTo>
                    <a:lnTo>
                      <a:pt x="3901" y="1780"/>
                    </a:lnTo>
                    <a:lnTo>
                      <a:pt x="3907" y="1787"/>
                    </a:lnTo>
                    <a:lnTo>
                      <a:pt x="3924" y="1770"/>
                    </a:lnTo>
                    <a:lnTo>
                      <a:pt x="3931" y="1765"/>
                    </a:lnTo>
                    <a:lnTo>
                      <a:pt x="3945" y="1765"/>
                    </a:lnTo>
                    <a:lnTo>
                      <a:pt x="3956" y="1761"/>
                    </a:lnTo>
                    <a:lnTo>
                      <a:pt x="3969" y="1760"/>
                    </a:lnTo>
                    <a:lnTo>
                      <a:pt x="3979" y="1764"/>
                    </a:lnTo>
                    <a:lnTo>
                      <a:pt x="3985" y="1788"/>
                    </a:lnTo>
                    <a:lnTo>
                      <a:pt x="3990" y="1793"/>
                    </a:lnTo>
                    <a:lnTo>
                      <a:pt x="3992" y="1808"/>
                    </a:lnTo>
                    <a:lnTo>
                      <a:pt x="3987" y="1839"/>
                    </a:lnTo>
                    <a:lnTo>
                      <a:pt x="3972" y="1851"/>
                    </a:lnTo>
                    <a:lnTo>
                      <a:pt x="3934" y="1872"/>
                    </a:lnTo>
                    <a:lnTo>
                      <a:pt x="3966" y="1860"/>
                    </a:lnTo>
                    <a:lnTo>
                      <a:pt x="3987" y="1844"/>
                    </a:lnTo>
                    <a:lnTo>
                      <a:pt x="3994" y="1829"/>
                    </a:lnTo>
                    <a:lnTo>
                      <a:pt x="4000" y="1802"/>
                    </a:lnTo>
                    <a:lnTo>
                      <a:pt x="4008" y="1791"/>
                    </a:lnTo>
                    <a:lnTo>
                      <a:pt x="4008" y="1812"/>
                    </a:lnTo>
                    <a:lnTo>
                      <a:pt x="4005" y="1818"/>
                    </a:lnTo>
                    <a:lnTo>
                      <a:pt x="4015" y="1807"/>
                    </a:lnTo>
                    <a:lnTo>
                      <a:pt x="4017" y="1817"/>
                    </a:lnTo>
                    <a:lnTo>
                      <a:pt x="4015" y="1825"/>
                    </a:lnTo>
                    <a:lnTo>
                      <a:pt x="4016" y="1840"/>
                    </a:lnTo>
                    <a:lnTo>
                      <a:pt x="4019" y="1844"/>
                    </a:lnTo>
                    <a:lnTo>
                      <a:pt x="4026" y="1828"/>
                    </a:lnTo>
                    <a:lnTo>
                      <a:pt x="4055" y="1808"/>
                    </a:lnTo>
                    <a:lnTo>
                      <a:pt x="4078" y="1802"/>
                    </a:lnTo>
                    <a:lnTo>
                      <a:pt x="4079" y="1788"/>
                    </a:lnTo>
                    <a:lnTo>
                      <a:pt x="4085" y="1775"/>
                    </a:lnTo>
                    <a:lnTo>
                      <a:pt x="4091" y="1766"/>
                    </a:lnTo>
                    <a:lnTo>
                      <a:pt x="4100" y="1775"/>
                    </a:lnTo>
                    <a:lnTo>
                      <a:pt x="4112" y="1781"/>
                    </a:lnTo>
                    <a:lnTo>
                      <a:pt x="4116" y="1791"/>
                    </a:lnTo>
                    <a:lnTo>
                      <a:pt x="4111" y="1809"/>
                    </a:lnTo>
                    <a:lnTo>
                      <a:pt x="4114" y="1803"/>
                    </a:lnTo>
                    <a:lnTo>
                      <a:pt x="4123" y="1782"/>
                    </a:lnTo>
                    <a:lnTo>
                      <a:pt x="4116" y="1772"/>
                    </a:lnTo>
                    <a:lnTo>
                      <a:pt x="4110" y="1766"/>
                    </a:lnTo>
                    <a:lnTo>
                      <a:pt x="4106" y="1758"/>
                    </a:lnTo>
                    <a:lnTo>
                      <a:pt x="4116" y="1766"/>
                    </a:lnTo>
                    <a:lnTo>
                      <a:pt x="4122" y="1764"/>
                    </a:lnTo>
                    <a:lnTo>
                      <a:pt x="4127" y="1758"/>
                    </a:lnTo>
                    <a:lnTo>
                      <a:pt x="4123" y="1755"/>
                    </a:lnTo>
                    <a:lnTo>
                      <a:pt x="4124" y="1745"/>
                    </a:lnTo>
                    <a:lnTo>
                      <a:pt x="4133" y="1747"/>
                    </a:lnTo>
                    <a:lnTo>
                      <a:pt x="4135" y="1732"/>
                    </a:lnTo>
                    <a:lnTo>
                      <a:pt x="4130" y="1718"/>
                    </a:lnTo>
                    <a:lnTo>
                      <a:pt x="4137" y="1726"/>
                    </a:lnTo>
                    <a:lnTo>
                      <a:pt x="4141" y="1717"/>
                    </a:lnTo>
                    <a:lnTo>
                      <a:pt x="4149" y="1712"/>
                    </a:lnTo>
                    <a:lnTo>
                      <a:pt x="4149" y="1704"/>
                    </a:lnTo>
                    <a:lnTo>
                      <a:pt x="4157" y="1699"/>
                    </a:lnTo>
                    <a:lnTo>
                      <a:pt x="4150" y="1686"/>
                    </a:lnTo>
                    <a:lnTo>
                      <a:pt x="4143" y="1679"/>
                    </a:lnTo>
                    <a:lnTo>
                      <a:pt x="4138" y="1669"/>
                    </a:lnTo>
                    <a:lnTo>
                      <a:pt x="4143" y="1658"/>
                    </a:lnTo>
                    <a:lnTo>
                      <a:pt x="4157" y="1635"/>
                    </a:lnTo>
                    <a:lnTo>
                      <a:pt x="4165" y="1630"/>
                    </a:lnTo>
                    <a:lnTo>
                      <a:pt x="4172" y="1621"/>
                    </a:lnTo>
                    <a:lnTo>
                      <a:pt x="4172" y="1619"/>
                    </a:lnTo>
                    <a:lnTo>
                      <a:pt x="4177" y="1609"/>
                    </a:lnTo>
                    <a:lnTo>
                      <a:pt x="4186" y="1608"/>
                    </a:lnTo>
                    <a:lnTo>
                      <a:pt x="4196" y="1609"/>
                    </a:lnTo>
                    <a:lnTo>
                      <a:pt x="4198" y="1615"/>
                    </a:lnTo>
                    <a:lnTo>
                      <a:pt x="4194" y="1621"/>
                    </a:lnTo>
                    <a:lnTo>
                      <a:pt x="4202" y="1623"/>
                    </a:lnTo>
                    <a:lnTo>
                      <a:pt x="4200" y="1631"/>
                    </a:lnTo>
                    <a:lnTo>
                      <a:pt x="4203" y="1638"/>
                    </a:lnTo>
                    <a:lnTo>
                      <a:pt x="4203" y="1650"/>
                    </a:lnTo>
                    <a:lnTo>
                      <a:pt x="4198" y="1656"/>
                    </a:lnTo>
                    <a:lnTo>
                      <a:pt x="4207" y="1651"/>
                    </a:lnTo>
                    <a:lnTo>
                      <a:pt x="4211" y="1656"/>
                    </a:lnTo>
                    <a:lnTo>
                      <a:pt x="4211" y="1679"/>
                    </a:lnTo>
                    <a:lnTo>
                      <a:pt x="4223" y="1680"/>
                    </a:lnTo>
                    <a:lnTo>
                      <a:pt x="4218" y="1683"/>
                    </a:lnTo>
                    <a:lnTo>
                      <a:pt x="4219" y="1690"/>
                    </a:lnTo>
                    <a:lnTo>
                      <a:pt x="4229" y="1688"/>
                    </a:lnTo>
                    <a:lnTo>
                      <a:pt x="4239" y="1693"/>
                    </a:lnTo>
                    <a:lnTo>
                      <a:pt x="4234" y="1700"/>
                    </a:lnTo>
                    <a:lnTo>
                      <a:pt x="4226" y="1708"/>
                    </a:lnTo>
                    <a:lnTo>
                      <a:pt x="4237" y="1710"/>
                    </a:lnTo>
                    <a:lnTo>
                      <a:pt x="4240" y="1718"/>
                    </a:lnTo>
                    <a:lnTo>
                      <a:pt x="4243" y="1710"/>
                    </a:lnTo>
                    <a:lnTo>
                      <a:pt x="4248" y="1712"/>
                    </a:lnTo>
                    <a:lnTo>
                      <a:pt x="4248" y="1724"/>
                    </a:lnTo>
                    <a:lnTo>
                      <a:pt x="4254" y="1721"/>
                    </a:lnTo>
                    <a:lnTo>
                      <a:pt x="4259" y="1724"/>
                    </a:lnTo>
                    <a:lnTo>
                      <a:pt x="4258" y="1734"/>
                    </a:lnTo>
                    <a:lnTo>
                      <a:pt x="4247" y="1740"/>
                    </a:lnTo>
                    <a:lnTo>
                      <a:pt x="4226" y="1740"/>
                    </a:lnTo>
                    <a:lnTo>
                      <a:pt x="4214" y="1747"/>
                    </a:lnTo>
                    <a:lnTo>
                      <a:pt x="4211" y="1753"/>
                    </a:lnTo>
                    <a:lnTo>
                      <a:pt x="4221" y="1745"/>
                    </a:lnTo>
                    <a:lnTo>
                      <a:pt x="4226" y="1749"/>
                    </a:lnTo>
                    <a:lnTo>
                      <a:pt x="4234" y="1747"/>
                    </a:lnTo>
                    <a:lnTo>
                      <a:pt x="4250" y="1747"/>
                    </a:lnTo>
                    <a:lnTo>
                      <a:pt x="4266" y="1742"/>
                    </a:lnTo>
                    <a:lnTo>
                      <a:pt x="4269" y="1743"/>
                    </a:lnTo>
                    <a:lnTo>
                      <a:pt x="4266" y="1754"/>
                    </a:lnTo>
                    <a:lnTo>
                      <a:pt x="4268" y="1755"/>
                    </a:lnTo>
                    <a:lnTo>
                      <a:pt x="4268" y="1764"/>
                    </a:lnTo>
                    <a:lnTo>
                      <a:pt x="4266" y="1771"/>
                    </a:lnTo>
                    <a:lnTo>
                      <a:pt x="4270" y="1769"/>
                    </a:lnTo>
                    <a:lnTo>
                      <a:pt x="4283" y="1770"/>
                    </a:lnTo>
                    <a:lnTo>
                      <a:pt x="4280" y="1781"/>
                    </a:lnTo>
                    <a:lnTo>
                      <a:pt x="4282" y="1785"/>
                    </a:lnTo>
                    <a:lnTo>
                      <a:pt x="4289" y="1787"/>
                    </a:lnTo>
                    <a:lnTo>
                      <a:pt x="4286" y="1792"/>
                    </a:lnTo>
                    <a:lnTo>
                      <a:pt x="4278" y="1796"/>
                    </a:lnTo>
                    <a:lnTo>
                      <a:pt x="4264" y="1798"/>
                    </a:lnTo>
                    <a:lnTo>
                      <a:pt x="4257" y="1794"/>
                    </a:lnTo>
                    <a:lnTo>
                      <a:pt x="4251" y="1797"/>
                    </a:lnTo>
                    <a:lnTo>
                      <a:pt x="4251" y="1802"/>
                    </a:lnTo>
                    <a:lnTo>
                      <a:pt x="4256" y="1806"/>
                    </a:lnTo>
                    <a:lnTo>
                      <a:pt x="4266" y="1803"/>
                    </a:lnTo>
                    <a:lnTo>
                      <a:pt x="4284" y="1804"/>
                    </a:lnTo>
                    <a:lnTo>
                      <a:pt x="4301" y="1803"/>
                    </a:lnTo>
                    <a:lnTo>
                      <a:pt x="4304" y="1814"/>
                    </a:lnTo>
                    <a:lnTo>
                      <a:pt x="4297" y="1819"/>
                    </a:lnTo>
                    <a:lnTo>
                      <a:pt x="4294" y="1825"/>
                    </a:lnTo>
                    <a:lnTo>
                      <a:pt x="4299" y="1828"/>
                    </a:lnTo>
                    <a:lnTo>
                      <a:pt x="4293" y="1833"/>
                    </a:lnTo>
                    <a:lnTo>
                      <a:pt x="4280" y="1836"/>
                    </a:lnTo>
                    <a:lnTo>
                      <a:pt x="4269" y="1851"/>
                    </a:lnTo>
                    <a:lnTo>
                      <a:pt x="4278" y="1850"/>
                    </a:lnTo>
                    <a:lnTo>
                      <a:pt x="4286" y="1842"/>
                    </a:lnTo>
                    <a:lnTo>
                      <a:pt x="4296" y="1841"/>
                    </a:lnTo>
                    <a:lnTo>
                      <a:pt x="4305" y="1837"/>
                    </a:lnTo>
                    <a:lnTo>
                      <a:pt x="4315" y="1852"/>
                    </a:lnTo>
                    <a:lnTo>
                      <a:pt x="4310" y="1853"/>
                    </a:lnTo>
                    <a:lnTo>
                      <a:pt x="4304" y="1860"/>
                    </a:lnTo>
                    <a:lnTo>
                      <a:pt x="4304" y="1866"/>
                    </a:lnTo>
                    <a:lnTo>
                      <a:pt x="4315" y="1861"/>
                    </a:lnTo>
                    <a:lnTo>
                      <a:pt x="4322" y="1864"/>
                    </a:lnTo>
                    <a:lnTo>
                      <a:pt x="4322" y="1867"/>
                    </a:lnTo>
                    <a:lnTo>
                      <a:pt x="4331" y="1878"/>
                    </a:lnTo>
                    <a:lnTo>
                      <a:pt x="4339" y="1884"/>
                    </a:lnTo>
                    <a:lnTo>
                      <a:pt x="4342" y="1893"/>
                    </a:lnTo>
                    <a:lnTo>
                      <a:pt x="4323" y="1907"/>
                    </a:lnTo>
                    <a:lnTo>
                      <a:pt x="4312" y="1907"/>
                    </a:lnTo>
                    <a:lnTo>
                      <a:pt x="4312" y="1914"/>
                    </a:lnTo>
                    <a:lnTo>
                      <a:pt x="4339" y="1912"/>
                    </a:lnTo>
                    <a:lnTo>
                      <a:pt x="4347" y="1922"/>
                    </a:lnTo>
                    <a:lnTo>
                      <a:pt x="4342" y="1932"/>
                    </a:lnTo>
                    <a:lnTo>
                      <a:pt x="4364" y="1939"/>
                    </a:lnTo>
                    <a:lnTo>
                      <a:pt x="4368" y="1953"/>
                    </a:lnTo>
                    <a:lnTo>
                      <a:pt x="4358" y="1963"/>
                    </a:lnTo>
                    <a:lnTo>
                      <a:pt x="4347" y="1974"/>
                    </a:lnTo>
                    <a:lnTo>
                      <a:pt x="4350" y="1987"/>
                    </a:lnTo>
                    <a:lnTo>
                      <a:pt x="4343" y="1989"/>
                    </a:lnTo>
                    <a:lnTo>
                      <a:pt x="4315" y="1973"/>
                    </a:lnTo>
                    <a:lnTo>
                      <a:pt x="4312" y="1979"/>
                    </a:lnTo>
                    <a:lnTo>
                      <a:pt x="4326" y="1984"/>
                    </a:lnTo>
                    <a:lnTo>
                      <a:pt x="4326" y="1986"/>
                    </a:lnTo>
                    <a:lnTo>
                      <a:pt x="4295" y="1990"/>
                    </a:lnTo>
                    <a:lnTo>
                      <a:pt x="4286" y="1992"/>
                    </a:lnTo>
                    <a:lnTo>
                      <a:pt x="4302" y="1996"/>
                    </a:lnTo>
                    <a:lnTo>
                      <a:pt x="4334" y="1995"/>
                    </a:lnTo>
                    <a:lnTo>
                      <a:pt x="4348" y="1997"/>
                    </a:lnTo>
                    <a:lnTo>
                      <a:pt x="4350" y="2002"/>
                    </a:lnTo>
                    <a:lnTo>
                      <a:pt x="4342" y="2003"/>
                    </a:lnTo>
                    <a:lnTo>
                      <a:pt x="4334" y="2009"/>
                    </a:lnTo>
                    <a:lnTo>
                      <a:pt x="4336" y="2013"/>
                    </a:lnTo>
                    <a:lnTo>
                      <a:pt x="4350" y="2022"/>
                    </a:lnTo>
                    <a:lnTo>
                      <a:pt x="4352" y="2028"/>
                    </a:lnTo>
                    <a:lnTo>
                      <a:pt x="4342" y="2027"/>
                    </a:lnTo>
                    <a:lnTo>
                      <a:pt x="4338" y="2036"/>
                    </a:lnTo>
                    <a:lnTo>
                      <a:pt x="4371" y="2034"/>
                    </a:lnTo>
                    <a:lnTo>
                      <a:pt x="4375" y="2055"/>
                    </a:lnTo>
                    <a:lnTo>
                      <a:pt x="4379" y="2060"/>
                    </a:lnTo>
                    <a:lnTo>
                      <a:pt x="4374" y="2065"/>
                    </a:lnTo>
                    <a:lnTo>
                      <a:pt x="4403" y="2068"/>
                    </a:lnTo>
                    <a:lnTo>
                      <a:pt x="4411" y="2073"/>
                    </a:lnTo>
                    <a:lnTo>
                      <a:pt x="4412" y="2084"/>
                    </a:lnTo>
                    <a:lnTo>
                      <a:pt x="4418" y="2079"/>
                    </a:lnTo>
                    <a:lnTo>
                      <a:pt x="4428" y="2079"/>
                    </a:lnTo>
                    <a:lnTo>
                      <a:pt x="4428" y="2089"/>
                    </a:lnTo>
                    <a:lnTo>
                      <a:pt x="4424" y="2097"/>
                    </a:lnTo>
                    <a:lnTo>
                      <a:pt x="4429" y="2102"/>
                    </a:lnTo>
                    <a:lnTo>
                      <a:pt x="4431" y="2110"/>
                    </a:lnTo>
                    <a:lnTo>
                      <a:pt x="4420" y="2122"/>
                    </a:lnTo>
                    <a:lnTo>
                      <a:pt x="4420" y="2126"/>
                    </a:lnTo>
                    <a:lnTo>
                      <a:pt x="4433" y="2119"/>
                    </a:lnTo>
                    <a:lnTo>
                      <a:pt x="4447" y="2130"/>
                    </a:lnTo>
                    <a:lnTo>
                      <a:pt x="4452" y="2125"/>
                    </a:lnTo>
                    <a:lnTo>
                      <a:pt x="4462" y="2120"/>
                    </a:lnTo>
                    <a:lnTo>
                      <a:pt x="4463" y="2129"/>
                    </a:lnTo>
                    <a:lnTo>
                      <a:pt x="4473" y="2132"/>
                    </a:lnTo>
                    <a:lnTo>
                      <a:pt x="4461" y="2162"/>
                    </a:lnTo>
                    <a:lnTo>
                      <a:pt x="4469" y="2154"/>
                    </a:lnTo>
                    <a:lnTo>
                      <a:pt x="4481" y="2138"/>
                    </a:lnTo>
                    <a:lnTo>
                      <a:pt x="4490" y="2131"/>
                    </a:lnTo>
                    <a:lnTo>
                      <a:pt x="4489" y="2145"/>
                    </a:lnTo>
                    <a:lnTo>
                      <a:pt x="4493" y="2145"/>
                    </a:lnTo>
                    <a:lnTo>
                      <a:pt x="4499" y="2137"/>
                    </a:lnTo>
                    <a:lnTo>
                      <a:pt x="4501" y="2149"/>
                    </a:lnTo>
                    <a:lnTo>
                      <a:pt x="4504" y="2158"/>
                    </a:lnTo>
                    <a:lnTo>
                      <a:pt x="4510" y="2164"/>
                    </a:lnTo>
                    <a:lnTo>
                      <a:pt x="4522" y="2167"/>
                    </a:lnTo>
                    <a:lnTo>
                      <a:pt x="4536" y="2174"/>
                    </a:lnTo>
                    <a:lnTo>
                      <a:pt x="4543" y="2170"/>
                    </a:lnTo>
                    <a:lnTo>
                      <a:pt x="4542" y="2163"/>
                    </a:lnTo>
                    <a:lnTo>
                      <a:pt x="4552" y="2156"/>
                    </a:lnTo>
                    <a:lnTo>
                      <a:pt x="4559" y="2165"/>
                    </a:lnTo>
                    <a:lnTo>
                      <a:pt x="4557" y="2174"/>
                    </a:lnTo>
                    <a:lnTo>
                      <a:pt x="4568" y="2176"/>
                    </a:lnTo>
                    <a:lnTo>
                      <a:pt x="4575" y="2181"/>
                    </a:lnTo>
                    <a:lnTo>
                      <a:pt x="4581" y="2183"/>
                    </a:lnTo>
                    <a:lnTo>
                      <a:pt x="4586" y="2192"/>
                    </a:lnTo>
                    <a:lnTo>
                      <a:pt x="4581" y="2199"/>
                    </a:lnTo>
                    <a:lnTo>
                      <a:pt x="4581" y="2203"/>
                    </a:lnTo>
                    <a:lnTo>
                      <a:pt x="4580" y="2206"/>
                    </a:lnTo>
                    <a:lnTo>
                      <a:pt x="4571" y="2208"/>
                    </a:lnTo>
                    <a:lnTo>
                      <a:pt x="4565" y="2206"/>
                    </a:lnTo>
                    <a:lnTo>
                      <a:pt x="4558" y="2207"/>
                    </a:lnTo>
                    <a:lnTo>
                      <a:pt x="4544" y="2213"/>
                    </a:lnTo>
                    <a:lnTo>
                      <a:pt x="4539" y="2216"/>
                    </a:lnTo>
                    <a:lnTo>
                      <a:pt x="4539" y="2218"/>
                    </a:lnTo>
                    <a:lnTo>
                      <a:pt x="4524" y="2228"/>
                    </a:lnTo>
                    <a:lnTo>
                      <a:pt x="4494" y="2232"/>
                    </a:lnTo>
                    <a:lnTo>
                      <a:pt x="4477" y="2238"/>
                    </a:lnTo>
                    <a:lnTo>
                      <a:pt x="4469" y="2246"/>
                    </a:lnTo>
                    <a:lnTo>
                      <a:pt x="4482" y="2246"/>
                    </a:lnTo>
                    <a:lnTo>
                      <a:pt x="4495" y="2242"/>
                    </a:lnTo>
                    <a:lnTo>
                      <a:pt x="4510" y="2233"/>
                    </a:lnTo>
                    <a:lnTo>
                      <a:pt x="4515" y="2235"/>
                    </a:lnTo>
                    <a:lnTo>
                      <a:pt x="4482" y="2251"/>
                    </a:lnTo>
                    <a:lnTo>
                      <a:pt x="4467" y="2256"/>
                    </a:lnTo>
                    <a:lnTo>
                      <a:pt x="4452" y="2256"/>
                    </a:lnTo>
                    <a:lnTo>
                      <a:pt x="4436" y="2280"/>
                    </a:lnTo>
                    <a:lnTo>
                      <a:pt x="4424" y="2276"/>
                    </a:lnTo>
                    <a:lnTo>
                      <a:pt x="4413" y="2267"/>
                    </a:lnTo>
                    <a:lnTo>
                      <a:pt x="4399" y="2264"/>
                    </a:lnTo>
                    <a:lnTo>
                      <a:pt x="4386" y="2265"/>
                    </a:lnTo>
                    <a:lnTo>
                      <a:pt x="4387" y="2274"/>
                    </a:lnTo>
                    <a:lnTo>
                      <a:pt x="4404" y="2276"/>
                    </a:lnTo>
                    <a:lnTo>
                      <a:pt x="4419" y="2282"/>
                    </a:lnTo>
                    <a:lnTo>
                      <a:pt x="4430" y="2289"/>
                    </a:lnTo>
                    <a:lnTo>
                      <a:pt x="4426" y="2314"/>
                    </a:lnTo>
                    <a:lnTo>
                      <a:pt x="4438" y="2308"/>
                    </a:lnTo>
                    <a:lnTo>
                      <a:pt x="4451" y="2298"/>
                    </a:lnTo>
                    <a:lnTo>
                      <a:pt x="4456" y="2291"/>
                    </a:lnTo>
                    <a:lnTo>
                      <a:pt x="4468" y="2283"/>
                    </a:lnTo>
                    <a:lnTo>
                      <a:pt x="4479" y="2272"/>
                    </a:lnTo>
                    <a:lnTo>
                      <a:pt x="4496" y="2265"/>
                    </a:lnTo>
                    <a:lnTo>
                      <a:pt x="4506" y="2251"/>
                    </a:lnTo>
                    <a:lnTo>
                      <a:pt x="4519" y="2244"/>
                    </a:lnTo>
                    <a:lnTo>
                      <a:pt x="4547" y="2237"/>
                    </a:lnTo>
                    <a:lnTo>
                      <a:pt x="4563" y="2240"/>
                    </a:lnTo>
                    <a:lnTo>
                      <a:pt x="4569" y="2238"/>
                    </a:lnTo>
                    <a:lnTo>
                      <a:pt x="4560" y="2234"/>
                    </a:lnTo>
                    <a:lnTo>
                      <a:pt x="4546" y="2231"/>
                    </a:lnTo>
                    <a:lnTo>
                      <a:pt x="4530" y="2234"/>
                    </a:lnTo>
                    <a:lnTo>
                      <a:pt x="4538" y="2229"/>
                    </a:lnTo>
                    <a:lnTo>
                      <a:pt x="4555" y="2226"/>
                    </a:lnTo>
                    <a:lnTo>
                      <a:pt x="4582" y="2228"/>
                    </a:lnTo>
                    <a:lnTo>
                      <a:pt x="4594" y="2228"/>
                    </a:lnTo>
                    <a:lnTo>
                      <a:pt x="4596" y="2233"/>
                    </a:lnTo>
                    <a:lnTo>
                      <a:pt x="4595" y="2243"/>
                    </a:lnTo>
                    <a:lnTo>
                      <a:pt x="4597" y="2253"/>
                    </a:lnTo>
                    <a:lnTo>
                      <a:pt x="4598" y="2265"/>
                    </a:lnTo>
                    <a:lnTo>
                      <a:pt x="4591" y="2275"/>
                    </a:lnTo>
                    <a:lnTo>
                      <a:pt x="4590" y="2285"/>
                    </a:lnTo>
                    <a:lnTo>
                      <a:pt x="4592" y="2301"/>
                    </a:lnTo>
                    <a:lnTo>
                      <a:pt x="4595" y="2301"/>
                    </a:lnTo>
                    <a:lnTo>
                      <a:pt x="4607" y="2274"/>
                    </a:lnTo>
                    <a:lnTo>
                      <a:pt x="4616" y="2267"/>
                    </a:lnTo>
                    <a:lnTo>
                      <a:pt x="4629" y="2266"/>
                    </a:lnTo>
                    <a:lnTo>
                      <a:pt x="4637" y="2269"/>
                    </a:lnTo>
                    <a:lnTo>
                      <a:pt x="4633" y="2274"/>
                    </a:lnTo>
                    <a:lnTo>
                      <a:pt x="4667" y="2286"/>
                    </a:lnTo>
                    <a:lnTo>
                      <a:pt x="4668" y="2289"/>
                    </a:lnTo>
                    <a:lnTo>
                      <a:pt x="4662" y="2293"/>
                    </a:lnTo>
                    <a:lnTo>
                      <a:pt x="4668" y="2303"/>
                    </a:lnTo>
                    <a:lnTo>
                      <a:pt x="4675" y="2307"/>
                    </a:lnTo>
                    <a:lnTo>
                      <a:pt x="4676" y="2313"/>
                    </a:lnTo>
                    <a:lnTo>
                      <a:pt x="4680" y="2315"/>
                    </a:lnTo>
                    <a:lnTo>
                      <a:pt x="4680" y="2323"/>
                    </a:lnTo>
                    <a:lnTo>
                      <a:pt x="4675" y="2325"/>
                    </a:lnTo>
                    <a:lnTo>
                      <a:pt x="4670" y="2330"/>
                    </a:lnTo>
                    <a:lnTo>
                      <a:pt x="4648" y="2321"/>
                    </a:lnTo>
                    <a:lnTo>
                      <a:pt x="4655" y="2334"/>
                    </a:lnTo>
                    <a:lnTo>
                      <a:pt x="4660" y="2336"/>
                    </a:lnTo>
                    <a:lnTo>
                      <a:pt x="4668" y="2336"/>
                    </a:lnTo>
                    <a:lnTo>
                      <a:pt x="4672" y="2350"/>
                    </a:lnTo>
                    <a:lnTo>
                      <a:pt x="4668" y="2353"/>
                    </a:lnTo>
                    <a:lnTo>
                      <a:pt x="4668" y="2357"/>
                    </a:lnTo>
                    <a:lnTo>
                      <a:pt x="4677" y="2371"/>
                    </a:lnTo>
                    <a:lnTo>
                      <a:pt x="4677" y="2373"/>
                    </a:lnTo>
                    <a:lnTo>
                      <a:pt x="4667" y="2372"/>
                    </a:lnTo>
                    <a:lnTo>
                      <a:pt x="4664" y="2378"/>
                    </a:lnTo>
                    <a:lnTo>
                      <a:pt x="4681" y="2383"/>
                    </a:lnTo>
                    <a:lnTo>
                      <a:pt x="4686" y="2395"/>
                    </a:lnTo>
                    <a:lnTo>
                      <a:pt x="4671" y="2394"/>
                    </a:lnTo>
                    <a:lnTo>
                      <a:pt x="4664" y="2391"/>
                    </a:lnTo>
                    <a:lnTo>
                      <a:pt x="4668" y="2398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18" name="Freeform 305"/>
              <p:cNvSpPr>
                <a:spLocks noChangeAspect="1"/>
              </p:cNvSpPr>
              <p:nvPr/>
            </p:nvSpPr>
            <p:spPr bwMode="gray">
              <a:xfrm>
                <a:off x="1437" y="1025"/>
                <a:ext cx="39" cy="63"/>
              </a:xfrm>
              <a:custGeom>
                <a:avLst/>
                <a:gdLst/>
                <a:ahLst/>
                <a:cxnLst>
                  <a:cxn ang="0">
                    <a:pos x="197" y="156"/>
                  </a:cxn>
                  <a:cxn ang="0">
                    <a:pos x="180" y="119"/>
                  </a:cxn>
                  <a:cxn ang="0">
                    <a:pos x="140" y="109"/>
                  </a:cxn>
                  <a:cxn ang="0">
                    <a:pos x="128" y="97"/>
                  </a:cxn>
                  <a:cxn ang="0">
                    <a:pos x="132" y="73"/>
                  </a:cxn>
                  <a:cxn ang="0">
                    <a:pos x="121" y="63"/>
                  </a:cxn>
                  <a:cxn ang="0">
                    <a:pos x="95" y="44"/>
                  </a:cxn>
                  <a:cxn ang="0">
                    <a:pos x="22" y="0"/>
                  </a:cxn>
                  <a:cxn ang="0">
                    <a:pos x="6" y="25"/>
                  </a:cxn>
                  <a:cxn ang="0">
                    <a:pos x="4" y="44"/>
                  </a:cxn>
                  <a:cxn ang="0">
                    <a:pos x="9" y="65"/>
                  </a:cxn>
                  <a:cxn ang="0">
                    <a:pos x="18" y="82"/>
                  </a:cxn>
                  <a:cxn ang="0">
                    <a:pos x="0" y="98"/>
                  </a:cxn>
                  <a:cxn ang="0">
                    <a:pos x="20" y="127"/>
                  </a:cxn>
                  <a:cxn ang="0">
                    <a:pos x="21" y="161"/>
                  </a:cxn>
                  <a:cxn ang="0">
                    <a:pos x="34" y="173"/>
                  </a:cxn>
                  <a:cxn ang="0">
                    <a:pos x="27" y="184"/>
                  </a:cxn>
                  <a:cxn ang="0">
                    <a:pos x="54" y="187"/>
                  </a:cxn>
                  <a:cxn ang="0">
                    <a:pos x="83" y="215"/>
                  </a:cxn>
                  <a:cxn ang="0">
                    <a:pos x="79" y="226"/>
                  </a:cxn>
                  <a:cxn ang="0">
                    <a:pos x="35" y="236"/>
                  </a:cxn>
                  <a:cxn ang="0">
                    <a:pos x="63" y="300"/>
                  </a:cxn>
                  <a:cxn ang="0">
                    <a:pos x="86" y="316"/>
                  </a:cxn>
                  <a:cxn ang="0">
                    <a:pos x="97" y="295"/>
                  </a:cxn>
                  <a:cxn ang="0">
                    <a:pos x="91" y="292"/>
                  </a:cxn>
                  <a:cxn ang="0">
                    <a:pos x="120" y="290"/>
                  </a:cxn>
                  <a:cxn ang="0">
                    <a:pos x="170" y="268"/>
                  </a:cxn>
                  <a:cxn ang="0">
                    <a:pos x="185" y="275"/>
                  </a:cxn>
                  <a:cxn ang="0">
                    <a:pos x="190" y="264"/>
                  </a:cxn>
                  <a:cxn ang="0">
                    <a:pos x="197" y="233"/>
                  </a:cxn>
                  <a:cxn ang="0">
                    <a:pos x="186" y="221"/>
                  </a:cxn>
                  <a:cxn ang="0">
                    <a:pos x="185" y="219"/>
                  </a:cxn>
                  <a:cxn ang="0">
                    <a:pos x="197" y="163"/>
                  </a:cxn>
                </a:cxnLst>
                <a:rect l="0" t="0" r="r" b="b"/>
                <a:pathLst>
                  <a:path w="197" h="316">
                    <a:moveTo>
                      <a:pt x="197" y="163"/>
                    </a:moveTo>
                    <a:lnTo>
                      <a:pt x="197" y="156"/>
                    </a:lnTo>
                    <a:lnTo>
                      <a:pt x="196" y="149"/>
                    </a:lnTo>
                    <a:lnTo>
                      <a:pt x="180" y="119"/>
                    </a:lnTo>
                    <a:lnTo>
                      <a:pt x="156" y="102"/>
                    </a:lnTo>
                    <a:lnTo>
                      <a:pt x="140" y="109"/>
                    </a:lnTo>
                    <a:lnTo>
                      <a:pt x="127" y="107"/>
                    </a:lnTo>
                    <a:lnTo>
                      <a:pt x="128" y="97"/>
                    </a:lnTo>
                    <a:lnTo>
                      <a:pt x="128" y="86"/>
                    </a:lnTo>
                    <a:lnTo>
                      <a:pt x="132" y="73"/>
                    </a:lnTo>
                    <a:lnTo>
                      <a:pt x="127" y="65"/>
                    </a:lnTo>
                    <a:lnTo>
                      <a:pt x="121" y="63"/>
                    </a:lnTo>
                    <a:lnTo>
                      <a:pt x="106" y="47"/>
                    </a:lnTo>
                    <a:lnTo>
                      <a:pt x="95" y="44"/>
                    </a:lnTo>
                    <a:lnTo>
                      <a:pt x="53" y="7"/>
                    </a:lnTo>
                    <a:lnTo>
                      <a:pt x="22" y="0"/>
                    </a:lnTo>
                    <a:lnTo>
                      <a:pt x="5" y="16"/>
                    </a:lnTo>
                    <a:lnTo>
                      <a:pt x="6" y="25"/>
                    </a:lnTo>
                    <a:lnTo>
                      <a:pt x="4" y="27"/>
                    </a:lnTo>
                    <a:lnTo>
                      <a:pt x="4" y="44"/>
                    </a:lnTo>
                    <a:lnTo>
                      <a:pt x="5" y="52"/>
                    </a:lnTo>
                    <a:lnTo>
                      <a:pt x="9" y="65"/>
                    </a:lnTo>
                    <a:lnTo>
                      <a:pt x="15" y="70"/>
                    </a:lnTo>
                    <a:lnTo>
                      <a:pt x="18" y="82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13" y="124"/>
                    </a:lnTo>
                    <a:lnTo>
                      <a:pt x="20" y="127"/>
                    </a:lnTo>
                    <a:lnTo>
                      <a:pt x="18" y="139"/>
                    </a:lnTo>
                    <a:lnTo>
                      <a:pt x="21" y="161"/>
                    </a:lnTo>
                    <a:lnTo>
                      <a:pt x="31" y="163"/>
                    </a:lnTo>
                    <a:lnTo>
                      <a:pt x="34" y="173"/>
                    </a:lnTo>
                    <a:lnTo>
                      <a:pt x="24" y="177"/>
                    </a:lnTo>
                    <a:lnTo>
                      <a:pt x="27" y="184"/>
                    </a:lnTo>
                    <a:lnTo>
                      <a:pt x="46" y="190"/>
                    </a:lnTo>
                    <a:lnTo>
                      <a:pt x="54" y="187"/>
                    </a:lnTo>
                    <a:lnTo>
                      <a:pt x="85" y="203"/>
                    </a:lnTo>
                    <a:lnTo>
                      <a:pt x="83" y="215"/>
                    </a:lnTo>
                    <a:lnTo>
                      <a:pt x="89" y="216"/>
                    </a:lnTo>
                    <a:lnTo>
                      <a:pt x="79" y="226"/>
                    </a:lnTo>
                    <a:lnTo>
                      <a:pt x="38" y="224"/>
                    </a:lnTo>
                    <a:lnTo>
                      <a:pt x="35" y="236"/>
                    </a:lnTo>
                    <a:lnTo>
                      <a:pt x="72" y="279"/>
                    </a:lnTo>
                    <a:lnTo>
                      <a:pt x="63" y="300"/>
                    </a:lnTo>
                    <a:lnTo>
                      <a:pt x="65" y="307"/>
                    </a:lnTo>
                    <a:lnTo>
                      <a:pt x="86" y="316"/>
                    </a:lnTo>
                    <a:lnTo>
                      <a:pt x="97" y="300"/>
                    </a:lnTo>
                    <a:lnTo>
                      <a:pt x="97" y="295"/>
                    </a:lnTo>
                    <a:lnTo>
                      <a:pt x="94" y="290"/>
                    </a:lnTo>
                    <a:lnTo>
                      <a:pt x="91" y="292"/>
                    </a:lnTo>
                    <a:lnTo>
                      <a:pt x="106" y="275"/>
                    </a:lnTo>
                    <a:lnTo>
                      <a:pt x="120" y="290"/>
                    </a:lnTo>
                    <a:lnTo>
                      <a:pt x="133" y="287"/>
                    </a:lnTo>
                    <a:lnTo>
                      <a:pt x="170" y="268"/>
                    </a:lnTo>
                    <a:lnTo>
                      <a:pt x="181" y="270"/>
                    </a:lnTo>
                    <a:lnTo>
                      <a:pt x="185" y="275"/>
                    </a:lnTo>
                    <a:lnTo>
                      <a:pt x="188" y="271"/>
                    </a:lnTo>
                    <a:lnTo>
                      <a:pt x="190" y="264"/>
                    </a:lnTo>
                    <a:lnTo>
                      <a:pt x="196" y="249"/>
                    </a:lnTo>
                    <a:lnTo>
                      <a:pt x="197" y="233"/>
                    </a:lnTo>
                    <a:lnTo>
                      <a:pt x="193" y="227"/>
                    </a:lnTo>
                    <a:lnTo>
                      <a:pt x="186" y="221"/>
                    </a:lnTo>
                    <a:lnTo>
                      <a:pt x="186" y="225"/>
                    </a:lnTo>
                    <a:lnTo>
                      <a:pt x="185" y="219"/>
                    </a:lnTo>
                    <a:lnTo>
                      <a:pt x="185" y="174"/>
                    </a:lnTo>
                    <a:lnTo>
                      <a:pt x="197" y="163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19" name="Freeform 306"/>
              <p:cNvSpPr>
                <a:spLocks noChangeAspect="1"/>
              </p:cNvSpPr>
              <p:nvPr/>
            </p:nvSpPr>
            <p:spPr bwMode="gray">
              <a:xfrm>
                <a:off x="1356" y="1000"/>
                <a:ext cx="74" cy="86"/>
              </a:xfrm>
              <a:custGeom>
                <a:avLst/>
                <a:gdLst/>
                <a:ahLst/>
                <a:cxnLst>
                  <a:cxn ang="0">
                    <a:pos x="318" y="278"/>
                  </a:cxn>
                  <a:cxn ang="0">
                    <a:pos x="327" y="224"/>
                  </a:cxn>
                  <a:cxn ang="0">
                    <a:pos x="332" y="197"/>
                  </a:cxn>
                  <a:cxn ang="0">
                    <a:pos x="321" y="194"/>
                  </a:cxn>
                  <a:cxn ang="0">
                    <a:pos x="300" y="176"/>
                  </a:cxn>
                  <a:cxn ang="0">
                    <a:pos x="297" y="141"/>
                  </a:cxn>
                  <a:cxn ang="0">
                    <a:pos x="245" y="131"/>
                  </a:cxn>
                  <a:cxn ang="0">
                    <a:pos x="236" y="133"/>
                  </a:cxn>
                  <a:cxn ang="0">
                    <a:pos x="232" y="101"/>
                  </a:cxn>
                  <a:cxn ang="0">
                    <a:pos x="220" y="85"/>
                  </a:cxn>
                  <a:cxn ang="0">
                    <a:pos x="210" y="76"/>
                  </a:cxn>
                  <a:cxn ang="0">
                    <a:pos x="176" y="44"/>
                  </a:cxn>
                  <a:cxn ang="0">
                    <a:pos x="148" y="76"/>
                  </a:cxn>
                  <a:cxn ang="0">
                    <a:pos x="143" y="114"/>
                  </a:cxn>
                  <a:cxn ang="0">
                    <a:pos x="130" y="22"/>
                  </a:cxn>
                  <a:cxn ang="0">
                    <a:pos x="108" y="16"/>
                  </a:cxn>
                  <a:cxn ang="0">
                    <a:pos x="84" y="0"/>
                  </a:cxn>
                  <a:cxn ang="0">
                    <a:pos x="11" y="16"/>
                  </a:cxn>
                  <a:cxn ang="0">
                    <a:pos x="5" y="101"/>
                  </a:cxn>
                  <a:cxn ang="0">
                    <a:pos x="40" y="96"/>
                  </a:cxn>
                  <a:cxn ang="0">
                    <a:pos x="42" y="145"/>
                  </a:cxn>
                  <a:cxn ang="0">
                    <a:pos x="55" y="155"/>
                  </a:cxn>
                  <a:cxn ang="0">
                    <a:pos x="80" y="109"/>
                  </a:cxn>
                  <a:cxn ang="0">
                    <a:pos x="95" y="130"/>
                  </a:cxn>
                  <a:cxn ang="0">
                    <a:pos x="81" y="155"/>
                  </a:cxn>
                  <a:cxn ang="0">
                    <a:pos x="97" y="162"/>
                  </a:cxn>
                  <a:cxn ang="0">
                    <a:pos x="123" y="168"/>
                  </a:cxn>
                  <a:cxn ang="0">
                    <a:pos x="96" y="201"/>
                  </a:cxn>
                  <a:cxn ang="0">
                    <a:pos x="121" y="228"/>
                  </a:cxn>
                  <a:cxn ang="0">
                    <a:pos x="65" y="225"/>
                  </a:cxn>
                  <a:cxn ang="0">
                    <a:pos x="42" y="253"/>
                  </a:cxn>
                  <a:cxn ang="0">
                    <a:pos x="79" y="307"/>
                  </a:cxn>
                  <a:cxn ang="0">
                    <a:pos x="118" y="290"/>
                  </a:cxn>
                  <a:cxn ang="0">
                    <a:pos x="157" y="282"/>
                  </a:cxn>
                  <a:cxn ang="0">
                    <a:pos x="180" y="305"/>
                  </a:cxn>
                  <a:cxn ang="0">
                    <a:pos x="230" y="305"/>
                  </a:cxn>
                  <a:cxn ang="0">
                    <a:pos x="250" y="322"/>
                  </a:cxn>
                  <a:cxn ang="0">
                    <a:pos x="257" y="328"/>
                  </a:cxn>
                  <a:cxn ang="0">
                    <a:pos x="277" y="388"/>
                  </a:cxn>
                  <a:cxn ang="0">
                    <a:pos x="301" y="416"/>
                  </a:cxn>
                  <a:cxn ang="0">
                    <a:pos x="326" y="415"/>
                  </a:cxn>
                  <a:cxn ang="0">
                    <a:pos x="360" y="395"/>
                  </a:cxn>
                  <a:cxn ang="0">
                    <a:pos x="337" y="301"/>
                  </a:cxn>
                </a:cxnLst>
                <a:rect l="0" t="0" r="r" b="b"/>
                <a:pathLst>
                  <a:path w="368" h="430">
                    <a:moveTo>
                      <a:pt x="337" y="301"/>
                    </a:moveTo>
                    <a:lnTo>
                      <a:pt x="333" y="284"/>
                    </a:lnTo>
                    <a:lnTo>
                      <a:pt x="318" y="278"/>
                    </a:lnTo>
                    <a:lnTo>
                      <a:pt x="320" y="260"/>
                    </a:lnTo>
                    <a:lnTo>
                      <a:pt x="316" y="243"/>
                    </a:lnTo>
                    <a:lnTo>
                      <a:pt x="327" y="224"/>
                    </a:lnTo>
                    <a:lnTo>
                      <a:pt x="328" y="211"/>
                    </a:lnTo>
                    <a:lnTo>
                      <a:pt x="332" y="204"/>
                    </a:lnTo>
                    <a:lnTo>
                      <a:pt x="332" y="197"/>
                    </a:lnTo>
                    <a:lnTo>
                      <a:pt x="327" y="190"/>
                    </a:lnTo>
                    <a:lnTo>
                      <a:pt x="323" y="187"/>
                    </a:lnTo>
                    <a:lnTo>
                      <a:pt x="321" y="194"/>
                    </a:lnTo>
                    <a:lnTo>
                      <a:pt x="311" y="177"/>
                    </a:lnTo>
                    <a:lnTo>
                      <a:pt x="312" y="177"/>
                    </a:lnTo>
                    <a:lnTo>
                      <a:pt x="300" y="176"/>
                    </a:lnTo>
                    <a:lnTo>
                      <a:pt x="299" y="171"/>
                    </a:lnTo>
                    <a:lnTo>
                      <a:pt x="304" y="158"/>
                    </a:lnTo>
                    <a:lnTo>
                      <a:pt x="297" y="141"/>
                    </a:lnTo>
                    <a:lnTo>
                      <a:pt x="266" y="118"/>
                    </a:lnTo>
                    <a:lnTo>
                      <a:pt x="261" y="125"/>
                    </a:lnTo>
                    <a:lnTo>
                      <a:pt x="245" y="131"/>
                    </a:lnTo>
                    <a:lnTo>
                      <a:pt x="237" y="141"/>
                    </a:lnTo>
                    <a:lnTo>
                      <a:pt x="235" y="139"/>
                    </a:lnTo>
                    <a:lnTo>
                      <a:pt x="236" y="133"/>
                    </a:lnTo>
                    <a:lnTo>
                      <a:pt x="227" y="128"/>
                    </a:lnTo>
                    <a:lnTo>
                      <a:pt x="227" y="119"/>
                    </a:lnTo>
                    <a:lnTo>
                      <a:pt x="232" y="101"/>
                    </a:lnTo>
                    <a:lnTo>
                      <a:pt x="231" y="85"/>
                    </a:lnTo>
                    <a:lnTo>
                      <a:pt x="223" y="75"/>
                    </a:lnTo>
                    <a:lnTo>
                      <a:pt x="220" y="85"/>
                    </a:lnTo>
                    <a:lnTo>
                      <a:pt x="211" y="90"/>
                    </a:lnTo>
                    <a:lnTo>
                      <a:pt x="211" y="85"/>
                    </a:lnTo>
                    <a:lnTo>
                      <a:pt x="210" y="76"/>
                    </a:lnTo>
                    <a:lnTo>
                      <a:pt x="200" y="69"/>
                    </a:lnTo>
                    <a:lnTo>
                      <a:pt x="193" y="53"/>
                    </a:lnTo>
                    <a:lnTo>
                      <a:pt x="176" y="44"/>
                    </a:lnTo>
                    <a:lnTo>
                      <a:pt x="166" y="44"/>
                    </a:lnTo>
                    <a:lnTo>
                      <a:pt x="151" y="65"/>
                    </a:lnTo>
                    <a:lnTo>
                      <a:pt x="148" y="76"/>
                    </a:lnTo>
                    <a:lnTo>
                      <a:pt x="148" y="93"/>
                    </a:lnTo>
                    <a:lnTo>
                      <a:pt x="146" y="104"/>
                    </a:lnTo>
                    <a:lnTo>
                      <a:pt x="143" y="114"/>
                    </a:lnTo>
                    <a:lnTo>
                      <a:pt x="129" y="96"/>
                    </a:lnTo>
                    <a:lnTo>
                      <a:pt x="134" y="33"/>
                    </a:lnTo>
                    <a:lnTo>
                      <a:pt x="130" y="22"/>
                    </a:lnTo>
                    <a:lnTo>
                      <a:pt x="116" y="21"/>
                    </a:lnTo>
                    <a:lnTo>
                      <a:pt x="103" y="27"/>
                    </a:lnTo>
                    <a:lnTo>
                      <a:pt x="108" y="16"/>
                    </a:lnTo>
                    <a:lnTo>
                      <a:pt x="106" y="11"/>
                    </a:lnTo>
                    <a:lnTo>
                      <a:pt x="95" y="4"/>
                    </a:lnTo>
                    <a:lnTo>
                      <a:pt x="84" y="0"/>
                    </a:lnTo>
                    <a:lnTo>
                      <a:pt x="62" y="13"/>
                    </a:lnTo>
                    <a:lnTo>
                      <a:pt x="22" y="22"/>
                    </a:lnTo>
                    <a:lnTo>
                      <a:pt x="11" y="16"/>
                    </a:lnTo>
                    <a:lnTo>
                      <a:pt x="9" y="21"/>
                    </a:lnTo>
                    <a:lnTo>
                      <a:pt x="0" y="56"/>
                    </a:lnTo>
                    <a:lnTo>
                      <a:pt x="5" y="101"/>
                    </a:lnTo>
                    <a:lnTo>
                      <a:pt x="6" y="104"/>
                    </a:lnTo>
                    <a:lnTo>
                      <a:pt x="17" y="107"/>
                    </a:lnTo>
                    <a:lnTo>
                      <a:pt x="40" y="96"/>
                    </a:lnTo>
                    <a:lnTo>
                      <a:pt x="52" y="98"/>
                    </a:lnTo>
                    <a:lnTo>
                      <a:pt x="52" y="114"/>
                    </a:lnTo>
                    <a:lnTo>
                      <a:pt x="42" y="145"/>
                    </a:lnTo>
                    <a:lnTo>
                      <a:pt x="36" y="150"/>
                    </a:lnTo>
                    <a:lnTo>
                      <a:pt x="41" y="161"/>
                    </a:lnTo>
                    <a:lnTo>
                      <a:pt x="55" y="155"/>
                    </a:lnTo>
                    <a:lnTo>
                      <a:pt x="67" y="120"/>
                    </a:lnTo>
                    <a:lnTo>
                      <a:pt x="75" y="117"/>
                    </a:lnTo>
                    <a:lnTo>
                      <a:pt x="80" y="109"/>
                    </a:lnTo>
                    <a:lnTo>
                      <a:pt x="87" y="111"/>
                    </a:lnTo>
                    <a:lnTo>
                      <a:pt x="92" y="117"/>
                    </a:lnTo>
                    <a:lnTo>
                      <a:pt x="95" y="130"/>
                    </a:lnTo>
                    <a:lnTo>
                      <a:pt x="92" y="139"/>
                    </a:lnTo>
                    <a:lnTo>
                      <a:pt x="89" y="146"/>
                    </a:lnTo>
                    <a:lnTo>
                      <a:pt x="81" y="155"/>
                    </a:lnTo>
                    <a:lnTo>
                      <a:pt x="83" y="171"/>
                    </a:lnTo>
                    <a:lnTo>
                      <a:pt x="92" y="174"/>
                    </a:lnTo>
                    <a:lnTo>
                      <a:pt x="97" y="162"/>
                    </a:lnTo>
                    <a:lnTo>
                      <a:pt x="102" y="165"/>
                    </a:lnTo>
                    <a:lnTo>
                      <a:pt x="103" y="176"/>
                    </a:lnTo>
                    <a:lnTo>
                      <a:pt x="123" y="168"/>
                    </a:lnTo>
                    <a:lnTo>
                      <a:pt x="122" y="181"/>
                    </a:lnTo>
                    <a:lnTo>
                      <a:pt x="117" y="190"/>
                    </a:lnTo>
                    <a:lnTo>
                      <a:pt x="96" y="201"/>
                    </a:lnTo>
                    <a:lnTo>
                      <a:pt x="94" y="210"/>
                    </a:lnTo>
                    <a:lnTo>
                      <a:pt x="127" y="216"/>
                    </a:lnTo>
                    <a:lnTo>
                      <a:pt x="121" y="228"/>
                    </a:lnTo>
                    <a:lnTo>
                      <a:pt x="118" y="242"/>
                    </a:lnTo>
                    <a:lnTo>
                      <a:pt x="92" y="240"/>
                    </a:lnTo>
                    <a:lnTo>
                      <a:pt x="65" y="225"/>
                    </a:lnTo>
                    <a:lnTo>
                      <a:pt x="47" y="228"/>
                    </a:lnTo>
                    <a:lnTo>
                      <a:pt x="41" y="236"/>
                    </a:lnTo>
                    <a:lnTo>
                      <a:pt x="42" y="253"/>
                    </a:lnTo>
                    <a:lnTo>
                      <a:pt x="43" y="268"/>
                    </a:lnTo>
                    <a:lnTo>
                      <a:pt x="57" y="290"/>
                    </a:lnTo>
                    <a:lnTo>
                      <a:pt x="79" y="307"/>
                    </a:lnTo>
                    <a:lnTo>
                      <a:pt x="103" y="310"/>
                    </a:lnTo>
                    <a:lnTo>
                      <a:pt x="111" y="303"/>
                    </a:lnTo>
                    <a:lnTo>
                      <a:pt x="118" y="290"/>
                    </a:lnTo>
                    <a:lnTo>
                      <a:pt x="127" y="290"/>
                    </a:lnTo>
                    <a:lnTo>
                      <a:pt x="159" y="274"/>
                    </a:lnTo>
                    <a:lnTo>
                      <a:pt x="157" y="282"/>
                    </a:lnTo>
                    <a:lnTo>
                      <a:pt x="159" y="295"/>
                    </a:lnTo>
                    <a:lnTo>
                      <a:pt x="170" y="305"/>
                    </a:lnTo>
                    <a:lnTo>
                      <a:pt x="180" y="305"/>
                    </a:lnTo>
                    <a:lnTo>
                      <a:pt x="191" y="297"/>
                    </a:lnTo>
                    <a:lnTo>
                      <a:pt x="203" y="297"/>
                    </a:lnTo>
                    <a:lnTo>
                      <a:pt x="230" y="305"/>
                    </a:lnTo>
                    <a:lnTo>
                      <a:pt x="234" y="312"/>
                    </a:lnTo>
                    <a:lnTo>
                      <a:pt x="234" y="321"/>
                    </a:lnTo>
                    <a:lnTo>
                      <a:pt x="250" y="322"/>
                    </a:lnTo>
                    <a:lnTo>
                      <a:pt x="253" y="316"/>
                    </a:lnTo>
                    <a:lnTo>
                      <a:pt x="256" y="318"/>
                    </a:lnTo>
                    <a:lnTo>
                      <a:pt x="257" y="328"/>
                    </a:lnTo>
                    <a:lnTo>
                      <a:pt x="268" y="343"/>
                    </a:lnTo>
                    <a:lnTo>
                      <a:pt x="268" y="366"/>
                    </a:lnTo>
                    <a:lnTo>
                      <a:pt x="277" y="388"/>
                    </a:lnTo>
                    <a:lnTo>
                      <a:pt x="278" y="399"/>
                    </a:lnTo>
                    <a:lnTo>
                      <a:pt x="294" y="418"/>
                    </a:lnTo>
                    <a:lnTo>
                      <a:pt x="301" y="416"/>
                    </a:lnTo>
                    <a:lnTo>
                      <a:pt x="313" y="430"/>
                    </a:lnTo>
                    <a:lnTo>
                      <a:pt x="318" y="420"/>
                    </a:lnTo>
                    <a:lnTo>
                      <a:pt x="326" y="415"/>
                    </a:lnTo>
                    <a:lnTo>
                      <a:pt x="339" y="416"/>
                    </a:lnTo>
                    <a:lnTo>
                      <a:pt x="355" y="410"/>
                    </a:lnTo>
                    <a:lnTo>
                      <a:pt x="360" y="395"/>
                    </a:lnTo>
                    <a:lnTo>
                      <a:pt x="359" y="382"/>
                    </a:lnTo>
                    <a:lnTo>
                      <a:pt x="368" y="357"/>
                    </a:lnTo>
                    <a:lnTo>
                      <a:pt x="337" y="301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20" name="Freeform 307"/>
              <p:cNvSpPr>
                <a:spLocks noChangeAspect="1"/>
              </p:cNvSpPr>
              <p:nvPr/>
            </p:nvSpPr>
            <p:spPr bwMode="gray">
              <a:xfrm>
                <a:off x="1462" y="960"/>
                <a:ext cx="121" cy="112"/>
              </a:xfrm>
              <a:custGeom>
                <a:avLst/>
                <a:gdLst/>
                <a:ahLst/>
                <a:cxnLst>
                  <a:cxn ang="0">
                    <a:pos x="22" y="39"/>
                  </a:cxn>
                  <a:cxn ang="0">
                    <a:pos x="18" y="69"/>
                  </a:cxn>
                  <a:cxn ang="0">
                    <a:pos x="88" y="118"/>
                  </a:cxn>
                  <a:cxn ang="0">
                    <a:pos x="103" y="142"/>
                  </a:cxn>
                  <a:cxn ang="0">
                    <a:pos x="45" y="146"/>
                  </a:cxn>
                  <a:cxn ang="0">
                    <a:pos x="39" y="178"/>
                  </a:cxn>
                  <a:cxn ang="0">
                    <a:pos x="70" y="189"/>
                  </a:cxn>
                  <a:cxn ang="0">
                    <a:pos x="83" y="233"/>
                  </a:cxn>
                  <a:cxn ang="0">
                    <a:pos x="110" y="200"/>
                  </a:cxn>
                  <a:cxn ang="0">
                    <a:pos x="143" y="192"/>
                  </a:cxn>
                  <a:cxn ang="0">
                    <a:pos x="132" y="225"/>
                  </a:cxn>
                  <a:cxn ang="0">
                    <a:pos x="158" y="204"/>
                  </a:cxn>
                  <a:cxn ang="0">
                    <a:pos x="177" y="181"/>
                  </a:cxn>
                  <a:cxn ang="0">
                    <a:pos x="193" y="192"/>
                  </a:cxn>
                  <a:cxn ang="0">
                    <a:pos x="229" y="209"/>
                  </a:cxn>
                  <a:cxn ang="0">
                    <a:pos x="260" y="216"/>
                  </a:cxn>
                  <a:cxn ang="0">
                    <a:pos x="208" y="232"/>
                  </a:cxn>
                  <a:cxn ang="0">
                    <a:pos x="266" y="236"/>
                  </a:cxn>
                  <a:cxn ang="0">
                    <a:pos x="313" y="243"/>
                  </a:cxn>
                  <a:cxn ang="0">
                    <a:pos x="154" y="292"/>
                  </a:cxn>
                  <a:cxn ang="0">
                    <a:pos x="138" y="340"/>
                  </a:cxn>
                  <a:cxn ang="0">
                    <a:pos x="185" y="382"/>
                  </a:cxn>
                  <a:cxn ang="0">
                    <a:pos x="153" y="392"/>
                  </a:cxn>
                  <a:cxn ang="0">
                    <a:pos x="164" y="416"/>
                  </a:cxn>
                  <a:cxn ang="0">
                    <a:pos x="243" y="442"/>
                  </a:cxn>
                  <a:cxn ang="0">
                    <a:pos x="184" y="486"/>
                  </a:cxn>
                  <a:cxn ang="0">
                    <a:pos x="211" y="506"/>
                  </a:cxn>
                  <a:cxn ang="0">
                    <a:pos x="210" y="513"/>
                  </a:cxn>
                  <a:cxn ang="0">
                    <a:pos x="250" y="547"/>
                  </a:cxn>
                  <a:cxn ang="0">
                    <a:pos x="326" y="549"/>
                  </a:cxn>
                  <a:cxn ang="0">
                    <a:pos x="326" y="511"/>
                  </a:cxn>
                  <a:cxn ang="0">
                    <a:pos x="365" y="552"/>
                  </a:cxn>
                  <a:cxn ang="0">
                    <a:pos x="335" y="475"/>
                  </a:cxn>
                  <a:cxn ang="0">
                    <a:pos x="330" y="430"/>
                  </a:cxn>
                  <a:cxn ang="0">
                    <a:pos x="368" y="497"/>
                  </a:cxn>
                  <a:cxn ang="0">
                    <a:pos x="405" y="533"/>
                  </a:cxn>
                  <a:cxn ang="0">
                    <a:pos x="398" y="415"/>
                  </a:cxn>
                  <a:cxn ang="0">
                    <a:pos x="421" y="461"/>
                  </a:cxn>
                  <a:cxn ang="0">
                    <a:pos x="435" y="416"/>
                  </a:cxn>
                  <a:cxn ang="0">
                    <a:pos x="420" y="360"/>
                  </a:cxn>
                  <a:cxn ang="0">
                    <a:pos x="432" y="284"/>
                  </a:cxn>
                  <a:cxn ang="0">
                    <a:pos x="431" y="321"/>
                  </a:cxn>
                  <a:cxn ang="0">
                    <a:pos x="455" y="407"/>
                  </a:cxn>
                  <a:cxn ang="0">
                    <a:pos x="486" y="303"/>
                  </a:cxn>
                  <a:cxn ang="0">
                    <a:pos x="513" y="310"/>
                  </a:cxn>
                  <a:cxn ang="0">
                    <a:pos x="602" y="231"/>
                  </a:cxn>
                  <a:cxn ang="0">
                    <a:pos x="588" y="170"/>
                  </a:cxn>
                  <a:cxn ang="0">
                    <a:pos x="551" y="135"/>
                  </a:cxn>
                  <a:cxn ang="0">
                    <a:pos x="535" y="176"/>
                  </a:cxn>
                  <a:cxn ang="0">
                    <a:pos x="539" y="141"/>
                  </a:cxn>
                  <a:cxn ang="0">
                    <a:pos x="507" y="93"/>
                  </a:cxn>
                  <a:cxn ang="0">
                    <a:pos x="468" y="127"/>
                  </a:cxn>
                  <a:cxn ang="0">
                    <a:pos x="481" y="96"/>
                  </a:cxn>
                  <a:cxn ang="0">
                    <a:pos x="481" y="33"/>
                  </a:cxn>
                  <a:cxn ang="0">
                    <a:pos x="104" y="0"/>
                  </a:cxn>
                  <a:cxn ang="0">
                    <a:pos x="99" y="0"/>
                  </a:cxn>
                  <a:cxn ang="0">
                    <a:pos x="2" y="0"/>
                  </a:cxn>
                </a:cxnLst>
                <a:rect l="0" t="0" r="r" b="b"/>
                <a:pathLst>
                  <a:path w="603" h="558">
                    <a:moveTo>
                      <a:pt x="3" y="21"/>
                    </a:moveTo>
                    <a:lnTo>
                      <a:pt x="23" y="26"/>
                    </a:lnTo>
                    <a:lnTo>
                      <a:pt x="25" y="32"/>
                    </a:lnTo>
                    <a:lnTo>
                      <a:pt x="22" y="39"/>
                    </a:lnTo>
                    <a:lnTo>
                      <a:pt x="1" y="42"/>
                    </a:lnTo>
                    <a:lnTo>
                      <a:pt x="12" y="52"/>
                    </a:lnTo>
                    <a:lnTo>
                      <a:pt x="9" y="57"/>
                    </a:lnTo>
                    <a:lnTo>
                      <a:pt x="18" y="69"/>
                    </a:lnTo>
                    <a:lnTo>
                      <a:pt x="34" y="103"/>
                    </a:lnTo>
                    <a:lnTo>
                      <a:pt x="55" y="117"/>
                    </a:lnTo>
                    <a:lnTo>
                      <a:pt x="59" y="124"/>
                    </a:lnTo>
                    <a:lnTo>
                      <a:pt x="88" y="118"/>
                    </a:lnTo>
                    <a:lnTo>
                      <a:pt x="105" y="128"/>
                    </a:lnTo>
                    <a:lnTo>
                      <a:pt x="126" y="104"/>
                    </a:lnTo>
                    <a:lnTo>
                      <a:pt x="120" y="129"/>
                    </a:lnTo>
                    <a:lnTo>
                      <a:pt x="103" y="142"/>
                    </a:lnTo>
                    <a:lnTo>
                      <a:pt x="81" y="144"/>
                    </a:lnTo>
                    <a:lnTo>
                      <a:pt x="80" y="149"/>
                    </a:lnTo>
                    <a:lnTo>
                      <a:pt x="64" y="155"/>
                    </a:lnTo>
                    <a:lnTo>
                      <a:pt x="45" y="146"/>
                    </a:lnTo>
                    <a:lnTo>
                      <a:pt x="39" y="152"/>
                    </a:lnTo>
                    <a:lnTo>
                      <a:pt x="38" y="161"/>
                    </a:lnTo>
                    <a:lnTo>
                      <a:pt x="40" y="168"/>
                    </a:lnTo>
                    <a:lnTo>
                      <a:pt x="39" y="178"/>
                    </a:lnTo>
                    <a:lnTo>
                      <a:pt x="48" y="189"/>
                    </a:lnTo>
                    <a:lnTo>
                      <a:pt x="56" y="188"/>
                    </a:lnTo>
                    <a:lnTo>
                      <a:pt x="60" y="195"/>
                    </a:lnTo>
                    <a:lnTo>
                      <a:pt x="70" y="189"/>
                    </a:lnTo>
                    <a:lnTo>
                      <a:pt x="72" y="200"/>
                    </a:lnTo>
                    <a:lnTo>
                      <a:pt x="77" y="209"/>
                    </a:lnTo>
                    <a:lnTo>
                      <a:pt x="76" y="212"/>
                    </a:lnTo>
                    <a:lnTo>
                      <a:pt x="83" y="233"/>
                    </a:lnTo>
                    <a:lnTo>
                      <a:pt x="88" y="224"/>
                    </a:lnTo>
                    <a:lnTo>
                      <a:pt x="98" y="212"/>
                    </a:lnTo>
                    <a:lnTo>
                      <a:pt x="108" y="209"/>
                    </a:lnTo>
                    <a:lnTo>
                      <a:pt x="110" y="200"/>
                    </a:lnTo>
                    <a:lnTo>
                      <a:pt x="109" y="193"/>
                    </a:lnTo>
                    <a:lnTo>
                      <a:pt x="116" y="183"/>
                    </a:lnTo>
                    <a:lnTo>
                      <a:pt x="135" y="193"/>
                    </a:lnTo>
                    <a:lnTo>
                      <a:pt x="143" y="192"/>
                    </a:lnTo>
                    <a:lnTo>
                      <a:pt x="132" y="203"/>
                    </a:lnTo>
                    <a:lnTo>
                      <a:pt x="130" y="209"/>
                    </a:lnTo>
                    <a:lnTo>
                      <a:pt x="129" y="225"/>
                    </a:lnTo>
                    <a:lnTo>
                      <a:pt x="132" y="225"/>
                    </a:lnTo>
                    <a:lnTo>
                      <a:pt x="138" y="236"/>
                    </a:lnTo>
                    <a:lnTo>
                      <a:pt x="146" y="233"/>
                    </a:lnTo>
                    <a:lnTo>
                      <a:pt x="156" y="221"/>
                    </a:lnTo>
                    <a:lnTo>
                      <a:pt x="158" y="204"/>
                    </a:lnTo>
                    <a:lnTo>
                      <a:pt x="168" y="197"/>
                    </a:lnTo>
                    <a:lnTo>
                      <a:pt x="170" y="181"/>
                    </a:lnTo>
                    <a:lnTo>
                      <a:pt x="175" y="172"/>
                    </a:lnTo>
                    <a:lnTo>
                      <a:pt x="177" y="181"/>
                    </a:lnTo>
                    <a:lnTo>
                      <a:pt x="170" y="208"/>
                    </a:lnTo>
                    <a:lnTo>
                      <a:pt x="174" y="211"/>
                    </a:lnTo>
                    <a:lnTo>
                      <a:pt x="191" y="205"/>
                    </a:lnTo>
                    <a:lnTo>
                      <a:pt x="193" y="192"/>
                    </a:lnTo>
                    <a:lnTo>
                      <a:pt x="194" y="189"/>
                    </a:lnTo>
                    <a:lnTo>
                      <a:pt x="218" y="183"/>
                    </a:lnTo>
                    <a:lnTo>
                      <a:pt x="215" y="200"/>
                    </a:lnTo>
                    <a:lnTo>
                      <a:pt x="229" y="209"/>
                    </a:lnTo>
                    <a:lnTo>
                      <a:pt x="276" y="203"/>
                    </a:lnTo>
                    <a:lnTo>
                      <a:pt x="277" y="206"/>
                    </a:lnTo>
                    <a:lnTo>
                      <a:pt x="272" y="211"/>
                    </a:lnTo>
                    <a:lnTo>
                      <a:pt x="260" y="216"/>
                    </a:lnTo>
                    <a:lnTo>
                      <a:pt x="222" y="216"/>
                    </a:lnTo>
                    <a:lnTo>
                      <a:pt x="220" y="224"/>
                    </a:lnTo>
                    <a:lnTo>
                      <a:pt x="208" y="224"/>
                    </a:lnTo>
                    <a:lnTo>
                      <a:pt x="208" y="232"/>
                    </a:lnTo>
                    <a:lnTo>
                      <a:pt x="213" y="237"/>
                    </a:lnTo>
                    <a:lnTo>
                      <a:pt x="227" y="244"/>
                    </a:lnTo>
                    <a:lnTo>
                      <a:pt x="259" y="243"/>
                    </a:lnTo>
                    <a:lnTo>
                      <a:pt x="266" y="236"/>
                    </a:lnTo>
                    <a:lnTo>
                      <a:pt x="312" y="231"/>
                    </a:lnTo>
                    <a:lnTo>
                      <a:pt x="324" y="222"/>
                    </a:lnTo>
                    <a:lnTo>
                      <a:pt x="315" y="241"/>
                    </a:lnTo>
                    <a:lnTo>
                      <a:pt x="313" y="243"/>
                    </a:lnTo>
                    <a:lnTo>
                      <a:pt x="275" y="247"/>
                    </a:lnTo>
                    <a:lnTo>
                      <a:pt x="242" y="258"/>
                    </a:lnTo>
                    <a:lnTo>
                      <a:pt x="173" y="265"/>
                    </a:lnTo>
                    <a:lnTo>
                      <a:pt x="154" y="292"/>
                    </a:lnTo>
                    <a:lnTo>
                      <a:pt x="138" y="298"/>
                    </a:lnTo>
                    <a:lnTo>
                      <a:pt x="127" y="313"/>
                    </a:lnTo>
                    <a:lnTo>
                      <a:pt x="130" y="325"/>
                    </a:lnTo>
                    <a:lnTo>
                      <a:pt x="138" y="340"/>
                    </a:lnTo>
                    <a:lnTo>
                      <a:pt x="145" y="359"/>
                    </a:lnTo>
                    <a:lnTo>
                      <a:pt x="163" y="356"/>
                    </a:lnTo>
                    <a:lnTo>
                      <a:pt x="183" y="371"/>
                    </a:lnTo>
                    <a:lnTo>
                      <a:pt x="185" y="382"/>
                    </a:lnTo>
                    <a:lnTo>
                      <a:pt x="163" y="380"/>
                    </a:lnTo>
                    <a:lnTo>
                      <a:pt x="156" y="373"/>
                    </a:lnTo>
                    <a:lnTo>
                      <a:pt x="151" y="377"/>
                    </a:lnTo>
                    <a:lnTo>
                      <a:pt x="153" y="392"/>
                    </a:lnTo>
                    <a:lnTo>
                      <a:pt x="158" y="404"/>
                    </a:lnTo>
                    <a:lnTo>
                      <a:pt x="165" y="404"/>
                    </a:lnTo>
                    <a:lnTo>
                      <a:pt x="163" y="410"/>
                    </a:lnTo>
                    <a:lnTo>
                      <a:pt x="164" y="416"/>
                    </a:lnTo>
                    <a:lnTo>
                      <a:pt x="170" y="426"/>
                    </a:lnTo>
                    <a:lnTo>
                      <a:pt x="193" y="420"/>
                    </a:lnTo>
                    <a:lnTo>
                      <a:pt x="201" y="427"/>
                    </a:lnTo>
                    <a:lnTo>
                      <a:pt x="243" y="442"/>
                    </a:lnTo>
                    <a:lnTo>
                      <a:pt x="238" y="448"/>
                    </a:lnTo>
                    <a:lnTo>
                      <a:pt x="178" y="457"/>
                    </a:lnTo>
                    <a:lnTo>
                      <a:pt x="178" y="472"/>
                    </a:lnTo>
                    <a:lnTo>
                      <a:pt x="184" y="486"/>
                    </a:lnTo>
                    <a:lnTo>
                      <a:pt x="193" y="491"/>
                    </a:lnTo>
                    <a:lnTo>
                      <a:pt x="199" y="505"/>
                    </a:lnTo>
                    <a:lnTo>
                      <a:pt x="205" y="509"/>
                    </a:lnTo>
                    <a:lnTo>
                      <a:pt x="211" y="506"/>
                    </a:lnTo>
                    <a:lnTo>
                      <a:pt x="212" y="497"/>
                    </a:lnTo>
                    <a:lnTo>
                      <a:pt x="216" y="500"/>
                    </a:lnTo>
                    <a:lnTo>
                      <a:pt x="216" y="506"/>
                    </a:lnTo>
                    <a:lnTo>
                      <a:pt x="210" y="513"/>
                    </a:lnTo>
                    <a:lnTo>
                      <a:pt x="218" y="523"/>
                    </a:lnTo>
                    <a:lnTo>
                      <a:pt x="223" y="537"/>
                    </a:lnTo>
                    <a:lnTo>
                      <a:pt x="242" y="537"/>
                    </a:lnTo>
                    <a:lnTo>
                      <a:pt x="250" y="547"/>
                    </a:lnTo>
                    <a:lnTo>
                      <a:pt x="269" y="549"/>
                    </a:lnTo>
                    <a:lnTo>
                      <a:pt x="290" y="558"/>
                    </a:lnTo>
                    <a:lnTo>
                      <a:pt x="324" y="558"/>
                    </a:lnTo>
                    <a:lnTo>
                      <a:pt x="326" y="549"/>
                    </a:lnTo>
                    <a:lnTo>
                      <a:pt x="323" y="532"/>
                    </a:lnTo>
                    <a:lnTo>
                      <a:pt x="307" y="523"/>
                    </a:lnTo>
                    <a:lnTo>
                      <a:pt x="299" y="511"/>
                    </a:lnTo>
                    <a:lnTo>
                      <a:pt x="326" y="511"/>
                    </a:lnTo>
                    <a:lnTo>
                      <a:pt x="339" y="515"/>
                    </a:lnTo>
                    <a:lnTo>
                      <a:pt x="347" y="532"/>
                    </a:lnTo>
                    <a:lnTo>
                      <a:pt x="360" y="539"/>
                    </a:lnTo>
                    <a:lnTo>
                      <a:pt x="365" y="552"/>
                    </a:lnTo>
                    <a:lnTo>
                      <a:pt x="367" y="545"/>
                    </a:lnTo>
                    <a:lnTo>
                      <a:pt x="350" y="501"/>
                    </a:lnTo>
                    <a:lnTo>
                      <a:pt x="339" y="486"/>
                    </a:lnTo>
                    <a:lnTo>
                      <a:pt x="335" y="475"/>
                    </a:lnTo>
                    <a:lnTo>
                      <a:pt x="322" y="447"/>
                    </a:lnTo>
                    <a:lnTo>
                      <a:pt x="323" y="426"/>
                    </a:lnTo>
                    <a:lnTo>
                      <a:pt x="328" y="424"/>
                    </a:lnTo>
                    <a:lnTo>
                      <a:pt x="330" y="430"/>
                    </a:lnTo>
                    <a:lnTo>
                      <a:pt x="339" y="457"/>
                    </a:lnTo>
                    <a:lnTo>
                      <a:pt x="346" y="469"/>
                    </a:lnTo>
                    <a:lnTo>
                      <a:pt x="367" y="486"/>
                    </a:lnTo>
                    <a:lnTo>
                      <a:pt x="368" y="497"/>
                    </a:lnTo>
                    <a:lnTo>
                      <a:pt x="384" y="532"/>
                    </a:lnTo>
                    <a:lnTo>
                      <a:pt x="394" y="544"/>
                    </a:lnTo>
                    <a:lnTo>
                      <a:pt x="401" y="545"/>
                    </a:lnTo>
                    <a:lnTo>
                      <a:pt x="405" y="533"/>
                    </a:lnTo>
                    <a:lnTo>
                      <a:pt x="412" y="483"/>
                    </a:lnTo>
                    <a:lnTo>
                      <a:pt x="395" y="451"/>
                    </a:lnTo>
                    <a:lnTo>
                      <a:pt x="394" y="436"/>
                    </a:lnTo>
                    <a:lnTo>
                      <a:pt x="398" y="415"/>
                    </a:lnTo>
                    <a:lnTo>
                      <a:pt x="401" y="416"/>
                    </a:lnTo>
                    <a:lnTo>
                      <a:pt x="403" y="426"/>
                    </a:lnTo>
                    <a:lnTo>
                      <a:pt x="417" y="447"/>
                    </a:lnTo>
                    <a:lnTo>
                      <a:pt x="421" y="461"/>
                    </a:lnTo>
                    <a:lnTo>
                      <a:pt x="436" y="461"/>
                    </a:lnTo>
                    <a:lnTo>
                      <a:pt x="436" y="451"/>
                    </a:lnTo>
                    <a:lnTo>
                      <a:pt x="438" y="434"/>
                    </a:lnTo>
                    <a:lnTo>
                      <a:pt x="435" y="416"/>
                    </a:lnTo>
                    <a:lnTo>
                      <a:pt x="423" y="407"/>
                    </a:lnTo>
                    <a:lnTo>
                      <a:pt x="425" y="396"/>
                    </a:lnTo>
                    <a:lnTo>
                      <a:pt x="420" y="376"/>
                    </a:lnTo>
                    <a:lnTo>
                      <a:pt x="420" y="360"/>
                    </a:lnTo>
                    <a:lnTo>
                      <a:pt x="421" y="348"/>
                    </a:lnTo>
                    <a:lnTo>
                      <a:pt x="421" y="329"/>
                    </a:lnTo>
                    <a:lnTo>
                      <a:pt x="427" y="312"/>
                    </a:lnTo>
                    <a:lnTo>
                      <a:pt x="432" y="284"/>
                    </a:lnTo>
                    <a:lnTo>
                      <a:pt x="436" y="280"/>
                    </a:lnTo>
                    <a:lnTo>
                      <a:pt x="436" y="287"/>
                    </a:lnTo>
                    <a:lnTo>
                      <a:pt x="433" y="298"/>
                    </a:lnTo>
                    <a:lnTo>
                      <a:pt x="431" y="321"/>
                    </a:lnTo>
                    <a:lnTo>
                      <a:pt x="436" y="334"/>
                    </a:lnTo>
                    <a:lnTo>
                      <a:pt x="436" y="361"/>
                    </a:lnTo>
                    <a:lnTo>
                      <a:pt x="438" y="380"/>
                    </a:lnTo>
                    <a:lnTo>
                      <a:pt x="455" y="407"/>
                    </a:lnTo>
                    <a:lnTo>
                      <a:pt x="460" y="404"/>
                    </a:lnTo>
                    <a:lnTo>
                      <a:pt x="475" y="367"/>
                    </a:lnTo>
                    <a:lnTo>
                      <a:pt x="489" y="345"/>
                    </a:lnTo>
                    <a:lnTo>
                      <a:pt x="486" y="303"/>
                    </a:lnTo>
                    <a:lnTo>
                      <a:pt x="486" y="291"/>
                    </a:lnTo>
                    <a:lnTo>
                      <a:pt x="496" y="300"/>
                    </a:lnTo>
                    <a:lnTo>
                      <a:pt x="498" y="329"/>
                    </a:lnTo>
                    <a:lnTo>
                      <a:pt x="513" y="310"/>
                    </a:lnTo>
                    <a:lnTo>
                      <a:pt x="511" y="307"/>
                    </a:lnTo>
                    <a:lnTo>
                      <a:pt x="512" y="292"/>
                    </a:lnTo>
                    <a:lnTo>
                      <a:pt x="565" y="267"/>
                    </a:lnTo>
                    <a:lnTo>
                      <a:pt x="602" y="231"/>
                    </a:lnTo>
                    <a:lnTo>
                      <a:pt x="603" y="204"/>
                    </a:lnTo>
                    <a:lnTo>
                      <a:pt x="600" y="195"/>
                    </a:lnTo>
                    <a:lnTo>
                      <a:pt x="592" y="184"/>
                    </a:lnTo>
                    <a:lnTo>
                      <a:pt x="588" y="170"/>
                    </a:lnTo>
                    <a:lnTo>
                      <a:pt x="571" y="146"/>
                    </a:lnTo>
                    <a:lnTo>
                      <a:pt x="560" y="123"/>
                    </a:lnTo>
                    <a:lnTo>
                      <a:pt x="552" y="128"/>
                    </a:lnTo>
                    <a:lnTo>
                      <a:pt x="551" y="135"/>
                    </a:lnTo>
                    <a:lnTo>
                      <a:pt x="549" y="145"/>
                    </a:lnTo>
                    <a:lnTo>
                      <a:pt x="549" y="156"/>
                    </a:lnTo>
                    <a:lnTo>
                      <a:pt x="545" y="165"/>
                    </a:lnTo>
                    <a:lnTo>
                      <a:pt x="535" y="176"/>
                    </a:lnTo>
                    <a:lnTo>
                      <a:pt x="534" y="168"/>
                    </a:lnTo>
                    <a:lnTo>
                      <a:pt x="540" y="162"/>
                    </a:lnTo>
                    <a:lnTo>
                      <a:pt x="538" y="150"/>
                    </a:lnTo>
                    <a:lnTo>
                      <a:pt x="539" y="141"/>
                    </a:lnTo>
                    <a:lnTo>
                      <a:pt x="538" y="130"/>
                    </a:lnTo>
                    <a:lnTo>
                      <a:pt x="529" y="123"/>
                    </a:lnTo>
                    <a:lnTo>
                      <a:pt x="519" y="103"/>
                    </a:lnTo>
                    <a:lnTo>
                      <a:pt x="507" y="93"/>
                    </a:lnTo>
                    <a:lnTo>
                      <a:pt x="502" y="92"/>
                    </a:lnTo>
                    <a:lnTo>
                      <a:pt x="489" y="107"/>
                    </a:lnTo>
                    <a:lnTo>
                      <a:pt x="479" y="107"/>
                    </a:lnTo>
                    <a:lnTo>
                      <a:pt x="468" y="127"/>
                    </a:lnTo>
                    <a:lnTo>
                      <a:pt x="464" y="128"/>
                    </a:lnTo>
                    <a:lnTo>
                      <a:pt x="464" y="115"/>
                    </a:lnTo>
                    <a:lnTo>
                      <a:pt x="470" y="102"/>
                    </a:lnTo>
                    <a:lnTo>
                      <a:pt x="481" y="96"/>
                    </a:lnTo>
                    <a:lnTo>
                      <a:pt x="487" y="60"/>
                    </a:lnTo>
                    <a:lnTo>
                      <a:pt x="496" y="32"/>
                    </a:lnTo>
                    <a:lnTo>
                      <a:pt x="496" y="27"/>
                    </a:lnTo>
                    <a:lnTo>
                      <a:pt x="481" y="33"/>
                    </a:lnTo>
                    <a:lnTo>
                      <a:pt x="481" y="28"/>
                    </a:lnTo>
                    <a:lnTo>
                      <a:pt x="491" y="17"/>
                    </a:lnTo>
                    <a:lnTo>
                      <a:pt x="487" y="0"/>
                    </a:lnTo>
                    <a:lnTo>
                      <a:pt x="104" y="0"/>
                    </a:lnTo>
                    <a:lnTo>
                      <a:pt x="110" y="9"/>
                    </a:lnTo>
                    <a:lnTo>
                      <a:pt x="111" y="15"/>
                    </a:lnTo>
                    <a:lnTo>
                      <a:pt x="102" y="1"/>
                    </a:lnTo>
                    <a:lnTo>
                      <a:pt x="99" y="0"/>
                    </a:lnTo>
                    <a:lnTo>
                      <a:pt x="78" y="0"/>
                    </a:lnTo>
                    <a:lnTo>
                      <a:pt x="75" y="2"/>
                    </a:lnTo>
                    <a:lnTo>
                      <a:pt x="72" y="0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3" y="21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21" name="Freeform 308"/>
              <p:cNvSpPr>
                <a:spLocks noChangeAspect="1"/>
              </p:cNvSpPr>
              <p:nvPr/>
            </p:nvSpPr>
            <p:spPr bwMode="gray">
              <a:xfrm>
                <a:off x="1532" y="960"/>
                <a:ext cx="206" cy="207"/>
              </a:xfrm>
              <a:custGeom>
                <a:avLst/>
                <a:gdLst/>
                <a:ahLst/>
                <a:cxnLst>
                  <a:cxn ang="0">
                    <a:pos x="181" y="70"/>
                  </a:cxn>
                  <a:cxn ang="0">
                    <a:pos x="284" y="215"/>
                  </a:cxn>
                  <a:cxn ang="0">
                    <a:pos x="322" y="275"/>
                  </a:cxn>
                  <a:cxn ang="0">
                    <a:pos x="270" y="271"/>
                  </a:cxn>
                  <a:cxn ang="0">
                    <a:pos x="419" y="334"/>
                  </a:cxn>
                  <a:cxn ang="0">
                    <a:pos x="416" y="370"/>
                  </a:cxn>
                  <a:cxn ang="0">
                    <a:pos x="402" y="402"/>
                  </a:cxn>
                  <a:cxn ang="0">
                    <a:pos x="243" y="332"/>
                  </a:cxn>
                  <a:cxn ang="0">
                    <a:pos x="144" y="436"/>
                  </a:cxn>
                  <a:cxn ang="0">
                    <a:pos x="140" y="531"/>
                  </a:cxn>
                  <a:cxn ang="0">
                    <a:pos x="192" y="511"/>
                  </a:cxn>
                  <a:cxn ang="0">
                    <a:pos x="221" y="553"/>
                  </a:cxn>
                  <a:cxn ang="0">
                    <a:pos x="264" y="454"/>
                  </a:cxn>
                  <a:cxn ang="0">
                    <a:pos x="278" y="529"/>
                  </a:cxn>
                  <a:cxn ang="0">
                    <a:pos x="246" y="561"/>
                  </a:cxn>
                  <a:cxn ang="0">
                    <a:pos x="230" y="609"/>
                  </a:cxn>
                  <a:cxn ang="0">
                    <a:pos x="227" y="620"/>
                  </a:cxn>
                  <a:cxn ang="0">
                    <a:pos x="267" y="650"/>
                  </a:cxn>
                  <a:cxn ang="0">
                    <a:pos x="351" y="657"/>
                  </a:cxn>
                  <a:cxn ang="0">
                    <a:pos x="378" y="623"/>
                  </a:cxn>
                  <a:cxn ang="0">
                    <a:pos x="335" y="739"/>
                  </a:cxn>
                  <a:cxn ang="0">
                    <a:pos x="233" y="736"/>
                  </a:cxn>
                  <a:cxn ang="0">
                    <a:pos x="168" y="622"/>
                  </a:cxn>
                  <a:cxn ang="0">
                    <a:pos x="88" y="693"/>
                  </a:cxn>
                  <a:cxn ang="0">
                    <a:pos x="145" y="753"/>
                  </a:cxn>
                  <a:cxn ang="0">
                    <a:pos x="147" y="801"/>
                  </a:cxn>
                  <a:cxn ang="0">
                    <a:pos x="92" y="819"/>
                  </a:cxn>
                  <a:cxn ang="0">
                    <a:pos x="6" y="903"/>
                  </a:cxn>
                  <a:cxn ang="0">
                    <a:pos x="45" y="897"/>
                  </a:cxn>
                  <a:cxn ang="0">
                    <a:pos x="108" y="964"/>
                  </a:cxn>
                  <a:cxn ang="0">
                    <a:pos x="190" y="995"/>
                  </a:cxn>
                  <a:cxn ang="0">
                    <a:pos x="286" y="925"/>
                  </a:cxn>
                  <a:cxn ang="0">
                    <a:pos x="399" y="979"/>
                  </a:cxn>
                  <a:cxn ang="0">
                    <a:pos x="456" y="958"/>
                  </a:cxn>
                  <a:cxn ang="0">
                    <a:pos x="581" y="943"/>
                  </a:cxn>
                  <a:cxn ang="0">
                    <a:pos x="595" y="865"/>
                  </a:cxn>
                  <a:cxn ang="0">
                    <a:pos x="570" y="792"/>
                  </a:cxn>
                  <a:cxn ang="0">
                    <a:pos x="423" y="805"/>
                  </a:cxn>
                  <a:cxn ang="0">
                    <a:pos x="498" y="773"/>
                  </a:cxn>
                  <a:cxn ang="0">
                    <a:pos x="652" y="694"/>
                  </a:cxn>
                  <a:cxn ang="0">
                    <a:pos x="622" y="596"/>
                  </a:cxn>
                  <a:cxn ang="0">
                    <a:pos x="768" y="555"/>
                  </a:cxn>
                  <a:cxn ang="0">
                    <a:pos x="775" y="468"/>
                  </a:cxn>
                  <a:cxn ang="0">
                    <a:pos x="813" y="411"/>
                  </a:cxn>
                  <a:cxn ang="0">
                    <a:pos x="757" y="319"/>
                  </a:cxn>
                  <a:cxn ang="0">
                    <a:pos x="645" y="291"/>
                  </a:cxn>
                  <a:cxn ang="0">
                    <a:pos x="715" y="247"/>
                  </a:cxn>
                  <a:cxn ang="0">
                    <a:pos x="828" y="274"/>
                  </a:cxn>
                  <a:cxn ang="0">
                    <a:pos x="650" y="222"/>
                  </a:cxn>
                  <a:cxn ang="0">
                    <a:pos x="746" y="209"/>
                  </a:cxn>
                  <a:cxn ang="0">
                    <a:pos x="801" y="185"/>
                  </a:cxn>
                  <a:cxn ang="0">
                    <a:pos x="881" y="140"/>
                  </a:cxn>
                  <a:cxn ang="0">
                    <a:pos x="884" y="103"/>
                  </a:cxn>
                  <a:cxn ang="0">
                    <a:pos x="978" y="58"/>
                  </a:cxn>
                  <a:cxn ang="0">
                    <a:pos x="426" y="41"/>
                  </a:cxn>
                  <a:cxn ang="0">
                    <a:pos x="526" y="107"/>
                  </a:cxn>
                  <a:cxn ang="0">
                    <a:pos x="432" y="129"/>
                  </a:cxn>
                  <a:cxn ang="0">
                    <a:pos x="220" y="14"/>
                  </a:cxn>
                </a:cxnLst>
                <a:rect l="0" t="0" r="r" b="b"/>
                <a:pathLst>
                  <a:path w="1028" h="1037">
                    <a:moveTo>
                      <a:pt x="231" y="23"/>
                    </a:moveTo>
                    <a:lnTo>
                      <a:pt x="231" y="28"/>
                    </a:lnTo>
                    <a:lnTo>
                      <a:pt x="228" y="33"/>
                    </a:lnTo>
                    <a:lnTo>
                      <a:pt x="193" y="18"/>
                    </a:lnTo>
                    <a:lnTo>
                      <a:pt x="184" y="9"/>
                    </a:lnTo>
                    <a:lnTo>
                      <a:pt x="174" y="7"/>
                    </a:lnTo>
                    <a:lnTo>
                      <a:pt x="168" y="11"/>
                    </a:lnTo>
                    <a:lnTo>
                      <a:pt x="168" y="49"/>
                    </a:lnTo>
                    <a:lnTo>
                      <a:pt x="170" y="57"/>
                    </a:lnTo>
                    <a:lnTo>
                      <a:pt x="181" y="70"/>
                    </a:lnTo>
                    <a:lnTo>
                      <a:pt x="204" y="86"/>
                    </a:lnTo>
                    <a:lnTo>
                      <a:pt x="217" y="87"/>
                    </a:lnTo>
                    <a:lnTo>
                      <a:pt x="243" y="111"/>
                    </a:lnTo>
                    <a:lnTo>
                      <a:pt x="247" y="120"/>
                    </a:lnTo>
                    <a:lnTo>
                      <a:pt x="251" y="141"/>
                    </a:lnTo>
                    <a:lnTo>
                      <a:pt x="256" y="151"/>
                    </a:lnTo>
                    <a:lnTo>
                      <a:pt x="279" y="182"/>
                    </a:lnTo>
                    <a:lnTo>
                      <a:pt x="281" y="192"/>
                    </a:lnTo>
                    <a:lnTo>
                      <a:pt x="280" y="204"/>
                    </a:lnTo>
                    <a:lnTo>
                      <a:pt x="284" y="215"/>
                    </a:lnTo>
                    <a:lnTo>
                      <a:pt x="284" y="225"/>
                    </a:lnTo>
                    <a:lnTo>
                      <a:pt x="283" y="228"/>
                    </a:lnTo>
                    <a:lnTo>
                      <a:pt x="286" y="237"/>
                    </a:lnTo>
                    <a:lnTo>
                      <a:pt x="289" y="253"/>
                    </a:lnTo>
                    <a:lnTo>
                      <a:pt x="303" y="249"/>
                    </a:lnTo>
                    <a:lnTo>
                      <a:pt x="310" y="240"/>
                    </a:lnTo>
                    <a:lnTo>
                      <a:pt x="308" y="251"/>
                    </a:lnTo>
                    <a:lnTo>
                      <a:pt x="303" y="259"/>
                    </a:lnTo>
                    <a:lnTo>
                      <a:pt x="314" y="278"/>
                    </a:lnTo>
                    <a:lnTo>
                      <a:pt x="322" y="275"/>
                    </a:lnTo>
                    <a:lnTo>
                      <a:pt x="324" y="290"/>
                    </a:lnTo>
                    <a:lnTo>
                      <a:pt x="330" y="298"/>
                    </a:lnTo>
                    <a:lnTo>
                      <a:pt x="344" y="296"/>
                    </a:lnTo>
                    <a:lnTo>
                      <a:pt x="337" y="307"/>
                    </a:lnTo>
                    <a:lnTo>
                      <a:pt x="318" y="306"/>
                    </a:lnTo>
                    <a:lnTo>
                      <a:pt x="307" y="301"/>
                    </a:lnTo>
                    <a:lnTo>
                      <a:pt x="295" y="280"/>
                    </a:lnTo>
                    <a:lnTo>
                      <a:pt x="283" y="279"/>
                    </a:lnTo>
                    <a:lnTo>
                      <a:pt x="276" y="269"/>
                    </a:lnTo>
                    <a:lnTo>
                      <a:pt x="270" y="271"/>
                    </a:lnTo>
                    <a:lnTo>
                      <a:pt x="262" y="286"/>
                    </a:lnTo>
                    <a:lnTo>
                      <a:pt x="265" y="302"/>
                    </a:lnTo>
                    <a:lnTo>
                      <a:pt x="278" y="307"/>
                    </a:lnTo>
                    <a:lnTo>
                      <a:pt x="295" y="327"/>
                    </a:lnTo>
                    <a:lnTo>
                      <a:pt x="354" y="333"/>
                    </a:lnTo>
                    <a:lnTo>
                      <a:pt x="377" y="346"/>
                    </a:lnTo>
                    <a:lnTo>
                      <a:pt x="407" y="345"/>
                    </a:lnTo>
                    <a:lnTo>
                      <a:pt x="410" y="343"/>
                    </a:lnTo>
                    <a:lnTo>
                      <a:pt x="413" y="335"/>
                    </a:lnTo>
                    <a:lnTo>
                      <a:pt x="419" y="334"/>
                    </a:lnTo>
                    <a:lnTo>
                      <a:pt x="434" y="316"/>
                    </a:lnTo>
                    <a:lnTo>
                      <a:pt x="442" y="313"/>
                    </a:lnTo>
                    <a:lnTo>
                      <a:pt x="442" y="316"/>
                    </a:lnTo>
                    <a:lnTo>
                      <a:pt x="434" y="332"/>
                    </a:lnTo>
                    <a:lnTo>
                      <a:pt x="431" y="349"/>
                    </a:lnTo>
                    <a:lnTo>
                      <a:pt x="434" y="353"/>
                    </a:lnTo>
                    <a:lnTo>
                      <a:pt x="427" y="361"/>
                    </a:lnTo>
                    <a:lnTo>
                      <a:pt x="424" y="360"/>
                    </a:lnTo>
                    <a:lnTo>
                      <a:pt x="421" y="367"/>
                    </a:lnTo>
                    <a:lnTo>
                      <a:pt x="416" y="370"/>
                    </a:lnTo>
                    <a:lnTo>
                      <a:pt x="408" y="357"/>
                    </a:lnTo>
                    <a:lnTo>
                      <a:pt x="398" y="364"/>
                    </a:lnTo>
                    <a:lnTo>
                      <a:pt x="355" y="357"/>
                    </a:lnTo>
                    <a:lnTo>
                      <a:pt x="348" y="366"/>
                    </a:lnTo>
                    <a:lnTo>
                      <a:pt x="351" y="375"/>
                    </a:lnTo>
                    <a:lnTo>
                      <a:pt x="364" y="384"/>
                    </a:lnTo>
                    <a:lnTo>
                      <a:pt x="373" y="386"/>
                    </a:lnTo>
                    <a:lnTo>
                      <a:pt x="377" y="393"/>
                    </a:lnTo>
                    <a:lnTo>
                      <a:pt x="405" y="394"/>
                    </a:lnTo>
                    <a:lnTo>
                      <a:pt x="402" y="402"/>
                    </a:lnTo>
                    <a:lnTo>
                      <a:pt x="388" y="402"/>
                    </a:lnTo>
                    <a:lnTo>
                      <a:pt x="402" y="431"/>
                    </a:lnTo>
                    <a:lnTo>
                      <a:pt x="399" y="437"/>
                    </a:lnTo>
                    <a:lnTo>
                      <a:pt x="380" y="426"/>
                    </a:lnTo>
                    <a:lnTo>
                      <a:pt x="377" y="418"/>
                    </a:lnTo>
                    <a:lnTo>
                      <a:pt x="367" y="400"/>
                    </a:lnTo>
                    <a:lnTo>
                      <a:pt x="356" y="399"/>
                    </a:lnTo>
                    <a:lnTo>
                      <a:pt x="313" y="353"/>
                    </a:lnTo>
                    <a:lnTo>
                      <a:pt x="270" y="345"/>
                    </a:lnTo>
                    <a:lnTo>
                      <a:pt x="243" y="332"/>
                    </a:lnTo>
                    <a:lnTo>
                      <a:pt x="233" y="333"/>
                    </a:lnTo>
                    <a:lnTo>
                      <a:pt x="232" y="341"/>
                    </a:lnTo>
                    <a:lnTo>
                      <a:pt x="225" y="354"/>
                    </a:lnTo>
                    <a:lnTo>
                      <a:pt x="157" y="367"/>
                    </a:lnTo>
                    <a:lnTo>
                      <a:pt x="152" y="371"/>
                    </a:lnTo>
                    <a:lnTo>
                      <a:pt x="146" y="382"/>
                    </a:lnTo>
                    <a:lnTo>
                      <a:pt x="140" y="404"/>
                    </a:lnTo>
                    <a:lnTo>
                      <a:pt x="136" y="426"/>
                    </a:lnTo>
                    <a:lnTo>
                      <a:pt x="147" y="430"/>
                    </a:lnTo>
                    <a:lnTo>
                      <a:pt x="144" y="436"/>
                    </a:lnTo>
                    <a:lnTo>
                      <a:pt x="125" y="442"/>
                    </a:lnTo>
                    <a:lnTo>
                      <a:pt x="118" y="452"/>
                    </a:lnTo>
                    <a:lnTo>
                      <a:pt x="108" y="474"/>
                    </a:lnTo>
                    <a:lnTo>
                      <a:pt x="114" y="488"/>
                    </a:lnTo>
                    <a:lnTo>
                      <a:pt x="115" y="502"/>
                    </a:lnTo>
                    <a:lnTo>
                      <a:pt x="117" y="507"/>
                    </a:lnTo>
                    <a:lnTo>
                      <a:pt x="115" y="523"/>
                    </a:lnTo>
                    <a:lnTo>
                      <a:pt x="117" y="529"/>
                    </a:lnTo>
                    <a:lnTo>
                      <a:pt x="125" y="524"/>
                    </a:lnTo>
                    <a:lnTo>
                      <a:pt x="140" y="531"/>
                    </a:lnTo>
                    <a:lnTo>
                      <a:pt x="127" y="534"/>
                    </a:lnTo>
                    <a:lnTo>
                      <a:pt x="119" y="542"/>
                    </a:lnTo>
                    <a:lnTo>
                      <a:pt x="117" y="549"/>
                    </a:lnTo>
                    <a:lnTo>
                      <a:pt x="118" y="552"/>
                    </a:lnTo>
                    <a:lnTo>
                      <a:pt x="144" y="558"/>
                    </a:lnTo>
                    <a:lnTo>
                      <a:pt x="170" y="545"/>
                    </a:lnTo>
                    <a:lnTo>
                      <a:pt x="176" y="526"/>
                    </a:lnTo>
                    <a:lnTo>
                      <a:pt x="184" y="528"/>
                    </a:lnTo>
                    <a:lnTo>
                      <a:pt x="188" y="523"/>
                    </a:lnTo>
                    <a:lnTo>
                      <a:pt x="192" y="511"/>
                    </a:lnTo>
                    <a:lnTo>
                      <a:pt x="193" y="500"/>
                    </a:lnTo>
                    <a:lnTo>
                      <a:pt x="205" y="486"/>
                    </a:lnTo>
                    <a:lnTo>
                      <a:pt x="205" y="493"/>
                    </a:lnTo>
                    <a:lnTo>
                      <a:pt x="199" y="515"/>
                    </a:lnTo>
                    <a:lnTo>
                      <a:pt x="185" y="542"/>
                    </a:lnTo>
                    <a:lnTo>
                      <a:pt x="187" y="547"/>
                    </a:lnTo>
                    <a:lnTo>
                      <a:pt x="187" y="554"/>
                    </a:lnTo>
                    <a:lnTo>
                      <a:pt x="188" y="561"/>
                    </a:lnTo>
                    <a:lnTo>
                      <a:pt x="194" y="566"/>
                    </a:lnTo>
                    <a:lnTo>
                      <a:pt x="221" y="553"/>
                    </a:lnTo>
                    <a:lnTo>
                      <a:pt x="226" y="558"/>
                    </a:lnTo>
                    <a:lnTo>
                      <a:pt x="233" y="550"/>
                    </a:lnTo>
                    <a:lnTo>
                      <a:pt x="247" y="523"/>
                    </a:lnTo>
                    <a:lnTo>
                      <a:pt x="249" y="510"/>
                    </a:lnTo>
                    <a:lnTo>
                      <a:pt x="254" y="499"/>
                    </a:lnTo>
                    <a:lnTo>
                      <a:pt x="258" y="472"/>
                    </a:lnTo>
                    <a:lnTo>
                      <a:pt x="263" y="458"/>
                    </a:lnTo>
                    <a:lnTo>
                      <a:pt x="263" y="447"/>
                    </a:lnTo>
                    <a:lnTo>
                      <a:pt x="273" y="425"/>
                    </a:lnTo>
                    <a:lnTo>
                      <a:pt x="264" y="454"/>
                    </a:lnTo>
                    <a:lnTo>
                      <a:pt x="263" y="483"/>
                    </a:lnTo>
                    <a:lnTo>
                      <a:pt x="265" y="490"/>
                    </a:lnTo>
                    <a:lnTo>
                      <a:pt x="270" y="491"/>
                    </a:lnTo>
                    <a:lnTo>
                      <a:pt x="276" y="486"/>
                    </a:lnTo>
                    <a:lnTo>
                      <a:pt x="274" y="494"/>
                    </a:lnTo>
                    <a:lnTo>
                      <a:pt x="263" y="505"/>
                    </a:lnTo>
                    <a:lnTo>
                      <a:pt x="259" y="513"/>
                    </a:lnTo>
                    <a:lnTo>
                      <a:pt x="259" y="531"/>
                    </a:lnTo>
                    <a:lnTo>
                      <a:pt x="260" y="536"/>
                    </a:lnTo>
                    <a:lnTo>
                      <a:pt x="278" y="529"/>
                    </a:lnTo>
                    <a:lnTo>
                      <a:pt x="286" y="532"/>
                    </a:lnTo>
                    <a:lnTo>
                      <a:pt x="294" y="536"/>
                    </a:lnTo>
                    <a:lnTo>
                      <a:pt x="296" y="542"/>
                    </a:lnTo>
                    <a:lnTo>
                      <a:pt x="303" y="538"/>
                    </a:lnTo>
                    <a:lnTo>
                      <a:pt x="303" y="545"/>
                    </a:lnTo>
                    <a:lnTo>
                      <a:pt x="298" y="552"/>
                    </a:lnTo>
                    <a:lnTo>
                      <a:pt x="275" y="542"/>
                    </a:lnTo>
                    <a:lnTo>
                      <a:pt x="252" y="547"/>
                    </a:lnTo>
                    <a:lnTo>
                      <a:pt x="246" y="555"/>
                    </a:lnTo>
                    <a:lnTo>
                      <a:pt x="246" y="561"/>
                    </a:lnTo>
                    <a:lnTo>
                      <a:pt x="243" y="570"/>
                    </a:lnTo>
                    <a:lnTo>
                      <a:pt x="257" y="576"/>
                    </a:lnTo>
                    <a:lnTo>
                      <a:pt x="247" y="581"/>
                    </a:lnTo>
                    <a:lnTo>
                      <a:pt x="232" y="576"/>
                    </a:lnTo>
                    <a:lnTo>
                      <a:pt x="226" y="580"/>
                    </a:lnTo>
                    <a:lnTo>
                      <a:pt x="208" y="602"/>
                    </a:lnTo>
                    <a:lnTo>
                      <a:pt x="209" y="607"/>
                    </a:lnTo>
                    <a:lnTo>
                      <a:pt x="214" y="608"/>
                    </a:lnTo>
                    <a:lnTo>
                      <a:pt x="219" y="618"/>
                    </a:lnTo>
                    <a:lnTo>
                      <a:pt x="230" y="609"/>
                    </a:lnTo>
                    <a:lnTo>
                      <a:pt x="253" y="608"/>
                    </a:lnTo>
                    <a:lnTo>
                      <a:pt x="259" y="602"/>
                    </a:lnTo>
                    <a:lnTo>
                      <a:pt x="264" y="604"/>
                    </a:lnTo>
                    <a:lnTo>
                      <a:pt x="265" y="609"/>
                    </a:lnTo>
                    <a:lnTo>
                      <a:pt x="259" y="610"/>
                    </a:lnTo>
                    <a:lnTo>
                      <a:pt x="249" y="620"/>
                    </a:lnTo>
                    <a:lnTo>
                      <a:pt x="251" y="617"/>
                    </a:lnTo>
                    <a:lnTo>
                      <a:pt x="247" y="615"/>
                    </a:lnTo>
                    <a:lnTo>
                      <a:pt x="230" y="618"/>
                    </a:lnTo>
                    <a:lnTo>
                      <a:pt x="227" y="620"/>
                    </a:lnTo>
                    <a:lnTo>
                      <a:pt x="226" y="626"/>
                    </a:lnTo>
                    <a:lnTo>
                      <a:pt x="227" y="631"/>
                    </a:lnTo>
                    <a:lnTo>
                      <a:pt x="247" y="626"/>
                    </a:lnTo>
                    <a:lnTo>
                      <a:pt x="238" y="637"/>
                    </a:lnTo>
                    <a:lnTo>
                      <a:pt x="235" y="651"/>
                    </a:lnTo>
                    <a:lnTo>
                      <a:pt x="235" y="655"/>
                    </a:lnTo>
                    <a:lnTo>
                      <a:pt x="238" y="669"/>
                    </a:lnTo>
                    <a:lnTo>
                      <a:pt x="254" y="682"/>
                    </a:lnTo>
                    <a:lnTo>
                      <a:pt x="265" y="663"/>
                    </a:lnTo>
                    <a:lnTo>
                      <a:pt x="267" y="650"/>
                    </a:lnTo>
                    <a:lnTo>
                      <a:pt x="269" y="645"/>
                    </a:lnTo>
                    <a:lnTo>
                      <a:pt x="271" y="660"/>
                    </a:lnTo>
                    <a:lnTo>
                      <a:pt x="260" y="687"/>
                    </a:lnTo>
                    <a:lnTo>
                      <a:pt x="263" y="701"/>
                    </a:lnTo>
                    <a:lnTo>
                      <a:pt x="278" y="704"/>
                    </a:lnTo>
                    <a:lnTo>
                      <a:pt x="292" y="700"/>
                    </a:lnTo>
                    <a:lnTo>
                      <a:pt x="314" y="708"/>
                    </a:lnTo>
                    <a:lnTo>
                      <a:pt x="333" y="698"/>
                    </a:lnTo>
                    <a:lnTo>
                      <a:pt x="343" y="684"/>
                    </a:lnTo>
                    <a:lnTo>
                      <a:pt x="351" y="657"/>
                    </a:lnTo>
                    <a:lnTo>
                      <a:pt x="359" y="639"/>
                    </a:lnTo>
                    <a:lnTo>
                      <a:pt x="366" y="628"/>
                    </a:lnTo>
                    <a:lnTo>
                      <a:pt x="373" y="599"/>
                    </a:lnTo>
                    <a:lnTo>
                      <a:pt x="373" y="587"/>
                    </a:lnTo>
                    <a:lnTo>
                      <a:pt x="377" y="579"/>
                    </a:lnTo>
                    <a:lnTo>
                      <a:pt x="383" y="571"/>
                    </a:lnTo>
                    <a:lnTo>
                      <a:pt x="396" y="572"/>
                    </a:lnTo>
                    <a:lnTo>
                      <a:pt x="383" y="587"/>
                    </a:lnTo>
                    <a:lnTo>
                      <a:pt x="383" y="602"/>
                    </a:lnTo>
                    <a:lnTo>
                      <a:pt x="378" y="623"/>
                    </a:lnTo>
                    <a:lnTo>
                      <a:pt x="366" y="649"/>
                    </a:lnTo>
                    <a:lnTo>
                      <a:pt x="365" y="657"/>
                    </a:lnTo>
                    <a:lnTo>
                      <a:pt x="360" y="668"/>
                    </a:lnTo>
                    <a:lnTo>
                      <a:pt x="341" y="696"/>
                    </a:lnTo>
                    <a:lnTo>
                      <a:pt x="340" y="701"/>
                    </a:lnTo>
                    <a:lnTo>
                      <a:pt x="323" y="719"/>
                    </a:lnTo>
                    <a:lnTo>
                      <a:pt x="323" y="726"/>
                    </a:lnTo>
                    <a:lnTo>
                      <a:pt x="326" y="730"/>
                    </a:lnTo>
                    <a:lnTo>
                      <a:pt x="335" y="732"/>
                    </a:lnTo>
                    <a:lnTo>
                      <a:pt x="335" y="739"/>
                    </a:lnTo>
                    <a:lnTo>
                      <a:pt x="329" y="742"/>
                    </a:lnTo>
                    <a:lnTo>
                      <a:pt x="313" y="736"/>
                    </a:lnTo>
                    <a:lnTo>
                      <a:pt x="306" y="728"/>
                    </a:lnTo>
                    <a:lnTo>
                      <a:pt x="278" y="733"/>
                    </a:lnTo>
                    <a:lnTo>
                      <a:pt x="284" y="746"/>
                    </a:lnTo>
                    <a:lnTo>
                      <a:pt x="285" y="750"/>
                    </a:lnTo>
                    <a:lnTo>
                      <a:pt x="284" y="757"/>
                    </a:lnTo>
                    <a:lnTo>
                      <a:pt x="276" y="758"/>
                    </a:lnTo>
                    <a:lnTo>
                      <a:pt x="256" y="738"/>
                    </a:lnTo>
                    <a:lnTo>
                      <a:pt x="233" y="736"/>
                    </a:lnTo>
                    <a:lnTo>
                      <a:pt x="215" y="723"/>
                    </a:lnTo>
                    <a:lnTo>
                      <a:pt x="211" y="726"/>
                    </a:lnTo>
                    <a:lnTo>
                      <a:pt x="213" y="716"/>
                    </a:lnTo>
                    <a:lnTo>
                      <a:pt x="209" y="711"/>
                    </a:lnTo>
                    <a:lnTo>
                      <a:pt x="205" y="689"/>
                    </a:lnTo>
                    <a:lnTo>
                      <a:pt x="199" y="678"/>
                    </a:lnTo>
                    <a:lnTo>
                      <a:pt x="194" y="665"/>
                    </a:lnTo>
                    <a:lnTo>
                      <a:pt x="188" y="656"/>
                    </a:lnTo>
                    <a:lnTo>
                      <a:pt x="187" y="646"/>
                    </a:lnTo>
                    <a:lnTo>
                      <a:pt x="168" y="622"/>
                    </a:lnTo>
                    <a:lnTo>
                      <a:pt x="119" y="612"/>
                    </a:lnTo>
                    <a:lnTo>
                      <a:pt x="88" y="628"/>
                    </a:lnTo>
                    <a:lnTo>
                      <a:pt x="82" y="626"/>
                    </a:lnTo>
                    <a:lnTo>
                      <a:pt x="75" y="636"/>
                    </a:lnTo>
                    <a:lnTo>
                      <a:pt x="69" y="636"/>
                    </a:lnTo>
                    <a:lnTo>
                      <a:pt x="70" y="647"/>
                    </a:lnTo>
                    <a:lnTo>
                      <a:pt x="69" y="650"/>
                    </a:lnTo>
                    <a:lnTo>
                      <a:pt x="72" y="655"/>
                    </a:lnTo>
                    <a:lnTo>
                      <a:pt x="70" y="679"/>
                    </a:lnTo>
                    <a:lnTo>
                      <a:pt x="88" y="693"/>
                    </a:lnTo>
                    <a:lnTo>
                      <a:pt x="88" y="699"/>
                    </a:lnTo>
                    <a:lnTo>
                      <a:pt x="99" y="714"/>
                    </a:lnTo>
                    <a:lnTo>
                      <a:pt x="101" y="716"/>
                    </a:lnTo>
                    <a:lnTo>
                      <a:pt x="98" y="735"/>
                    </a:lnTo>
                    <a:lnTo>
                      <a:pt x="102" y="743"/>
                    </a:lnTo>
                    <a:lnTo>
                      <a:pt x="103" y="750"/>
                    </a:lnTo>
                    <a:lnTo>
                      <a:pt x="120" y="757"/>
                    </a:lnTo>
                    <a:lnTo>
                      <a:pt x="131" y="748"/>
                    </a:lnTo>
                    <a:lnTo>
                      <a:pt x="144" y="748"/>
                    </a:lnTo>
                    <a:lnTo>
                      <a:pt x="145" y="753"/>
                    </a:lnTo>
                    <a:lnTo>
                      <a:pt x="127" y="768"/>
                    </a:lnTo>
                    <a:lnTo>
                      <a:pt x="128" y="770"/>
                    </a:lnTo>
                    <a:lnTo>
                      <a:pt x="139" y="773"/>
                    </a:lnTo>
                    <a:lnTo>
                      <a:pt x="139" y="776"/>
                    </a:lnTo>
                    <a:lnTo>
                      <a:pt x="129" y="781"/>
                    </a:lnTo>
                    <a:lnTo>
                      <a:pt x="129" y="790"/>
                    </a:lnTo>
                    <a:lnTo>
                      <a:pt x="130" y="793"/>
                    </a:lnTo>
                    <a:lnTo>
                      <a:pt x="134" y="790"/>
                    </a:lnTo>
                    <a:lnTo>
                      <a:pt x="152" y="796"/>
                    </a:lnTo>
                    <a:lnTo>
                      <a:pt x="147" y="801"/>
                    </a:lnTo>
                    <a:lnTo>
                      <a:pt x="146" y="807"/>
                    </a:lnTo>
                    <a:lnTo>
                      <a:pt x="135" y="801"/>
                    </a:lnTo>
                    <a:lnTo>
                      <a:pt x="134" y="795"/>
                    </a:lnTo>
                    <a:lnTo>
                      <a:pt x="118" y="800"/>
                    </a:lnTo>
                    <a:lnTo>
                      <a:pt x="113" y="807"/>
                    </a:lnTo>
                    <a:lnTo>
                      <a:pt x="118" y="814"/>
                    </a:lnTo>
                    <a:lnTo>
                      <a:pt x="104" y="817"/>
                    </a:lnTo>
                    <a:lnTo>
                      <a:pt x="103" y="811"/>
                    </a:lnTo>
                    <a:lnTo>
                      <a:pt x="101" y="811"/>
                    </a:lnTo>
                    <a:lnTo>
                      <a:pt x="92" y="819"/>
                    </a:lnTo>
                    <a:lnTo>
                      <a:pt x="85" y="813"/>
                    </a:lnTo>
                    <a:lnTo>
                      <a:pt x="72" y="811"/>
                    </a:lnTo>
                    <a:lnTo>
                      <a:pt x="69" y="813"/>
                    </a:lnTo>
                    <a:lnTo>
                      <a:pt x="68" y="824"/>
                    </a:lnTo>
                    <a:lnTo>
                      <a:pt x="56" y="829"/>
                    </a:lnTo>
                    <a:lnTo>
                      <a:pt x="49" y="835"/>
                    </a:lnTo>
                    <a:lnTo>
                      <a:pt x="45" y="845"/>
                    </a:lnTo>
                    <a:lnTo>
                      <a:pt x="10" y="871"/>
                    </a:lnTo>
                    <a:lnTo>
                      <a:pt x="4" y="892"/>
                    </a:lnTo>
                    <a:lnTo>
                      <a:pt x="6" y="903"/>
                    </a:lnTo>
                    <a:lnTo>
                      <a:pt x="5" y="919"/>
                    </a:lnTo>
                    <a:lnTo>
                      <a:pt x="2" y="932"/>
                    </a:lnTo>
                    <a:lnTo>
                      <a:pt x="0" y="941"/>
                    </a:lnTo>
                    <a:lnTo>
                      <a:pt x="18" y="974"/>
                    </a:lnTo>
                    <a:lnTo>
                      <a:pt x="26" y="975"/>
                    </a:lnTo>
                    <a:lnTo>
                      <a:pt x="39" y="958"/>
                    </a:lnTo>
                    <a:lnTo>
                      <a:pt x="42" y="941"/>
                    </a:lnTo>
                    <a:lnTo>
                      <a:pt x="47" y="970"/>
                    </a:lnTo>
                    <a:lnTo>
                      <a:pt x="53" y="946"/>
                    </a:lnTo>
                    <a:lnTo>
                      <a:pt x="45" y="897"/>
                    </a:lnTo>
                    <a:lnTo>
                      <a:pt x="53" y="886"/>
                    </a:lnTo>
                    <a:lnTo>
                      <a:pt x="55" y="904"/>
                    </a:lnTo>
                    <a:lnTo>
                      <a:pt x="55" y="937"/>
                    </a:lnTo>
                    <a:lnTo>
                      <a:pt x="59" y="976"/>
                    </a:lnTo>
                    <a:lnTo>
                      <a:pt x="79" y="979"/>
                    </a:lnTo>
                    <a:lnTo>
                      <a:pt x="84" y="990"/>
                    </a:lnTo>
                    <a:lnTo>
                      <a:pt x="99" y="985"/>
                    </a:lnTo>
                    <a:lnTo>
                      <a:pt x="104" y="967"/>
                    </a:lnTo>
                    <a:lnTo>
                      <a:pt x="102" y="945"/>
                    </a:lnTo>
                    <a:lnTo>
                      <a:pt x="108" y="964"/>
                    </a:lnTo>
                    <a:lnTo>
                      <a:pt x="124" y="975"/>
                    </a:lnTo>
                    <a:lnTo>
                      <a:pt x="129" y="985"/>
                    </a:lnTo>
                    <a:lnTo>
                      <a:pt x="142" y="989"/>
                    </a:lnTo>
                    <a:lnTo>
                      <a:pt x="146" y="970"/>
                    </a:lnTo>
                    <a:lnTo>
                      <a:pt x="158" y="958"/>
                    </a:lnTo>
                    <a:lnTo>
                      <a:pt x="158" y="934"/>
                    </a:lnTo>
                    <a:lnTo>
                      <a:pt x="163" y="945"/>
                    </a:lnTo>
                    <a:lnTo>
                      <a:pt x="165" y="961"/>
                    </a:lnTo>
                    <a:lnTo>
                      <a:pt x="163" y="965"/>
                    </a:lnTo>
                    <a:lnTo>
                      <a:pt x="190" y="995"/>
                    </a:lnTo>
                    <a:lnTo>
                      <a:pt x="200" y="1004"/>
                    </a:lnTo>
                    <a:lnTo>
                      <a:pt x="225" y="1006"/>
                    </a:lnTo>
                    <a:lnTo>
                      <a:pt x="227" y="1016"/>
                    </a:lnTo>
                    <a:lnTo>
                      <a:pt x="274" y="1008"/>
                    </a:lnTo>
                    <a:lnTo>
                      <a:pt x="243" y="964"/>
                    </a:lnTo>
                    <a:lnTo>
                      <a:pt x="242" y="943"/>
                    </a:lnTo>
                    <a:lnTo>
                      <a:pt x="256" y="973"/>
                    </a:lnTo>
                    <a:lnTo>
                      <a:pt x="269" y="974"/>
                    </a:lnTo>
                    <a:lnTo>
                      <a:pt x="286" y="957"/>
                    </a:lnTo>
                    <a:lnTo>
                      <a:pt x="286" y="925"/>
                    </a:lnTo>
                    <a:lnTo>
                      <a:pt x="310" y="964"/>
                    </a:lnTo>
                    <a:lnTo>
                      <a:pt x="330" y="976"/>
                    </a:lnTo>
                    <a:lnTo>
                      <a:pt x="344" y="968"/>
                    </a:lnTo>
                    <a:lnTo>
                      <a:pt x="345" y="942"/>
                    </a:lnTo>
                    <a:lnTo>
                      <a:pt x="333" y="906"/>
                    </a:lnTo>
                    <a:lnTo>
                      <a:pt x="332" y="897"/>
                    </a:lnTo>
                    <a:lnTo>
                      <a:pt x="339" y="909"/>
                    </a:lnTo>
                    <a:lnTo>
                      <a:pt x="357" y="974"/>
                    </a:lnTo>
                    <a:lnTo>
                      <a:pt x="372" y="985"/>
                    </a:lnTo>
                    <a:lnTo>
                      <a:pt x="399" y="979"/>
                    </a:lnTo>
                    <a:lnTo>
                      <a:pt x="407" y="953"/>
                    </a:lnTo>
                    <a:lnTo>
                      <a:pt x="398" y="935"/>
                    </a:lnTo>
                    <a:lnTo>
                      <a:pt x="384" y="913"/>
                    </a:lnTo>
                    <a:lnTo>
                      <a:pt x="394" y="922"/>
                    </a:lnTo>
                    <a:lnTo>
                      <a:pt x="412" y="925"/>
                    </a:lnTo>
                    <a:lnTo>
                      <a:pt x="413" y="932"/>
                    </a:lnTo>
                    <a:lnTo>
                      <a:pt x="413" y="949"/>
                    </a:lnTo>
                    <a:lnTo>
                      <a:pt x="419" y="961"/>
                    </a:lnTo>
                    <a:lnTo>
                      <a:pt x="440" y="965"/>
                    </a:lnTo>
                    <a:lnTo>
                      <a:pt x="456" y="958"/>
                    </a:lnTo>
                    <a:lnTo>
                      <a:pt x="466" y="961"/>
                    </a:lnTo>
                    <a:lnTo>
                      <a:pt x="474" y="974"/>
                    </a:lnTo>
                    <a:lnTo>
                      <a:pt x="475" y="989"/>
                    </a:lnTo>
                    <a:lnTo>
                      <a:pt x="469" y="1012"/>
                    </a:lnTo>
                    <a:lnTo>
                      <a:pt x="463" y="1023"/>
                    </a:lnTo>
                    <a:lnTo>
                      <a:pt x="469" y="1037"/>
                    </a:lnTo>
                    <a:lnTo>
                      <a:pt x="513" y="1013"/>
                    </a:lnTo>
                    <a:lnTo>
                      <a:pt x="541" y="1005"/>
                    </a:lnTo>
                    <a:lnTo>
                      <a:pt x="559" y="985"/>
                    </a:lnTo>
                    <a:lnTo>
                      <a:pt x="581" y="943"/>
                    </a:lnTo>
                    <a:lnTo>
                      <a:pt x="586" y="973"/>
                    </a:lnTo>
                    <a:lnTo>
                      <a:pt x="608" y="957"/>
                    </a:lnTo>
                    <a:lnTo>
                      <a:pt x="612" y="941"/>
                    </a:lnTo>
                    <a:lnTo>
                      <a:pt x="633" y="934"/>
                    </a:lnTo>
                    <a:lnTo>
                      <a:pt x="635" y="919"/>
                    </a:lnTo>
                    <a:lnTo>
                      <a:pt x="638" y="892"/>
                    </a:lnTo>
                    <a:lnTo>
                      <a:pt x="634" y="863"/>
                    </a:lnTo>
                    <a:lnTo>
                      <a:pt x="625" y="844"/>
                    </a:lnTo>
                    <a:lnTo>
                      <a:pt x="606" y="850"/>
                    </a:lnTo>
                    <a:lnTo>
                      <a:pt x="595" y="865"/>
                    </a:lnTo>
                    <a:lnTo>
                      <a:pt x="586" y="879"/>
                    </a:lnTo>
                    <a:lnTo>
                      <a:pt x="575" y="877"/>
                    </a:lnTo>
                    <a:lnTo>
                      <a:pt x="576" y="861"/>
                    </a:lnTo>
                    <a:lnTo>
                      <a:pt x="555" y="849"/>
                    </a:lnTo>
                    <a:lnTo>
                      <a:pt x="558" y="843"/>
                    </a:lnTo>
                    <a:lnTo>
                      <a:pt x="565" y="836"/>
                    </a:lnTo>
                    <a:lnTo>
                      <a:pt x="576" y="829"/>
                    </a:lnTo>
                    <a:lnTo>
                      <a:pt x="581" y="816"/>
                    </a:lnTo>
                    <a:lnTo>
                      <a:pt x="579" y="807"/>
                    </a:lnTo>
                    <a:lnTo>
                      <a:pt x="570" y="792"/>
                    </a:lnTo>
                    <a:lnTo>
                      <a:pt x="556" y="789"/>
                    </a:lnTo>
                    <a:lnTo>
                      <a:pt x="539" y="790"/>
                    </a:lnTo>
                    <a:lnTo>
                      <a:pt x="512" y="821"/>
                    </a:lnTo>
                    <a:lnTo>
                      <a:pt x="506" y="819"/>
                    </a:lnTo>
                    <a:lnTo>
                      <a:pt x="518" y="801"/>
                    </a:lnTo>
                    <a:lnTo>
                      <a:pt x="517" y="789"/>
                    </a:lnTo>
                    <a:lnTo>
                      <a:pt x="473" y="781"/>
                    </a:lnTo>
                    <a:lnTo>
                      <a:pt x="452" y="785"/>
                    </a:lnTo>
                    <a:lnTo>
                      <a:pt x="426" y="818"/>
                    </a:lnTo>
                    <a:lnTo>
                      <a:pt x="423" y="805"/>
                    </a:lnTo>
                    <a:lnTo>
                      <a:pt x="420" y="786"/>
                    </a:lnTo>
                    <a:lnTo>
                      <a:pt x="414" y="776"/>
                    </a:lnTo>
                    <a:lnTo>
                      <a:pt x="429" y="779"/>
                    </a:lnTo>
                    <a:lnTo>
                      <a:pt x="458" y="766"/>
                    </a:lnTo>
                    <a:lnTo>
                      <a:pt x="458" y="760"/>
                    </a:lnTo>
                    <a:lnTo>
                      <a:pt x="441" y="748"/>
                    </a:lnTo>
                    <a:lnTo>
                      <a:pt x="437" y="732"/>
                    </a:lnTo>
                    <a:lnTo>
                      <a:pt x="439" y="722"/>
                    </a:lnTo>
                    <a:lnTo>
                      <a:pt x="467" y="754"/>
                    </a:lnTo>
                    <a:lnTo>
                      <a:pt x="498" y="773"/>
                    </a:lnTo>
                    <a:lnTo>
                      <a:pt x="577" y="770"/>
                    </a:lnTo>
                    <a:lnTo>
                      <a:pt x="585" y="758"/>
                    </a:lnTo>
                    <a:lnTo>
                      <a:pt x="593" y="762"/>
                    </a:lnTo>
                    <a:lnTo>
                      <a:pt x="592" y="768"/>
                    </a:lnTo>
                    <a:lnTo>
                      <a:pt x="592" y="770"/>
                    </a:lnTo>
                    <a:lnTo>
                      <a:pt x="622" y="753"/>
                    </a:lnTo>
                    <a:lnTo>
                      <a:pt x="635" y="725"/>
                    </a:lnTo>
                    <a:lnTo>
                      <a:pt x="638" y="709"/>
                    </a:lnTo>
                    <a:lnTo>
                      <a:pt x="636" y="701"/>
                    </a:lnTo>
                    <a:lnTo>
                      <a:pt x="652" y="694"/>
                    </a:lnTo>
                    <a:lnTo>
                      <a:pt x="654" y="687"/>
                    </a:lnTo>
                    <a:lnTo>
                      <a:pt x="634" y="668"/>
                    </a:lnTo>
                    <a:lnTo>
                      <a:pt x="634" y="658"/>
                    </a:lnTo>
                    <a:lnTo>
                      <a:pt x="636" y="650"/>
                    </a:lnTo>
                    <a:lnTo>
                      <a:pt x="630" y="633"/>
                    </a:lnTo>
                    <a:lnTo>
                      <a:pt x="623" y="628"/>
                    </a:lnTo>
                    <a:lnTo>
                      <a:pt x="624" y="625"/>
                    </a:lnTo>
                    <a:lnTo>
                      <a:pt x="624" y="614"/>
                    </a:lnTo>
                    <a:lnTo>
                      <a:pt x="622" y="603"/>
                    </a:lnTo>
                    <a:lnTo>
                      <a:pt x="622" y="596"/>
                    </a:lnTo>
                    <a:lnTo>
                      <a:pt x="634" y="603"/>
                    </a:lnTo>
                    <a:lnTo>
                      <a:pt x="679" y="604"/>
                    </a:lnTo>
                    <a:lnTo>
                      <a:pt x="687" y="613"/>
                    </a:lnTo>
                    <a:lnTo>
                      <a:pt x="706" y="607"/>
                    </a:lnTo>
                    <a:lnTo>
                      <a:pt x="727" y="583"/>
                    </a:lnTo>
                    <a:lnTo>
                      <a:pt x="743" y="591"/>
                    </a:lnTo>
                    <a:lnTo>
                      <a:pt x="746" y="599"/>
                    </a:lnTo>
                    <a:lnTo>
                      <a:pt x="760" y="574"/>
                    </a:lnTo>
                    <a:lnTo>
                      <a:pt x="760" y="570"/>
                    </a:lnTo>
                    <a:lnTo>
                      <a:pt x="768" y="555"/>
                    </a:lnTo>
                    <a:lnTo>
                      <a:pt x="714" y="545"/>
                    </a:lnTo>
                    <a:lnTo>
                      <a:pt x="690" y="537"/>
                    </a:lnTo>
                    <a:lnTo>
                      <a:pt x="709" y="522"/>
                    </a:lnTo>
                    <a:lnTo>
                      <a:pt x="728" y="523"/>
                    </a:lnTo>
                    <a:lnTo>
                      <a:pt x="764" y="539"/>
                    </a:lnTo>
                    <a:lnTo>
                      <a:pt x="776" y="511"/>
                    </a:lnTo>
                    <a:lnTo>
                      <a:pt x="795" y="501"/>
                    </a:lnTo>
                    <a:lnTo>
                      <a:pt x="797" y="493"/>
                    </a:lnTo>
                    <a:lnTo>
                      <a:pt x="787" y="477"/>
                    </a:lnTo>
                    <a:lnTo>
                      <a:pt x="775" y="468"/>
                    </a:lnTo>
                    <a:lnTo>
                      <a:pt x="751" y="463"/>
                    </a:lnTo>
                    <a:lnTo>
                      <a:pt x="738" y="453"/>
                    </a:lnTo>
                    <a:lnTo>
                      <a:pt x="725" y="450"/>
                    </a:lnTo>
                    <a:lnTo>
                      <a:pt x="733" y="445"/>
                    </a:lnTo>
                    <a:lnTo>
                      <a:pt x="749" y="447"/>
                    </a:lnTo>
                    <a:lnTo>
                      <a:pt x="786" y="443"/>
                    </a:lnTo>
                    <a:lnTo>
                      <a:pt x="798" y="439"/>
                    </a:lnTo>
                    <a:lnTo>
                      <a:pt x="805" y="430"/>
                    </a:lnTo>
                    <a:lnTo>
                      <a:pt x="819" y="420"/>
                    </a:lnTo>
                    <a:lnTo>
                      <a:pt x="813" y="411"/>
                    </a:lnTo>
                    <a:lnTo>
                      <a:pt x="813" y="402"/>
                    </a:lnTo>
                    <a:lnTo>
                      <a:pt x="817" y="392"/>
                    </a:lnTo>
                    <a:lnTo>
                      <a:pt x="816" y="375"/>
                    </a:lnTo>
                    <a:lnTo>
                      <a:pt x="813" y="354"/>
                    </a:lnTo>
                    <a:lnTo>
                      <a:pt x="802" y="344"/>
                    </a:lnTo>
                    <a:lnTo>
                      <a:pt x="774" y="334"/>
                    </a:lnTo>
                    <a:lnTo>
                      <a:pt x="733" y="340"/>
                    </a:lnTo>
                    <a:lnTo>
                      <a:pt x="733" y="332"/>
                    </a:lnTo>
                    <a:lnTo>
                      <a:pt x="748" y="327"/>
                    </a:lnTo>
                    <a:lnTo>
                      <a:pt x="757" y="319"/>
                    </a:lnTo>
                    <a:lnTo>
                      <a:pt x="757" y="313"/>
                    </a:lnTo>
                    <a:lnTo>
                      <a:pt x="749" y="303"/>
                    </a:lnTo>
                    <a:lnTo>
                      <a:pt x="678" y="310"/>
                    </a:lnTo>
                    <a:lnTo>
                      <a:pt x="665" y="316"/>
                    </a:lnTo>
                    <a:lnTo>
                      <a:pt x="655" y="329"/>
                    </a:lnTo>
                    <a:lnTo>
                      <a:pt x="647" y="330"/>
                    </a:lnTo>
                    <a:lnTo>
                      <a:pt x="656" y="314"/>
                    </a:lnTo>
                    <a:lnTo>
                      <a:pt x="658" y="302"/>
                    </a:lnTo>
                    <a:lnTo>
                      <a:pt x="647" y="300"/>
                    </a:lnTo>
                    <a:lnTo>
                      <a:pt x="645" y="291"/>
                    </a:lnTo>
                    <a:lnTo>
                      <a:pt x="669" y="298"/>
                    </a:lnTo>
                    <a:lnTo>
                      <a:pt x="712" y="284"/>
                    </a:lnTo>
                    <a:lnTo>
                      <a:pt x="740" y="287"/>
                    </a:lnTo>
                    <a:lnTo>
                      <a:pt x="740" y="279"/>
                    </a:lnTo>
                    <a:lnTo>
                      <a:pt x="716" y="269"/>
                    </a:lnTo>
                    <a:lnTo>
                      <a:pt x="652" y="267"/>
                    </a:lnTo>
                    <a:lnTo>
                      <a:pt x="644" y="260"/>
                    </a:lnTo>
                    <a:lnTo>
                      <a:pt x="658" y="255"/>
                    </a:lnTo>
                    <a:lnTo>
                      <a:pt x="704" y="255"/>
                    </a:lnTo>
                    <a:lnTo>
                      <a:pt x="715" y="247"/>
                    </a:lnTo>
                    <a:lnTo>
                      <a:pt x="732" y="249"/>
                    </a:lnTo>
                    <a:lnTo>
                      <a:pt x="748" y="255"/>
                    </a:lnTo>
                    <a:lnTo>
                      <a:pt x="754" y="263"/>
                    </a:lnTo>
                    <a:lnTo>
                      <a:pt x="753" y="276"/>
                    </a:lnTo>
                    <a:lnTo>
                      <a:pt x="758" y="289"/>
                    </a:lnTo>
                    <a:lnTo>
                      <a:pt x="769" y="295"/>
                    </a:lnTo>
                    <a:lnTo>
                      <a:pt x="819" y="302"/>
                    </a:lnTo>
                    <a:lnTo>
                      <a:pt x="827" y="298"/>
                    </a:lnTo>
                    <a:lnTo>
                      <a:pt x="829" y="287"/>
                    </a:lnTo>
                    <a:lnTo>
                      <a:pt x="828" y="274"/>
                    </a:lnTo>
                    <a:lnTo>
                      <a:pt x="814" y="257"/>
                    </a:lnTo>
                    <a:lnTo>
                      <a:pt x="825" y="240"/>
                    </a:lnTo>
                    <a:lnTo>
                      <a:pt x="818" y="232"/>
                    </a:lnTo>
                    <a:lnTo>
                      <a:pt x="752" y="236"/>
                    </a:lnTo>
                    <a:lnTo>
                      <a:pt x="746" y="228"/>
                    </a:lnTo>
                    <a:lnTo>
                      <a:pt x="687" y="236"/>
                    </a:lnTo>
                    <a:lnTo>
                      <a:pt x="661" y="243"/>
                    </a:lnTo>
                    <a:lnTo>
                      <a:pt x="671" y="236"/>
                    </a:lnTo>
                    <a:lnTo>
                      <a:pt x="672" y="228"/>
                    </a:lnTo>
                    <a:lnTo>
                      <a:pt x="650" y="222"/>
                    </a:lnTo>
                    <a:lnTo>
                      <a:pt x="641" y="214"/>
                    </a:lnTo>
                    <a:lnTo>
                      <a:pt x="657" y="209"/>
                    </a:lnTo>
                    <a:lnTo>
                      <a:pt x="683" y="212"/>
                    </a:lnTo>
                    <a:lnTo>
                      <a:pt x="677" y="187"/>
                    </a:lnTo>
                    <a:lnTo>
                      <a:pt x="672" y="181"/>
                    </a:lnTo>
                    <a:lnTo>
                      <a:pt x="679" y="178"/>
                    </a:lnTo>
                    <a:lnTo>
                      <a:pt x="684" y="184"/>
                    </a:lnTo>
                    <a:lnTo>
                      <a:pt x="689" y="198"/>
                    </a:lnTo>
                    <a:lnTo>
                      <a:pt x="698" y="204"/>
                    </a:lnTo>
                    <a:lnTo>
                      <a:pt x="746" y="209"/>
                    </a:lnTo>
                    <a:lnTo>
                      <a:pt x="749" y="200"/>
                    </a:lnTo>
                    <a:lnTo>
                      <a:pt x="740" y="188"/>
                    </a:lnTo>
                    <a:lnTo>
                      <a:pt x="737" y="181"/>
                    </a:lnTo>
                    <a:lnTo>
                      <a:pt x="687" y="171"/>
                    </a:lnTo>
                    <a:lnTo>
                      <a:pt x="679" y="158"/>
                    </a:lnTo>
                    <a:lnTo>
                      <a:pt x="687" y="156"/>
                    </a:lnTo>
                    <a:lnTo>
                      <a:pt x="722" y="162"/>
                    </a:lnTo>
                    <a:lnTo>
                      <a:pt x="764" y="189"/>
                    </a:lnTo>
                    <a:lnTo>
                      <a:pt x="794" y="194"/>
                    </a:lnTo>
                    <a:lnTo>
                      <a:pt x="801" y="185"/>
                    </a:lnTo>
                    <a:lnTo>
                      <a:pt x="797" y="170"/>
                    </a:lnTo>
                    <a:lnTo>
                      <a:pt x="810" y="176"/>
                    </a:lnTo>
                    <a:lnTo>
                      <a:pt x="838" y="178"/>
                    </a:lnTo>
                    <a:lnTo>
                      <a:pt x="846" y="165"/>
                    </a:lnTo>
                    <a:lnTo>
                      <a:pt x="845" y="155"/>
                    </a:lnTo>
                    <a:lnTo>
                      <a:pt x="850" y="157"/>
                    </a:lnTo>
                    <a:lnTo>
                      <a:pt x="855" y="146"/>
                    </a:lnTo>
                    <a:lnTo>
                      <a:pt x="861" y="160"/>
                    </a:lnTo>
                    <a:lnTo>
                      <a:pt x="876" y="156"/>
                    </a:lnTo>
                    <a:lnTo>
                      <a:pt x="881" y="140"/>
                    </a:lnTo>
                    <a:lnTo>
                      <a:pt x="880" y="125"/>
                    </a:lnTo>
                    <a:lnTo>
                      <a:pt x="873" y="106"/>
                    </a:lnTo>
                    <a:lnTo>
                      <a:pt x="871" y="91"/>
                    </a:lnTo>
                    <a:lnTo>
                      <a:pt x="813" y="80"/>
                    </a:lnTo>
                    <a:lnTo>
                      <a:pt x="817" y="66"/>
                    </a:lnTo>
                    <a:lnTo>
                      <a:pt x="834" y="61"/>
                    </a:lnTo>
                    <a:lnTo>
                      <a:pt x="856" y="74"/>
                    </a:lnTo>
                    <a:lnTo>
                      <a:pt x="884" y="79"/>
                    </a:lnTo>
                    <a:lnTo>
                      <a:pt x="882" y="91"/>
                    </a:lnTo>
                    <a:lnTo>
                      <a:pt x="884" y="103"/>
                    </a:lnTo>
                    <a:lnTo>
                      <a:pt x="899" y="112"/>
                    </a:lnTo>
                    <a:lnTo>
                      <a:pt x="914" y="111"/>
                    </a:lnTo>
                    <a:lnTo>
                      <a:pt x="914" y="115"/>
                    </a:lnTo>
                    <a:lnTo>
                      <a:pt x="937" y="108"/>
                    </a:lnTo>
                    <a:lnTo>
                      <a:pt x="961" y="109"/>
                    </a:lnTo>
                    <a:lnTo>
                      <a:pt x="969" y="101"/>
                    </a:lnTo>
                    <a:lnTo>
                      <a:pt x="982" y="98"/>
                    </a:lnTo>
                    <a:lnTo>
                      <a:pt x="1004" y="59"/>
                    </a:lnTo>
                    <a:lnTo>
                      <a:pt x="995" y="54"/>
                    </a:lnTo>
                    <a:lnTo>
                      <a:pt x="978" y="58"/>
                    </a:lnTo>
                    <a:lnTo>
                      <a:pt x="980" y="44"/>
                    </a:lnTo>
                    <a:lnTo>
                      <a:pt x="990" y="29"/>
                    </a:lnTo>
                    <a:lnTo>
                      <a:pt x="1011" y="21"/>
                    </a:lnTo>
                    <a:lnTo>
                      <a:pt x="1015" y="12"/>
                    </a:lnTo>
                    <a:lnTo>
                      <a:pt x="1028" y="0"/>
                    </a:lnTo>
                    <a:lnTo>
                      <a:pt x="393" y="0"/>
                    </a:lnTo>
                    <a:lnTo>
                      <a:pt x="394" y="1"/>
                    </a:lnTo>
                    <a:lnTo>
                      <a:pt x="440" y="28"/>
                    </a:lnTo>
                    <a:lnTo>
                      <a:pt x="439" y="33"/>
                    </a:lnTo>
                    <a:lnTo>
                      <a:pt x="426" y="41"/>
                    </a:lnTo>
                    <a:lnTo>
                      <a:pt x="430" y="48"/>
                    </a:lnTo>
                    <a:lnTo>
                      <a:pt x="432" y="72"/>
                    </a:lnTo>
                    <a:lnTo>
                      <a:pt x="432" y="87"/>
                    </a:lnTo>
                    <a:lnTo>
                      <a:pt x="437" y="87"/>
                    </a:lnTo>
                    <a:lnTo>
                      <a:pt x="437" y="92"/>
                    </a:lnTo>
                    <a:lnTo>
                      <a:pt x="441" y="102"/>
                    </a:lnTo>
                    <a:lnTo>
                      <a:pt x="462" y="108"/>
                    </a:lnTo>
                    <a:lnTo>
                      <a:pt x="479" y="123"/>
                    </a:lnTo>
                    <a:lnTo>
                      <a:pt x="515" y="107"/>
                    </a:lnTo>
                    <a:lnTo>
                      <a:pt x="526" y="107"/>
                    </a:lnTo>
                    <a:lnTo>
                      <a:pt x="527" y="113"/>
                    </a:lnTo>
                    <a:lnTo>
                      <a:pt x="525" y="120"/>
                    </a:lnTo>
                    <a:lnTo>
                      <a:pt x="513" y="120"/>
                    </a:lnTo>
                    <a:lnTo>
                      <a:pt x="482" y="136"/>
                    </a:lnTo>
                    <a:lnTo>
                      <a:pt x="478" y="142"/>
                    </a:lnTo>
                    <a:lnTo>
                      <a:pt x="478" y="149"/>
                    </a:lnTo>
                    <a:lnTo>
                      <a:pt x="480" y="154"/>
                    </a:lnTo>
                    <a:lnTo>
                      <a:pt x="479" y="155"/>
                    </a:lnTo>
                    <a:lnTo>
                      <a:pt x="445" y="130"/>
                    </a:lnTo>
                    <a:lnTo>
                      <a:pt x="432" y="129"/>
                    </a:lnTo>
                    <a:lnTo>
                      <a:pt x="423" y="139"/>
                    </a:lnTo>
                    <a:lnTo>
                      <a:pt x="421" y="111"/>
                    </a:lnTo>
                    <a:lnTo>
                      <a:pt x="415" y="111"/>
                    </a:lnTo>
                    <a:lnTo>
                      <a:pt x="412" y="102"/>
                    </a:lnTo>
                    <a:lnTo>
                      <a:pt x="410" y="87"/>
                    </a:lnTo>
                    <a:lnTo>
                      <a:pt x="405" y="82"/>
                    </a:lnTo>
                    <a:lnTo>
                      <a:pt x="405" y="68"/>
                    </a:lnTo>
                    <a:lnTo>
                      <a:pt x="357" y="0"/>
                    </a:lnTo>
                    <a:lnTo>
                      <a:pt x="183" y="0"/>
                    </a:lnTo>
                    <a:lnTo>
                      <a:pt x="220" y="14"/>
                    </a:lnTo>
                    <a:lnTo>
                      <a:pt x="231" y="23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22" name="Freeform 309"/>
              <p:cNvSpPr>
                <a:spLocks noChangeAspect="1"/>
              </p:cNvSpPr>
              <p:nvPr/>
            </p:nvSpPr>
            <p:spPr bwMode="gray">
              <a:xfrm>
                <a:off x="1564" y="1153"/>
                <a:ext cx="6" cy="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21"/>
                  </a:cxn>
                  <a:cxn ang="0">
                    <a:pos x="30" y="30"/>
                  </a:cxn>
                  <a:cxn ang="0">
                    <a:pos x="3" y="0"/>
                  </a:cxn>
                  <a:cxn ang="0">
                    <a:pos x="0" y="16"/>
                  </a:cxn>
                </a:cxnLst>
                <a:rect l="0" t="0" r="r" b="b"/>
                <a:pathLst>
                  <a:path w="30" h="30">
                    <a:moveTo>
                      <a:pt x="0" y="16"/>
                    </a:moveTo>
                    <a:lnTo>
                      <a:pt x="0" y="21"/>
                    </a:lnTo>
                    <a:lnTo>
                      <a:pt x="30" y="30"/>
                    </a:lnTo>
                    <a:lnTo>
                      <a:pt x="3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23" name="Freeform 310"/>
              <p:cNvSpPr>
                <a:spLocks noChangeAspect="1"/>
              </p:cNvSpPr>
              <p:nvPr/>
            </p:nvSpPr>
            <p:spPr bwMode="gray">
              <a:xfrm>
                <a:off x="1564" y="1147"/>
                <a:ext cx="1" cy="6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" y="31"/>
                  </a:cxn>
                  <a:cxn ang="0">
                    <a:pos x="7" y="27"/>
                  </a:cxn>
                  <a:cxn ang="0">
                    <a:pos x="5" y="11"/>
                  </a:cxn>
                </a:cxnLst>
                <a:rect l="0" t="0" r="r" b="b"/>
                <a:pathLst>
                  <a:path w="7" h="31">
                    <a:moveTo>
                      <a:pt x="5" y="11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" y="31"/>
                    </a:lnTo>
                    <a:lnTo>
                      <a:pt x="7" y="27"/>
                    </a:lnTo>
                    <a:lnTo>
                      <a:pt x="5" y="11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24" name="Freeform 311"/>
              <p:cNvSpPr>
                <a:spLocks noChangeAspect="1"/>
              </p:cNvSpPr>
              <p:nvPr/>
            </p:nvSpPr>
            <p:spPr bwMode="gray">
              <a:xfrm>
                <a:off x="1031" y="1408"/>
                <a:ext cx="17" cy="23"/>
              </a:xfrm>
              <a:custGeom>
                <a:avLst/>
                <a:gdLst/>
                <a:ahLst/>
                <a:cxnLst>
                  <a:cxn ang="0">
                    <a:pos x="16" y="58"/>
                  </a:cxn>
                  <a:cxn ang="0">
                    <a:pos x="22" y="61"/>
                  </a:cxn>
                  <a:cxn ang="0">
                    <a:pos x="25" y="56"/>
                  </a:cxn>
                  <a:cxn ang="0">
                    <a:pos x="19" y="46"/>
                  </a:cxn>
                  <a:cxn ang="0">
                    <a:pos x="24" y="46"/>
                  </a:cxn>
                  <a:cxn ang="0">
                    <a:pos x="30" y="52"/>
                  </a:cxn>
                  <a:cxn ang="0">
                    <a:pos x="35" y="47"/>
                  </a:cxn>
                  <a:cxn ang="0">
                    <a:pos x="38" y="52"/>
                  </a:cxn>
                  <a:cxn ang="0">
                    <a:pos x="46" y="46"/>
                  </a:cxn>
                  <a:cxn ang="0">
                    <a:pos x="47" y="37"/>
                  </a:cxn>
                  <a:cxn ang="0">
                    <a:pos x="43" y="41"/>
                  </a:cxn>
                  <a:cxn ang="0">
                    <a:pos x="38" y="37"/>
                  </a:cxn>
                  <a:cxn ang="0">
                    <a:pos x="43" y="32"/>
                  </a:cxn>
                  <a:cxn ang="0">
                    <a:pos x="48" y="19"/>
                  </a:cxn>
                  <a:cxn ang="0">
                    <a:pos x="44" y="11"/>
                  </a:cxn>
                  <a:cxn ang="0">
                    <a:pos x="43" y="3"/>
                  </a:cxn>
                  <a:cxn ang="0">
                    <a:pos x="47" y="0"/>
                  </a:cxn>
                  <a:cxn ang="0">
                    <a:pos x="47" y="10"/>
                  </a:cxn>
                  <a:cxn ang="0">
                    <a:pos x="58" y="18"/>
                  </a:cxn>
                  <a:cxn ang="0">
                    <a:pos x="57" y="26"/>
                  </a:cxn>
                  <a:cxn ang="0">
                    <a:pos x="60" y="32"/>
                  </a:cxn>
                  <a:cxn ang="0">
                    <a:pos x="67" y="35"/>
                  </a:cxn>
                  <a:cxn ang="0">
                    <a:pos x="76" y="24"/>
                  </a:cxn>
                  <a:cxn ang="0">
                    <a:pos x="81" y="30"/>
                  </a:cxn>
                  <a:cxn ang="0">
                    <a:pos x="81" y="41"/>
                  </a:cxn>
                  <a:cxn ang="0">
                    <a:pos x="79" y="50"/>
                  </a:cxn>
                  <a:cxn ang="0">
                    <a:pos x="70" y="58"/>
                  </a:cxn>
                  <a:cxn ang="0">
                    <a:pos x="49" y="94"/>
                  </a:cxn>
                  <a:cxn ang="0">
                    <a:pos x="35" y="110"/>
                  </a:cxn>
                  <a:cxn ang="0">
                    <a:pos x="24" y="106"/>
                  </a:cxn>
                  <a:cxn ang="0">
                    <a:pos x="22" y="110"/>
                  </a:cxn>
                  <a:cxn ang="0">
                    <a:pos x="22" y="113"/>
                  </a:cxn>
                  <a:cxn ang="0">
                    <a:pos x="16" y="106"/>
                  </a:cxn>
                  <a:cxn ang="0">
                    <a:pos x="17" y="101"/>
                  </a:cxn>
                  <a:cxn ang="0">
                    <a:pos x="27" y="104"/>
                  </a:cxn>
                  <a:cxn ang="0">
                    <a:pos x="33" y="96"/>
                  </a:cxn>
                  <a:cxn ang="0">
                    <a:pos x="38" y="85"/>
                  </a:cxn>
                  <a:cxn ang="0">
                    <a:pos x="26" y="96"/>
                  </a:cxn>
                  <a:cxn ang="0">
                    <a:pos x="12" y="86"/>
                  </a:cxn>
                  <a:cxn ang="0">
                    <a:pos x="8" y="73"/>
                  </a:cxn>
                  <a:cxn ang="0">
                    <a:pos x="6" y="61"/>
                  </a:cxn>
                  <a:cxn ang="0">
                    <a:pos x="1" y="57"/>
                  </a:cxn>
                  <a:cxn ang="0">
                    <a:pos x="0" y="52"/>
                  </a:cxn>
                  <a:cxn ang="0">
                    <a:pos x="3" y="46"/>
                  </a:cxn>
                  <a:cxn ang="0">
                    <a:pos x="6" y="46"/>
                  </a:cxn>
                  <a:cxn ang="0">
                    <a:pos x="16" y="58"/>
                  </a:cxn>
                </a:cxnLst>
                <a:rect l="0" t="0" r="r" b="b"/>
                <a:pathLst>
                  <a:path w="81" h="113">
                    <a:moveTo>
                      <a:pt x="16" y="58"/>
                    </a:moveTo>
                    <a:lnTo>
                      <a:pt x="22" y="61"/>
                    </a:lnTo>
                    <a:lnTo>
                      <a:pt x="25" y="56"/>
                    </a:lnTo>
                    <a:lnTo>
                      <a:pt x="19" y="46"/>
                    </a:lnTo>
                    <a:lnTo>
                      <a:pt x="24" y="46"/>
                    </a:lnTo>
                    <a:lnTo>
                      <a:pt x="30" y="52"/>
                    </a:lnTo>
                    <a:lnTo>
                      <a:pt x="35" y="47"/>
                    </a:lnTo>
                    <a:lnTo>
                      <a:pt x="38" y="52"/>
                    </a:lnTo>
                    <a:lnTo>
                      <a:pt x="46" y="46"/>
                    </a:lnTo>
                    <a:lnTo>
                      <a:pt x="47" y="37"/>
                    </a:lnTo>
                    <a:lnTo>
                      <a:pt x="43" y="41"/>
                    </a:lnTo>
                    <a:lnTo>
                      <a:pt x="38" y="37"/>
                    </a:lnTo>
                    <a:lnTo>
                      <a:pt x="43" y="32"/>
                    </a:lnTo>
                    <a:lnTo>
                      <a:pt x="48" y="19"/>
                    </a:lnTo>
                    <a:lnTo>
                      <a:pt x="44" y="11"/>
                    </a:lnTo>
                    <a:lnTo>
                      <a:pt x="43" y="3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58" y="18"/>
                    </a:lnTo>
                    <a:lnTo>
                      <a:pt x="57" y="26"/>
                    </a:lnTo>
                    <a:lnTo>
                      <a:pt x="60" y="32"/>
                    </a:lnTo>
                    <a:lnTo>
                      <a:pt x="67" y="35"/>
                    </a:lnTo>
                    <a:lnTo>
                      <a:pt x="76" y="24"/>
                    </a:lnTo>
                    <a:lnTo>
                      <a:pt x="81" y="30"/>
                    </a:lnTo>
                    <a:lnTo>
                      <a:pt x="81" y="41"/>
                    </a:lnTo>
                    <a:lnTo>
                      <a:pt x="79" y="50"/>
                    </a:lnTo>
                    <a:lnTo>
                      <a:pt x="70" y="58"/>
                    </a:lnTo>
                    <a:lnTo>
                      <a:pt x="49" y="94"/>
                    </a:lnTo>
                    <a:lnTo>
                      <a:pt x="35" y="110"/>
                    </a:lnTo>
                    <a:lnTo>
                      <a:pt x="24" y="106"/>
                    </a:lnTo>
                    <a:lnTo>
                      <a:pt x="22" y="110"/>
                    </a:lnTo>
                    <a:lnTo>
                      <a:pt x="22" y="113"/>
                    </a:lnTo>
                    <a:lnTo>
                      <a:pt x="16" y="106"/>
                    </a:lnTo>
                    <a:lnTo>
                      <a:pt x="17" y="101"/>
                    </a:lnTo>
                    <a:lnTo>
                      <a:pt x="27" y="104"/>
                    </a:lnTo>
                    <a:lnTo>
                      <a:pt x="33" y="96"/>
                    </a:lnTo>
                    <a:lnTo>
                      <a:pt x="38" y="85"/>
                    </a:lnTo>
                    <a:lnTo>
                      <a:pt x="26" y="96"/>
                    </a:lnTo>
                    <a:lnTo>
                      <a:pt x="12" y="86"/>
                    </a:lnTo>
                    <a:lnTo>
                      <a:pt x="8" y="73"/>
                    </a:lnTo>
                    <a:lnTo>
                      <a:pt x="6" y="61"/>
                    </a:lnTo>
                    <a:lnTo>
                      <a:pt x="1" y="57"/>
                    </a:lnTo>
                    <a:lnTo>
                      <a:pt x="0" y="52"/>
                    </a:lnTo>
                    <a:lnTo>
                      <a:pt x="3" y="46"/>
                    </a:lnTo>
                    <a:lnTo>
                      <a:pt x="6" y="46"/>
                    </a:lnTo>
                    <a:lnTo>
                      <a:pt x="16" y="58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325" name="Freeform 312"/>
              <p:cNvSpPr>
                <a:spLocks noChangeAspect="1"/>
              </p:cNvSpPr>
              <p:nvPr/>
            </p:nvSpPr>
            <p:spPr bwMode="gray">
              <a:xfrm>
                <a:off x="1024" y="1423"/>
                <a:ext cx="11" cy="11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1" y="22"/>
                  </a:cxn>
                  <a:cxn ang="0">
                    <a:pos x="9" y="28"/>
                  </a:cxn>
                  <a:cxn ang="0">
                    <a:pos x="12" y="38"/>
                  </a:cxn>
                  <a:cxn ang="0">
                    <a:pos x="23" y="39"/>
                  </a:cxn>
                  <a:cxn ang="0">
                    <a:pos x="32" y="49"/>
                  </a:cxn>
                  <a:cxn ang="0">
                    <a:pos x="41" y="50"/>
                  </a:cxn>
                  <a:cxn ang="0">
                    <a:pos x="44" y="55"/>
                  </a:cxn>
                  <a:cxn ang="0">
                    <a:pos x="47" y="58"/>
                  </a:cxn>
                  <a:cxn ang="0">
                    <a:pos x="52" y="56"/>
                  </a:cxn>
                  <a:cxn ang="0">
                    <a:pos x="54" y="50"/>
                  </a:cxn>
                  <a:cxn ang="0">
                    <a:pos x="45" y="39"/>
                  </a:cxn>
                  <a:cxn ang="0">
                    <a:pos x="30" y="28"/>
                  </a:cxn>
                  <a:cxn ang="0">
                    <a:pos x="33" y="22"/>
                  </a:cxn>
                  <a:cxn ang="0">
                    <a:pos x="19" y="15"/>
                  </a:cxn>
                  <a:cxn ang="0">
                    <a:pos x="14" y="4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2" y="4"/>
                  </a:cxn>
                </a:cxnLst>
                <a:rect l="0" t="0" r="r" b="b"/>
                <a:pathLst>
                  <a:path w="54" h="58">
                    <a:moveTo>
                      <a:pt x="2" y="4"/>
                    </a:moveTo>
                    <a:lnTo>
                      <a:pt x="1" y="4"/>
                    </a:lnTo>
                    <a:lnTo>
                      <a:pt x="0" y="8"/>
                    </a:lnTo>
                    <a:lnTo>
                      <a:pt x="1" y="22"/>
                    </a:lnTo>
                    <a:lnTo>
                      <a:pt x="9" y="28"/>
                    </a:lnTo>
                    <a:lnTo>
                      <a:pt x="12" y="38"/>
                    </a:lnTo>
                    <a:lnTo>
                      <a:pt x="23" y="39"/>
                    </a:lnTo>
                    <a:lnTo>
                      <a:pt x="32" y="49"/>
                    </a:lnTo>
                    <a:lnTo>
                      <a:pt x="41" y="50"/>
                    </a:lnTo>
                    <a:lnTo>
                      <a:pt x="44" y="55"/>
                    </a:lnTo>
                    <a:lnTo>
                      <a:pt x="47" y="58"/>
                    </a:lnTo>
                    <a:lnTo>
                      <a:pt x="52" y="56"/>
                    </a:lnTo>
                    <a:lnTo>
                      <a:pt x="54" y="50"/>
                    </a:lnTo>
                    <a:lnTo>
                      <a:pt x="45" y="39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19" y="15"/>
                    </a:lnTo>
                    <a:lnTo>
                      <a:pt x="14" y="4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</p:grpSp>
        <p:sp>
          <p:nvSpPr>
            <p:cNvPr id="153" name="Freeform 313"/>
            <p:cNvSpPr>
              <a:spLocks noChangeAspect="1"/>
            </p:cNvSpPr>
            <p:nvPr/>
          </p:nvSpPr>
          <p:spPr bwMode="gray">
            <a:xfrm rot="21085610">
              <a:off x="1289491" y="3024507"/>
              <a:ext cx="10513" cy="5772"/>
            </a:xfrm>
            <a:custGeom>
              <a:avLst/>
              <a:gdLst/>
              <a:ahLst/>
              <a:cxnLst>
                <a:cxn ang="0">
                  <a:pos x="291" y="10"/>
                </a:cxn>
                <a:cxn ang="0">
                  <a:pos x="281" y="6"/>
                </a:cxn>
                <a:cxn ang="0">
                  <a:pos x="289" y="25"/>
                </a:cxn>
                <a:cxn ang="0">
                  <a:pos x="298" y="25"/>
                </a:cxn>
                <a:cxn ang="0">
                  <a:pos x="326" y="50"/>
                </a:cxn>
                <a:cxn ang="0">
                  <a:pos x="336" y="96"/>
                </a:cxn>
                <a:cxn ang="0">
                  <a:pos x="312" y="69"/>
                </a:cxn>
                <a:cxn ang="0">
                  <a:pos x="274" y="50"/>
                </a:cxn>
                <a:cxn ang="0">
                  <a:pos x="230" y="52"/>
                </a:cxn>
                <a:cxn ang="0">
                  <a:pos x="98" y="96"/>
                </a:cxn>
                <a:cxn ang="0">
                  <a:pos x="21" y="93"/>
                </a:cxn>
                <a:cxn ang="0">
                  <a:pos x="0" y="52"/>
                </a:cxn>
                <a:cxn ang="0">
                  <a:pos x="87" y="45"/>
                </a:cxn>
                <a:cxn ang="0">
                  <a:pos x="208" y="0"/>
                </a:cxn>
                <a:cxn ang="0">
                  <a:pos x="257" y="0"/>
                </a:cxn>
                <a:cxn ang="0">
                  <a:pos x="291" y="10"/>
                </a:cxn>
              </a:cxnLst>
              <a:rect l="0" t="0" r="r" b="b"/>
              <a:pathLst>
                <a:path w="336" h="96">
                  <a:moveTo>
                    <a:pt x="291" y="10"/>
                  </a:moveTo>
                  <a:lnTo>
                    <a:pt x="281" y="6"/>
                  </a:lnTo>
                  <a:lnTo>
                    <a:pt x="289" y="25"/>
                  </a:lnTo>
                  <a:lnTo>
                    <a:pt x="298" y="25"/>
                  </a:lnTo>
                  <a:lnTo>
                    <a:pt x="326" y="50"/>
                  </a:lnTo>
                  <a:lnTo>
                    <a:pt x="336" y="96"/>
                  </a:lnTo>
                  <a:lnTo>
                    <a:pt x="312" y="69"/>
                  </a:lnTo>
                  <a:lnTo>
                    <a:pt x="274" y="50"/>
                  </a:lnTo>
                  <a:lnTo>
                    <a:pt x="230" y="52"/>
                  </a:lnTo>
                  <a:lnTo>
                    <a:pt x="98" y="96"/>
                  </a:lnTo>
                  <a:lnTo>
                    <a:pt x="21" y="93"/>
                  </a:lnTo>
                  <a:lnTo>
                    <a:pt x="0" y="52"/>
                  </a:lnTo>
                  <a:lnTo>
                    <a:pt x="87" y="45"/>
                  </a:lnTo>
                  <a:lnTo>
                    <a:pt x="208" y="0"/>
                  </a:lnTo>
                  <a:lnTo>
                    <a:pt x="257" y="0"/>
                  </a:lnTo>
                  <a:lnTo>
                    <a:pt x="291" y="1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54" name="Freeform 314"/>
            <p:cNvSpPr>
              <a:spLocks noChangeAspect="1"/>
            </p:cNvSpPr>
            <p:nvPr/>
          </p:nvSpPr>
          <p:spPr bwMode="gray">
            <a:xfrm rot="21085610">
              <a:off x="1306574" y="3025950"/>
              <a:ext cx="1315" cy="14431"/>
            </a:xfrm>
            <a:custGeom>
              <a:avLst/>
              <a:gdLst/>
              <a:ahLst/>
              <a:cxnLst>
                <a:cxn ang="0">
                  <a:pos x="76" y="83"/>
                </a:cxn>
                <a:cxn ang="0">
                  <a:pos x="86" y="6"/>
                </a:cxn>
                <a:cxn ang="0">
                  <a:pos x="86" y="62"/>
                </a:cxn>
                <a:cxn ang="0">
                  <a:pos x="53" y="146"/>
                </a:cxn>
                <a:cxn ang="0">
                  <a:pos x="39" y="232"/>
                </a:cxn>
                <a:cxn ang="0">
                  <a:pos x="0" y="173"/>
                </a:cxn>
                <a:cxn ang="0">
                  <a:pos x="14" y="159"/>
                </a:cxn>
                <a:cxn ang="0">
                  <a:pos x="21" y="135"/>
                </a:cxn>
                <a:cxn ang="0">
                  <a:pos x="18" y="95"/>
                </a:cxn>
                <a:cxn ang="0">
                  <a:pos x="42" y="6"/>
                </a:cxn>
                <a:cxn ang="0">
                  <a:pos x="53" y="0"/>
                </a:cxn>
                <a:cxn ang="0">
                  <a:pos x="72" y="41"/>
                </a:cxn>
                <a:cxn ang="0">
                  <a:pos x="76" y="83"/>
                </a:cxn>
              </a:cxnLst>
              <a:rect l="0" t="0" r="r" b="b"/>
              <a:pathLst>
                <a:path w="86" h="232">
                  <a:moveTo>
                    <a:pt x="76" y="83"/>
                  </a:moveTo>
                  <a:lnTo>
                    <a:pt x="86" y="6"/>
                  </a:lnTo>
                  <a:lnTo>
                    <a:pt x="86" y="62"/>
                  </a:lnTo>
                  <a:lnTo>
                    <a:pt x="53" y="146"/>
                  </a:lnTo>
                  <a:lnTo>
                    <a:pt x="39" y="232"/>
                  </a:lnTo>
                  <a:lnTo>
                    <a:pt x="0" y="173"/>
                  </a:lnTo>
                  <a:lnTo>
                    <a:pt x="14" y="159"/>
                  </a:lnTo>
                  <a:lnTo>
                    <a:pt x="21" y="135"/>
                  </a:lnTo>
                  <a:lnTo>
                    <a:pt x="18" y="95"/>
                  </a:lnTo>
                  <a:lnTo>
                    <a:pt x="42" y="6"/>
                  </a:lnTo>
                  <a:lnTo>
                    <a:pt x="53" y="0"/>
                  </a:lnTo>
                  <a:lnTo>
                    <a:pt x="72" y="41"/>
                  </a:lnTo>
                  <a:lnTo>
                    <a:pt x="76" y="83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55" name="Freeform 315"/>
            <p:cNvSpPr>
              <a:spLocks noChangeAspect="1"/>
            </p:cNvSpPr>
            <p:nvPr/>
          </p:nvSpPr>
          <p:spPr bwMode="gray">
            <a:xfrm rot="21085610">
              <a:off x="1306574" y="3059140"/>
              <a:ext cx="2628" cy="1444"/>
            </a:xfrm>
            <a:custGeom>
              <a:avLst/>
              <a:gdLst/>
              <a:ahLst/>
              <a:cxnLst>
                <a:cxn ang="0">
                  <a:pos x="55" y="25"/>
                </a:cxn>
                <a:cxn ang="0">
                  <a:pos x="73" y="7"/>
                </a:cxn>
                <a:cxn ang="0">
                  <a:pos x="73" y="0"/>
                </a:cxn>
                <a:cxn ang="0">
                  <a:pos x="48" y="0"/>
                </a:cxn>
                <a:cxn ang="0">
                  <a:pos x="8" y="4"/>
                </a:cxn>
                <a:cxn ang="0">
                  <a:pos x="0" y="28"/>
                </a:cxn>
                <a:cxn ang="0">
                  <a:pos x="55" y="25"/>
                </a:cxn>
              </a:cxnLst>
              <a:rect l="0" t="0" r="r" b="b"/>
              <a:pathLst>
                <a:path w="73" h="28">
                  <a:moveTo>
                    <a:pt x="55" y="25"/>
                  </a:moveTo>
                  <a:lnTo>
                    <a:pt x="73" y="7"/>
                  </a:lnTo>
                  <a:lnTo>
                    <a:pt x="73" y="0"/>
                  </a:lnTo>
                  <a:lnTo>
                    <a:pt x="48" y="0"/>
                  </a:lnTo>
                  <a:lnTo>
                    <a:pt x="8" y="4"/>
                  </a:lnTo>
                  <a:lnTo>
                    <a:pt x="0" y="28"/>
                  </a:lnTo>
                  <a:lnTo>
                    <a:pt x="55" y="25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56" name="Freeform 316"/>
            <p:cNvSpPr>
              <a:spLocks noChangeAspect="1"/>
            </p:cNvSpPr>
            <p:nvPr/>
          </p:nvSpPr>
          <p:spPr bwMode="gray">
            <a:xfrm rot="21085610">
              <a:off x="1300004" y="3057697"/>
              <a:ext cx="5257" cy="17317"/>
            </a:xfrm>
            <a:custGeom>
              <a:avLst/>
              <a:gdLst/>
              <a:ahLst/>
              <a:cxnLst>
                <a:cxn ang="0">
                  <a:pos x="93" y="46"/>
                </a:cxn>
                <a:cxn ang="0">
                  <a:pos x="107" y="50"/>
                </a:cxn>
                <a:cxn ang="0">
                  <a:pos x="114" y="81"/>
                </a:cxn>
                <a:cxn ang="0">
                  <a:pos x="175" y="163"/>
                </a:cxn>
                <a:cxn ang="0">
                  <a:pos x="175" y="244"/>
                </a:cxn>
                <a:cxn ang="0">
                  <a:pos x="168" y="268"/>
                </a:cxn>
                <a:cxn ang="0">
                  <a:pos x="141" y="288"/>
                </a:cxn>
                <a:cxn ang="0">
                  <a:pos x="101" y="291"/>
                </a:cxn>
                <a:cxn ang="0">
                  <a:pos x="59" y="244"/>
                </a:cxn>
                <a:cxn ang="0">
                  <a:pos x="10" y="212"/>
                </a:cxn>
                <a:cxn ang="0">
                  <a:pos x="0" y="167"/>
                </a:cxn>
                <a:cxn ang="0">
                  <a:pos x="28" y="84"/>
                </a:cxn>
                <a:cxn ang="0">
                  <a:pos x="35" y="39"/>
                </a:cxn>
                <a:cxn ang="0">
                  <a:pos x="30" y="8"/>
                </a:cxn>
                <a:cxn ang="0">
                  <a:pos x="79" y="0"/>
                </a:cxn>
                <a:cxn ang="0">
                  <a:pos x="93" y="46"/>
                </a:cxn>
              </a:cxnLst>
              <a:rect l="0" t="0" r="r" b="b"/>
              <a:pathLst>
                <a:path w="175" h="291">
                  <a:moveTo>
                    <a:pt x="93" y="46"/>
                  </a:moveTo>
                  <a:lnTo>
                    <a:pt x="107" y="50"/>
                  </a:lnTo>
                  <a:lnTo>
                    <a:pt x="114" y="81"/>
                  </a:lnTo>
                  <a:lnTo>
                    <a:pt x="175" y="163"/>
                  </a:lnTo>
                  <a:lnTo>
                    <a:pt x="175" y="244"/>
                  </a:lnTo>
                  <a:lnTo>
                    <a:pt x="168" y="268"/>
                  </a:lnTo>
                  <a:lnTo>
                    <a:pt x="141" y="288"/>
                  </a:lnTo>
                  <a:lnTo>
                    <a:pt x="101" y="291"/>
                  </a:lnTo>
                  <a:lnTo>
                    <a:pt x="59" y="244"/>
                  </a:lnTo>
                  <a:lnTo>
                    <a:pt x="10" y="212"/>
                  </a:lnTo>
                  <a:lnTo>
                    <a:pt x="0" y="167"/>
                  </a:lnTo>
                  <a:lnTo>
                    <a:pt x="28" y="84"/>
                  </a:lnTo>
                  <a:lnTo>
                    <a:pt x="35" y="39"/>
                  </a:lnTo>
                  <a:lnTo>
                    <a:pt x="30" y="8"/>
                  </a:lnTo>
                  <a:lnTo>
                    <a:pt x="79" y="0"/>
                  </a:lnTo>
                  <a:lnTo>
                    <a:pt x="93" y="46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57" name="Freeform 317"/>
            <p:cNvSpPr>
              <a:spLocks noChangeAspect="1"/>
            </p:cNvSpPr>
            <p:nvPr/>
          </p:nvSpPr>
          <p:spPr bwMode="gray">
            <a:xfrm rot="21085610">
              <a:off x="1306574" y="3077900"/>
              <a:ext cx="1315" cy="8658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47" y="0"/>
                </a:cxn>
                <a:cxn ang="0">
                  <a:pos x="69" y="118"/>
                </a:cxn>
                <a:cxn ang="0">
                  <a:pos x="59" y="144"/>
                </a:cxn>
                <a:cxn ang="0">
                  <a:pos x="17" y="128"/>
                </a:cxn>
                <a:cxn ang="0">
                  <a:pos x="0" y="70"/>
                </a:cxn>
              </a:cxnLst>
              <a:rect l="0" t="0" r="r" b="b"/>
              <a:pathLst>
                <a:path w="69" h="144">
                  <a:moveTo>
                    <a:pt x="0" y="70"/>
                  </a:moveTo>
                  <a:lnTo>
                    <a:pt x="47" y="0"/>
                  </a:lnTo>
                  <a:lnTo>
                    <a:pt x="69" y="118"/>
                  </a:lnTo>
                  <a:lnTo>
                    <a:pt x="59" y="144"/>
                  </a:lnTo>
                  <a:lnTo>
                    <a:pt x="17" y="128"/>
                  </a:lnTo>
                  <a:lnTo>
                    <a:pt x="0" y="7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58" name="Freeform 318"/>
            <p:cNvSpPr>
              <a:spLocks noChangeAspect="1"/>
            </p:cNvSpPr>
            <p:nvPr/>
          </p:nvSpPr>
          <p:spPr bwMode="gray">
            <a:xfrm rot="21085610">
              <a:off x="1318402" y="3053368"/>
              <a:ext cx="1315" cy="11544"/>
            </a:xfrm>
            <a:custGeom>
              <a:avLst/>
              <a:gdLst/>
              <a:ahLst/>
              <a:cxnLst>
                <a:cxn ang="0">
                  <a:pos x="37" y="20"/>
                </a:cxn>
                <a:cxn ang="0">
                  <a:pos x="37" y="0"/>
                </a:cxn>
                <a:cxn ang="0">
                  <a:pos x="52" y="45"/>
                </a:cxn>
                <a:cxn ang="0">
                  <a:pos x="47" y="192"/>
                </a:cxn>
                <a:cxn ang="0">
                  <a:pos x="10" y="160"/>
                </a:cxn>
                <a:cxn ang="0">
                  <a:pos x="0" y="120"/>
                </a:cxn>
                <a:cxn ang="0">
                  <a:pos x="20" y="99"/>
                </a:cxn>
                <a:cxn ang="0">
                  <a:pos x="37" y="20"/>
                </a:cxn>
              </a:cxnLst>
              <a:rect l="0" t="0" r="r" b="b"/>
              <a:pathLst>
                <a:path w="52" h="192">
                  <a:moveTo>
                    <a:pt x="37" y="20"/>
                  </a:moveTo>
                  <a:lnTo>
                    <a:pt x="37" y="0"/>
                  </a:lnTo>
                  <a:lnTo>
                    <a:pt x="52" y="45"/>
                  </a:lnTo>
                  <a:lnTo>
                    <a:pt x="47" y="192"/>
                  </a:lnTo>
                  <a:lnTo>
                    <a:pt x="10" y="160"/>
                  </a:lnTo>
                  <a:lnTo>
                    <a:pt x="0" y="120"/>
                  </a:lnTo>
                  <a:lnTo>
                    <a:pt x="20" y="99"/>
                  </a:lnTo>
                  <a:lnTo>
                    <a:pt x="37" y="2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59" name="Freeform 319"/>
            <p:cNvSpPr>
              <a:spLocks noChangeAspect="1"/>
            </p:cNvSpPr>
            <p:nvPr/>
          </p:nvSpPr>
          <p:spPr bwMode="gray">
            <a:xfrm rot="21085610">
              <a:off x="1324972" y="3063469"/>
              <a:ext cx="3943" cy="12988"/>
            </a:xfrm>
            <a:custGeom>
              <a:avLst/>
              <a:gdLst/>
              <a:ahLst/>
              <a:cxnLst>
                <a:cxn ang="0">
                  <a:pos x="115" y="147"/>
                </a:cxn>
                <a:cxn ang="0">
                  <a:pos x="132" y="142"/>
                </a:cxn>
                <a:cxn ang="0">
                  <a:pos x="146" y="205"/>
                </a:cxn>
                <a:cxn ang="0">
                  <a:pos x="121" y="212"/>
                </a:cxn>
                <a:cxn ang="0">
                  <a:pos x="87" y="202"/>
                </a:cxn>
                <a:cxn ang="0">
                  <a:pos x="101" y="157"/>
                </a:cxn>
                <a:cxn ang="0">
                  <a:pos x="56" y="76"/>
                </a:cxn>
                <a:cxn ang="0">
                  <a:pos x="0" y="0"/>
                </a:cxn>
                <a:cxn ang="0">
                  <a:pos x="24" y="4"/>
                </a:cxn>
                <a:cxn ang="0">
                  <a:pos x="52" y="35"/>
                </a:cxn>
                <a:cxn ang="0">
                  <a:pos x="115" y="147"/>
                </a:cxn>
              </a:cxnLst>
              <a:rect l="0" t="0" r="r" b="b"/>
              <a:pathLst>
                <a:path w="146" h="212">
                  <a:moveTo>
                    <a:pt x="115" y="147"/>
                  </a:moveTo>
                  <a:lnTo>
                    <a:pt x="132" y="142"/>
                  </a:lnTo>
                  <a:lnTo>
                    <a:pt x="146" y="205"/>
                  </a:lnTo>
                  <a:lnTo>
                    <a:pt x="121" y="212"/>
                  </a:lnTo>
                  <a:lnTo>
                    <a:pt x="87" y="202"/>
                  </a:lnTo>
                  <a:lnTo>
                    <a:pt x="101" y="157"/>
                  </a:lnTo>
                  <a:lnTo>
                    <a:pt x="56" y="76"/>
                  </a:lnTo>
                  <a:lnTo>
                    <a:pt x="0" y="0"/>
                  </a:lnTo>
                  <a:lnTo>
                    <a:pt x="24" y="4"/>
                  </a:lnTo>
                  <a:lnTo>
                    <a:pt x="52" y="35"/>
                  </a:lnTo>
                  <a:lnTo>
                    <a:pt x="115" y="147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60" name="Freeform 320"/>
            <p:cNvSpPr>
              <a:spLocks noChangeAspect="1"/>
            </p:cNvSpPr>
            <p:nvPr/>
          </p:nvSpPr>
          <p:spPr bwMode="gray">
            <a:xfrm rot="21085610">
              <a:off x="1336799" y="3073570"/>
              <a:ext cx="2628" cy="288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" y="28"/>
                </a:cxn>
                <a:cxn ang="0">
                  <a:pos x="0" y="55"/>
                </a:cxn>
                <a:cxn ang="0">
                  <a:pos x="35" y="52"/>
                </a:cxn>
                <a:cxn ang="0">
                  <a:pos x="52" y="0"/>
                </a:cxn>
                <a:cxn ang="0">
                  <a:pos x="20" y="0"/>
                </a:cxn>
              </a:cxnLst>
              <a:rect l="0" t="0" r="r" b="b"/>
              <a:pathLst>
                <a:path w="52" h="55">
                  <a:moveTo>
                    <a:pt x="20" y="0"/>
                  </a:moveTo>
                  <a:lnTo>
                    <a:pt x="3" y="28"/>
                  </a:lnTo>
                  <a:lnTo>
                    <a:pt x="0" y="55"/>
                  </a:lnTo>
                  <a:lnTo>
                    <a:pt x="35" y="52"/>
                  </a:lnTo>
                  <a:lnTo>
                    <a:pt x="52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61" name="Freeform 321"/>
            <p:cNvSpPr>
              <a:spLocks noChangeAspect="1"/>
            </p:cNvSpPr>
            <p:nvPr/>
          </p:nvSpPr>
          <p:spPr bwMode="gray">
            <a:xfrm rot="21085610">
              <a:off x="1331543" y="3086558"/>
              <a:ext cx="3943" cy="144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7"/>
                </a:cxn>
                <a:cxn ang="0">
                  <a:pos x="37" y="105"/>
                </a:cxn>
                <a:cxn ang="0">
                  <a:pos x="55" y="135"/>
                </a:cxn>
                <a:cxn ang="0">
                  <a:pos x="93" y="149"/>
                </a:cxn>
                <a:cxn ang="0">
                  <a:pos x="117" y="204"/>
                </a:cxn>
                <a:cxn ang="0">
                  <a:pos x="117" y="232"/>
                </a:cxn>
                <a:cxn ang="0">
                  <a:pos x="96" y="191"/>
                </a:cxn>
                <a:cxn ang="0">
                  <a:pos x="52" y="162"/>
                </a:cxn>
                <a:cxn ang="0">
                  <a:pos x="35" y="118"/>
                </a:cxn>
                <a:cxn ang="0">
                  <a:pos x="24" y="44"/>
                </a:cxn>
                <a:cxn ang="0">
                  <a:pos x="0" y="0"/>
                </a:cxn>
              </a:cxnLst>
              <a:rect l="0" t="0" r="r" b="b"/>
              <a:pathLst>
                <a:path w="117" h="232">
                  <a:moveTo>
                    <a:pt x="0" y="0"/>
                  </a:moveTo>
                  <a:lnTo>
                    <a:pt x="10" y="17"/>
                  </a:lnTo>
                  <a:lnTo>
                    <a:pt x="37" y="105"/>
                  </a:lnTo>
                  <a:lnTo>
                    <a:pt x="55" y="135"/>
                  </a:lnTo>
                  <a:lnTo>
                    <a:pt x="93" y="149"/>
                  </a:lnTo>
                  <a:lnTo>
                    <a:pt x="117" y="204"/>
                  </a:lnTo>
                  <a:lnTo>
                    <a:pt x="117" y="232"/>
                  </a:lnTo>
                  <a:lnTo>
                    <a:pt x="96" y="191"/>
                  </a:lnTo>
                  <a:lnTo>
                    <a:pt x="52" y="162"/>
                  </a:lnTo>
                  <a:lnTo>
                    <a:pt x="35" y="118"/>
                  </a:lnTo>
                  <a:lnTo>
                    <a:pt x="24" y="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62" name="Freeform 322"/>
            <p:cNvSpPr>
              <a:spLocks noChangeAspect="1"/>
            </p:cNvSpPr>
            <p:nvPr/>
          </p:nvSpPr>
          <p:spPr bwMode="gray">
            <a:xfrm rot="21085610">
              <a:off x="1343370" y="3099545"/>
              <a:ext cx="3943" cy="12988"/>
            </a:xfrm>
            <a:custGeom>
              <a:avLst/>
              <a:gdLst/>
              <a:ahLst/>
              <a:cxnLst>
                <a:cxn ang="0">
                  <a:pos x="101" y="73"/>
                </a:cxn>
                <a:cxn ang="0">
                  <a:pos x="101" y="48"/>
                </a:cxn>
                <a:cxn ang="0">
                  <a:pos x="101" y="56"/>
                </a:cxn>
                <a:cxn ang="0">
                  <a:pos x="90" y="48"/>
                </a:cxn>
                <a:cxn ang="0">
                  <a:pos x="31" y="48"/>
                </a:cxn>
                <a:cxn ang="0">
                  <a:pos x="4" y="27"/>
                </a:cxn>
                <a:cxn ang="0">
                  <a:pos x="0" y="14"/>
                </a:cxn>
                <a:cxn ang="0">
                  <a:pos x="11" y="0"/>
                </a:cxn>
                <a:cxn ang="0">
                  <a:pos x="46" y="14"/>
                </a:cxn>
                <a:cxn ang="0">
                  <a:pos x="83" y="41"/>
                </a:cxn>
                <a:cxn ang="0">
                  <a:pos x="125" y="41"/>
                </a:cxn>
                <a:cxn ang="0">
                  <a:pos x="145" y="61"/>
                </a:cxn>
                <a:cxn ang="0">
                  <a:pos x="149" y="113"/>
                </a:cxn>
                <a:cxn ang="0">
                  <a:pos x="103" y="172"/>
                </a:cxn>
                <a:cxn ang="0">
                  <a:pos x="49" y="218"/>
                </a:cxn>
                <a:cxn ang="0">
                  <a:pos x="35" y="182"/>
                </a:cxn>
                <a:cxn ang="0">
                  <a:pos x="111" y="100"/>
                </a:cxn>
                <a:cxn ang="0">
                  <a:pos x="101" y="73"/>
                </a:cxn>
              </a:cxnLst>
              <a:rect l="0" t="0" r="r" b="b"/>
              <a:pathLst>
                <a:path w="149" h="218">
                  <a:moveTo>
                    <a:pt x="101" y="73"/>
                  </a:moveTo>
                  <a:lnTo>
                    <a:pt x="101" y="48"/>
                  </a:lnTo>
                  <a:lnTo>
                    <a:pt x="101" y="56"/>
                  </a:lnTo>
                  <a:lnTo>
                    <a:pt x="90" y="48"/>
                  </a:lnTo>
                  <a:lnTo>
                    <a:pt x="31" y="48"/>
                  </a:lnTo>
                  <a:lnTo>
                    <a:pt x="4" y="27"/>
                  </a:lnTo>
                  <a:lnTo>
                    <a:pt x="0" y="14"/>
                  </a:lnTo>
                  <a:lnTo>
                    <a:pt x="11" y="0"/>
                  </a:lnTo>
                  <a:lnTo>
                    <a:pt x="46" y="14"/>
                  </a:lnTo>
                  <a:lnTo>
                    <a:pt x="83" y="41"/>
                  </a:lnTo>
                  <a:lnTo>
                    <a:pt x="125" y="41"/>
                  </a:lnTo>
                  <a:lnTo>
                    <a:pt x="145" y="61"/>
                  </a:lnTo>
                  <a:lnTo>
                    <a:pt x="149" y="113"/>
                  </a:lnTo>
                  <a:lnTo>
                    <a:pt x="103" y="172"/>
                  </a:lnTo>
                  <a:lnTo>
                    <a:pt x="49" y="218"/>
                  </a:lnTo>
                  <a:lnTo>
                    <a:pt x="35" y="182"/>
                  </a:lnTo>
                  <a:lnTo>
                    <a:pt x="111" y="100"/>
                  </a:lnTo>
                  <a:lnTo>
                    <a:pt x="101" y="73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63" name="Freeform 323"/>
            <p:cNvSpPr>
              <a:spLocks noChangeAspect="1"/>
            </p:cNvSpPr>
            <p:nvPr/>
          </p:nvSpPr>
          <p:spPr bwMode="gray">
            <a:xfrm rot="21085610">
              <a:off x="1353883" y="3108204"/>
              <a:ext cx="3943" cy="1444"/>
            </a:xfrm>
            <a:custGeom>
              <a:avLst/>
              <a:gdLst/>
              <a:ahLst/>
              <a:cxnLst>
                <a:cxn ang="0">
                  <a:pos x="118" y="34"/>
                </a:cxn>
                <a:cxn ang="0">
                  <a:pos x="100" y="3"/>
                </a:cxn>
                <a:cxn ang="0">
                  <a:pos x="56" y="0"/>
                </a:cxn>
                <a:cxn ang="0">
                  <a:pos x="0" y="24"/>
                </a:cxn>
                <a:cxn ang="0">
                  <a:pos x="52" y="17"/>
                </a:cxn>
                <a:cxn ang="0">
                  <a:pos x="90" y="34"/>
                </a:cxn>
                <a:cxn ang="0">
                  <a:pos x="118" y="34"/>
                </a:cxn>
              </a:cxnLst>
              <a:rect l="0" t="0" r="r" b="b"/>
              <a:pathLst>
                <a:path w="118" h="34">
                  <a:moveTo>
                    <a:pt x="118" y="34"/>
                  </a:moveTo>
                  <a:lnTo>
                    <a:pt x="100" y="3"/>
                  </a:lnTo>
                  <a:lnTo>
                    <a:pt x="56" y="0"/>
                  </a:lnTo>
                  <a:lnTo>
                    <a:pt x="0" y="24"/>
                  </a:lnTo>
                  <a:lnTo>
                    <a:pt x="52" y="17"/>
                  </a:lnTo>
                  <a:lnTo>
                    <a:pt x="90" y="34"/>
                  </a:lnTo>
                  <a:lnTo>
                    <a:pt x="118" y="34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64" name="Freeform 324"/>
            <p:cNvSpPr>
              <a:spLocks noChangeAspect="1"/>
            </p:cNvSpPr>
            <p:nvPr/>
          </p:nvSpPr>
          <p:spPr bwMode="gray">
            <a:xfrm rot="21085610">
              <a:off x="1363082" y="3113976"/>
              <a:ext cx="7885" cy="5772"/>
            </a:xfrm>
            <a:custGeom>
              <a:avLst/>
              <a:gdLst/>
              <a:ahLst/>
              <a:cxnLst>
                <a:cxn ang="0">
                  <a:pos x="48" y="19"/>
                </a:cxn>
                <a:cxn ang="0">
                  <a:pos x="86" y="0"/>
                </a:cxn>
                <a:cxn ang="0">
                  <a:pos x="114" y="25"/>
                </a:cxn>
                <a:cxn ang="0">
                  <a:pos x="192" y="61"/>
                </a:cxn>
                <a:cxn ang="0">
                  <a:pos x="241" y="92"/>
                </a:cxn>
                <a:cxn ang="0">
                  <a:pos x="248" y="103"/>
                </a:cxn>
                <a:cxn ang="0">
                  <a:pos x="210" y="98"/>
                </a:cxn>
                <a:cxn ang="0">
                  <a:pos x="148" y="52"/>
                </a:cxn>
                <a:cxn ang="0">
                  <a:pos x="100" y="34"/>
                </a:cxn>
                <a:cxn ang="0">
                  <a:pos x="41" y="73"/>
                </a:cxn>
                <a:cxn ang="0">
                  <a:pos x="0" y="76"/>
                </a:cxn>
                <a:cxn ang="0">
                  <a:pos x="13" y="48"/>
                </a:cxn>
                <a:cxn ang="0">
                  <a:pos x="48" y="19"/>
                </a:cxn>
              </a:cxnLst>
              <a:rect l="0" t="0" r="r" b="b"/>
              <a:pathLst>
                <a:path w="248" h="103">
                  <a:moveTo>
                    <a:pt x="48" y="19"/>
                  </a:moveTo>
                  <a:lnTo>
                    <a:pt x="86" y="0"/>
                  </a:lnTo>
                  <a:lnTo>
                    <a:pt x="114" y="25"/>
                  </a:lnTo>
                  <a:lnTo>
                    <a:pt x="192" y="61"/>
                  </a:lnTo>
                  <a:lnTo>
                    <a:pt x="241" y="92"/>
                  </a:lnTo>
                  <a:lnTo>
                    <a:pt x="248" y="103"/>
                  </a:lnTo>
                  <a:lnTo>
                    <a:pt x="210" y="98"/>
                  </a:lnTo>
                  <a:lnTo>
                    <a:pt x="148" y="52"/>
                  </a:lnTo>
                  <a:lnTo>
                    <a:pt x="100" y="34"/>
                  </a:lnTo>
                  <a:lnTo>
                    <a:pt x="41" y="73"/>
                  </a:lnTo>
                  <a:lnTo>
                    <a:pt x="0" y="76"/>
                  </a:lnTo>
                  <a:lnTo>
                    <a:pt x="13" y="48"/>
                  </a:lnTo>
                  <a:lnTo>
                    <a:pt x="48" y="19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65" name="Freeform 325"/>
            <p:cNvSpPr>
              <a:spLocks noChangeAspect="1"/>
            </p:cNvSpPr>
            <p:nvPr/>
          </p:nvSpPr>
          <p:spPr bwMode="gray">
            <a:xfrm rot="21085610">
              <a:off x="1352569" y="3129850"/>
              <a:ext cx="5257" cy="8658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184" y="0"/>
                </a:cxn>
                <a:cxn ang="0">
                  <a:pos x="184" y="56"/>
                </a:cxn>
                <a:cxn ang="0">
                  <a:pos x="175" y="104"/>
                </a:cxn>
                <a:cxn ang="0">
                  <a:pos x="132" y="132"/>
                </a:cxn>
                <a:cxn ang="0">
                  <a:pos x="0" y="146"/>
                </a:cxn>
                <a:cxn ang="0">
                  <a:pos x="4" y="76"/>
                </a:cxn>
                <a:cxn ang="0">
                  <a:pos x="62" y="49"/>
                </a:cxn>
                <a:cxn ang="0">
                  <a:pos x="114" y="67"/>
                </a:cxn>
                <a:cxn ang="0">
                  <a:pos x="192" y="0"/>
                </a:cxn>
              </a:cxnLst>
              <a:rect l="0" t="0" r="r" b="b"/>
              <a:pathLst>
                <a:path w="192" h="146">
                  <a:moveTo>
                    <a:pt x="192" y="0"/>
                  </a:moveTo>
                  <a:lnTo>
                    <a:pt x="184" y="0"/>
                  </a:lnTo>
                  <a:lnTo>
                    <a:pt x="184" y="56"/>
                  </a:lnTo>
                  <a:lnTo>
                    <a:pt x="175" y="104"/>
                  </a:lnTo>
                  <a:lnTo>
                    <a:pt x="132" y="132"/>
                  </a:lnTo>
                  <a:lnTo>
                    <a:pt x="0" y="146"/>
                  </a:lnTo>
                  <a:lnTo>
                    <a:pt x="4" y="76"/>
                  </a:lnTo>
                  <a:lnTo>
                    <a:pt x="62" y="49"/>
                  </a:lnTo>
                  <a:lnTo>
                    <a:pt x="114" y="67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66" name="Freeform 326"/>
            <p:cNvSpPr>
              <a:spLocks noChangeAspect="1"/>
            </p:cNvSpPr>
            <p:nvPr/>
          </p:nvSpPr>
          <p:spPr bwMode="gray">
            <a:xfrm rot="21085610">
              <a:off x="1305260" y="3076456"/>
              <a:ext cx="2628" cy="433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55"/>
                </a:cxn>
                <a:cxn ang="0">
                  <a:pos x="4" y="80"/>
                </a:cxn>
                <a:cxn ang="0">
                  <a:pos x="42" y="57"/>
                </a:cxn>
                <a:cxn ang="0">
                  <a:pos x="70" y="9"/>
                </a:cxn>
                <a:cxn ang="0">
                  <a:pos x="42" y="0"/>
                </a:cxn>
              </a:cxnLst>
              <a:rect l="0" t="0" r="r" b="b"/>
              <a:pathLst>
                <a:path w="70" h="80">
                  <a:moveTo>
                    <a:pt x="42" y="0"/>
                  </a:moveTo>
                  <a:lnTo>
                    <a:pt x="0" y="55"/>
                  </a:lnTo>
                  <a:lnTo>
                    <a:pt x="4" y="80"/>
                  </a:lnTo>
                  <a:lnTo>
                    <a:pt x="42" y="57"/>
                  </a:lnTo>
                  <a:lnTo>
                    <a:pt x="70" y="9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67" name="Freeform 327"/>
            <p:cNvSpPr>
              <a:spLocks noChangeAspect="1"/>
            </p:cNvSpPr>
            <p:nvPr/>
          </p:nvSpPr>
          <p:spPr bwMode="gray">
            <a:xfrm rot="21085610">
              <a:off x="1278978" y="3062026"/>
              <a:ext cx="1315" cy="5772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57" y="0"/>
                </a:cxn>
                <a:cxn ang="0">
                  <a:pos x="0" y="79"/>
                </a:cxn>
                <a:cxn ang="0">
                  <a:pos x="7" y="93"/>
                </a:cxn>
                <a:cxn ang="0">
                  <a:pos x="72" y="7"/>
                </a:cxn>
              </a:cxnLst>
              <a:rect l="0" t="0" r="r" b="b"/>
              <a:pathLst>
                <a:path w="72" h="93">
                  <a:moveTo>
                    <a:pt x="72" y="7"/>
                  </a:moveTo>
                  <a:lnTo>
                    <a:pt x="57" y="0"/>
                  </a:lnTo>
                  <a:lnTo>
                    <a:pt x="0" y="79"/>
                  </a:lnTo>
                  <a:lnTo>
                    <a:pt x="7" y="93"/>
                  </a:lnTo>
                  <a:lnTo>
                    <a:pt x="72" y="7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68" name="Freeform 328"/>
            <p:cNvSpPr>
              <a:spLocks noChangeAspect="1"/>
            </p:cNvSpPr>
            <p:nvPr/>
          </p:nvSpPr>
          <p:spPr bwMode="gray">
            <a:xfrm rot="21085610">
              <a:off x="1276349" y="3069242"/>
              <a:ext cx="2628" cy="2886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0" y="26"/>
                </a:cxn>
                <a:cxn ang="0">
                  <a:pos x="4" y="36"/>
                </a:cxn>
                <a:cxn ang="0">
                  <a:pos x="53" y="18"/>
                </a:cxn>
                <a:cxn ang="0">
                  <a:pos x="56" y="0"/>
                </a:cxn>
              </a:cxnLst>
              <a:rect l="0" t="0" r="r" b="b"/>
              <a:pathLst>
                <a:path w="56" h="36">
                  <a:moveTo>
                    <a:pt x="56" y="0"/>
                  </a:moveTo>
                  <a:lnTo>
                    <a:pt x="0" y="26"/>
                  </a:lnTo>
                  <a:lnTo>
                    <a:pt x="4" y="36"/>
                  </a:lnTo>
                  <a:lnTo>
                    <a:pt x="53" y="18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69" name="Freeform 329"/>
            <p:cNvSpPr>
              <a:spLocks noChangeAspect="1"/>
            </p:cNvSpPr>
            <p:nvPr/>
          </p:nvSpPr>
          <p:spPr bwMode="gray">
            <a:xfrm rot="21085610">
              <a:off x="1268464" y="3072128"/>
              <a:ext cx="5257" cy="5772"/>
            </a:xfrm>
            <a:custGeom>
              <a:avLst/>
              <a:gdLst/>
              <a:ahLst/>
              <a:cxnLst>
                <a:cxn ang="0">
                  <a:pos x="152" y="40"/>
                </a:cxn>
                <a:cxn ang="0">
                  <a:pos x="109" y="36"/>
                </a:cxn>
                <a:cxn ang="0">
                  <a:pos x="44" y="67"/>
                </a:cxn>
                <a:cxn ang="0">
                  <a:pos x="0" y="70"/>
                </a:cxn>
                <a:cxn ang="0">
                  <a:pos x="9" y="50"/>
                </a:cxn>
                <a:cxn ang="0">
                  <a:pos x="59" y="36"/>
                </a:cxn>
                <a:cxn ang="0">
                  <a:pos x="119" y="0"/>
                </a:cxn>
                <a:cxn ang="0">
                  <a:pos x="155" y="9"/>
                </a:cxn>
                <a:cxn ang="0">
                  <a:pos x="152" y="40"/>
                </a:cxn>
              </a:cxnLst>
              <a:rect l="0" t="0" r="r" b="b"/>
              <a:pathLst>
                <a:path w="155" h="70">
                  <a:moveTo>
                    <a:pt x="152" y="40"/>
                  </a:moveTo>
                  <a:lnTo>
                    <a:pt x="109" y="36"/>
                  </a:lnTo>
                  <a:lnTo>
                    <a:pt x="44" y="67"/>
                  </a:lnTo>
                  <a:lnTo>
                    <a:pt x="0" y="70"/>
                  </a:lnTo>
                  <a:lnTo>
                    <a:pt x="9" y="50"/>
                  </a:lnTo>
                  <a:lnTo>
                    <a:pt x="59" y="36"/>
                  </a:lnTo>
                  <a:lnTo>
                    <a:pt x="119" y="0"/>
                  </a:lnTo>
                  <a:lnTo>
                    <a:pt x="155" y="9"/>
                  </a:lnTo>
                  <a:lnTo>
                    <a:pt x="152" y="4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70" name="Freeform 330"/>
            <p:cNvSpPr>
              <a:spLocks noChangeAspect="1"/>
            </p:cNvSpPr>
            <p:nvPr/>
          </p:nvSpPr>
          <p:spPr bwMode="gray">
            <a:xfrm rot="20552049">
              <a:off x="1303946" y="3196230"/>
              <a:ext cx="19712" cy="15874"/>
            </a:xfrm>
            <a:custGeom>
              <a:avLst/>
              <a:gdLst/>
              <a:ahLst/>
              <a:cxnLst>
                <a:cxn ang="0">
                  <a:pos x="373" y="31"/>
                </a:cxn>
                <a:cxn ang="0">
                  <a:pos x="397" y="35"/>
                </a:cxn>
                <a:cxn ang="0">
                  <a:pos x="450" y="63"/>
                </a:cxn>
                <a:cxn ang="0">
                  <a:pos x="483" y="101"/>
                </a:cxn>
                <a:cxn ang="0">
                  <a:pos x="600" y="104"/>
                </a:cxn>
                <a:cxn ang="0">
                  <a:pos x="642" y="212"/>
                </a:cxn>
                <a:cxn ang="0">
                  <a:pos x="588" y="222"/>
                </a:cxn>
                <a:cxn ang="0">
                  <a:pos x="504" y="197"/>
                </a:cxn>
                <a:cxn ang="0">
                  <a:pos x="442" y="222"/>
                </a:cxn>
                <a:cxn ang="0">
                  <a:pos x="390" y="222"/>
                </a:cxn>
                <a:cxn ang="0">
                  <a:pos x="369" y="260"/>
                </a:cxn>
                <a:cxn ang="0">
                  <a:pos x="304" y="256"/>
                </a:cxn>
                <a:cxn ang="0">
                  <a:pos x="273" y="228"/>
                </a:cxn>
                <a:cxn ang="0">
                  <a:pos x="194" y="222"/>
                </a:cxn>
                <a:cxn ang="0">
                  <a:pos x="101" y="135"/>
                </a:cxn>
                <a:cxn ang="0">
                  <a:pos x="39" y="115"/>
                </a:cxn>
                <a:cxn ang="0">
                  <a:pos x="0" y="73"/>
                </a:cxn>
                <a:cxn ang="0">
                  <a:pos x="10" y="44"/>
                </a:cxn>
                <a:cxn ang="0">
                  <a:pos x="138" y="0"/>
                </a:cxn>
                <a:cxn ang="0">
                  <a:pos x="194" y="4"/>
                </a:cxn>
                <a:cxn ang="0">
                  <a:pos x="279" y="21"/>
                </a:cxn>
                <a:cxn ang="0">
                  <a:pos x="373" y="31"/>
                </a:cxn>
              </a:cxnLst>
              <a:rect l="0" t="0" r="r" b="b"/>
              <a:pathLst>
                <a:path w="642" h="260">
                  <a:moveTo>
                    <a:pt x="373" y="31"/>
                  </a:moveTo>
                  <a:lnTo>
                    <a:pt x="397" y="35"/>
                  </a:lnTo>
                  <a:lnTo>
                    <a:pt x="450" y="63"/>
                  </a:lnTo>
                  <a:lnTo>
                    <a:pt x="483" y="101"/>
                  </a:lnTo>
                  <a:lnTo>
                    <a:pt x="600" y="104"/>
                  </a:lnTo>
                  <a:lnTo>
                    <a:pt x="642" y="212"/>
                  </a:lnTo>
                  <a:lnTo>
                    <a:pt x="588" y="222"/>
                  </a:lnTo>
                  <a:lnTo>
                    <a:pt x="504" y="197"/>
                  </a:lnTo>
                  <a:lnTo>
                    <a:pt x="442" y="222"/>
                  </a:lnTo>
                  <a:lnTo>
                    <a:pt x="390" y="222"/>
                  </a:lnTo>
                  <a:lnTo>
                    <a:pt x="369" y="260"/>
                  </a:lnTo>
                  <a:lnTo>
                    <a:pt x="304" y="256"/>
                  </a:lnTo>
                  <a:lnTo>
                    <a:pt x="273" y="228"/>
                  </a:lnTo>
                  <a:lnTo>
                    <a:pt x="194" y="222"/>
                  </a:lnTo>
                  <a:lnTo>
                    <a:pt x="101" y="135"/>
                  </a:lnTo>
                  <a:lnTo>
                    <a:pt x="39" y="115"/>
                  </a:lnTo>
                  <a:lnTo>
                    <a:pt x="0" y="73"/>
                  </a:lnTo>
                  <a:lnTo>
                    <a:pt x="10" y="44"/>
                  </a:lnTo>
                  <a:lnTo>
                    <a:pt x="138" y="0"/>
                  </a:lnTo>
                  <a:lnTo>
                    <a:pt x="194" y="4"/>
                  </a:lnTo>
                  <a:lnTo>
                    <a:pt x="279" y="21"/>
                  </a:lnTo>
                  <a:lnTo>
                    <a:pt x="373" y="31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71" name="Freeform 331"/>
            <p:cNvSpPr>
              <a:spLocks noChangeAspect="1"/>
            </p:cNvSpPr>
            <p:nvPr/>
          </p:nvSpPr>
          <p:spPr bwMode="gray">
            <a:xfrm rot="20552049">
              <a:off x="1357825" y="3144280"/>
              <a:ext cx="31539" cy="47621"/>
            </a:xfrm>
            <a:custGeom>
              <a:avLst/>
              <a:gdLst/>
              <a:ahLst/>
              <a:cxnLst>
                <a:cxn ang="0">
                  <a:pos x="25" y="17"/>
                </a:cxn>
                <a:cxn ang="0">
                  <a:pos x="119" y="0"/>
                </a:cxn>
                <a:cxn ang="0">
                  <a:pos x="338" y="4"/>
                </a:cxn>
                <a:cxn ang="0">
                  <a:pos x="512" y="76"/>
                </a:cxn>
                <a:cxn ang="0">
                  <a:pos x="614" y="110"/>
                </a:cxn>
                <a:cxn ang="0">
                  <a:pos x="643" y="181"/>
                </a:cxn>
                <a:cxn ang="0">
                  <a:pos x="805" y="193"/>
                </a:cxn>
                <a:cxn ang="0">
                  <a:pos x="825" y="227"/>
                </a:cxn>
                <a:cxn ang="0">
                  <a:pos x="728" y="244"/>
                </a:cxn>
                <a:cxn ang="0">
                  <a:pos x="796" y="294"/>
                </a:cxn>
                <a:cxn ang="0">
                  <a:pos x="977" y="336"/>
                </a:cxn>
                <a:cxn ang="0">
                  <a:pos x="1076" y="404"/>
                </a:cxn>
                <a:cxn ang="0">
                  <a:pos x="1080" y="462"/>
                </a:cxn>
                <a:cxn ang="0">
                  <a:pos x="1012" y="547"/>
                </a:cxn>
                <a:cxn ang="0">
                  <a:pos x="940" y="522"/>
                </a:cxn>
                <a:cxn ang="0">
                  <a:pos x="706" y="483"/>
                </a:cxn>
                <a:cxn ang="0">
                  <a:pos x="551" y="522"/>
                </a:cxn>
                <a:cxn ang="0">
                  <a:pos x="525" y="556"/>
                </a:cxn>
                <a:cxn ang="0">
                  <a:pos x="406" y="589"/>
                </a:cxn>
                <a:cxn ang="0">
                  <a:pos x="369" y="509"/>
                </a:cxn>
                <a:cxn ang="0">
                  <a:pos x="292" y="517"/>
                </a:cxn>
                <a:cxn ang="0">
                  <a:pos x="233" y="584"/>
                </a:cxn>
                <a:cxn ang="0">
                  <a:pos x="174" y="673"/>
                </a:cxn>
                <a:cxn ang="0">
                  <a:pos x="110" y="745"/>
                </a:cxn>
                <a:cxn ang="0">
                  <a:pos x="85" y="733"/>
                </a:cxn>
                <a:cxn ang="0">
                  <a:pos x="42" y="694"/>
                </a:cxn>
                <a:cxn ang="0">
                  <a:pos x="25" y="619"/>
                </a:cxn>
                <a:cxn ang="0">
                  <a:pos x="42" y="531"/>
                </a:cxn>
                <a:cxn ang="0">
                  <a:pos x="0" y="458"/>
                </a:cxn>
                <a:cxn ang="0">
                  <a:pos x="8" y="417"/>
                </a:cxn>
                <a:cxn ang="0">
                  <a:pos x="46" y="290"/>
                </a:cxn>
                <a:cxn ang="0">
                  <a:pos x="77" y="235"/>
                </a:cxn>
                <a:cxn ang="0">
                  <a:pos x="59" y="127"/>
                </a:cxn>
                <a:cxn ang="0">
                  <a:pos x="12" y="38"/>
                </a:cxn>
              </a:cxnLst>
              <a:rect l="0" t="0" r="r" b="b"/>
              <a:pathLst>
                <a:path w="1080" h="745">
                  <a:moveTo>
                    <a:pt x="17" y="29"/>
                  </a:moveTo>
                  <a:lnTo>
                    <a:pt x="25" y="17"/>
                  </a:lnTo>
                  <a:lnTo>
                    <a:pt x="51" y="0"/>
                  </a:lnTo>
                  <a:lnTo>
                    <a:pt x="119" y="0"/>
                  </a:lnTo>
                  <a:lnTo>
                    <a:pt x="183" y="9"/>
                  </a:lnTo>
                  <a:lnTo>
                    <a:pt x="338" y="4"/>
                  </a:lnTo>
                  <a:lnTo>
                    <a:pt x="423" y="29"/>
                  </a:lnTo>
                  <a:lnTo>
                    <a:pt x="512" y="76"/>
                  </a:lnTo>
                  <a:lnTo>
                    <a:pt x="589" y="84"/>
                  </a:lnTo>
                  <a:lnTo>
                    <a:pt x="614" y="110"/>
                  </a:lnTo>
                  <a:lnTo>
                    <a:pt x="632" y="169"/>
                  </a:lnTo>
                  <a:lnTo>
                    <a:pt x="643" y="181"/>
                  </a:lnTo>
                  <a:lnTo>
                    <a:pt x="699" y="193"/>
                  </a:lnTo>
                  <a:lnTo>
                    <a:pt x="805" y="193"/>
                  </a:lnTo>
                  <a:lnTo>
                    <a:pt x="822" y="203"/>
                  </a:lnTo>
                  <a:lnTo>
                    <a:pt x="825" y="227"/>
                  </a:lnTo>
                  <a:lnTo>
                    <a:pt x="779" y="244"/>
                  </a:lnTo>
                  <a:lnTo>
                    <a:pt x="728" y="244"/>
                  </a:lnTo>
                  <a:lnTo>
                    <a:pt x="723" y="269"/>
                  </a:lnTo>
                  <a:lnTo>
                    <a:pt x="796" y="294"/>
                  </a:lnTo>
                  <a:lnTo>
                    <a:pt x="944" y="298"/>
                  </a:lnTo>
                  <a:lnTo>
                    <a:pt x="977" y="336"/>
                  </a:lnTo>
                  <a:lnTo>
                    <a:pt x="1038" y="387"/>
                  </a:lnTo>
                  <a:lnTo>
                    <a:pt x="1076" y="404"/>
                  </a:lnTo>
                  <a:lnTo>
                    <a:pt x="1080" y="417"/>
                  </a:lnTo>
                  <a:lnTo>
                    <a:pt x="1080" y="462"/>
                  </a:lnTo>
                  <a:lnTo>
                    <a:pt x="1055" y="509"/>
                  </a:lnTo>
                  <a:lnTo>
                    <a:pt x="1012" y="547"/>
                  </a:lnTo>
                  <a:lnTo>
                    <a:pt x="969" y="547"/>
                  </a:lnTo>
                  <a:lnTo>
                    <a:pt x="940" y="522"/>
                  </a:lnTo>
                  <a:lnTo>
                    <a:pt x="872" y="496"/>
                  </a:lnTo>
                  <a:lnTo>
                    <a:pt x="706" y="483"/>
                  </a:lnTo>
                  <a:lnTo>
                    <a:pt x="589" y="500"/>
                  </a:lnTo>
                  <a:lnTo>
                    <a:pt x="551" y="522"/>
                  </a:lnTo>
                  <a:lnTo>
                    <a:pt x="538" y="547"/>
                  </a:lnTo>
                  <a:lnTo>
                    <a:pt x="525" y="556"/>
                  </a:lnTo>
                  <a:lnTo>
                    <a:pt x="474" y="576"/>
                  </a:lnTo>
                  <a:lnTo>
                    <a:pt x="406" y="589"/>
                  </a:lnTo>
                  <a:lnTo>
                    <a:pt x="369" y="522"/>
                  </a:lnTo>
                  <a:lnTo>
                    <a:pt x="369" y="509"/>
                  </a:lnTo>
                  <a:lnTo>
                    <a:pt x="322" y="504"/>
                  </a:lnTo>
                  <a:lnTo>
                    <a:pt x="292" y="517"/>
                  </a:lnTo>
                  <a:lnTo>
                    <a:pt x="271" y="534"/>
                  </a:lnTo>
                  <a:lnTo>
                    <a:pt x="233" y="584"/>
                  </a:lnTo>
                  <a:lnTo>
                    <a:pt x="191" y="656"/>
                  </a:lnTo>
                  <a:lnTo>
                    <a:pt x="174" y="673"/>
                  </a:lnTo>
                  <a:lnTo>
                    <a:pt x="170" y="690"/>
                  </a:lnTo>
                  <a:lnTo>
                    <a:pt x="110" y="745"/>
                  </a:lnTo>
                  <a:lnTo>
                    <a:pt x="88" y="745"/>
                  </a:lnTo>
                  <a:lnTo>
                    <a:pt x="85" y="733"/>
                  </a:lnTo>
                  <a:lnTo>
                    <a:pt x="46" y="702"/>
                  </a:lnTo>
                  <a:lnTo>
                    <a:pt x="42" y="694"/>
                  </a:lnTo>
                  <a:lnTo>
                    <a:pt x="42" y="640"/>
                  </a:lnTo>
                  <a:lnTo>
                    <a:pt x="25" y="619"/>
                  </a:lnTo>
                  <a:lnTo>
                    <a:pt x="34" y="606"/>
                  </a:lnTo>
                  <a:lnTo>
                    <a:pt x="42" y="531"/>
                  </a:lnTo>
                  <a:lnTo>
                    <a:pt x="34" y="496"/>
                  </a:lnTo>
                  <a:lnTo>
                    <a:pt x="0" y="458"/>
                  </a:lnTo>
                  <a:lnTo>
                    <a:pt x="0" y="434"/>
                  </a:lnTo>
                  <a:lnTo>
                    <a:pt x="8" y="417"/>
                  </a:lnTo>
                  <a:lnTo>
                    <a:pt x="51" y="384"/>
                  </a:lnTo>
                  <a:lnTo>
                    <a:pt x="46" y="290"/>
                  </a:lnTo>
                  <a:lnTo>
                    <a:pt x="68" y="269"/>
                  </a:lnTo>
                  <a:lnTo>
                    <a:pt x="77" y="235"/>
                  </a:lnTo>
                  <a:lnTo>
                    <a:pt x="51" y="206"/>
                  </a:lnTo>
                  <a:lnTo>
                    <a:pt x="59" y="127"/>
                  </a:lnTo>
                  <a:lnTo>
                    <a:pt x="46" y="80"/>
                  </a:lnTo>
                  <a:lnTo>
                    <a:pt x="12" y="38"/>
                  </a:lnTo>
                  <a:lnTo>
                    <a:pt x="17" y="29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72" name="Freeform 332"/>
            <p:cNvSpPr>
              <a:spLocks noChangeAspect="1"/>
            </p:cNvSpPr>
            <p:nvPr/>
          </p:nvSpPr>
          <p:spPr bwMode="gray">
            <a:xfrm rot="20552049">
              <a:off x="1452443" y="3173141"/>
              <a:ext cx="1315" cy="1444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1" y="4"/>
                </a:cxn>
                <a:cxn ang="0">
                  <a:pos x="0" y="28"/>
                </a:cxn>
                <a:cxn ang="0">
                  <a:pos x="4" y="48"/>
                </a:cxn>
                <a:cxn ang="0">
                  <a:pos x="24" y="53"/>
                </a:cxn>
                <a:cxn ang="0">
                  <a:pos x="52" y="34"/>
                </a:cxn>
                <a:cxn ang="0">
                  <a:pos x="56" y="22"/>
                </a:cxn>
                <a:cxn ang="0">
                  <a:pos x="18" y="0"/>
                </a:cxn>
              </a:cxnLst>
              <a:rect l="0" t="0" r="r" b="b"/>
              <a:pathLst>
                <a:path w="56" h="53">
                  <a:moveTo>
                    <a:pt x="18" y="0"/>
                  </a:moveTo>
                  <a:lnTo>
                    <a:pt x="11" y="4"/>
                  </a:lnTo>
                  <a:lnTo>
                    <a:pt x="0" y="28"/>
                  </a:lnTo>
                  <a:lnTo>
                    <a:pt x="4" y="48"/>
                  </a:lnTo>
                  <a:lnTo>
                    <a:pt x="24" y="53"/>
                  </a:lnTo>
                  <a:lnTo>
                    <a:pt x="52" y="34"/>
                  </a:lnTo>
                  <a:lnTo>
                    <a:pt x="56" y="2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73" name="Freeform 333"/>
            <p:cNvSpPr>
              <a:spLocks noChangeAspect="1"/>
            </p:cNvSpPr>
            <p:nvPr/>
          </p:nvSpPr>
          <p:spPr bwMode="gray">
            <a:xfrm rot="20552049">
              <a:off x="1470841" y="3212103"/>
              <a:ext cx="2628" cy="1010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" y="7"/>
                </a:cxn>
                <a:cxn ang="0">
                  <a:pos x="66" y="41"/>
                </a:cxn>
                <a:cxn ang="0">
                  <a:pos x="111" y="138"/>
                </a:cxn>
                <a:cxn ang="0">
                  <a:pos x="105" y="145"/>
                </a:cxn>
                <a:cxn ang="0">
                  <a:pos x="66" y="152"/>
                </a:cxn>
                <a:cxn ang="0">
                  <a:pos x="49" y="138"/>
                </a:cxn>
                <a:cxn ang="0">
                  <a:pos x="7" y="47"/>
                </a:cxn>
                <a:cxn ang="0">
                  <a:pos x="0" y="23"/>
                </a:cxn>
                <a:cxn ang="0">
                  <a:pos x="4" y="0"/>
                </a:cxn>
              </a:cxnLst>
              <a:rect l="0" t="0" r="r" b="b"/>
              <a:pathLst>
                <a:path w="111" h="152">
                  <a:moveTo>
                    <a:pt x="4" y="0"/>
                  </a:moveTo>
                  <a:lnTo>
                    <a:pt x="32" y="7"/>
                  </a:lnTo>
                  <a:lnTo>
                    <a:pt x="66" y="41"/>
                  </a:lnTo>
                  <a:lnTo>
                    <a:pt x="111" y="138"/>
                  </a:lnTo>
                  <a:lnTo>
                    <a:pt x="105" y="145"/>
                  </a:lnTo>
                  <a:lnTo>
                    <a:pt x="66" y="152"/>
                  </a:lnTo>
                  <a:lnTo>
                    <a:pt x="49" y="138"/>
                  </a:lnTo>
                  <a:lnTo>
                    <a:pt x="7" y="47"/>
                  </a:lnTo>
                  <a:lnTo>
                    <a:pt x="0" y="2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74" name="Freeform 334"/>
            <p:cNvSpPr>
              <a:spLocks noChangeAspect="1"/>
            </p:cNvSpPr>
            <p:nvPr/>
          </p:nvSpPr>
          <p:spPr bwMode="gray">
            <a:xfrm rot="20552049">
              <a:off x="1490553" y="3282813"/>
              <a:ext cx="2628" cy="4330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51" y="11"/>
                </a:cxn>
                <a:cxn ang="0">
                  <a:pos x="0" y="52"/>
                </a:cxn>
                <a:cxn ang="0">
                  <a:pos x="14" y="63"/>
                </a:cxn>
                <a:cxn ang="0">
                  <a:pos x="62" y="31"/>
                </a:cxn>
                <a:cxn ang="0">
                  <a:pos x="86" y="0"/>
                </a:cxn>
              </a:cxnLst>
              <a:rect l="0" t="0" r="r" b="b"/>
              <a:pathLst>
                <a:path w="86" h="63">
                  <a:moveTo>
                    <a:pt x="86" y="0"/>
                  </a:moveTo>
                  <a:lnTo>
                    <a:pt x="51" y="11"/>
                  </a:lnTo>
                  <a:lnTo>
                    <a:pt x="0" y="52"/>
                  </a:lnTo>
                  <a:lnTo>
                    <a:pt x="14" y="63"/>
                  </a:lnTo>
                  <a:lnTo>
                    <a:pt x="62" y="31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75" name="Freeform 335"/>
            <p:cNvSpPr>
              <a:spLocks noChangeAspect="1"/>
            </p:cNvSpPr>
            <p:nvPr/>
          </p:nvSpPr>
          <p:spPr bwMode="gray">
            <a:xfrm rot="20552049">
              <a:off x="1485296" y="3295800"/>
              <a:ext cx="7885" cy="14431"/>
            </a:xfrm>
            <a:custGeom>
              <a:avLst/>
              <a:gdLst/>
              <a:ahLst/>
              <a:cxnLst>
                <a:cxn ang="0">
                  <a:pos x="287" y="26"/>
                </a:cxn>
                <a:cxn ang="0">
                  <a:pos x="267" y="48"/>
                </a:cxn>
                <a:cxn ang="0">
                  <a:pos x="259" y="106"/>
                </a:cxn>
                <a:cxn ang="0">
                  <a:pos x="267" y="144"/>
                </a:cxn>
                <a:cxn ang="0">
                  <a:pos x="276" y="153"/>
                </a:cxn>
                <a:cxn ang="0">
                  <a:pos x="270" y="204"/>
                </a:cxn>
                <a:cxn ang="0">
                  <a:pos x="233" y="232"/>
                </a:cxn>
                <a:cxn ang="0">
                  <a:pos x="173" y="245"/>
                </a:cxn>
                <a:cxn ang="0">
                  <a:pos x="3" y="245"/>
                </a:cxn>
                <a:cxn ang="0">
                  <a:pos x="0" y="232"/>
                </a:cxn>
                <a:cxn ang="0">
                  <a:pos x="102" y="194"/>
                </a:cxn>
                <a:cxn ang="0">
                  <a:pos x="118" y="156"/>
                </a:cxn>
                <a:cxn ang="0">
                  <a:pos x="128" y="85"/>
                </a:cxn>
                <a:cxn ang="0">
                  <a:pos x="123" y="72"/>
                </a:cxn>
                <a:cxn ang="0">
                  <a:pos x="111" y="65"/>
                </a:cxn>
                <a:cxn ang="0">
                  <a:pos x="77" y="60"/>
                </a:cxn>
                <a:cxn ang="0">
                  <a:pos x="72" y="34"/>
                </a:cxn>
                <a:cxn ang="0">
                  <a:pos x="85" y="34"/>
                </a:cxn>
                <a:cxn ang="0">
                  <a:pos x="111" y="23"/>
                </a:cxn>
                <a:cxn ang="0">
                  <a:pos x="207" y="18"/>
                </a:cxn>
                <a:cxn ang="0">
                  <a:pos x="276" y="0"/>
                </a:cxn>
                <a:cxn ang="0">
                  <a:pos x="287" y="0"/>
                </a:cxn>
                <a:cxn ang="0">
                  <a:pos x="287" y="26"/>
                </a:cxn>
              </a:cxnLst>
              <a:rect l="0" t="0" r="r" b="b"/>
              <a:pathLst>
                <a:path w="287" h="245">
                  <a:moveTo>
                    <a:pt x="287" y="26"/>
                  </a:moveTo>
                  <a:lnTo>
                    <a:pt x="267" y="48"/>
                  </a:lnTo>
                  <a:lnTo>
                    <a:pt x="259" y="106"/>
                  </a:lnTo>
                  <a:lnTo>
                    <a:pt x="267" y="144"/>
                  </a:lnTo>
                  <a:lnTo>
                    <a:pt x="276" y="153"/>
                  </a:lnTo>
                  <a:lnTo>
                    <a:pt x="270" y="204"/>
                  </a:lnTo>
                  <a:lnTo>
                    <a:pt x="233" y="232"/>
                  </a:lnTo>
                  <a:lnTo>
                    <a:pt x="173" y="245"/>
                  </a:lnTo>
                  <a:lnTo>
                    <a:pt x="3" y="245"/>
                  </a:lnTo>
                  <a:lnTo>
                    <a:pt x="0" y="232"/>
                  </a:lnTo>
                  <a:lnTo>
                    <a:pt x="102" y="194"/>
                  </a:lnTo>
                  <a:lnTo>
                    <a:pt x="118" y="156"/>
                  </a:lnTo>
                  <a:lnTo>
                    <a:pt x="128" y="85"/>
                  </a:lnTo>
                  <a:lnTo>
                    <a:pt x="123" y="72"/>
                  </a:lnTo>
                  <a:lnTo>
                    <a:pt x="111" y="65"/>
                  </a:lnTo>
                  <a:lnTo>
                    <a:pt x="77" y="60"/>
                  </a:lnTo>
                  <a:lnTo>
                    <a:pt x="72" y="34"/>
                  </a:lnTo>
                  <a:lnTo>
                    <a:pt x="85" y="34"/>
                  </a:lnTo>
                  <a:lnTo>
                    <a:pt x="111" y="23"/>
                  </a:lnTo>
                  <a:lnTo>
                    <a:pt x="207" y="18"/>
                  </a:lnTo>
                  <a:lnTo>
                    <a:pt x="276" y="0"/>
                  </a:lnTo>
                  <a:lnTo>
                    <a:pt x="287" y="0"/>
                  </a:lnTo>
                  <a:lnTo>
                    <a:pt x="287" y="26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76" name="Freeform 336"/>
            <p:cNvSpPr>
              <a:spLocks noChangeAspect="1"/>
            </p:cNvSpPr>
            <p:nvPr/>
          </p:nvSpPr>
          <p:spPr bwMode="gray">
            <a:xfrm rot="20552049">
              <a:off x="1342056" y="3150052"/>
              <a:ext cx="1315" cy="288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9" y="0"/>
                </a:cxn>
                <a:cxn ang="0">
                  <a:pos x="68" y="20"/>
                </a:cxn>
                <a:cxn ang="0">
                  <a:pos x="63" y="42"/>
                </a:cxn>
                <a:cxn ang="0">
                  <a:pos x="14" y="42"/>
                </a:cxn>
                <a:cxn ang="0">
                  <a:pos x="5" y="34"/>
                </a:cxn>
                <a:cxn ang="0">
                  <a:pos x="0" y="20"/>
                </a:cxn>
                <a:cxn ang="0">
                  <a:pos x="5" y="9"/>
                </a:cxn>
                <a:cxn ang="0">
                  <a:pos x="17" y="9"/>
                </a:cxn>
                <a:cxn ang="0">
                  <a:pos x="26" y="0"/>
                </a:cxn>
              </a:cxnLst>
              <a:rect l="0" t="0" r="r" b="b"/>
              <a:pathLst>
                <a:path w="68" h="42">
                  <a:moveTo>
                    <a:pt x="26" y="0"/>
                  </a:moveTo>
                  <a:lnTo>
                    <a:pt x="39" y="0"/>
                  </a:lnTo>
                  <a:lnTo>
                    <a:pt x="68" y="20"/>
                  </a:lnTo>
                  <a:lnTo>
                    <a:pt x="63" y="42"/>
                  </a:lnTo>
                  <a:lnTo>
                    <a:pt x="14" y="42"/>
                  </a:lnTo>
                  <a:lnTo>
                    <a:pt x="5" y="34"/>
                  </a:lnTo>
                  <a:lnTo>
                    <a:pt x="0" y="20"/>
                  </a:lnTo>
                  <a:lnTo>
                    <a:pt x="5" y="9"/>
                  </a:lnTo>
                  <a:lnTo>
                    <a:pt x="17" y="9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grpSp>
          <p:nvGrpSpPr>
            <p:cNvPr id="177" name="Group 337"/>
            <p:cNvGrpSpPr>
              <a:grpSpLocks noChangeAspect="1"/>
            </p:cNvGrpSpPr>
            <p:nvPr/>
          </p:nvGrpSpPr>
          <p:grpSpPr bwMode="gray">
            <a:xfrm>
              <a:off x="1335485" y="3152939"/>
              <a:ext cx="23654" cy="40405"/>
              <a:chOff x="1694" y="2257"/>
              <a:chExt cx="18" cy="28"/>
            </a:xfrm>
            <a:grpFill/>
          </p:grpSpPr>
          <p:sp>
            <p:nvSpPr>
              <p:cNvPr id="295" name="Freeform 338"/>
              <p:cNvSpPr>
                <a:spLocks noChangeAspect="1"/>
              </p:cNvSpPr>
              <p:nvPr/>
            </p:nvSpPr>
            <p:spPr bwMode="gray">
              <a:xfrm rot="-1047951">
                <a:off x="1701" y="2270"/>
                <a:ext cx="3" cy="4"/>
              </a:xfrm>
              <a:custGeom>
                <a:avLst/>
                <a:gdLst/>
                <a:ahLst/>
                <a:cxnLst>
                  <a:cxn ang="0">
                    <a:pos x="89" y="8"/>
                  </a:cxn>
                  <a:cxn ang="0">
                    <a:pos x="138" y="32"/>
                  </a:cxn>
                  <a:cxn ang="0">
                    <a:pos x="147" y="83"/>
                  </a:cxn>
                  <a:cxn ang="0">
                    <a:pos x="105" y="62"/>
                  </a:cxn>
                  <a:cxn ang="0">
                    <a:pos x="29" y="56"/>
                  </a:cxn>
                  <a:cxn ang="0">
                    <a:pos x="0" y="14"/>
                  </a:cxn>
                  <a:cxn ang="0">
                    <a:pos x="32" y="0"/>
                  </a:cxn>
                  <a:cxn ang="0">
                    <a:pos x="89" y="8"/>
                  </a:cxn>
                </a:cxnLst>
                <a:rect l="0" t="0" r="r" b="b"/>
                <a:pathLst>
                  <a:path w="147" h="83">
                    <a:moveTo>
                      <a:pt x="89" y="8"/>
                    </a:moveTo>
                    <a:lnTo>
                      <a:pt x="138" y="32"/>
                    </a:lnTo>
                    <a:lnTo>
                      <a:pt x="147" y="83"/>
                    </a:lnTo>
                    <a:lnTo>
                      <a:pt x="105" y="62"/>
                    </a:lnTo>
                    <a:lnTo>
                      <a:pt x="29" y="56"/>
                    </a:lnTo>
                    <a:lnTo>
                      <a:pt x="0" y="14"/>
                    </a:lnTo>
                    <a:lnTo>
                      <a:pt x="32" y="0"/>
                    </a:lnTo>
                    <a:lnTo>
                      <a:pt x="89" y="8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296" name="Freeform 339"/>
              <p:cNvSpPr>
                <a:spLocks noChangeAspect="1"/>
              </p:cNvSpPr>
              <p:nvPr/>
            </p:nvSpPr>
            <p:spPr bwMode="gray">
              <a:xfrm rot="-1047951">
                <a:off x="1694" y="2257"/>
                <a:ext cx="18" cy="28"/>
              </a:xfrm>
              <a:custGeom>
                <a:avLst/>
                <a:gdLst/>
                <a:ahLst/>
                <a:cxnLst>
                  <a:cxn ang="0">
                    <a:pos x="826" y="627"/>
                  </a:cxn>
                  <a:cxn ang="0">
                    <a:pos x="835" y="614"/>
                  </a:cxn>
                  <a:cxn ang="0">
                    <a:pos x="843" y="539"/>
                  </a:cxn>
                  <a:cxn ang="0">
                    <a:pos x="835" y="504"/>
                  </a:cxn>
                  <a:cxn ang="0">
                    <a:pos x="801" y="466"/>
                  </a:cxn>
                  <a:cxn ang="0">
                    <a:pos x="801" y="442"/>
                  </a:cxn>
                  <a:cxn ang="0">
                    <a:pos x="809" y="425"/>
                  </a:cxn>
                  <a:cxn ang="0">
                    <a:pos x="852" y="392"/>
                  </a:cxn>
                  <a:cxn ang="0">
                    <a:pos x="847" y="298"/>
                  </a:cxn>
                  <a:cxn ang="0">
                    <a:pos x="868" y="277"/>
                  </a:cxn>
                  <a:cxn ang="0">
                    <a:pos x="877" y="243"/>
                  </a:cxn>
                  <a:cxn ang="0">
                    <a:pos x="852" y="214"/>
                  </a:cxn>
                  <a:cxn ang="0">
                    <a:pos x="860" y="135"/>
                  </a:cxn>
                  <a:cxn ang="0">
                    <a:pos x="847" y="88"/>
                  </a:cxn>
                  <a:cxn ang="0">
                    <a:pos x="813" y="46"/>
                  </a:cxn>
                  <a:cxn ang="0">
                    <a:pos x="818" y="37"/>
                  </a:cxn>
                  <a:cxn ang="0">
                    <a:pos x="809" y="37"/>
                  </a:cxn>
                  <a:cxn ang="0">
                    <a:pos x="775" y="63"/>
                  </a:cxn>
                  <a:cxn ang="0">
                    <a:pos x="639" y="67"/>
                  </a:cxn>
                  <a:cxn ang="0">
                    <a:pos x="606" y="59"/>
                  </a:cxn>
                  <a:cxn ang="0">
                    <a:pos x="564" y="29"/>
                  </a:cxn>
                  <a:cxn ang="0">
                    <a:pos x="513" y="8"/>
                  </a:cxn>
                  <a:cxn ang="0">
                    <a:pos x="445" y="0"/>
                  </a:cxn>
                  <a:cxn ang="0">
                    <a:pos x="356" y="17"/>
                  </a:cxn>
                  <a:cxn ang="0">
                    <a:pos x="317" y="37"/>
                  </a:cxn>
                  <a:cxn ang="0">
                    <a:pos x="300" y="63"/>
                  </a:cxn>
                  <a:cxn ang="0">
                    <a:pos x="305" y="101"/>
                  </a:cxn>
                  <a:cxn ang="0">
                    <a:pos x="326" y="109"/>
                  </a:cxn>
                  <a:cxn ang="0">
                    <a:pos x="445" y="109"/>
                  </a:cxn>
                  <a:cxn ang="0">
                    <a:pos x="492" y="135"/>
                  </a:cxn>
                  <a:cxn ang="0">
                    <a:pos x="504" y="172"/>
                  </a:cxn>
                  <a:cxn ang="0">
                    <a:pos x="504" y="298"/>
                  </a:cxn>
                  <a:cxn ang="0">
                    <a:pos x="513" y="327"/>
                  </a:cxn>
                  <a:cxn ang="0">
                    <a:pos x="584" y="387"/>
                  </a:cxn>
                  <a:cxn ang="0">
                    <a:pos x="631" y="412"/>
                  </a:cxn>
                  <a:cxn ang="0">
                    <a:pos x="635" y="442"/>
                  </a:cxn>
                  <a:cxn ang="0">
                    <a:pos x="618" y="459"/>
                  </a:cxn>
                  <a:cxn ang="0">
                    <a:pos x="581" y="459"/>
                  </a:cxn>
                  <a:cxn ang="0">
                    <a:pos x="516" y="476"/>
                  </a:cxn>
                  <a:cxn ang="0">
                    <a:pos x="377" y="479"/>
                  </a:cxn>
                  <a:cxn ang="0">
                    <a:pos x="262" y="466"/>
                  </a:cxn>
                  <a:cxn ang="0">
                    <a:pos x="186" y="445"/>
                  </a:cxn>
                  <a:cxn ang="0">
                    <a:pos x="8" y="445"/>
                  </a:cxn>
                  <a:cxn ang="0">
                    <a:pos x="0" y="459"/>
                  </a:cxn>
                  <a:cxn ang="0">
                    <a:pos x="0" y="491"/>
                  </a:cxn>
                  <a:cxn ang="0">
                    <a:pos x="42" y="550"/>
                  </a:cxn>
                  <a:cxn ang="0">
                    <a:pos x="131" y="589"/>
                  </a:cxn>
                  <a:cxn ang="0">
                    <a:pos x="164" y="623"/>
                  </a:cxn>
                  <a:cxn ang="0">
                    <a:pos x="186" y="614"/>
                  </a:cxn>
                  <a:cxn ang="0">
                    <a:pos x="181" y="584"/>
                  </a:cxn>
                  <a:cxn ang="0">
                    <a:pos x="198" y="567"/>
                  </a:cxn>
                  <a:cxn ang="0">
                    <a:pos x="224" y="555"/>
                  </a:cxn>
                  <a:cxn ang="0">
                    <a:pos x="249" y="555"/>
                  </a:cxn>
                  <a:cxn ang="0">
                    <a:pos x="339" y="559"/>
                  </a:cxn>
                  <a:cxn ang="0">
                    <a:pos x="504" y="601"/>
                  </a:cxn>
                  <a:cxn ang="0">
                    <a:pos x="547" y="597"/>
                  </a:cxn>
                  <a:cxn ang="0">
                    <a:pos x="648" y="567"/>
                  </a:cxn>
                  <a:cxn ang="0">
                    <a:pos x="690" y="567"/>
                  </a:cxn>
                  <a:cxn ang="0">
                    <a:pos x="729" y="575"/>
                  </a:cxn>
                  <a:cxn ang="0">
                    <a:pos x="758" y="592"/>
                  </a:cxn>
                  <a:cxn ang="0">
                    <a:pos x="787" y="601"/>
                  </a:cxn>
                  <a:cxn ang="0">
                    <a:pos x="821" y="617"/>
                  </a:cxn>
                  <a:cxn ang="0">
                    <a:pos x="826" y="627"/>
                  </a:cxn>
                </a:cxnLst>
                <a:rect l="0" t="0" r="r" b="b"/>
                <a:pathLst>
                  <a:path w="877" h="627">
                    <a:moveTo>
                      <a:pt x="826" y="627"/>
                    </a:moveTo>
                    <a:lnTo>
                      <a:pt x="835" y="614"/>
                    </a:lnTo>
                    <a:lnTo>
                      <a:pt x="843" y="539"/>
                    </a:lnTo>
                    <a:lnTo>
                      <a:pt x="835" y="504"/>
                    </a:lnTo>
                    <a:lnTo>
                      <a:pt x="801" y="466"/>
                    </a:lnTo>
                    <a:lnTo>
                      <a:pt x="801" y="442"/>
                    </a:lnTo>
                    <a:lnTo>
                      <a:pt x="809" y="425"/>
                    </a:lnTo>
                    <a:lnTo>
                      <a:pt x="852" y="392"/>
                    </a:lnTo>
                    <a:lnTo>
                      <a:pt x="847" y="298"/>
                    </a:lnTo>
                    <a:lnTo>
                      <a:pt x="868" y="277"/>
                    </a:lnTo>
                    <a:lnTo>
                      <a:pt x="877" y="243"/>
                    </a:lnTo>
                    <a:lnTo>
                      <a:pt x="852" y="214"/>
                    </a:lnTo>
                    <a:lnTo>
                      <a:pt x="860" y="135"/>
                    </a:lnTo>
                    <a:lnTo>
                      <a:pt x="847" y="88"/>
                    </a:lnTo>
                    <a:lnTo>
                      <a:pt x="813" y="46"/>
                    </a:lnTo>
                    <a:lnTo>
                      <a:pt x="818" y="37"/>
                    </a:lnTo>
                    <a:lnTo>
                      <a:pt x="809" y="37"/>
                    </a:lnTo>
                    <a:lnTo>
                      <a:pt x="775" y="63"/>
                    </a:lnTo>
                    <a:lnTo>
                      <a:pt x="639" y="67"/>
                    </a:lnTo>
                    <a:lnTo>
                      <a:pt x="606" y="59"/>
                    </a:lnTo>
                    <a:lnTo>
                      <a:pt x="564" y="29"/>
                    </a:lnTo>
                    <a:lnTo>
                      <a:pt x="513" y="8"/>
                    </a:lnTo>
                    <a:lnTo>
                      <a:pt x="445" y="0"/>
                    </a:lnTo>
                    <a:lnTo>
                      <a:pt x="356" y="17"/>
                    </a:lnTo>
                    <a:lnTo>
                      <a:pt x="317" y="37"/>
                    </a:lnTo>
                    <a:lnTo>
                      <a:pt x="300" y="63"/>
                    </a:lnTo>
                    <a:lnTo>
                      <a:pt x="305" y="101"/>
                    </a:lnTo>
                    <a:lnTo>
                      <a:pt x="326" y="109"/>
                    </a:lnTo>
                    <a:lnTo>
                      <a:pt x="445" y="109"/>
                    </a:lnTo>
                    <a:lnTo>
                      <a:pt x="492" y="135"/>
                    </a:lnTo>
                    <a:lnTo>
                      <a:pt x="504" y="172"/>
                    </a:lnTo>
                    <a:lnTo>
                      <a:pt x="504" y="298"/>
                    </a:lnTo>
                    <a:lnTo>
                      <a:pt x="513" y="327"/>
                    </a:lnTo>
                    <a:lnTo>
                      <a:pt x="584" y="387"/>
                    </a:lnTo>
                    <a:lnTo>
                      <a:pt x="631" y="412"/>
                    </a:lnTo>
                    <a:lnTo>
                      <a:pt x="635" y="442"/>
                    </a:lnTo>
                    <a:lnTo>
                      <a:pt x="618" y="459"/>
                    </a:lnTo>
                    <a:lnTo>
                      <a:pt x="581" y="459"/>
                    </a:lnTo>
                    <a:lnTo>
                      <a:pt x="516" y="476"/>
                    </a:lnTo>
                    <a:lnTo>
                      <a:pt x="377" y="479"/>
                    </a:lnTo>
                    <a:lnTo>
                      <a:pt x="262" y="466"/>
                    </a:lnTo>
                    <a:lnTo>
                      <a:pt x="186" y="445"/>
                    </a:lnTo>
                    <a:lnTo>
                      <a:pt x="8" y="445"/>
                    </a:lnTo>
                    <a:lnTo>
                      <a:pt x="0" y="459"/>
                    </a:lnTo>
                    <a:lnTo>
                      <a:pt x="0" y="491"/>
                    </a:lnTo>
                    <a:lnTo>
                      <a:pt x="42" y="550"/>
                    </a:lnTo>
                    <a:lnTo>
                      <a:pt x="131" y="589"/>
                    </a:lnTo>
                    <a:lnTo>
                      <a:pt x="164" y="623"/>
                    </a:lnTo>
                    <a:lnTo>
                      <a:pt x="186" y="614"/>
                    </a:lnTo>
                    <a:lnTo>
                      <a:pt x="181" y="584"/>
                    </a:lnTo>
                    <a:lnTo>
                      <a:pt x="198" y="567"/>
                    </a:lnTo>
                    <a:lnTo>
                      <a:pt x="224" y="555"/>
                    </a:lnTo>
                    <a:lnTo>
                      <a:pt x="249" y="555"/>
                    </a:lnTo>
                    <a:lnTo>
                      <a:pt x="339" y="559"/>
                    </a:lnTo>
                    <a:lnTo>
                      <a:pt x="504" y="601"/>
                    </a:lnTo>
                    <a:lnTo>
                      <a:pt x="547" y="597"/>
                    </a:lnTo>
                    <a:lnTo>
                      <a:pt x="648" y="567"/>
                    </a:lnTo>
                    <a:lnTo>
                      <a:pt x="690" y="567"/>
                    </a:lnTo>
                    <a:lnTo>
                      <a:pt x="729" y="575"/>
                    </a:lnTo>
                    <a:lnTo>
                      <a:pt x="758" y="592"/>
                    </a:lnTo>
                    <a:lnTo>
                      <a:pt x="787" y="601"/>
                    </a:lnTo>
                    <a:lnTo>
                      <a:pt x="821" y="617"/>
                    </a:lnTo>
                    <a:lnTo>
                      <a:pt x="826" y="627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</p:grpSp>
        <p:sp>
          <p:nvSpPr>
            <p:cNvPr id="178" name="Freeform 340"/>
            <p:cNvSpPr>
              <a:spLocks noChangeAspect="1"/>
            </p:cNvSpPr>
            <p:nvPr/>
          </p:nvSpPr>
          <p:spPr bwMode="gray">
            <a:xfrm rot="20552049">
              <a:off x="1399878" y="3161597"/>
              <a:ext cx="13141" cy="11544"/>
            </a:xfrm>
            <a:custGeom>
              <a:avLst/>
              <a:gdLst/>
              <a:ahLst/>
              <a:cxnLst>
                <a:cxn ang="0">
                  <a:pos x="442" y="20"/>
                </a:cxn>
                <a:cxn ang="0">
                  <a:pos x="462" y="54"/>
                </a:cxn>
                <a:cxn ang="0">
                  <a:pos x="471" y="99"/>
                </a:cxn>
                <a:cxn ang="0">
                  <a:pos x="425" y="141"/>
                </a:cxn>
                <a:cxn ang="0">
                  <a:pos x="393" y="159"/>
                </a:cxn>
                <a:cxn ang="0">
                  <a:pos x="292" y="180"/>
                </a:cxn>
                <a:cxn ang="0">
                  <a:pos x="224" y="180"/>
                </a:cxn>
                <a:cxn ang="0">
                  <a:pos x="156" y="172"/>
                </a:cxn>
                <a:cxn ang="0">
                  <a:pos x="51" y="176"/>
                </a:cxn>
                <a:cxn ang="0">
                  <a:pos x="42" y="172"/>
                </a:cxn>
                <a:cxn ang="0">
                  <a:pos x="30" y="113"/>
                </a:cxn>
                <a:cxn ang="0">
                  <a:pos x="0" y="66"/>
                </a:cxn>
                <a:cxn ang="0">
                  <a:pos x="0" y="23"/>
                </a:cxn>
                <a:cxn ang="0">
                  <a:pos x="30" y="0"/>
                </a:cxn>
                <a:cxn ang="0">
                  <a:pos x="385" y="0"/>
                </a:cxn>
                <a:cxn ang="0">
                  <a:pos x="416" y="3"/>
                </a:cxn>
                <a:cxn ang="0">
                  <a:pos x="437" y="11"/>
                </a:cxn>
                <a:cxn ang="0">
                  <a:pos x="442" y="20"/>
                </a:cxn>
              </a:cxnLst>
              <a:rect l="0" t="0" r="r" b="b"/>
              <a:pathLst>
                <a:path w="471" h="180">
                  <a:moveTo>
                    <a:pt x="442" y="20"/>
                  </a:moveTo>
                  <a:lnTo>
                    <a:pt x="462" y="54"/>
                  </a:lnTo>
                  <a:lnTo>
                    <a:pt x="471" y="99"/>
                  </a:lnTo>
                  <a:lnTo>
                    <a:pt x="425" y="141"/>
                  </a:lnTo>
                  <a:lnTo>
                    <a:pt x="393" y="159"/>
                  </a:lnTo>
                  <a:lnTo>
                    <a:pt x="292" y="180"/>
                  </a:lnTo>
                  <a:lnTo>
                    <a:pt x="224" y="180"/>
                  </a:lnTo>
                  <a:lnTo>
                    <a:pt x="156" y="172"/>
                  </a:lnTo>
                  <a:lnTo>
                    <a:pt x="51" y="176"/>
                  </a:lnTo>
                  <a:lnTo>
                    <a:pt x="42" y="172"/>
                  </a:lnTo>
                  <a:lnTo>
                    <a:pt x="30" y="113"/>
                  </a:lnTo>
                  <a:lnTo>
                    <a:pt x="0" y="66"/>
                  </a:lnTo>
                  <a:lnTo>
                    <a:pt x="0" y="23"/>
                  </a:lnTo>
                  <a:lnTo>
                    <a:pt x="30" y="0"/>
                  </a:lnTo>
                  <a:lnTo>
                    <a:pt x="385" y="0"/>
                  </a:lnTo>
                  <a:lnTo>
                    <a:pt x="416" y="3"/>
                  </a:lnTo>
                  <a:lnTo>
                    <a:pt x="437" y="11"/>
                  </a:lnTo>
                  <a:lnTo>
                    <a:pt x="442" y="2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79" name="Freeform 341"/>
            <p:cNvSpPr>
              <a:spLocks noChangeAspect="1"/>
            </p:cNvSpPr>
            <p:nvPr/>
          </p:nvSpPr>
          <p:spPr bwMode="gray">
            <a:xfrm rot="20552049">
              <a:off x="1480039" y="3245294"/>
              <a:ext cx="0" cy="433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7"/>
                </a:cxn>
                <a:cxn ang="0">
                  <a:pos x="0" y="76"/>
                </a:cxn>
                <a:cxn ang="0">
                  <a:pos x="14" y="59"/>
                </a:cxn>
                <a:cxn ang="0">
                  <a:pos x="14" y="0"/>
                </a:cxn>
              </a:cxnLst>
              <a:rect l="0" t="0" r="r" b="b"/>
              <a:pathLst>
                <a:path w="14" h="76">
                  <a:moveTo>
                    <a:pt x="14" y="0"/>
                  </a:moveTo>
                  <a:lnTo>
                    <a:pt x="0" y="7"/>
                  </a:lnTo>
                  <a:lnTo>
                    <a:pt x="0" y="76"/>
                  </a:lnTo>
                  <a:lnTo>
                    <a:pt x="14" y="59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80" name="Freeform 342"/>
            <p:cNvSpPr>
              <a:spLocks noChangeAspect="1"/>
            </p:cNvSpPr>
            <p:nvPr/>
          </p:nvSpPr>
          <p:spPr bwMode="gray">
            <a:xfrm rot="20552049">
              <a:off x="1457700" y="3184686"/>
              <a:ext cx="3943" cy="10102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98" y="4"/>
                </a:cxn>
                <a:cxn ang="0">
                  <a:pos x="81" y="52"/>
                </a:cxn>
                <a:cxn ang="0">
                  <a:pos x="17" y="45"/>
                </a:cxn>
                <a:cxn ang="0">
                  <a:pos x="0" y="104"/>
                </a:cxn>
                <a:cxn ang="0">
                  <a:pos x="8" y="160"/>
                </a:cxn>
                <a:cxn ang="0">
                  <a:pos x="53" y="163"/>
                </a:cxn>
                <a:cxn ang="0">
                  <a:pos x="70" y="104"/>
                </a:cxn>
                <a:cxn ang="0">
                  <a:pos x="83" y="93"/>
                </a:cxn>
                <a:cxn ang="0">
                  <a:pos x="132" y="91"/>
                </a:cxn>
                <a:cxn ang="0">
                  <a:pos x="173" y="74"/>
                </a:cxn>
                <a:cxn ang="0">
                  <a:pos x="166" y="52"/>
                </a:cxn>
                <a:cxn ang="0">
                  <a:pos x="135" y="38"/>
                </a:cxn>
                <a:cxn ang="0">
                  <a:pos x="122" y="0"/>
                </a:cxn>
              </a:cxnLst>
              <a:rect l="0" t="0" r="r" b="b"/>
              <a:pathLst>
                <a:path w="173" h="163">
                  <a:moveTo>
                    <a:pt x="122" y="0"/>
                  </a:moveTo>
                  <a:lnTo>
                    <a:pt x="98" y="4"/>
                  </a:lnTo>
                  <a:lnTo>
                    <a:pt x="81" y="52"/>
                  </a:lnTo>
                  <a:lnTo>
                    <a:pt x="17" y="45"/>
                  </a:lnTo>
                  <a:lnTo>
                    <a:pt x="0" y="104"/>
                  </a:lnTo>
                  <a:lnTo>
                    <a:pt x="8" y="160"/>
                  </a:lnTo>
                  <a:lnTo>
                    <a:pt x="53" y="163"/>
                  </a:lnTo>
                  <a:lnTo>
                    <a:pt x="70" y="104"/>
                  </a:lnTo>
                  <a:lnTo>
                    <a:pt x="83" y="93"/>
                  </a:lnTo>
                  <a:lnTo>
                    <a:pt x="132" y="91"/>
                  </a:lnTo>
                  <a:lnTo>
                    <a:pt x="173" y="74"/>
                  </a:lnTo>
                  <a:lnTo>
                    <a:pt x="166" y="52"/>
                  </a:lnTo>
                  <a:lnTo>
                    <a:pt x="135" y="38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81" name="Freeform 343"/>
            <p:cNvSpPr>
              <a:spLocks noChangeAspect="1"/>
            </p:cNvSpPr>
            <p:nvPr/>
          </p:nvSpPr>
          <p:spPr bwMode="gray">
            <a:xfrm rot="20552049">
              <a:off x="1419589" y="3158711"/>
              <a:ext cx="0" cy="1444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21"/>
                </a:cxn>
                <a:cxn ang="0">
                  <a:pos x="3" y="39"/>
                </a:cxn>
                <a:cxn ang="0">
                  <a:pos x="28" y="32"/>
                </a:cxn>
                <a:cxn ang="0">
                  <a:pos x="28" y="0"/>
                </a:cxn>
              </a:cxnLst>
              <a:rect l="0" t="0" r="r" b="b"/>
              <a:pathLst>
                <a:path w="28" h="39">
                  <a:moveTo>
                    <a:pt x="28" y="0"/>
                  </a:moveTo>
                  <a:lnTo>
                    <a:pt x="0" y="21"/>
                  </a:lnTo>
                  <a:lnTo>
                    <a:pt x="3" y="39"/>
                  </a:lnTo>
                  <a:lnTo>
                    <a:pt x="28" y="3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82" name="Freeform 344"/>
            <p:cNvSpPr>
              <a:spLocks noChangeAspect="1"/>
            </p:cNvSpPr>
            <p:nvPr/>
          </p:nvSpPr>
          <p:spPr bwMode="gray">
            <a:xfrm rot="20552049">
              <a:off x="1422218" y="3170255"/>
              <a:ext cx="1315" cy="2886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0" y="17"/>
                </a:cxn>
                <a:cxn ang="0">
                  <a:pos x="6" y="34"/>
                </a:cxn>
                <a:cxn ang="0">
                  <a:pos x="42" y="0"/>
                </a:cxn>
                <a:cxn ang="0">
                  <a:pos x="6" y="8"/>
                </a:cxn>
              </a:cxnLst>
              <a:rect l="0" t="0" r="r" b="b"/>
              <a:pathLst>
                <a:path w="42" h="34">
                  <a:moveTo>
                    <a:pt x="6" y="8"/>
                  </a:moveTo>
                  <a:lnTo>
                    <a:pt x="0" y="17"/>
                  </a:lnTo>
                  <a:lnTo>
                    <a:pt x="6" y="34"/>
                  </a:lnTo>
                  <a:lnTo>
                    <a:pt x="42" y="0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83" name="Freeform 345"/>
            <p:cNvSpPr>
              <a:spLocks noChangeAspect="1"/>
            </p:cNvSpPr>
            <p:nvPr/>
          </p:nvSpPr>
          <p:spPr bwMode="gray">
            <a:xfrm rot="20552049">
              <a:off x="1464270" y="3200559"/>
              <a:ext cx="2628" cy="721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0"/>
                </a:cxn>
                <a:cxn ang="0">
                  <a:pos x="0" y="86"/>
                </a:cxn>
                <a:cxn ang="0">
                  <a:pos x="14" y="124"/>
                </a:cxn>
                <a:cxn ang="0">
                  <a:pos x="42" y="124"/>
                </a:cxn>
                <a:cxn ang="0">
                  <a:pos x="52" y="90"/>
                </a:cxn>
                <a:cxn ang="0">
                  <a:pos x="49" y="20"/>
                </a:cxn>
                <a:cxn ang="0">
                  <a:pos x="18" y="0"/>
                </a:cxn>
              </a:cxnLst>
              <a:rect l="0" t="0" r="r" b="b"/>
              <a:pathLst>
                <a:path w="52" h="124">
                  <a:moveTo>
                    <a:pt x="18" y="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14" y="124"/>
                  </a:lnTo>
                  <a:lnTo>
                    <a:pt x="42" y="124"/>
                  </a:lnTo>
                  <a:lnTo>
                    <a:pt x="52" y="90"/>
                  </a:lnTo>
                  <a:lnTo>
                    <a:pt x="49" y="2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84" name="Freeform 346"/>
            <p:cNvSpPr>
              <a:spLocks noChangeAspect="1"/>
            </p:cNvSpPr>
            <p:nvPr/>
          </p:nvSpPr>
          <p:spPr bwMode="gray">
            <a:xfrm rot="20552049">
              <a:off x="1480039" y="3268383"/>
              <a:ext cx="1315" cy="4330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17" y="14"/>
                </a:cxn>
                <a:cxn ang="0">
                  <a:pos x="0" y="62"/>
                </a:cxn>
                <a:cxn ang="0">
                  <a:pos x="38" y="41"/>
                </a:cxn>
                <a:cxn ang="0">
                  <a:pos x="49" y="0"/>
                </a:cxn>
              </a:cxnLst>
              <a:rect l="0" t="0" r="r" b="b"/>
              <a:pathLst>
                <a:path w="49" h="62">
                  <a:moveTo>
                    <a:pt x="49" y="0"/>
                  </a:moveTo>
                  <a:lnTo>
                    <a:pt x="17" y="14"/>
                  </a:lnTo>
                  <a:lnTo>
                    <a:pt x="0" y="62"/>
                  </a:lnTo>
                  <a:lnTo>
                    <a:pt x="38" y="4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85" name="Freeform 347"/>
            <p:cNvSpPr>
              <a:spLocks noChangeAspect="1"/>
            </p:cNvSpPr>
            <p:nvPr/>
          </p:nvSpPr>
          <p:spPr bwMode="gray">
            <a:xfrm rot="20552049">
              <a:off x="1227726" y="3109647"/>
              <a:ext cx="97246" cy="70710"/>
            </a:xfrm>
            <a:custGeom>
              <a:avLst/>
              <a:gdLst/>
              <a:ahLst/>
              <a:cxnLst>
                <a:cxn ang="0">
                  <a:pos x="2488" y="571"/>
                </a:cxn>
                <a:cxn ang="0">
                  <a:pos x="2639" y="644"/>
                </a:cxn>
                <a:cxn ang="0">
                  <a:pos x="2750" y="689"/>
                </a:cxn>
                <a:cxn ang="0">
                  <a:pos x="2869" y="689"/>
                </a:cxn>
                <a:cxn ang="0">
                  <a:pos x="2865" y="787"/>
                </a:cxn>
                <a:cxn ang="0">
                  <a:pos x="2916" y="820"/>
                </a:cxn>
                <a:cxn ang="0">
                  <a:pos x="3170" y="871"/>
                </a:cxn>
                <a:cxn ang="0">
                  <a:pos x="3309" y="951"/>
                </a:cxn>
                <a:cxn ang="0">
                  <a:pos x="3137" y="1073"/>
                </a:cxn>
                <a:cxn ang="0">
                  <a:pos x="2908" y="1111"/>
                </a:cxn>
                <a:cxn ang="0">
                  <a:pos x="2531" y="1086"/>
                </a:cxn>
                <a:cxn ang="0">
                  <a:pos x="2269" y="1123"/>
                </a:cxn>
                <a:cxn ang="0">
                  <a:pos x="2255" y="1069"/>
                </a:cxn>
                <a:cxn ang="0">
                  <a:pos x="2449" y="951"/>
                </a:cxn>
                <a:cxn ang="0">
                  <a:pos x="2416" y="880"/>
                </a:cxn>
                <a:cxn ang="0">
                  <a:pos x="2107" y="803"/>
                </a:cxn>
                <a:cxn ang="0">
                  <a:pos x="1989" y="660"/>
                </a:cxn>
                <a:cxn ang="0">
                  <a:pos x="1832" y="547"/>
                </a:cxn>
                <a:cxn ang="0">
                  <a:pos x="1675" y="534"/>
                </a:cxn>
                <a:cxn ang="0">
                  <a:pos x="1405" y="412"/>
                </a:cxn>
                <a:cxn ang="0">
                  <a:pos x="1184" y="366"/>
                </a:cxn>
                <a:cxn ang="0">
                  <a:pos x="1091" y="383"/>
                </a:cxn>
                <a:cxn ang="0">
                  <a:pos x="955" y="353"/>
                </a:cxn>
                <a:cxn ang="0">
                  <a:pos x="870" y="293"/>
                </a:cxn>
                <a:cxn ang="0">
                  <a:pos x="990" y="231"/>
                </a:cxn>
                <a:cxn ang="0">
                  <a:pos x="929" y="189"/>
                </a:cxn>
                <a:cxn ang="0">
                  <a:pos x="604" y="205"/>
                </a:cxn>
                <a:cxn ang="0">
                  <a:pos x="451" y="325"/>
                </a:cxn>
                <a:cxn ang="0">
                  <a:pos x="281" y="403"/>
                </a:cxn>
                <a:cxn ang="0">
                  <a:pos x="129" y="482"/>
                </a:cxn>
                <a:cxn ang="0">
                  <a:pos x="99" y="449"/>
                </a:cxn>
                <a:cxn ang="0">
                  <a:pos x="78" y="396"/>
                </a:cxn>
                <a:cxn ang="0">
                  <a:pos x="147" y="366"/>
                </a:cxn>
                <a:cxn ang="0">
                  <a:pos x="238" y="176"/>
                </a:cxn>
                <a:cxn ang="0">
                  <a:pos x="454" y="79"/>
                </a:cxn>
                <a:cxn ang="0">
                  <a:pos x="1003" y="0"/>
                </a:cxn>
                <a:cxn ang="0">
                  <a:pos x="1295" y="20"/>
                </a:cxn>
                <a:cxn ang="0">
                  <a:pos x="1490" y="62"/>
                </a:cxn>
                <a:cxn ang="0">
                  <a:pos x="1637" y="189"/>
                </a:cxn>
                <a:cxn ang="0">
                  <a:pos x="1879" y="251"/>
                </a:cxn>
                <a:cxn ang="0">
                  <a:pos x="1985" y="293"/>
                </a:cxn>
                <a:cxn ang="0">
                  <a:pos x="1989" y="325"/>
                </a:cxn>
                <a:cxn ang="0">
                  <a:pos x="2167" y="429"/>
                </a:cxn>
                <a:cxn ang="0">
                  <a:pos x="2394" y="508"/>
                </a:cxn>
              </a:cxnLst>
              <a:rect l="0" t="0" r="r" b="b"/>
              <a:pathLst>
                <a:path w="3347" h="1123">
                  <a:moveTo>
                    <a:pt x="2394" y="508"/>
                  </a:moveTo>
                  <a:lnTo>
                    <a:pt x="2399" y="517"/>
                  </a:lnTo>
                  <a:lnTo>
                    <a:pt x="2488" y="571"/>
                  </a:lnTo>
                  <a:lnTo>
                    <a:pt x="2559" y="627"/>
                  </a:lnTo>
                  <a:lnTo>
                    <a:pt x="2605" y="644"/>
                  </a:lnTo>
                  <a:lnTo>
                    <a:pt x="2639" y="644"/>
                  </a:lnTo>
                  <a:lnTo>
                    <a:pt x="2665" y="652"/>
                  </a:lnTo>
                  <a:lnTo>
                    <a:pt x="2687" y="669"/>
                  </a:lnTo>
                  <a:lnTo>
                    <a:pt x="2750" y="689"/>
                  </a:lnTo>
                  <a:lnTo>
                    <a:pt x="2793" y="689"/>
                  </a:lnTo>
                  <a:lnTo>
                    <a:pt x="2835" y="680"/>
                  </a:lnTo>
                  <a:lnTo>
                    <a:pt x="2869" y="689"/>
                  </a:lnTo>
                  <a:lnTo>
                    <a:pt x="2886" y="719"/>
                  </a:lnTo>
                  <a:lnTo>
                    <a:pt x="2886" y="744"/>
                  </a:lnTo>
                  <a:lnTo>
                    <a:pt x="2865" y="787"/>
                  </a:lnTo>
                  <a:lnTo>
                    <a:pt x="2865" y="803"/>
                  </a:lnTo>
                  <a:lnTo>
                    <a:pt x="2874" y="811"/>
                  </a:lnTo>
                  <a:lnTo>
                    <a:pt x="2916" y="820"/>
                  </a:lnTo>
                  <a:lnTo>
                    <a:pt x="3094" y="816"/>
                  </a:lnTo>
                  <a:lnTo>
                    <a:pt x="3128" y="828"/>
                  </a:lnTo>
                  <a:lnTo>
                    <a:pt x="3170" y="871"/>
                  </a:lnTo>
                  <a:lnTo>
                    <a:pt x="3182" y="891"/>
                  </a:lnTo>
                  <a:lnTo>
                    <a:pt x="3259" y="947"/>
                  </a:lnTo>
                  <a:lnTo>
                    <a:pt x="3309" y="951"/>
                  </a:lnTo>
                  <a:lnTo>
                    <a:pt x="3343" y="964"/>
                  </a:lnTo>
                  <a:lnTo>
                    <a:pt x="3347" y="1002"/>
                  </a:lnTo>
                  <a:lnTo>
                    <a:pt x="3137" y="1073"/>
                  </a:lnTo>
                  <a:lnTo>
                    <a:pt x="3072" y="1103"/>
                  </a:lnTo>
                  <a:lnTo>
                    <a:pt x="2996" y="1115"/>
                  </a:lnTo>
                  <a:lnTo>
                    <a:pt x="2908" y="1111"/>
                  </a:lnTo>
                  <a:lnTo>
                    <a:pt x="2852" y="1094"/>
                  </a:lnTo>
                  <a:lnTo>
                    <a:pt x="2793" y="1090"/>
                  </a:lnTo>
                  <a:lnTo>
                    <a:pt x="2531" y="1086"/>
                  </a:lnTo>
                  <a:lnTo>
                    <a:pt x="2394" y="1103"/>
                  </a:lnTo>
                  <a:lnTo>
                    <a:pt x="2314" y="1123"/>
                  </a:lnTo>
                  <a:lnTo>
                    <a:pt x="2269" y="1123"/>
                  </a:lnTo>
                  <a:lnTo>
                    <a:pt x="2243" y="1115"/>
                  </a:lnTo>
                  <a:lnTo>
                    <a:pt x="2235" y="1094"/>
                  </a:lnTo>
                  <a:lnTo>
                    <a:pt x="2255" y="1069"/>
                  </a:lnTo>
                  <a:lnTo>
                    <a:pt x="2314" y="1019"/>
                  </a:lnTo>
                  <a:lnTo>
                    <a:pt x="2373" y="985"/>
                  </a:lnTo>
                  <a:lnTo>
                    <a:pt x="2449" y="951"/>
                  </a:lnTo>
                  <a:lnTo>
                    <a:pt x="2457" y="917"/>
                  </a:lnTo>
                  <a:lnTo>
                    <a:pt x="2454" y="900"/>
                  </a:lnTo>
                  <a:lnTo>
                    <a:pt x="2416" y="880"/>
                  </a:lnTo>
                  <a:lnTo>
                    <a:pt x="2319" y="849"/>
                  </a:lnTo>
                  <a:lnTo>
                    <a:pt x="2141" y="837"/>
                  </a:lnTo>
                  <a:lnTo>
                    <a:pt x="2107" y="803"/>
                  </a:lnTo>
                  <a:lnTo>
                    <a:pt x="2056" y="770"/>
                  </a:lnTo>
                  <a:lnTo>
                    <a:pt x="2019" y="727"/>
                  </a:lnTo>
                  <a:lnTo>
                    <a:pt x="1989" y="660"/>
                  </a:lnTo>
                  <a:lnTo>
                    <a:pt x="1977" y="606"/>
                  </a:lnTo>
                  <a:lnTo>
                    <a:pt x="1938" y="560"/>
                  </a:lnTo>
                  <a:lnTo>
                    <a:pt x="1832" y="547"/>
                  </a:lnTo>
                  <a:lnTo>
                    <a:pt x="1734" y="551"/>
                  </a:lnTo>
                  <a:lnTo>
                    <a:pt x="1700" y="547"/>
                  </a:lnTo>
                  <a:lnTo>
                    <a:pt x="1675" y="534"/>
                  </a:lnTo>
                  <a:lnTo>
                    <a:pt x="1564" y="513"/>
                  </a:lnTo>
                  <a:lnTo>
                    <a:pt x="1473" y="472"/>
                  </a:lnTo>
                  <a:lnTo>
                    <a:pt x="1405" y="412"/>
                  </a:lnTo>
                  <a:lnTo>
                    <a:pt x="1354" y="387"/>
                  </a:lnTo>
                  <a:lnTo>
                    <a:pt x="1222" y="383"/>
                  </a:lnTo>
                  <a:lnTo>
                    <a:pt x="1184" y="366"/>
                  </a:lnTo>
                  <a:lnTo>
                    <a:pt x="1159" y="366"/>
                  </a:lnTo>
                  <a:lnTo>
                    <a:pt x="1129" y="378"/>
                  </a:lnTo>
                  <a:lnTo>
                    <a:pt x="1091" y="383"/>
                  </a:lnTo>
                  <a:lnTo>
                    <a:pt x="1049" y="370"/>
                  </a:lnTo>
                  <a:lnTo>
                    <a:pt x="1037" y="358"/>
                  </a:lnTo>
                  <a:lnTo>
                    <a:pt x="955" y="353"/>
                  </a:lnTo>
                  <a:lnTo>
                    <a:pt x="904" y="341"/>
                  </a:lnTo>
                  <a:lnTo>
                    <a:pt x="887" y="327"/>
                  </a:lnTo>
                  <a:lnTo>
                    <a:pt x="870" y="293"/>
                  </a:lnTo>
                  <a:lnTo>
                    <a:pt x="870" y="276"/>
                  </a:lnTo>
                  <a:lnTo>
                    <a:pt x="972" y="251"/>
                  </a:lnTo>
                  <a:lnTo>
                    <a:pt x="990" y="231"/>
                  </a:lnTo>
                  <a:lnTo>
                    <a:pt x="981" y="209"/>
                  </a:lnTo>
                  <a:lnTo>
                    <a:pt x="943" y="201"/>
                  </a:lnTo>
                  <a:lnTo>
                    <a:pt x="929" y="189"/>
                  </a:lnTo>
                  <a:lnTo>
                    <a:pt x="718" y="167"/>
                  </a:lnTo>
                  <a:lnTo>
                    <a:pt x="658" y="172"/>
                  </a:lnTo>
                  <a:lnTo>
                    <a:pt x="604" y="205"/>
                  </a:lnTo>
                  <a:lnTo>
                    <a:pt x="557" y="251"/>
                  </a:lnTo>
                  <a:lnTo>
                    <a:pt x="519" y="302"/>
                  </a:lnTo>
                  <a:lnTo>
                    <a:pt x="451" y="325"/>
                  </a:lnTo>
                  <a:lnTo>
                    <a:pt x="370" y="332"/>
                  </a:lnTo>
                  <a:lnTo>
                    <a:pt x="323" y="349"/>
                  </a:lnTo>
                  <a:lnTo>
                    <a:pt x="281" y="403"/>
                  </a:lnTo>
                  <a:lnTo>
                    <a:pt x="230" y="412"/>
                  </a:lnTo>
                  <a:lnTo>
                    <a:pt x="213" y="420"/>
                  </a:lnTo>
                  <a:lnTo>
                    <a:pt x="129" y="482"/>
                  </a:lnTo>
                  <a:lnTo>
                    <a:pt x="120" y="482"/>
                  </a:lnTo>
                  <a:lnTo>
                    <a:pt x="117" y="466"/>
                  </a:lnTo>
                  <a:lnTo>
                    <a:pt x="99" y="449"/>
                  </a:lnTo>
                  <a:lnTo>
                    <a:pt x="0" y="455"/>
                  </a:lnTo>
                  <a:lnTo>
                    <a:pt x="0" y="441"/>
                  </a:lnTo>
                  <a:lnTo>
                    <a:pt x="78" y="396"/>
                  </a:lnTo>
                  <a:lnTo>
                    <a:pt x="133" y="390"/>
                  </a:lnTo>
                  <a:lnTo>
                    <a:pt x="141" y="383"/>
                  </a:lnTo>
                  <a:lnTo>
                    <a:pt x="147" y="366"/>
                  </a:lnTo>
                  <a:lnTo>
                    <a:pt x="147" y="257"/>
                  </a:lnTo>
                  <a:lnTo>
                    <a:pt x="163" y="226"/>
                  </a:lnTo>
                  <a:lnTo>
                    <a:pt x="238" y="176"/>
                  </a:lnTo>
                  <a:lnTo>
                    <a:pt x="337" y="130"/>
                  </a:lnTo>
                  <a:lnTo>
                    <a:pt x="358" y="125"/>
                  </a:lnTo>
                  <a:lnTo>
                    <a:pt x="454" y="79"/>
                  </a:lnTo>
                  <a:lnTo>
                    <a:pt x="675" y="29"/>
                  </a:lnTo>
                  <a:lnTo>
                    <a:pt x="752" y="3"/>
                  </a:lnTo>
                  <a:lnTo>
                    <a:pt x="1003" y="0"/>
                  </a:lnTo>
                  <a:lnTo>
                    <a:pt x="1112" y="20"/>
                  </a:lnTo>
                  <a:lnTo>
                    <a:pt x="1227" y="25"/>
                  </a:lnTo>
                  <a:lnTo>
                    <a:pt x="1295" y="20"/>
                  </a:lnTo>
                  <a:lnTo>
                    <a:pt x="1336" y="54"/>
                  </a:lnTo>
                  <a:lnTo>
                    <a:pt x="1366" y="67"/>
                  </a:lnTo>
                  <a:lnTo>
                    <a:pt x="1490" y="62"/>
                  </a:lnTo>
                  <a:lnTo>
                    <a:pt x="1524" y="79"/>
                  </a:lnTo>
                  <a:lnTo>
                    <a:pt x="1612" y="150"/>
                  </a:lnTo>
                  <a:lnTo>
                    <a:pt x="1637" y="189"/>
                  </a:lnTo>
                  <a:lnTo>
                    <a:pt x="1700" y="240"/>
                  </a:lnTo>
                  <a:lnTo>
                    <a:pt x="1751" y="257"/>
                  </a:lnTo>
                  <a:lnTo>
                    <a:pt x="1879" y="251"/>
                  </a:lnTo>
                  <a:lnTo>
                    <a:pt x="1913" y="273"/>
                  </a:lnTo>
                  <a:lnTo>
                    <a:pt x="1968" y="273"/>
                  </a:lnTo>
                  <a:lnTo>
                    <a:pt x="1985" y="293"/>
                  </a:lnTo>
                  <a:lnTo>
                    <a:pt x="1968" y="293"/>
                  </a:lnTo>
                  <a:lnTo>
                    <a:pt x="1964" y="311"/>
                  </a:lnTo>
                  <a:lnTo>
                    <a:pt x="1989" y="325"/>
                  </a:lnTo>
                  <a:lnTo>
                    <a:pt x="2056" y="335"/>
                  </a:lnTo>
                  <a:lnTo>
                    <a:pt x="2099" y="358"/>
                  </a:lnTo>
                  <a:lnTo>
                    <a:pt x="2167" y="429"/>
                  </a:lnTo>
                  <a:lnTo>
                    <a:pt x="2269" y="458"/>
                  </a:lnTo>
                  <a:lnTo>
                    <a:pt x="2344" y="496"/>
                  </a:lnTo>
                  <a:lnTo>
                    <a:pt x="2394" y="508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86" name="Freeform 348"/>
            <p:cNvSpPr>
              <a:spLocks noChangeAspect="1"/>
            </p:cNvSpPr>
            <p:nvPr/>
          </p:nvSpPr>
          <p:spPr bwMode="gray">
            <a:xfrm rot="20552049">
              <a:off x="1243496" y="3147166"/>
              <a:ext cx="3943" cy="8658"/>
            </a:xfrm>
            <a:custGeom>
              <a:avLst/>
              <a:gdLst/>
              <a:ahLst/>
              <a:cxnLst>
                <a:cxn ang="0">
                  <a:pos x="128" y="5"/>
                </a:cxn>
                <a:cxn ang="0">
                  <a:pos x="136" y="42"/>
                </a:cxn>
                <a:cxn ang="0">
                  <a:pos x="153" y="64"/>
                </a:cxn>
                <a:cxn ang="0">
                  <a:pos x="165" y="128"/>
                </a:cxn>
                <a:cxn ang="0">
                  <a:pos x="77" y="156"/>
                </a:cxn>
                <a:cxn ang="0">
                  <a:pos x="38" y="156"/>
                </a:cxn>
                <a:cxn ang="0">
                  <a:pos x="22" y="144"/>
                </a:cxn>
                <a:cxn ang="0">
                  <a:pos x="8" y="131"/>
                </a:cxn>
                <a:cxn ang="0">
                  <a:pos x="0" y="98"/>
                </a:cxn>
                <a:cxn ang="0">
                  <a:pos x="51" y="123"/>
                </a:cxn>
                <a:cxn ang="0">
                  <a:pos x="63" y="89"/>
                </a:cxn>
                <a:cxn ang="0">
                  <a:pos x="51" y="68"/>
                </a:cxn>
                <a:cxn ang="0">
                  <a:pos x="47" y="42"/>
                </a:cxn>
                <a:cxn ang="0">
                  <a:pos x="51" y="9"/>
                </a:cxn>
                <a:cxn ang="0">
                  <a:pos x="89" y="0"/>
                </a:cxn>
                <a:cxn ang="0">
                  <a:pos x="114" y="5"/>
                </a:cxn>
                <a:cxn ang="0">
                  <a:pos x="128" y="14"/>
                </a:cxn>
                <a:cxn ang="0">
                  <a:pos x="128" y="5"/>
                </a:cxn>
              </a:cxnLst>
              <a:rect l="0" t="0" r="r" b="b"/>
              <a:pathLst>
                <a:path w="165" h="156">
                  <a:moveTo>
                    <a:pt x="128" y="5"/>
                  </a:moveTo>
                  <a:lnTo>
                    <a:pt x="136" y="42"/>
                  </a:lnTo>
                  <a:lnTo>
                    <a:pt x="153" y="64"/>
                  </a:lnTo>
                  <a:lnTo>
                    <a:pt x="165" y="128"/>
                  </a:lnTo>
                  <a:lnTo>
                    <a:pt x="77" y="156"/>
                  </a:lnTo>
                  <a:lnTo>
                    <a:pt x="38" y="156"/>
                  </a:lnTo>
                  <a:lnTo>
                    <a:pt x="22" y="144"/>
                  </a:lnTo>
                  <a:lnTo>
                    <a:pt x="8" y="131"/>
                  </a:lnTo>
                  <a:lnTo>
                    <a:pt x="0" y="98"/>
                  </a:lnTo>
                  <a:lnTo>
                    <a:pt x="51" y="123"/>
                  </a:lnTo>
                  <a:lnTo>
                    <a:pt x="63" y="89"/>
                  </a:lnTo>
                  <a:lnTo>
                    <a:pt x="51" y="68"/>
                  </a:lnTo>
                  <a:lnTo>
                    <a:pt x="47" y="42"/>
                  </a:lnTo>
                  <a:lnTo>
                    <a:pt x="51" y="9"/>
                  </a:lnTo>
                  <a:lnTo>
                    <a:pt x="89" y="0"/>
                  </a:lnTo>
                  <a:lnTo>
                    <a:pt x="114" y="5"/>
                  </a:lnTo>
                  <a:lnTo>
                    <a:pt x="128" y="14"/>
                  </a:lnTo>
                  <a:lnTo>
                    <a:pt x="128" y="5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87" name="Freeform 349"/>
            <p:cNvSpPr>
              <a:spLocks noChangeAspect="1"/>
            </p:cNvSpPr>
            <p:nvPr/>
          </p:nvSpPr>
          <p:spPr bwMode="gray">
            <a:xfrm rot="20552049">
              <a:off x="1278978" y="3118305"/>
              <a:ext cx="9199" cy="12988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83" y="127"/>
                </a:cxn>
                <a:cxn ang="0">
                  <a:pos x="308" y="156"/>
                </a:cxn>
                <a:cxn ang="0">
                  <a:pos x="317" y="201"/>
                </a:cxn>
                <a:cxn ang="0">
                  <a:pos x="266" y="198"/>
                </a:cxn>
                <a:cxn ang="0">
                  <a:pos x="208" y="156"/>
                </a:cxn>
                <a:cxn ang="0">
                  <a:pos x="169" y="97"/>
                </a:cxn>
                <a:cxn ang="0">
                  <a:pos x="135" y="68"/>
                </a:cxn>
                <a:cxn ang="0">
                  <a:pos x="59" y="59"/>
                </a:cxn>
                <a:cxn ang="0">
                  <a:pos x="38" y="50"/>
                </a:cxn>
                <a:cxn ang="0">
                  <a:pos x="8" y="29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85" y="4"/>
                </a:cxn>
                <a:cxn ang="0">
                  <a:pos x="211" y="85"/>
                </a:cxn>
              </a:cxnLst>
              <a:rect l="0" t="0" r="r" b="b"/>
              <a:pathLst>
                <a:path w="317" h="201">
                  <a:moveTo>
                    <a:pt x="211" y="85"/>
                  </a:moveTo>
                  <a:lnTo>
                    <a:pt x="283" y="127"/>
                  </a:lnTo>
                  <a:lnTo>
                    <a:pt x="308" y="156"/>
                  </a:lnTo>
                  <a:lnTo>
                    <a:pt x="317" y="201"/>
                  </a:lnTo>
                  <a:lnTo>
                    <a:pt x="266" y="198"/>
                  </a:lnTo>
                  <a:lnTo>
                    <a:pt x="208" y="156"/>
                  </a:lnTo>
                  <a:lnTo>
                    <a:pt x="169" y="97"/>
                  </a:lnTo>
                  <a:lnTo>
                    <a:pt x="135" y="68"/>
                  </a:lnTo>
                  <a:lnTo>
                    <a:pt x="59" y="59"/>
                  </a:lnTo>
                  <a:lnTo>
                    <a:pt x="38" y="50"/>
                  </a:lnTo>
                  <a:lnTo>
                    <a:pt x="8" y="2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5" y="4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88" name="Freeform 350"/>
            <p:cNvSpPr>
              <a:spLocks noChangeAspect="1"/>
            </p:cNvSpPr>
            <p:nvPr/>
          </p:nvSpPr>
          <p:spPr bwMode="gray">
            <a:xfrm rot="20552049">
              <a:off x="1443244" y="3170255"/>
              <a:ext cx="0" cy="4330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0" y="0"/>
                </a:cxn>
                <a:cxn ang="0">
                  <a:pos x="11" y="30"/>
                </a:cxn>
                <a:cxn ang="0">
                  <a:pos x="31" y="47"/>
                </a:cxn>
                <a:cxn ang="0">
                  <a:pos x="46" y="42"/>
                </a:cxn>
                <a:cxn ang="0">
                  <a:pos x="46" y="10"/>
                </a:cxn>
                <a:cxn ang="0">
                  <a:pos x="34" y="2"/>
                </a:cxn>
              </a:cxnLst>
              <a:rect l="0" t="0" r="r" b="b"/>
              <a:pathLst>
                <a:path w="46" h="47">
                  <a:moveTo>
                    <a:pt x="34" y="2"/>
                  </a:moveTo>
                  <a:lnTo>
                    <a:pt x="0" y="0"/>
                  </a:lnTo>
                  <a:lnTo>
                    <a:pt x="11" y="30"/>
                  </a:lnTo>
                  <a:lnTo>
                    <a:pt x="31" y="47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34" y="2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sp>
          <p:nvSpPr>
            <p:cNvPr id="189" name="Freeform 351"/>
            <p:cNvSpPr>
              <a:spLocks noChangeAspect="1"/>
            </p:cNvSpPr>
            <p:nvPr/>
          </p:nvSpPr>
          <p:spPr bwMode="gray">
            <a:xfrm rot="20552049">
              <a:off x="1477411" y="3230863"/>
              <a:ext cx="1315" cy="5772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97"/>
                </a:cxn>
                <a:cxn ang="0">
                  <a:pos x="25" y="103"/>
                </a:cxn>
                <a:cxn ang="0">
                  <a:pos x="45" y="94"/>
                </a:cxn>
                <a:cxn ang="0">
                  <a:pos x="45" y="62"/>
                </a:cxn>
                <a:cxn ang="0">
                  <a:pos x="39" y="20"/>
                </a:cxn>
                <a:cxn ang="0">
                  <a:pos x="25" y="0"/>
                </a:cxn>
              </a:cxnLst>
              <a:rect l="0" t="0" r="r" b="b"/>
              <a:pathLst>
                <a:path w="45" h="103">
                  <a:moveTo>
                    <a:pt x="25" y="0"/>
                  </a:moveTo>
                  <a:lnTo>
                    <a:pt x="0" y="97"/>
                  </a:lnTo>
                  <a:lnTo>
                    <a:pt x="25" y="103"/>
                  </a:lnTo>
                  <a:lnTo>
                    <a:pt x="45" y="94"/>
                  </a:lnTo>
                  <a:lnTo>
                    <a:pt x="45" y="62"/>
                  </a:lnTo>
                  <a:lnTo>
                    <a:pt x="39" y="2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ea"/>
                <a:cs typeface="+mn-cs"/>
              </a:endParaRPr>
            </a:p>
          </p:txBody>
        </p:sp>
        <p:grpSp>
          <p:nvGrpSpPr>
            <p:cNvPr id="190" name="Group 362"/>
            <p:cNvGrpSpPr/>
            <p:nvPr/>
          </p:nvGrpSpPr>
          <p:grpSpPr bwMode="gray">
            <a:xfrm>
              <a:off x="2267205" y="1865738"/>
              <a:ext cx="728030" cy="1008693"/>
              <a:chOff x="4580731" y="1911697"/>
              <a:chExt cx="879476" cy="1109663"/>
            </a:xfrm>
            <a:grpFill/>
          </p:grpSpPr>
          <p:sp>
            <p:nvSpPr>
              <p:cNvPr id="246" name="Freeform 175"/>
              <p:cNvSpPr>
                <a:spLocks noChangeAspect="1"/>
              </p:cNvSpPr>
              <p:nvPr/>
            </p:nvSpPr>
            <p:spPr bwMode="gray">
              <a:xfrm>
                <a:off x="4923631" y="2716560"/>
                <a:ext cx="133350" cy="65088"/>
              </a:xfrm>
              <a:custGeom>
                <a:avLst/>
                <a:gdLst/>
                <a:ahLst/>
                <a:cxnLst>
                  <a:cxn ang="0">
                    <a:pos x="234" y="27"/>
                  </a:cxn>
                  <a:cxn ang="0">
                    <a:pos x="213" y="43"/>
                  </a:cxn>
                  <a:cxn ang="0">
                    <a:pos x="188" y="62"/>
                  </a:cxn>
                  <a:cxn ang="0">
                    <a:pos x="184" y="90"/>
                  </a:cxn>
                  <a:cxn ang="0">
                    <a:pos x="191" y="113"/>
                  </a:cxn>
                  <a:cxn ang="0">
                    <a:pos x="179" y="110"/>
                  </a:cxn>
                  <a:cxn ang="0">
                    <a:pos x="153" y="106"/>
                  </a:cxn>
                  <a:cxn ang="0">
                    <a:pos x="116" y="114"/>
                  </a:cxn>
                  <a:cxn ang="0">
                    <a:pos x="83" y="127"/>
                  </a:cxn>
                  <a:cxn ang="0">
                    <a:pos x="59" y="118"/>
                  </a:cxn>
                  <a:cxn ang="0">
                    <a:pos x="49" y="132"/>
                  </a:cxn>
                  <a:cxn ang="0">
                    <a:pos x="34" y="129"/>
                  </a:cxn>
                  <a:cxn ang="0">
                    <a:pos x="19" y="119"/>
                  </a:cxn>
                  <a:cxn ang="0">
                    <a:pos x="0" y="123"/>
                  </a:cxn>
                  <a:cxn ang="0">
                    <a:pos x="16" y="137"/>
                  </a:cxn>
                  <a:cxn ang="0">
                    <a:pos x="17" y="155"/>
                  </a:cxn>
                  <a:cxn ang="0">
                    <a:pos x="17" y="167"/>
                  </a:cxn>
                  <a:cxn ang="0">
                    <a:pos x="36" y="172"/>
                  </a:cxn>
                  <a:cxn ang="0">
                    <a:pos x="51" y="173"/>
                  </a:cxn>
                  <a:cxn ang="0">
                    <a:pos x="68" y="177"/>
                  </a:cxn>
                  <a:cxn ang="0">
                    <a:pos x="104" y="165"/>
                  </a:cxn>
                  <a:cxn ang="0">
                    <a:pos x="132" y="161"/>
                  </a:cxn>
                  <a:cxn ang="0">
                    <a:pos x="143" y="156"/>
                  </a:cxn>
                  <a:cxn ang="0">
                    <a:pos x="146" y="164"/>
                  </a:cxn>
                  <a:cxn ang="0">
                    <a:pos x="152" y="178"/>
                  </a:cxn>
                  <a:cxn ang="0">
                    <a:pos x="168" y="187"/>
                  </a:cxn>
                  <a:cxn ang="0">
                    <a:pos x="208" y="198"/>
                  </a:cxn>
                  <a:cxn ang="0">
                    <a:pos x="231" y="203"/>
                  </a:cxn>
                  <a:cxn ang="0">
                    <a:pos x="275" y="205"/>
                  </a:cxn>
                  <a:cxn ang="0">
                    <a:pos x="292" y="189"/>
                  </a:cxn>
                  <a:cxn ang="0">
                    <a:pos x="325" y="191"/>
                  </a:cxn>
                  <a:cxn ang="0">
                    <a:pos x="334" y="182"/>
                  </a:cxn>
                  <a:cxn ang="0">
                    <a:pos x="353" y="176"/>
                  </a:cxn>
                  <a:cxn ang="0">
                    <a:pos x="372" y="161"/>
                  </a:cxn>
                  <a:cxn ang="0">
                    <a:pos x="382" y="148"/>
                  </a:cxn>
                  <a:cxn ang="0">
                    <a:pos x="390" y="119"/>
                  </a:cxn>
                  <a:cxn ang="0">
                    <a:pos x="388" y="103"/>
                  </a:cxn>
                  <a:cxn ang="0">
                    <a:pos x="420" y="95"/>
                  </a:cxn>
                  <a:cxn ang="0">
                    <a:pos x="412" y="62"/>
                  </a:cxn>
                  <a:cxn ang="0">
                    <a:pos x="406" y="26"/>
                  </a:cxn>
                  <a:cxn ang="0">
                    <a:pos x="362" y="19"/>
                  </a:cxn>
                  <a:cxn ang="0">
                    <a:pos x="340" y="1"/>
                  </a:cxn>
                  <a:cxn ang="0">
                    <a:pos x="301" y="10"/>
                  </a:cxn>
                  <a:cxn ang="0">
                    <a:pos x="287" y="27"/>
                  </a:cxn>
                  <a:cxn ang="0">
                    <a:pos x="267" y="32"/>
                  </a:cxn>
                  <a:cxn ang="0">
                    <a:pos x="249" y="25"/>
                  </a:cxn>
                </a:cxnLst>
                <a:rect l="0" t="0" r="r" b="b"/>
                <a:pathLst>
                  <a:path w="420" h="205">
                    <a:moveTo>
                      <a:pt x="235" y="20"/>
                    </a:moveTo>
                    <a:lnTo>
                      <a:pt x="234" y="27"/>
                    </a:lnTo>
                    <a:lnTo>
                      <a:pt x="217" y="35"/>
                    </a:lnTo>
                    <a:lnTo>
                      <a:pt x="213" y="43"/>
                    </a:lnTo>
                    <a:lnTo>
                      <a:pt x="210" y="53"/>
                    </a:lnTo>
                    <a:lnTo>
                      <a:pt x="188" y="62"/>
                    </a:lnTo>
                    <a:lnTo>
                      <a:pt x="183" y="74"/>
                    </a:lnTo>
                    <a:lnTo>
                      <a:pt x="184" y="90"/>
                    </a:lnTo>
                    <a:lnTo>
                      <a:pt x="191" y="106"/>
                    </a:lnTo>
                    <a:lnTo>
                      <a:pt x="191" y="113"/>
                    </a:lnTo>
                    <a:lnTo>
                      <a:pt x="184" y="117"/>
                    </a:lnTo>
                    <a:lnTo>
                      <a:pt x="179" y="110"/>
                    </a:lnTo>
                    <a:lnTo>
                      <a:pt x="164" y="110"/>
                    </a:lnTo>
                    <a:lnTo>
                      <a:pt x="153" y="106"/>
                    </a:lnTo>
                    <a:lnTo>
                      <a:pt x="149" y="111"/>
                    </a:lnTo>
                    <a:lnTo>
                      <a:pt x="116" y="114"/>
                    </a:lnTo>
                    <a:lnTo>
                      <a:pt x="97" y="127"/>
                    </a:lnTo>
                    <a:lnTo>
                      <a:pt x="83" y="127"/>
                    </a:lnTo>
                    <a:lnTo>
                      <a:pt x="70" y="119"/>
                    </a:lnTo>
                    <a:lnTo>
                      <a:pt x="59" y="118"/>
                    </a:lnTo>
                    <a:lnTo>
                      <a:pt x="51" y="124"/>
                    </a:lnTo>
                    <a:lnTo>
                      <a:pt x="49" y="132"/>
                    </a:lnTo>
                    <a:lnTo>
                      <a:pt x="44" y="134"/>
                    </a:lnTo>
                    <a:lnTo>
                      <a:pt x="34" y="129"/>
                    </a:lnTo>
                    <a:lnTo>
                      <a:pt x="28" y="121"/>
                    </a:lnTo>
                    <a:lnTo>
                      <a:pt x="19" y="119"/>
                    </a:lnTo>
                    <a:lnTo>
                      <a:pt x="11" y="119"/>
                    </a:lnTo>
                    <a:lnTo>
                      <a:pt x="0" y="123"/>
                    </a:lnTo>
                    <a:lnTo>
                      <a:pt x="7" y="132"/>
                    </a:lnTo>
                    <a:lnTo>
                      <a:pt x="16" y="137"/>
                    </a:lnTo>
                    <a:lnTo>
                      <a:pt x="17" y="144"/>
                    </a:lnTo>
                    <a:lnTo>
                      <a:pt x="17" y="155"/>
                    </a:lnTo>
                    <a:lnTo>
                      <a:pt x="11" y="162"/>
                    </a:lnTo>
                    <a:lnTo>
                      <a:pt x="17" y="167"/>
                    </a:lnTo>
                    <a:lnTo>
                      <a:pt x="27" y="171"/>
                    </a:lnTo>
                    <a:lnTo>
                      <a:pt x="36" y="172"/>
                    </a:lnTo>
                    <a:lnTo>
                      <a:pt x="44" y="168"/>
                    </a:lnTo>
                    <a:lnTo>
                      <a:pt x="51" y="173"/>
                    </a:lnTo>
                    <a:lnTo>
                      <a:pt x="65" y="178"/>
                    </a:lnTo>
                    <a:lnTo>
                      <a:pt x="68" y="177"/>
                    </a:lnTo>
                    <a:lnTo>
                      <a:pt x="84" y="172"/>
                    </a:lnTo>
                    <a:lnTo>
                      <a:pt x="104" y="165"/>
                    </a:lnTo>
                    <a:lnTo>
                      <a:pt x="122" y="164"/>
                    </a:lnTo>
                    <a:lnTo>
                      <a:pt x="132" y="161"/>
                    </a:lnTo>
                    <a:lnTo>
                      <a:pt x="137" y="157"/>
                    </a:lnTo>
                    <a:lnTo>
                      <a:pt x="143" y="156"/>
                    </a:lnTo>
                    <a:lnTo>
                      <a:pt x="146" y="159"/>
                    </a:lnTo>
                    <a:lnTo>
                      <a:pt x="146" y="164"/>
                    </a:lnTo>
                    <a:lnTo>
                      <a:pt x="148" y="171"/>
                    </a:lnTo>
                    <a:lnTo>
                      <a:pt x="152" y="178"/>
                    </a:lnTo>
                    <a:lnTo>
                      <a:pt x="163" y="187"/>
                    </a:lnTo>
                    <a:lnTo>
                      <a:pt x="168" y="187"/>
                    </a:lnTo>
                    <a:lnTo>
                      <a:pt x="178" y="193"/>
                    </a:lnTo>
                    <a:lnTo>
                      <a:pt x="208" y="198"/>
                    </a:lnTo>
                    <a:lnTo>
                      <a:pt x="222" y="203"/>
                    </a:lnTo>
                    <a:lnTo>
                      <a:pt x="231" y="203"/>
                    </a:lnTo>
                    <a:lnTo>
                      <a:pt x="247" y="203"/>
                    </a:lnTo>
                    <a:lnTo>
                      <a:pt x="275" y="205"/>
                    </a:lnTo>
                    <a:lnTo>
                      <a:pt x="283" y="200"/>
                    </a:lnTo>
                    <a:lnTo>
                      <a:pt x="292" y="189"/>
                    </a:lnTo>
                    <a:lnTo>
                      <a:pt x="305" y="187"/>
                    </a:lnTo>
                    <a:lnTo>
                      <a:pt x="325" y="191"/>
                    </a:lnTo>
                    <a:lnTo>
                      <a:pt x="330" y="182"/>
                    </a:lnTo>
                    <a:lnTo>
                      <a:pt x="334" y="182"/>
                    </a:lnTo>
                    <a:lnTo>
                      <a:pt x="351" y="184"/>
                    </a:lnTo>
                    <a:lnTo>
                      <a:pt x="353" y="176"/>
                    </a:lnTo>
                    <a:lnTo>
                      <a:pt x="362" y="172"/>
                    </a:lnTo>
                    <a:lnTo>
                      <a:pt x="372" y="161"/>
                    </a:lnTo>
                    <a:lnTo>
                      <a:pt x="383" y="159"/>
                    </a:lnTo>
                    <a:lnTo>
                      <a:pt x="382" y="148"/>
                    </a:lnTo>
                    <a:lnTo>
                      <a:pt x="382" y="138"/>
                    </a:lnTo>
                    <a:lnTo>
                      <a:pt x="390" y="119"/>
                    </a:lnTo>
                    <a:lnTo>
                      <a:pt x="384" y="111"/>
                    </a:lnTo>
                    <a:lnTo>
                      <a:pt x="388" y="103"/>
                    </a:lnTo>
                    <a:lnTo>
                      <a:pt x="415" y="103"/>
                    </a:lnTo>
                    <a:lnTo>
                      <a:pt x="420" y="95"/>
                    </a:lnTo>
                    <a:lnTo>
                      <a:pt x="420" y="75"/>
                    </a:lnTo>
                    <a:lnTo>
                      <a:pt x="412" y="62"/>
                    </a:lnTo>
                    <a:lnTo>
                      <a:pt x="406" y="40"/>
                    </a:lnTo>
                    <a:lnTo>
                      <a:pt x="406" y="26"/>
                    </a:lnTo>
                    <a:lnTo>
                      <a:pt x="398" y="15"/>
                    </a:lnTo>
                    <a:lnTo>
                      <a:pt x="362" y="19"/>
                    </a:lnTo>
                    <a:lnTo>
                      <a:pt x="348" y="6"/>
                    </a:lnTo>
                    <a:lnTo>
                      <a:pt x="340" y="1"/>
                    </a:lnTo>
                    <a:lnTo>
                      <a:pt x="307" y="0"/>
                    </a:lnTo>
                    <a:lnTo>
                      <a:pt x="301" y="10"/>
                    </a:lnTo>
                    <a:lnTo>
                      <a:pt x="297" y="19"/>
                    </a:lnTo>
                    <a:lnTo>
                      <a:pt x="287" y="27"/>
                    </a:lnTo>
                    <a:lnTo>
                      <a:pt x="278" y="31"/>
                    </a:lnTo>
                    <a:lnTo>
                      <a:pt x="267" y="32"/>
                    </a:lnTo>
                    <a:lnTo>
                      <a:pt x="256" y="31"/>
                    </a:lnTo>
                    <a:lnTo>
                      <a:pt x="249" y="25"/>
                    </a:lnTo>
                    <a:lnTo>
                      <a:pt x="235" y="2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247" name="Freeform 176"/>
              <p:cNvSpPr>
                <a:spLocks noChangeAspect="1"/>
              </p:cNvSpPr>
              <p:nvPr/>
            </p:nvSpPr>
            <p:spPr bwMode="gray">
              <a:xfrm>
                <a:off x="4783931" y="2875310"/>
                <a:ext cx="7938" cy="4763"/>
              </a:xfrm>
              <a:custGeom>
                <a:avLst/>
                <a:gdLst/>
                <a:ahLst/>
                <a:cxnLst>
                  <a:cxn ang="0">
                    <a:pos x="18" y="7"/>
                  </a:cxn>
                  <a:cxn ang="0">
                    <a:pos x="21" y="11"/>
                  </a:cxn>
                  <a:cxn ang="0">
                    <a:pos x="16" y="13"/>
                  </a:cxn>
                  <a:cxn ang="0">
                    <a:pos x="10" y="12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18" y="7"/>
                  </a:cxn>
                </a:cxnLst>
                <a:rect l="0" t="0" r="r" b="b"/>
                <a:pathLst>
                  <a:path w="21" h="13">
                    <a:moveTo>
                      <a:pt x="18" y="7"/>
                    </a:moveTo>
                    <a:lnTo>
                      <a:pt x="21" y="11"/>
                    </a:lnTo>
                    <a:lnTo>
                      <a:pt x="16" y="13"/>
                    </a:lnTo>
                    <a:lnTo>
                      <a:pt x="10" y="12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18" y="7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248" name="Freeform 177"/>
              <p:cNvSpPr>
                <a:spLocks noChangeAspect="1"/>
              </p:cNvSpPr>
              <p:nvPr/>
            </p:nvSpPr>
            <p:spPr bwMode="gray">
              <a:xfrm>
                <a:off x="4925219" y="2757835"/>
                <a:ext cx="4763" cy="9525"/>
              </a:xfrm>
              <a:custGeom>
                <a:avLst/>
                <a:gdLst/>
                <a:ahLst/>
                <a:cxnLst>
                  <a:cxn ang="0">
                    <a:pos x="8" y="30"/>
                  </a:cxn>
                  <a:cxn ang="0">
                    <a:pos x="14" y="23"/>
                  </a:cxn>
                  <a:cxn ang="0">
                    <a:pos x="14" y="12"/>
                  </a:cxn>
                  <a:cxn ang="0">
                    <a:pos x="13" y="5"/>
                  </a:cxn>
                  <a:cxn ang="0">
                    <a:pos x="4" y="0"/>
                  </a:cxn>
                  <a:cxn ang="0">
                    <a:pos x="2" y="8"/>
                  </a:cxn>
                  <a:cxn ang="0">
                    <a:pos x="0" y="18"/>
                  </a:cxn>
                  <a:cxn ang="0">
                    <a:pos x="8" y="30"/>
                  </a:cxn>
                </a:cxnLst>
                <a:rect l="0" t="0" r="r" b="b"/>
                <a:pathLst>
                  <a:path w="14" h="30">
                    <a:moveTo>
                      <a:pt x="8" y="30"/>
                    </a:moveTo>
                    <a:lnTo>
                      <a:pt x="14" y="23"/>
                    </a:lnTo>
                    <a:lnTo>
                      <a:pt x="14" y="12"/>
                    </a:lnTo>
                    <a:lnTo>
                      <a:pt x="13" y="5"/>
                    </a:lnTo>
                    <a:lnTo>
                      <a:pt x="4" y="0"/>
                    </a:lnTo>
                    <a:lnTo>
                      <a:pt x="2" y="8"/>
                    </a:lnTo>
                    <a:lnTo>
                      <a:pt x="0" y="18"/>
                    </a:lnTo>
                    <a:lnTo>
                      <a:pt x="8" y="3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grpSp>
            <p:nvGrpSpPr>
              <p:cNvPr id="249" name="Group 178"/>
              <p:cNvGrpSpPr>
                <a:grpSpLocks noChangeAspect="1"/>
              </p:cNvGrpSpPr>
              <p:nvPr/>
            </p:nvGrpSpPr>
            <p:grpSpPr bwMode="gray">
              <a:xfrm>
                <a:off x="4876006" y="2765772"/>
                <a:ext cx="204788" cy="242888"/>
                <a:chOff x="2589" y="1903"/>
                <a:chExt cx="129" cy="153"/>
              </a:xfrm>
              <a:grpFill/>
            </p:grpSpPr>
            <p:sp>
              <p:nvSpPr>
                <p:cNvPr id="292" name="Freeform 179"/>
                <p:cNvSpPr>
                  <a:spLocks noChangeAspect="1"/>
                </p:cNvSpPr>
                <p:nvPr/>
              </p:nvSpPr>
              <p:spPr bwMode="gray">
                <a:xfrm>
                  <a:off x="2653" y="2034"/>
                  <a:ext cx="34" cy="22"/>
                </a:xfrm>
                <a:custGeom>
                  <a:avLst/>
                  <a:gdLst/>
                  <a:ahLst/>
                  <a:cxnLst>
                    <a:cxn ang="0">
                      <a:pos x="172" y="0"/>
                    </a:cxn>
                    <a:cxn ang="0">
                      <a:pos x="168" y="1"/>
                    </a:cxn>
                    <a:cxn ang="0">
                      <a:pos x="168" y="2"/>
                    </a:cxn>
                    <a:cxn ang="0">
                      <a:pos x="167" y="12"/>
                    </a:cxn>
                    <a:cxn ang="0">
                      <a:pos x="153" y="34"/>
                    </a:cxn>
                    <a:cxn ang="0">
                      <a:pos x="143" y="60"/>
                    </a:cxn>
                    <a:cxn ang="0">
                      <a:pos x="142" y="66"/>
                    </a:cxn>
                    <a:cxn ang="0">
                      <a:pos x="146" y="70"/>
                    </a:cxn>
                    <a:cxn ang="0">
                      <a:pos x="147" y="75"/>
                    </a:cxn>
                    <a:cxn ang="0">
                      <a:pos x="152" y="87"/>
                    </a:cxn>
                    <a:cxn ang="0">
                      <a:pos x="146" y="103"/>
                    </a:cxn>
                    <a:cxn ang="0">
                      <a:pos x="145" y="110"/>
                    </a:cxn>
                    <a:cxn ang="0">
                      <a:pos x="130" y="110"/>
                    </a:cxn>
                    <a:cxn ang="0">
                      <a:pos x="118" y="108"/>
                    </a:cxn>
                    <a:cxn ang="0">
                      <a:pos x="108" y="98"/>
                    </a:cxn>
                    <a:cxn ang="0">
                      <a:pos x="99" y="88"/>
                    </a:cxn>
                    <a:cxn ang="0">
                      <a:pos x="84" y="83"/>
                    </a:cxn>
                    <a:cxn ang="0">
                      <a:pos x="76" y="82"/>
                    </a:cxn>
                    <a:cxn ang="0">
                      <a:pos x="67" y="79"/>
                    </a:cxn>
                    <a:cxn ang="0">
                      <a:pos x="61" y="71"/>
                    </a:cxn>
                    <a:cxn ang="0">
                      <a:pos x="49" y="66"/>
                    </a:cxn>
                    <a:cxn ang="0">
                      <a:pos x="37" y="56"/>
                    </a:cxn>
                    <a:cxn ang="0">
                      <a:pos x="25" y="51"/>
                    </a:cxn>
                    <a:cxn ang="0">
                      <a:pos x="8" y="48"/>
                    </a:cxn>
                    <a:cxn ang="0">
                      <a:pos x="2" y="40"/>
                    </a:cxn>
                    <a:cxn ang="0">
                      <a:pos x="0" y="26"/>
                    </a:cxn>
                    <a:cxn ang="0">
                      <a:pos x="1" y="18"/>
                    </a:cxn>
                    <a:cxn ang="0">
                      <a:pos x="3" y="15"/>
                    </a:cxn>
                    <a:cxn ang="0">
                      <a:pos x="6" y="10"/>
                    </a:cxn>
                    <a:cxn ang="0">
                      <a:pos x="9" y="8"/>
                    </a:cxn>
                    <a:cxn ang="0">
                      <a:pos x="19" y="15"/>
                    </a:cxn>
                    <a:cxn ang="0">
                      <a:pos x="25" y="15"/>
                    </a:cxn>
                    <a:cxn ang="0">
                      <a:pos x="41" y="5"/>
                    </a:cxn>
                    <a:cxn ang="0">
                      <a:pos x="62" y="15"/>
                    </a:cxn>
                    <a:cxn ang="0">
                      <a:pos x="66" y="22"/>
                    </a:cxn>
                    <a:cxn ang="0">
                      <a:pos x="73" y="22"/>
                    </a:cxn>
                    <a:cxn ang="0">
                      <a:pos x="80" y="20"/>
                    </a:cxn>
                    <a:cxn ang="0">
                      <a:pos x="110" y="16"/>
                    </a:cxn>
                    <a:cxn ang="0">
                      <a:pos x="119" y="13"/>
                    </a:cxn>
                    <a:cxn ang="0">
                      <a:pos x="127" y="8"/>
                    </a:cxn>
                    <a:cxn ang="0">
                      <a:pos x="146" y="8"/>
                    </a:cxn>
                    <a:cxn ang="0">
                      <a:pos x="152" y="4"/>
                    </a:cxn>
                    <a:cxn ang="0">
                      <a:pos x="163" y="2"/>
                    </a:cxn>
                    <a:cxn ang="0">
                      <a:pos x="172" y="0"/>
                    </a:cxn>
                  </a:cxnLst>
                  <a:rect l="0" t="0" r="r" b="b"/>
                  <a:pathLst>
                    <a:path w="172" h="110">
                      <a:moveTo>
                        <a:pt x="172" y="0"/>
                      </a:moveTo>
                      <a:lnTo>
                        <a:pt x="168" y="1"/>
                      </a:lnTo>
                      <a:lnTo>
                        <a:pt x="168" y="2"/>
                      </a:lnTo>
                      <a:lnTo>
                        <a:pt x="167" y="12"/>
                      </a:lnTo>
                      <a:lnTo>
                        <a:pt x="153" y="34"/>
                      </a:lnTo>
                      <a:lnTo>
                        <a:pt x="143" y="60"/>
                      </a:lnTo>
                      <a:lnTo>
                        <a:pt x="142" y="66"/>
                      </a:lnTo>
                      <a:lnTo>
                        <a:pt x="146" y="70"/>
                      </a:lnTo>
                      <a:lnTo>
                        <a:pt x="147" y="75"/>
                      </a:lnTo>
                      <a:lnTo>
                        <a:pt x="152" y="87"/>
                      </a:lnTo>
                      <a:lnTo>
                        <a:pt x="146" y="103"/>
                      </a:lnTo>
                      <a:lnTo>
                        <a:pt x="145" y="110"/>
                      </a:lnTo>
                      <a:lnTo>
                        <a:pt x="130" y="110"/>
                      </a:lnTo>
                      <a:lnTo>
                        <a:pt x="118" y="108"/>
                      </a:lnTo>
                      <a:lnTo>
                        <a:pt x="108" y="98"/>
                      </a:lnTo>
                      <a:lnTo>
                        <a:pt x="99" y="88"/>
                      </a:lnTo>
                      <a:lnTo>
                        <a:pt x="84" y="83"/>
                      </a:lnTo>
                      <a:lnTo>
                        <a:pt x="76" y="82"/>
                      </a:lnTo>
                      <a:lnTo>
                        <a:pt x="67" y="79"/>
                      </a:lnTo>
                      <a:lnTo>
                        <a:pt x="61" y="71"/>
                      </a:lnTo>
                      <a:lnTo>
                        <a:pt x="49" y="66"/>
                      </a:lnTo>
                      <a:lnTo>
                        <a:pt x="37" y="56"/>
                      </a:lnTo>
                      <a:lnTo>
                        <a:pt x="25" y="51"/>
                      </a:lnTo>
                      <a:lnTo>
                        <a:pt x="8" y="48"/>
                      </a:lnTo>
                      <a:lnTo>
                        <a:pt x="2" y="40"/>
                      </a:lnTo>
                      <a:lnTo>
                        <a:pt x="0" y="26"/>
                      </a:lnTo>
                      <a:lnTo>
                        <a:pt x="1" y="18"/>
                      </a:lnTo>
                      <a:lnTo>
                        <a:pt x="3" y="15"/>
                      </a:lnTo>
                      <a:lnTo>
                        <a:pt x="6" y="10"/>
                      </a:lnTo>
                      <a:lnTo>
                        <a:pt x="9" y="8"/>
                      </a:lnTo>
                      <a:lnTo>
                        <a:pt x="19" y="15"/>
                      </a:lnTo>
                      <a:lnTo>
                        <a:pt x="25" y="15"/>
                      </a:lnTo>
                      <a:lnTo>
                        <a:pt x="41" y="5"/>
                      </a:lnTo>
                      <a:lnTo>
                        <a:pt x="62" y="15"/>
                      </a:lnTo>
                      <a:lnTo>
                        <a:pt x="66" y="22"/>
                      </a:lnTo>
                      <a:lnTo>
                        <a:pt x="73" y="22"/>
                      </a:lnTo>
                      <a:lnTo>
                        <a:pt x="80" y="20"/>
                      </a:lnTo>
                      <a:lnTo>
                        <a:pt x="110" y="16"/>
                      </a:lnTo>
                      <a:lnTo>
                        <a:pt x="119" y="13"/>
                      </a:lnTo>
                      <a:lnTo>
                        <a:pt x="127" y="8"/>
                      </a:lnTo>
                      <a:lnTo>
                        <a:pt x="146" y="8"/>
                      </a:lnTo>
                      <a:lnTo>
                        <a:pt x="152" y="4"/>
                      </a:lnTo>
                      <a:lnTo>
                        <a:pt x="163" y="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293" name="Freeform 180"/>
                <p:cNvSpPr>
                  <a:spLocks noChangeAspect="1"/>
                </p:cNvSpPr>
                <p:nvPr/>
              </p:nvSpPr>
              <p:spPr bwMode="gray">
                <a:xfrm>
                  <a:off x="2606" y="1991"/>
                  <a:ext cx="16" cy="35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63" y="5"/>
                    </a:cxn>
                    <a:cxn ang="0">
                      <a:pos x="64" y="8"/>
                    </a:cxn>
                    <a:cxn ang="0">
                      <a:pos x="70" y="12"/>
                    </a:cxn>
                    <a:cxn ang="0">
                      <a:pos x="75" y="24"/>
                    </a:cxn>
                    <a:cxn ang="0">
                      <a:pos x="81" y="43"/>
                    </a:cxn>
                    <a:cxn ang="0">
                      <a:pos x="82" y="63"/>
                    </a:cxn>
                    <a:cxn ang="0">
                      <a:pos x="80" y="79"/>
                    </a:cxn>
                    <a:cxn ang="0">
                      <a:pos x="81" y="111"/>
                    </a:cxn>
                    <a:cxn ang="0">
                      <a:pos x="80" y="138"/>
                    </a:cxn>
                    <a:cxn ang="0">
                      <a:pos x="76" y="144"/>
                    </a:cxn>
                    <a:cxn ang="0">
                      <a:pos x="76" y="149"/>
                    </a:cxn>
                    <a:cxn ang="0">
                      <a:pos x="70" y="154"/>
                    </a:cxn>
                    <a:cxn ang="0">
                      <a:pos x="57" y="150"/>
                    </a:cxn>
                    <a:cxn ang="0">
                      <a:pos x="52" y="155"/>
                    </a:cxn>
                    <a:cxn ang="0">
                      <a:pos x="47" y="165"/>
                    </a:cxn>
                    <a:cxn ang="0">
                      <a:pos x="41" y="171"/>
                    </a:cxn>
                    <a:cxn ang="0">
                      <a:pos x="31" y="173"/>
                    </a:cxn>
                    <a:cxn ang="0">
                      <a:pos x="26" y="168"/>
                    </a:cxn>
                    <a:cxn ang="0">
                      <a:pos x="15" y="152"/>
                    </a:cxn>
                    <a:cxn ang="0">
                      <a:pos x="14" y="144"/>
                    </a:cxn>
                    <a:cxn ang="0">
                      <a:pos x="14" y="139"/>
                    </a:cxn>
                    <a:cxn ang="0">
                      <a:pos x="11" y="130"/>
                    </a:cxn>
                    <a:cxn ang="0">
                      <a:pos x="14" y="109"/>
                    </a:cxn>
                    <a:cxn ang="0">
                      <a:pos x="17" y="106"/>
                    </a:cxn>
                    <a:cxn ang="0">
                      <a:pos x="18" y="101"/>
                    </a:cxn>
                    <a:cxn ang="0">
                      <a:pos x="16" y="97"/>
                    </a:cxn>
                    <a:cxn ang="0">
                      <a:pos x="14" y="89"/>
                    </a:cxn>
                    <a:cxn ang="0">
                      <a:pos x="15" y="80"/>
                    </a:cxn>
                    <a:cxn ang="0">
                      <a:pos x="15" y="70"/>
                    </a:cxn>
                    <a:cxn ang="0">
                      <a:pos x="12" y="63"/>
                    </a:cxn>
                    <a:cxn ang="0">
                      <a:pos x="10" y="54"/>
                    </a:cxn>
                    <a:cxn ang="0">
                      <a:pos x="7" y="53"/>
                    </a:cxn>
                    <a:cxn ang="0">
                      <a:pos x="4" y="53"/>
                    </a:cxn>
                    <a:cxn ang="0">
                      <a:pos x="0" y="47"/>
                    </a:cxn>
                    <a:cxn ang="0">
                      <a:pos x="0" y="26"/>
                    </a:cxn>
                    <a:cxn ang="0">
                      <a:pos x="1" y="25"/>
                    </a:cxn>
                    <a:cxn ang="0">
                      <a:pos x="10" y="33"/>
                    </a:cxn>
                    <a:cxn ang="0">
                      <a:pos x="20" y="32"/>
                    </a:cxn>
                    <a:cxn ang="0">
                      <a:pos x="39" y="12"/>
                    </a:cxn>
                    <a:cxn ang="0">
                      <a:pos x="45" y="10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82" h="173">
                      <a:moveTo>
                        <a:pt x="50" y="0"/>
                      </a:moveTo>
                      <a:lnTo>
                        <a:pt x="63" y="5"/>
                      </a:lnTo>
                      <a:lnTo>
                        <a:pt x="64" y="8"/>
                      </a:lnTo>
                      <a:lnTo>
                        <a:pt x="70" y="12"/>
                      </a:lnTo>
                      <a:lnTo>
                        <a:pt x="75" y="24"/>
                      </a:lnTo>
                      <a:lnTo>
                        <a:pt x="81" y="43"/>
                      </a:lnTo>
                      <a:lnTo>
                        <a:pt x="82" y="63"/>
                      </a:lnTo>
                      <a:lnTo>
                        <a:pt x="80" y="79"/>
                      </a:lnTo>
                      <a:lnTo>
                        <a:pt x="81" y="111"/>
                      </a:lnTo>
                      <a:lnTo>
                        <a:pt x="80" y="138"/>
                      </a:lnTo>
                      <a:lnTo>
                        <a:pt x="76" y="144"/>
                      </a:lnTo>
                      <a:lnTo>
                        <a:pt x="76" y="149"/>
                      </a:lnTo>
                      <a:lnTo>
                        <a:pt x="70" y="154"/>
                      </a:lnTo>
                      <a:lnTo>
                        <a:pt x="57" y="150"/>
                      </a:lnTo>
                      <a:lnTo>
                        <a:pt x="52" y="155"/>
                      </a:lnTo>
                      <a:lnTo>
                        <a:pt x="47" y="165"/>
                      </a:lnTo>
                      <a:lnTo>
                        <a:pt x="41" y="171"/>
                      </a:lnTo>
                      <a:lnTo>
                        <a:pt x="31" y="173"/>
                      </a:lnTo>
                      <a:lnTo>
                        <a:pt x="26" y="168"/>
                      </a:lnTo>
                      <a:lnTo>
                        <a:pt x="15" y="152"/>
                      </a:lnTo>
                      <a:lnTo>
                        <a:pt x="14" y="144"/>
                      </a:lnTo>
                      <a:lnTo>
                        <a:pt x="14" y="139"/>
                      </a:lnTo>
                      <a:lnTo>
                        <a:pt x="11" y="130"/>
                      </a:lnTo>
                      <a:lnTo>
                        <a:pt x="14" y="109"/>
                      </a:lnTo>
                      <a:lnTo>
                        <a:pt x="17" y="106"/>
                      </a:lnTo>
                      <a:lnTo>
                        <a:pt x="18" y="101"/>
                      </a:lnTo>
                      <a:lnTo>
                        <a:pt x="16" y="97"/>
                      </a:lnTo>
                      <a:lnTo>
                        <a:pt x="14" y="89"/>
                      </a:lnTo>
                      <a:lnTo>
                        <a:pt x="15" y="80"/>
                      </a:lnTo>
                      <a:lnTo>
                        <a:pt x="15" y="70"/>
                      </a:lnTo>
                      <a:lnTo>
                        <a:pt x="12" y="63"/>
                      </a:lnTo>
                      <a:lnTo>
                        <a:pt x="10" y="54"/>
                      </a:lnTo>
                      <a:lnTo>
                        <a:pt x="7" y="53"/>
                      </a:lnTo>
                      <a:lnTo>
                        <a:pt x="4" y="53"/>
                      </a:lnTo>
                      <a:lnTo>
                        <a:pt x="0" y="47"/>
                      </a:lnTo>
                      <a:lnTo>
                        <a:pt x="0" y="26"/>
                      </a:lnTo>
                      <a:lnTo>
                        <a:pt x="1" y="25"/>
                      </a:lnTo>
                      <a:lnTo>
                        <a:pt x="10" y="33"/>
                      </a:lnTo>
                      <a:lnTo>
                        <a:pt x="20" y="32"/>
                      </a:lnTo>
                      <a:lnTo>
                        <a:pt x="39" y="12"/>
                      </a:lnTo>
                      <a:lnTo>
                        <a:pt x="45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294" name="Freeform 181"/>
                <p:cNvSpPr>
                  <a:spLocks noChangeAspect="1"/>
                </p:cNvSpPr>
                <p:nvPr/>
              </p:nvSpPr>
              <p:spPr bwMode="gray">
                <a:xfrm>
                  <a:off x="2589" y="1903"/>
                  <a:ext cx="129" cy="136"/>
                </a:xfrm>
                <a:custGeom>
                  <a:avLst/>
                  <a:gdLst/>
                  <a:ahLst/>
                  <a:cxnLst>
                    <a:cxn ang="0">
                      <a:pos x="195" y="38"/>
                    </a:cxn>
                    <a:cxn ang="0">
                      <a:pos x="186" y="59"/>
                    </a:cxn>
                    <a:cxn ang="0">
                      <a:pos x="147" y="53"/>
                    </a:cxn>
                    <a:cxn ang="0">
                      <a:pos x="125" y="89"/>
                    </a:cxn>
                    <a:cxn ang="0">
                      <a:pos x="98" y="73"/>
                    </a:cxn>
                    <a:cxn ang="0">
                      <a:pos x="75" y="76"/>
                    </a:cxn>
                    <a:cxn ang="0">
                      <a:pos x="23" y="96"/>
                    </a:cxn>
                    <a:cxn ang="0">
                      <a:pos x="5" y="107"/>
                    </a:cxn>
                    <a:cxn ang="0">
                      <a:pos x="2" y="156"/>
                    </a:cxn>
                    <a:cxn ang="0">
                      <a:pos x="11" y="177"/>
                    </a:cxn>
                    <a:cxn ang="0">
                      <a:pos x="13" y="216"/>
                    </a:cxn>
                    <a:cxn ang="0">
                      <a:pos x="48" y="245"/>
                    </a:cxn>
                    <a:cxn ang="0">
                      <a:pos x="64" y="254"/>
                    </a:cxn>
                    <a:cxn ang="0">
                      <a:pos x="94" y="224"/>
                    </a:cxn>
                    <a:cxn ang="0">
                      <a:pos x="132" y="213"/>
                    </a:cxn>
                    <a:cxn ang="0">
                      <a:pos x="195" y="259"/>
                    </a:cxn>
                    <a:cxn ang="0">
                      <a:pos x="231" y="333"/>
                    </a:cxn>
                    <a:cxn ang="0">
                      <a:pos x="259" y="358"/>
                    </a:cxn>
                    <a:cxn ang="0">
                      <a:pos x="309" y="410"/>
                    </a:cxn>
                    <a:cxn ang="0">
                      <a:pos x="379" y="444"/>
                    </a:cxn>
                    <a:cxn ang="0">
                      <a:pos x="421" y="479"/>
                    </a:cxn>
                    <a:cxn ang="0">
                      <a:pos x="444" y="488"/>
                    </a:cxn>
                    <a:cxn ang="0">
                      <a:pos x="455" y="520"/>
                    </a:cxn>
                    <a:cxn ang="0">
                      <a:pos x="483" y="527"/>
                    </a:cxn>
                    <a:cxn ang="0">
                      <a:pos x="498" y="559"/>
                    </a:cxn>
                    <a:cxn ang="0">
                      <a:pos x="507" y="624"/>
                    </a:cxn>
                    <a:cxn ang="0">
                      <a:pos x="492" y="661"/>
                    </a:cxn>
                    <a:cxn ang="0">
                      <a:pos x="496" y="681"/>
                    </a:cxn>
                    <a:cxn ang="0">
                      <a:pos x="522" y="661"/>
                    </a:cxn>
                    <a:cxn ang="0">
                      <a:pos x="540" y="643"/>
                    </a:cxn>
                    <a:cxn ang="0">
                      <a:pos x="562" y="607"/>
                    </a:cxn>
                    <a:cxn ang="0">
                      <a:pos x="568" y="585"/>
                    </a:cxn>
                    <a:cxn ang="0">
                      <a:pos x="549" y="558"/>
                    </a:cxn>
                    <a:cxn ang="0">
                      <a:pos x="551" y="511"/>
                    </a:cxn>
                    <a:cxn ang="0">
                      <a:pos x="604" y="512"/>
                    </a:cxn>
                    <a:cxn ang="0">
                      <a:pos x="637" y="546"/>
                    </a:cxn>
                    <a:cxn ang="0">
                      <a:pos x="636" y="511"/>
                    </a:cxn>
                    <a:cxn ang="0">
                      <a:pos x="572" y="460"/>
                    </a:cxn>
                    <a:cxn ang="0">
                      <a:pos x="510" y="430"/>
                    </a:cxn>
                    <a:cxn ang="0">
                      <a:pos x="508" y="414"/>
                    </a:cxn>
                    <a:cxn ang="0">
                      <a:pos x="500" y="392"/>
                    </a:cxn>
                    <a:cxn ang="0">
                      <a:pos x="465" y="394"/>
                    </a:cxn>
                    <a:cxn ang="0">
                      <a:pos x="437" y="382"/>
                    </a:cxn>
                    <a:cxn ang="0">
                      <a:pos x="405" y="345"/>
                    </a:cxn>
                    <a:cxn ang="0">
                      <a:pos x="382" y="285"/>
                    </a:cxn>
                    <a:cxn ang="0">
                      <a:pos x="362" y="263"/>
                    </a:cxn>
                    <a:cxn ang="0">
                      <a:pos x="314" y="230"/>
                    </a:cxn>
                    <a:cxn ang="0">
                      <a:pos x="308" y="177"/>
                    </a:cxn>
                    <a:cxn ang="0">
                      <a:pos x="304" y="156"/>
                    </a:cxn>
                    <a:cxn ang="0">
                      <a:pos x="318" y="126"/>
                    </a:cxn>
                    <a:cxn ang="0">
                      <a:pos x="366" y="111"/>
                    </a:cxn>
                    <a:cxn ang="0">
                      <a:pos x="379" y="121"/>
                    </a:cxn>
                    <a:cxn ang="0">
                      <a:pos x="393" y="119"/>
                    </a:cxn>
                    <a:cxn ang="0">
                      <a:pos x="385" y="105"/>
                    </a:cxn>
                    <a:cxn ang="0">
                      <a:pos x="371" y="84"/>
                    </a:cxn>
                    <a:cxn ang="0">
                      <a:pos x="367" y="69"/>
                    </a:cxn>
                    <a:cxn ang="0">
                      <a:pos x="372" y="47"/>
                    </a:cxn>
                    <a:cxn ang="0">
                      <a:pos x="313" y="31"/>
                    </a:cxn>
                    <a:cxn ang="0">
                      <a:pos x="296" y="3"/>
                    </a:cxn>
                    <a:cxn ang="0">
                      <a:pos x="272" y="8"/>
                    </a:cxn>
                    <a:cxn ang="0">
                      <a:pos x="215" y="22"/>
                    </a:cxn>
                  </a:cxnLst>
                  <a:rect l="0" t="0" r="r" b="b"/>
                  <a:pathLst>
                    <a:path w="645" h="681">
                      <a:moveTo>
                        <a:pt x="201" y="17"/>
                      </a:moveTo>
                      <a:lnTo>
                        <a:pt x="199" y="28"/>
                      </a:lnTo>
                      <a:lnTo>
                        <a:pt x="199" y="36"/>
                      </a:lnTo>
                      <a:lnTo>
                        <a:pt x="195" y="38"/>
                      </a:lnTo>
                      <a:lnTo>
                        <a:pt x="184" y="40"/>
                      </a:lnTo>
                      <a:lnTo>
                        <a:pt x="183" y="46"/>
                      </a:lnTo>
                      <a:lnTo>
                        <a:pt x="184" y="53"/>
                      </a:lnTo>
                      <a:lnTo>
                        <a:pt x="186" y="59"/>
                      </a:lnTo>
                      <a:lnTo>
                        <a:pt x="185" y="63"/>
                      </a:lnTo>
                      <a:lnTo>
                        <a:pt x="164" y="59"/>
                      </a:lnTo>
                      <a:lnTo>
                        <a:pt x="153" y="58"/>
                      </a:lnTo>
                      <a:lnTo>
                        <a:pt x="147" y="53"/>
                      </a:lnTo>
                      <a:lnTo>
                        <a:pt x="140" y="49"/>
                      </a:lnTo>
                      <a:lnTo>
                        <a:pt x="137" y="60"/>
                      </a:lnTo>
                      <a:lnTo>
                        <a:pt x="126" y="79"/>
                      </a:lnTo>
                      <a:lnTo>
                        <a:pt x="125" y="89"/>
                      </a:lnTo>
                      <a:lnTo>
                        <a:pt x="123" y="94"/>
                      </a:lnTo>
                      <a:lnTo>
                        <a:pt x="115" y="89"/>
                      </a:lnTo>
                      <a:lnTo>
                        <a:pt x="109" y="81"/>
                      </a:lnTo>
                      <a:lnTo>
                        <a:pt x="98" y="73"/>
                      </a:lnTo>
                      <a:lnTo>
                        <a:pt x="92" y="53"/>
                      </a:lnTo>
                      <a:lnTo>
                        <a:pt x="81" y="59"/>
                      </a:lnTo>
                      <a:lnTo>
                        <a:pt x="75" y="68"/>
                      </a:lnTo>
                      <a:lnTo>
                        <a:pt x="75" y="76"/>
                      </a:lnTo>
                      <a:lnTo>
                        <a:pt x="71" y="81"/>
                      </a:lnTo>
                      <a:lnTo>
                        <a:pt x="60" y="90"/>
                      </a:lnTo>
                      <a:lnTo>
                        <a:pt x="48" y="90"/>
                      </a:lnTo>
                      <a:lnTo>
                        <a:pt x="23" y="96"/>
                      </a:lnTo>
                      <a:lnTo>
                        <a:pt x="14" y="96"/>
                      </a:lnTo>
                      <a:lnTo>
                        <a:pt x="5" y="97"/>
                      </a:lnTo>
                      <a:lnTo>
                        <a:pt x="3" y="102"/>
                      </a:lnTo>
                      <a:lnTo>
                        <a:pt x="5" y="107"/>
                      </a:lnTo>
                      <a:lnTo>
                        <a:pt x="16" y="133"/>
                      </a:lnTo>
                      <a:lnTo>
                        <a:pt x="18" y="143"/>
                      </a:lnTo>
                      <a:lnTo>
                        <a:pt x="7" y="150"/>
                      </a:lnTo>
                      <a:lnTo>
                        <a:pt x="2" y="156"/>
                      </a:lnTo>
                      <a:lnTo>
                        <a:pt x="0" y="165"/>
                      </a:lnTo>
                      <a:lnTo>
                        <a:pt x="1" y="170"/>
                      </a:lnTo>
                      <a:lnTo>
                        <a:pt x="2" y="175"/>
                      </a:lnTo>
                      <a:lnTo>
                        <a:pt x="11" y="177"/>
                      </a:lnTo>
                      <a:lnTo>
                        <a:pt x="12" y="186"/>
                      </a:lnTo>
                      <a:lnTo>
                        <a:pt x="10" y="194"/>
                      </a:lnTo>
                      <a:lnTo>
                        <a:pt x="11" y="205"/>
                      </a:lnTo>
                      <a:lnTo>
                        <a:pt x="13" y="216"/>
                      </a:lnTo>
                      <a:lnTo>
                        <a:pt x="19" y="225"/>
                      </a:lnTo>
                      <a:lnTo>
                        <a:pt x="44" y="227"/>
                      </a:lnTo>
                      <a:lnTo>
                        <a:pt x="48" y="236"/>
                      </a:lnTo>
                      <a:lnTo>
                        <a:pt x="48" y="245"/>
                      </a:lnTo>
                      <a:lnTo>
                        <a:pt x="45" y="251"/>
                      </a:lnTo>
                      <a:lnTo>
                        <a:pt x="46" y="254"/>
                      </a:lnTo>
                      <a:lnTo>
                        <a:pt x="54" y="254"/>
                      </a:lnTo>
                      <a:lnTo>
                        <a:pt x="64" y="254"/>
                      </a:lnTo>
                      <a:lnTo>
                        <a:pt x="80" y="247"/>
                      </a:lnTo>
                      <a:lnTo>
                        <a:pt x="81" y="240"/>
                      </a:lnTo>
                      <a:lnTo>
                        <a:pt x="89" y="226"/>
                      </a:lnTo>
                      <a:lnTo>
                        <a:pt x="94" y="224"/>
                      </a:lnTo>
                      <a:lnTo>
                        <a:pt x="97" y="218"/>
                      </a:lnTo>
                      <a:lnTo>
                        <a:pt x="114" y="210"/>
                      </a:lnTo>
                      <a:lnTo>
                        <a:pt x="123" y="210"/>
                      </a:lnTo>
                      <a:lnTo>
                        <a:pt x="132" y="213"/>
                      </a:lnTo>
                      <a:lnTo>
                        <a:pt x="173" y="236"/>
                      </a:lnTo>
                      <a:lnTo>
                        <a:pt x="190" y="243"/>
                      </a:lnTo>
                      <a:lnTo>
                        <a:pt x="193" y="248"/>
                      </a:lnTo>
                      <a:lnTo>
                        <a:pt x="195" y="259"/>
                      </a:lnTo>
                      <a:lnTo>
                        <a:pt x="207" y="294"/>
                      </a:lnTo>
                      <a:lnTo>
                        <a:pt x="211" y="306"/>
                      </a:lnTo>
                      <a:lnTo>
                        <a:pt x="210" y="313"/>
                      </a:lnTo>
                      <a:lnTo>
                        <a:pt x="231" y="333"/>
                      </a:lnTo>
                      <a:lnTo>
                        <a:pt x="241" y="345"/>
                      </a:lnTo>
                      <a:lnTo>
                        <a:pt x="244" y="361"/>
                      </a:lnTo>
                      <a:lnTo>
                        <a:pt x="252" y="358"/>
                      </a:lnTo>
                      <a:lnTo>
                        <a:pt x="259" y="358"/>
                      </a:lnTo>
                      <a:lnTo>
                        <a:pt x="269" y="365"/>
                      </a:lnTo>
                      <a:lnTo>
                        <a:pt x="282" y="386"/>
                      </a:lnTo>
                      <a:lnTo>
                        <a:pt x="292" y="387"/>
                      </a:lnTo>
                      <a:lnTo>
                        <a:pt x="309" y="410"/>
                      </a:lnTo>
                      <a:lnTo>
                        <a:pt x="323" y="424"/>
                      </a:lnTo>
                      <a:lnTo>
                        <a:pt x="347" y="444"/>
                      </a:lnTo>
                      <a:lnTo>
                        <a:pt x="352" y="442"/>
                      </a:lnTo>
                      <a:lnTo>
                        <a:pt x="379" y="444"/>
                      </a:lnTo>
                      <a:lnTo>
                        <a:pt x="385" y="445"/>
                      </a:lnTo>
                      <a:lnTo>
                        <a:pt x="400" y="462"/>
                      </a:lnTo>
                      <a:lnTo>
                        <a:pt x="404" y="472"/>
                      </a:lnTo>
                      <a:lnTo>
                        <a:pt x="421" y="479"/>
                      </a:lnTo>
                      <a:lnTo>
                        <a:pt x="422" y="482"/>
                      </a:lnTo>
                      <a:lnTo>
                        <a:pt x="421" y="490"/>
                      </a:lnTo>
                      <a:lnTo>
                        <a:pt x="440" y="487"/>
                      </a:lnTo>
                      <a:lnTo>
                        <a:pt x="444" y="488"/>
                      </a:lnTo>
                      <a:lnTo>
                        <a:pt x="449" y="494"/>
                      </a:lnTo>
                      <a:lnTo>
                        <a:pt x="453" y="505"/>
                      </a:lnTo>
                      <a:lnTo>
                        <a:pt x="451" y="512"/>
                      </a:lnTo>
                      <a:lnTo>
                        <a:pt x="455" y="520"/>
                      </a:lnTo>
                      <a:lnTo>
                        <a:pt x="467" y="525"/>
                      </a:lnTo>
                      <a:lnTo>
                        <a:pt x="473" y="530"/>
                      </a:lnTo>
                      <a:lnTo>
                        <a:pt x="478" y="537"/>
                      </a:lnTo>
                      <a:lnTo>
                        <a:pt x="483" y="527"/>
                      </a:lnTo>
                      <a:lnTo>
                        <a:pt x="487" y="527"/>
                      </a:lnTo>
                      <a:lnTo>
                        <a:pt x="495" y="539"/>
                      </a:lnTo>
                      <a:lnTo>
                        <a:pt x="495" y="546"/>
                      </a:lnTo>
                      <a:lnTo>
                        <a:pt x="498" y="559"/>
                      </a:lnTo>
                      <a:lnTo>
                        <a:pt x="510" y="578"/>
                      </a:lnTo>
                      <a:lnTo>
                        <a:pt x="513" y="596"/>
                      </a:lnTo>
                      <a:lnTo>
                        <a:pt x="522" y="617"/>
                      </a:lnTo>
                      <a:lnTo>
                        <a:pt x="507" y="624"/>
                      </a:lnTo>
                      <a:lnTo>
                        <a:pt x="500" y="629"/>
                      </a:lnTo>
                      <a:lnTo>
                        <a:pt x="503" y="640"/>
                      </a:lnTo>
                      <a:lnTo>
                        <a:pt x="496" y="651"/>
                      </a:lnTo>
                      <a:lnTo>
                        <a:pt x="492" y="661"/>
                      </a:lnTo>
                      <a:lnTo>
                        <a:pt x="494" y="673"/>
                      </a:lnTo>
                      <a:lnTo>
                        <a:pt x="496" y="681"/>
                      </a:lnTo>
                      <a:lnTo>
                        <a:pt x="496" y="678"/>
                      </a:lnTo>
                      <a:lnTo>
                        <a:pt x="496" y="681"/>
                      </a:lnTo>
                      <a:lnTo>
                        <a:pt x="503" y="681"/>
                      </a:lnTo>
                      <a:lnTo>
                        <a:pt x="511" y="681"/>
                      </a:lnTo>
                      <a:lnTo>
                        <a:pt x="514" y="678"/>
                      </a:lnTo>
                      <a:lnTo>
                        <a:pt x="522" y="661"/>
                      </a:lnTo>
                      <a:lnTo>
                        <a:pt x="525" y="656"/>
                      </a:lnTo>
                      <a:lnTo>
                        <a:pt x="532" y="651"/>
                      </a:lnTo>
                      <a:lnTo>
                        <a:pt x="538" y="649"/>
                      </a:lnTo>
                      <a:lnTo>
                        <a:pt x="540" y="643"/>
                      </a:lnTo>
                      <a:lnTo>
                        <a:pt x="541" y="621"/>
                      </a:lnTo>
                      <a:lnTo>
                        <a:pt x="544" y="616"/>
                      </a:lnTo>
                      <a:lnTo>
                        <a:pt x="553" y="613"/>
                      </a:lnTo>
                      <a:lnTo>
                        <a:pt x="562" y="607"/>
                      </a:lnTo>
                      <a:lnTo>
                        <a:pt x="567" y="607"/>
                      </a:lnTo>
                      <a:lnTo>
                        <a:pt x="570" y="603"/>
                      </a:lnTo>
                      <a:lnTo>
                        <a:pt x="570" y="590"/>
                      </a:lnTo>
                      <a:lnTo>
                        <a:pt x="568" y="585"/>
                      </a:lnTo>
                      <a:lnTo>
                        <a:pt x="567" y="575"/>
                      </a:lnTo>
                      <a:lnTo>
                        <a:pt x="564" y="570"/>
                      </a:lnTo>
                      <a:lnTo>
                        <a:pt x="554" y="564"/>
                      </a:lnTo>
                      <a:lnTo>
                        <a:pt x="549" y="558"/>
                      </a:lnTo>
                      <a:lnTo>
                        <a:pt x="538" y="553"/>
                      </a:lnTo>
                      <a:lnTo>
                        <a:pt x="538" y="543"/>
                      </a:lnTo>
                      <a:lnTo>
                        <a:pt x="543" y="523"/>
                      </a:lnTo>
                      <a:lnTo>
                        <a:pt x="551" y="511"/>
                      </a:lnTo>
                      <a:lnTo>
                        <a:pt x="564" y="499"/>
                      </a:lnTo>
                      <a:lnTo>
                        <a:pt x="575" y="496"/>
                      </a:lnTo>
                      <a:lnTo>
                        <a:pt x="591" y="509"/>
                      </a:lnTo>
                      <a:lnTo>
                        <a:pt x="604" y="512"/>
                      </a:lnTo>
                      <a:lnTo>
                        <a:pt x="615" y="519"/>
                      </a:lnTo>
                      <a:lnTo>
                        <a:pt x="619" y="527"/>
                      </a:lnTo>
                      <a:lnTo>
                        <a:pt x="626" y="539"/>
                      </a:lnTo>
                      <a:lnTo>
                        <a:pt x="637" y="546"/>
                      </a:lnTo>
                      <a:lnTo>
                        <a:pt x="637" y="543"/>
                      </a:lnTo>
                      <a:lnTo>
                        <a:pt x="645" y="527"/>
                      </a:lnTo>
                      <a:lnTo>
                        <a:pt x="642" y="520"/>
                      </a:lnTo>
                      <a:lnTo>
                        <a:pt x="636" y="511"/>
                      </a:lnTo>
                      <a:lnTo>
                        <a:pt x="626" y="500"/>
                      </a:lnTo>
                      <a:lnTo>
                        <a:pt x="615" y="482"/>
                      </a:lnTo>
                      <a:lnTo>
                        <a:pt x="580" y="468"/>
                      </a:lnTo>
                      <a:lnTo>
                        <a:pt x="572" y="460"/>
                      </a:lnTo>
                      <a:lnTo>
                        <a:pt x="560" y="452"/>
                      </a:lnTo>
                      <a:lnTo>
                        <a:pt x="524" y="437"/>
                      </a:lnTo>
                      <a:lnTo>
                        <a:pt x="516" y="433"/>
                      </a:lnTo>
                      <a:lnTo>
                        <a:pt x="510" y="430"/>
                      </a:lnTo>
                      <a:lnTo>
                        <a:pt x="506" y="430"/>
                      </a:lnTo>
                      <a:lnTo>
                        <a:pt x="502" y="426"/>
                      </a:lnTo>
                      <a:lnTo>
                        <a:pt x="502" y="420"/>
                      </a:lnTo>
                      <a:lnTo>
                        <a:pt x="508" y="414"/>
                      </a:lnTo>
                      <a:lnTo>
                        <a:pt x="516" y="409"/>
                      </a:lnTo>
                      <a:lnTo>
                        <a:pt x="517" y="401"/>
                      </a:lnTo>
                      <a:lnTo>
                        <a:pt x="511" y="392"/>
                      </a:lnTo>
                      <a:lnTo>
                        <a:pt x="500" y="392"/>
                      </a:lnTo>
                      <a:lnTo>
                        <a:pt x="496" y="394"/>
                      </a:lnTo>
                      <a:lnTo>
                        <a:pt x="503" y="392"/>
                      </a:lnTo>
                      <a:lnTo>
                        <a:pt x="496" y="394"/>
                      </a:lnTo>
                      <a:lnTo>
                        <a:pt x="465" y="394"/>
                      </a:lnTo>
                      <a:lnTo>
                        <a:pt x="465" y="403"/>
                      </a:lnTo>
                      <a:lnTo>
                        <a:pt x="453" y="390"/>
                      </a:lnTo>
                      <a:lnTo>
                        <a:pt x="442" y="382"/>
                      </a:lnTo>
                      <a:lnTo>
                        <a:pt x="437" y="382"/>
                      </a:lnTo>
                      <a:lnTo>
                        <a:pt x="435" y="374"/>
                      </a:lnTo>
                      <a:lnTo>
                        <a:pt x="431" y="374"/>
                      </a:lnTo>
                      <a:lnTo>
                        <a:pt x="410" y="354"/>
                      </a:lnTo>
                      <a:lnTo>
                        <a:pt x="405" y="345"/>
                      </a:lnTo>
                      <a:lnTo>
                        <a:pt x="398" y="332"/>
                      </a:lnTo>
                      <a:lnTo>
                        <a:pt x="392" y="313"/>
                      </a:lnTo>
                      <a:lnTo>
                        <a:pt x="388" y="309"/>
                      </a:lnTo>
                      <a:lnTo>
                        <a:pt x="382" y="285"/>
                      </a:lnTo>
                      <a:lnTo>
                        <a:pt x="374" y="270"/>
                      </a:lnTo>
                      <a:lnTo>
                        <a:pt x="369" y="267"/>
                      </a:lnTo>
                      <a:lnTo>
                        <a:pt x="363" y="267"/>
                      </a:lnTo>
                      <a:lnTo>
                        <a:pt x="362" y="263"/>
                      </a:lnTo>
                      <a:lnTo>
                        <a:pt x="347" y="254"/>
                      </a:lnTo>
                      <a:lnTo>
                        <a:pt x="341" y="247"/>
                      </a:lnTo>
                      <a:lnTo>
                        <a:pt x="320" y="237"/>
                      </a:lnTo>
                      <a:lnTo>
                        <a:pt x="314" y="230"/>
                      </a:lnTo>
                      <a:lnTo>
                        <a:pt x="309" y="220"/>
                      </a:lnTo>
                      <a:lnTo>
                        <a:pt x="306" y="211"/>
                      </a:lnTo>
                      <a:lnTo>
                        <a:pt x="306" y="193"/>
                      </a:lnTo>
                      <a:lnTo>
                        <a:pt x="308" y="177"/>
                      </a:lnTo>
                      <a:lnTo>
                        <a:pt x="313" y="172"/>
                      </a:lnTo>
                      <a:lnTo>
                        <a:pt x="314" y="165"/>
                      </a:lnTo>
                      <a:lnTo>
                        <a:pt x="312" y="159"/>
                      </a:lnTo>
                      <a:lnTo>
                        <a:pt x="304" y="156"/>
                      </a:lnTo>
                      <a:lnTo>
                        <a:pt x="302" y="141"/>
                      </a:lnTo>
                      <a:lnTo>
                        <a:pt x="304" y="134"/>
                      </a:lnTo>
                      <a:lnTo>
                        <a:pt x="314" y="126"/>
                      </a:lnTo>
                      <a:lnTo>
                        <a:pt x="318" y="126"/>
                      </a:lnTo>
                      <a:lnTo>
                        <a:pt x="319" y="127"/>
                      </a:lnTo>
                      <a:lnTo>
                        <a:pt x="324" y="126"/>
                      </a:lnTo>
                      <a:lnTo>
                        <a:pt x="357" y="108"/>
                      </a:lnTo>
                      <a:lnTo>
                        <a:pt x="366" y="111"/>
                      </a:lnTo>
                      <a:lnTo>
                        <a:pt x="376" y="106"/>
                      </a:lnTo>
                      <a:lnTo>
                        <a:pt x="382" y="107"/>
                      </a:lnTo>
                      <a:lnTo>
                        <a:pt x="383" y="113"/>
                      </a:lnTo>
                      <a:lnTo>
                        <a:pt x="379" y="121"/>
                      </a:lnTo>
                      <a:lnTo>
                        <a:pt x="379" y="122"/>
                      </a:lnTo>
                      <a:lnTo>
                        <a:pt x="384" y="123"/>
                      </a:lnTo>
                      <a:lnTo>
                        <a:pt x="389" y="122"/>
                      </a:lnTo>
                      <a:lnTo>
                        <a:pt x="393" y="119"/>
                      </a:lnTo>
                      <a:lnTo>
                        <a:pt x="394" y="114"/>
                      </a:lnTo>
                      <a:lnTo>
                        <a:pt x="392" y="111"/>
                      </a:lnTo>
                      <a:lnTo>
                        <a:pt x="388" y="110"/>
                      </a:lnTo>
                      <a:lnTo>
                        <a:pt x="385" y="105"/>
                      </a:lnTo>
                      <a:lnTo>
                        <a:pt x="378" y="101"/>
                      </a:lnTo>
                      <a:lnTo>
                        <a:pt x="376" y="98"/>
                      </a:lnTo>
                      <a:lnTo>
                        <a:pt x="376" y="90"/>
                      </a:lnTo>
                      <a:lnTo>
                        <a:pt x="371" y="84"/>
                      </a:lnTo>
                      <a:lnTo>
                        <a:pt x="372" y="76"/>
                      </a:lnTo>
                      <a:lnTo>
                        <a:pt x="374" y="69"/>
                      </a:lnTo>
                      <a:lnTo>
                        <a:pt x="369" y="70"/>
                      </a:lnTo>
                      <a:lnTo>
                        <a:pt x="367" y="69"/>
                      </a:lnTo>
                      <a:lnTo>
                        <a:pt x="367" y="64"/>
                      </a:lnTo>
                      <a:lnTo>
                        <a:pt x="369" y="57"/>
                      </a:lnTo>
                      <a:lnTo>
                        <a:pt x="381" y="47"/>
                      </a:lnTo>
                      <a:lnTo>
                        <a:pt x="372" y="47"/>
                      </a:lnTo>
                      <a:lnTo>
                        <a:pt x="358" y="42"/>
                      </a:lnTo>
                      <a:lnTo>
                        <a:pt x="328" y="37"/>
                      </a:lnTo>
                      <a:lnTo>
                        <a:pt x="318" y="31"/>
                      </a:lnTo>
                      <a:lnTo>
                        <a:pt x="313" y="31"/>
                      </a:lnTo>
                      <a:lnTo>
                        <a:pt x="302" y="22"/>
                      </a:lnTo>
                      <a:lnTo>
                        <a:pt x="298" y="15"/>
                      </a:lnTo>
                      <a:lnTo>
                        <a:pt x="296" y="8"/>
                      </a:lnTo>
                      <a:lnTo>
                        <a:pt x="296" y="3"/>
                      </a:lnTo>
                      <a:lnTo>
                        <a:pt x="293" y="0"/>
                      </a:lnTo>
                      <a:lnTo>
                        <a:pt x="287" y="1"/>
                      </a:lnTo>
                      <a:lnTo>
                        <a:pt x="282" y="5"/>
                      </a:lnTo>
                      <a:lnTo>
                        <a:pt x="272" y="8"/>
                      </a:lnTo>
                      <a:lnTo>
                        <a:pt x="254" y="9"/>
                      </a:lnTo>
                      <a:lnTo>
                        <a:pt x="234" y="16"/>
                      </a:lnTo>
                      <a:lnTo>
                        <a:pt x="218" y="21"/>
                      </a:lnTo>
                      <a:lnTo>
                        <a:pt x="215" y="22"/>
                      </a:lnTo>
                      <a:lnTo>
                        <a:pt x="201" y="17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</p:grpSp>
          <p:sp>
            <p:nvSpPr>
              <p:cNvPr id="250" name="Freeform 182"/>
              <p:cNvSpPr>
                <a:spLocks noChangeAspect="1"/>
              </p:cNvSpPr>
              <p:nvPr/>
            </p:nvSpPr>
            <p:spPr bwMode="gray">
              <a:xfrm>
                <a:off x="4858544" y="2684810"/>
                <a:ext cx="11113" cy="17463"/>
              </a:xfrm>
              <a:custGeom>
                <a:avLst/>
                <a:gdLst/>
                <a:ahLst/>
                <a:cxnLst>
                  <a:cxn ang="0">
                    <a:pos x="21" y="53"/>
                  </a:cxn>
                  <a:cxn ang="0">
                    <a:pos x="33" y="52"/>
                  </a:cxn>
                  <a:cxn ang="0">
                    <a:pos x="38" y="45"/>
                  </a:cxn>
                  <a:cxn ang="0">
                    <a:pos x="37" y="33"/>
                  </a:cxn>
                  <a:cxn ang="0">
                    <a:pos x="33" y="26"/>
                  </a:cxn>
                  <a:cxn ang="0">
                    <a:pos x="28" y="18"/>
                  </a:cxn>
                  <a:cxn ang="0">
                    <a:pos x="28" y="11"/>
                  </a:cxn>
                  <a:cxn ang="0">
                    <a:pos x="30" y="4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6" y="7"/>
                  </a:cxn>
                  <a:cxn ang="0">
                    <a:pos x="0" y="20"/>
                  </a:cxn>
                  <a:cxn ang="0">
                    <a:pos x="3" y="33"/>
                  </a:cxn>
                  <a:cxn ang="0">
                    <a:pos x="3" y="48"/>
                  </a:cxn>
                  <a:cxn ang="0">
                    <a:pos x="21" y="53"/>
                  </a:cxn>
                </a:cxnLst>
                <a:rect l="0" t="0" r="r" b="b"/>
                <a:pathLst>
                  <a:path w="38" h="53">
                    <a:moveTo>
                      <a:pt x="21" y="53"/>
                    </a:moveTo>
                    <a:lnTo>
                      <a:pt x="33" y="52"/>
                    </a:lnTo>
                    <a:lnTo>
                      <a:pt x="38" y="45"/>
                    </a:lnTo>
                    <a:lnTo>
                      <a:pt x="37" y="33"/>
                    </a:lnTo>
                    <a:lnTo>
                      <a:pt x="33" y="26"/>
                    </a:lnTo>
                    <a:lnTo>
                      <a:pt x="28" y="18"/>
                    </a:lnTo>
                    <a:lnTo>
                      <a:pt x="28" y="11"/>
                    </a:lnTo>
                    <a:lnTo>
                      <a:pt x="30" y="4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20"/>
                    </a:lnTo>
                    <a:lnTo>
                      <a:pt x="3" y="33"/>
                    </a:lnTo>
                    <a:lnTo>
                      <a:pt x="3" y="48"/>
                    </a:lnTo>
                    <a:lnTo>
                      <a:pt x="21" y="53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251" name="Freeform 183"/>
              <p:cNvSpPr>
                <a:spLocks noChangeAspect="1"/>
              </p:cNvSpPr>
              <p:nvPr/>
            </p:nvSpPr>
            <p:spPr bwMode="gray">
              <a:xfrm>
                <a:off x="4863306" y="2751485"/>
                <a:ext cx="77788" cy="44450"/>
              </a:xfrm>
              <a:custGeom>
                <a:avLst/>
                <a:gdLst/>
                <a:ahLst/>
                <a:cxnLst>
                  <a:cxn ang="0">
                    <a:pos x="52" y="131"/>
                  </a:cxn>
                  <a:cxn ang="0">
                    <a:pos x="42" y="119"/>
                  </a:cxn>
                  <a:cxn ang="0">
                    <a:pos x="38" y="100"/>
                  </a:cxn>
                  <a:cxn ang="0">
                    <a:pos x="10" y="117"/>
                  </a:cxn>
                  <a:cxn ang="0">
                    <a:pos x="0" y="119"/>
                  </a:cxn>
                  <a:cxn ang="0">
                    <a:pos x="5" y="84"/>
                  </a:cxn>
                  <a:cxn ang="0">
                    <a:pos x="13" y="74"/>
                  </a:cxn>
                  <a:cxn ang="0">
                    <a:pos x="21" y="67"/>
                  </a:cxn>
                  <a:cxn ang="0">
                    <a:pos x="30" y="49"/>
                  </a:cxn>
                  <a:cxn ang="0">
                    <a:pos x="50" y="18"/>
                  </a:cxn>
                  <a:cxn ang="0">
                    <a:pos x="70" y="13"/>
                  </a:cxn>
                  <a:cxn ang="0">
                    <a:pos x="85" y="3"/>
                  </a:cxn>
                  <a:cxn ang="0">
                    <a:pos x="127" y="6"/>
                  </a:cxn>
                  <a:cxn ang="0">
                    <a:pos x="172" y="6"/>
                  </a:cxn>
                  <a:cxn ang="0">
                    <a:pos x="197" y="22"/>
                  </a:cxn>
                  <a:cxn ang="0">
                    <a:pos x="193" y="40"/>
                  </a:cxn>
                  <a:cxn ang="0">
                    <a:pos x="207" y="57"/>
                  </a:cxn>
                  <a:cxn ang="0">
                    <a:pos x="226" y="63"/>
                  </a:cxn>
                  <a:cxn ang="0">
                    <a:pos x="241" y="63"/>
                  </a:cxn>
                  <a:cxn ang="0">
                    <a:pos x="239" y="82"/>
                  </a:cxn>
                  <a:cxn ang="0">
                    <a:pos x="224" y="86"/>
                  </a:cxn>
                  <a:cxn ang="0">
                    <a:pos x="224" y="99"/>
                  </a:cxn>
                  <a:cxn ang="0">
                    <a:pos x="225" y="109"/>
                  </a:cxn>
                  <a:cxn ang="0">
                    <a:pos x="193" y="104"/>
                  </a:cxn>
                  <a:cxn ang="0">
                    <a:pos x="180" y="95"/>
                  </a:cxn>
                  <a:cxn ang="0">
                    <a:pos x="166" y="126"/>
                  </a:cxn>
                  <a:cxn ang="0">
                    <a:pos x="163" y="140"/>
                  </a:cxn>
                  <a:cxn ang="0">
                    <a:pos x="149" y="127"/>
                  </a:cxn>
                  <a:cxn ang="0">
                    <a:pos x="132" y="99"/>
                  </a:cxn>
                  <a:cxn ang="0">
                    <a:pos x="115" y="114"/>
                  </a:cxn>
                  <a:cxn ang="0">
                    <a:pos x="111" y="127"/>
                  </a:cxn>
                  <a:cxn ang="0">
                    <a:pos x="88" y="136"/>
                  </a:cxn>
                  <a:cxn ang="0">
                    <a:pos x="54" y="142"/>
                  </a:cxn>
                </a:cxnLst>
                <a:rect l="0" t="0" r="r" b="b"/>
                <a:pathLst>
                  <a:path w="241" h="142">
                    <a:moveTo>
                      <a:pt x="54" y="142"/>
                    </a:moveTo>
                    <a:lnTo>
                      <a:pt x="52" y="131"/>
                    </a:lnTo>
                    <a:lnTo>
                      <a:pt x="45" y="130"/>
                    </a:lnTo>
                    <a:lnTo>
                      <a:pt x="42" y="119"/>
                    </a:lnTo>
                    <a:lnTo>
                      <a:pt x="42" y="101"/>
                    </a:lnTo>
                    <a:lnTo>
                      <a:pt x="38" y="100"/>
                    </a:lnTo>
                    <a:lnTo>
                      <a:pt x="21" y="100"/>
                    </a:lnTo>
                    <a:lnTo>
                      <a:pt x="10" y="117"/>
                    </a:lnTo>
                    <a:lnTo>
                      <a:pt x="4" y="121"/>
                    </a:lnTo>
                    <a:lnTo>
                      <a:pt x="0" y="119"/>
                    </a:lnTo>
                    <a:lnTo>
                      <a:pt x="2" y="97"/>
                    </a:lnTo>
                    <a:lnTo>
                      <a:pt x="5" y="84"/>
                    </a:lnTo>
                    <a:lnTo>
                      <a:pt x="9" y="81"/>
                    </a:lnTo>
                    <a:lnTo>
                      <a:pt x="13" y="74"/>
                    </a:lnTo>
                    <a:lnTo>
                      <a:pt x="20" y="70"/>
                    </a:lnTo>
                    <a:lnTo>
                      <a:pt x="21" y="67"/>
                    </a:lnTo>
                    <a:lnTo>
                      <a:pt x="24" y="57"/>
                    </a:lnTo>
                    <a:lnTo>
                      <a:pt x="30" y="49"/>
                    </a:lnTo>
                    <a:lnTo>
                      <a:pt x="53" y="23"/>
                    </a:lnTo>
                    <a:lnTo>
                      <a:pt x="50" y="18"/>
                    </a:lnTo>
                    <a:lnTo>
                      <a:pt x="53" y="11"/>
                    </a:lnTo>
                    <a:lnTo>
                      <a:pt x="70" y="13"/>
                    </a:lnTo>
                    <a:lnTo>
                      <a:pt x="78" y="9"/>
                    </a:lnTo>
                    <a:lnTo>
                      <a:pt x="85" y="3"/>
                    </a:lnTo>
                    <a:lnTo>
                      <a:pt x="91" y="9"/>
                    </a:lnTo>
                    <a:lnTo>
                      <a:pt x="127" y="6"/>
                    </a:lnTo>
                    <a:lnTo>
                      <a:pt x="153" y="0"/>
                    </a:lnTo>
                    <a:lnTo>
                      <a:pt x="172" y="6"/>
                    </a:lnTo>
                    <a:lnTo>
                      <a:pt x="190" y="13"/>
                    </a:lnTo>
                    <a:lnTo>
                      <a:pt x="197" y="22"/>
                    </a:lnTo>
                    <a:lnTo>
                      <a:pt x="195" y="30"/>
                    </a:lnTo>
                    <a:lnTo>
                      <a:pt x="193" y="40"/>
                    </a:lnTo>
                    <a:lnTo>
                      <a:pt x="201" y="52"/>
                    </a:lnTo>
                    <a:lnTo>
                      <a:pt x="207" y="57"/>
                    </a:lnTo>
                    <a:lnTo>
                      <a:pt x="217" y="62"/>
                    </a:lnTo>
                    <a:lnTo>
                      <a:pt x="226" y="63"/>
                    </a:lnTo>
                    <a:lnTo>
                      <a:pt x="234" y="58"/>
                    </a:lnTo>
                    <a:lnTo>
                      <a:pt x="241" y="63"/>
                    </a:lnTo>
                    <a:lnTo>
                      <a:pt x="239" y="74"/>
                    </a:lnTo>
                    <a:lnTo>
                      <a:pt x="239" y="82"/>
                    </a:lnTo>
                    <a:lnTo>
                      <a:pt x="235" y="84"/>
                    </a:lnTo>
                    <a:lnTo>
                      <a:pt x="224" y="86"/>
                    </a:lnTo>
                    <a:lnTo>
                      <a:pt x="223" y="92"/>
                    </a:lnTo>
                    <a:lnTo>
                      <a:pt x="224" y="99"/>
                    </a:lnTo>
                    <a:lnTo>
                      <a:pt x="226" y="105"/>
                    </a:lnTo>
                    <a:lnTo>
                      <a:pt x="225" y="109"/>
                    </a:lnTo>
                    <a:lnTo>
                      <a:pt x="204" y="105"/>
                    </a:lnTo>
                    <a:lnTo>
                      <a:pt x="193" y="104"/>
                    </a:lnTo>
                    <a:lnTo>
                      <a:pt x="187" y="99"/>
                    </a:lnTo>
                    <a:lnTo>
                      <a:pt x="180" y="95"/>
                    </a:lnTo>
                    <a:lnTo>
                      <a:pt x="177" y="106"/>
                    </a:lnTo>
                    <a:lnTo>
                      <a:pt x="166" y="126"/>
                    </a:lnTo>
                    <a:lnTo>
                      <a:pt x="165" y="135"/>
                    </a:lnTo>
                    <a:lnTo>
                      <a:pt x="163" y="140"/>
                    </a:lnTo>
                    <a:lnTo>
                      <a:pt x="155" y="135"/>
                    </a:lnTo>
                    <a:lnTo>
                      <a:pt x="149" y="127"/>
                    </a:lnTo>
                    <a:lnTo>
                      <a:pt x="138" y="119"/>
                    </a:lnTo>
                    <a:lnTo>
                      <a:pt x="132" y="99"/>
                    </a:lnTo>
                    <a:lnTo>
                      <a:pt x="121" y="105"/>
                    </a:lnTo>
                    <a:lnTo>
                      <a:pt x="115" y="114"/>
                    </a:lnTo>
                    <a:lnTo>
                      <a:pt x="115" y="122"/>
                    </a:lnTo>
                    <a:lnTo>
                      <a:pt x="111" y="127"/>
                    </a:lnTo>
                    <a:lnTo>
                      <a:pt x="100" y="136"/>
                    </a:lnTo>
                    <a:lnTo>
                      <a:pt x="88" y="136"/>
                    </a:lnTo>
                    <a:lnTo>
                      <a:pt x="63" y="142"/>
                    </a:lnTo>
                    <a:lnTo>
                      <a:pt x="54" y="142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252" name="Freeform 184"/>
              <p:cNvSpPr>
                <a:spLocks noChangeAspect="1"/>
              </p:cNvSpPr>
              <p:nvPr/>
            </p:nvSpPr>
            <p:spPr bwMode="gray">
              <a:xfrm>
                <a:off x="4809331" y="2649885"/>
                <a:ext cx="58738" cy="50800"/>
              </a:xfrm>
              <a:custGeom>
                <a:avLst/>
                <a:gdLst/>
                <a:ahLst/>
                <a:cxnLst>
                  <a:cxn ang="0">
                    <a:pos x="158" y="160"/>
                  </a:cxn>
                  <a:cxn ang="0">
                    <a:pos x="150" y="161"/>
                  </a:cxn>
                  <a:cxn ang="0">
                    <a:pos x="140" y="159"/>
                  </a:cxn>
                  <a:cxn ang="0">
                    <a:pos x="131" y="152"/>
                  </a:cxn>
                  <a:cxn ang="0">
                    <a:pos x="120" y="146"/>
                  </a:cxn>
                  <a:cxn ang="0">
                    <a:pos x="123" y="140"/>
                  </a:cxn>
                  <a:cxn ang="0">
                    <a:pos x="118" y="138"/>
                  </a:cxn>
                  <a:cxn ang="0">
                    <a:pos x="118" y="114"/>
                  </a:cxn>
                  <a:cxn ang="0">
                    <a:pos x="112" y="114"/>
                  </a:cxn>
                  <a:cxn ang="0">
                    <a:pos x="106" y="122"/>
                  </a:cxn>
                  <a:cxn ang="0">
                    <a:pos x="101" y="129"/>
                  </a:cxn>
                  <a:cxn ang="0">
                    <a:pos x="91" y="129"/>
                  </a:cxn>
                  <a:cxn ang="0">
                    <a:pos x="81" y="125"/>
                  </a:cxn>
                  <a:cxn ang="0">
                    <a:pos x="79" y="110"/>
                  </a:cxn>
                  <a:cxn ang="0">
                    <a:pos x="76" y="101"/>
                  </a:cxn>
                  <a:cxn ang="0">
                    <a:pos x="70" y="96"/>
                  </a:cxn>
                  <a:cxn ang="0">
                    <a:pos x="58" y="92"/>
                  </a:cxn>
                  <a:cxn ang="0">
                    <a:pos x="44" y="84"/>
                  </a:cxn>
                  <a:cxn ang="0">
                    <a:pos x="34" y="80"/>
                  </a:cxn>
                  <a:cxn ang="0">
                    <a:pos x="25" y="62"/>
                  </a:cxn>
                  <a:cxn ang="0">
                    <a:pos x="13" y="63"/>
                  </a:cxn>
                  <a:cxn ang="0">
                    <a:pos x="2" y="58"/>
                  </a:cxn>
                  <a:cxn ang="0">
                    <a:pos x="0" y="48"/>
                  </a:cxn>
                  <a:cxn ang="0">
                    <a:pos x="0" y="32"/>
                  </a:cxn>
                  <a:cxn ang="0">
                    <a:pos x="0" y="28"/>
                  </a:cxn>
                  <a:cxn ang="0">
                    <a:pos x="23" y="15"/>
                  </a:cxn>
                  <a:cxn ang="0">
                    <a:pos x="33" y="11"/>
                  </a:cxn>
                  <a:cxn ang="0">
                    <a:pos x="39" y="10"/>
                  </a:cxn>
                  <a:cxn ang="0">
                    <a:pos x="39" y="11"/>
                  </a:cxn>
                  <a:cxn ang="0">
                    <a:pos x="56" y="20"/>
                  </a:cxn>
                  <a:cxn ang="0">
                    <a:pos x="76" y="14"/>
                  </a:cxn>
                  <a:cxn ang="0">
                    <a:pos x="91" y="4"/>
                  </a:cxn>
                  <a:cxn ang="0">
                    <a:pos x="103" y="1"/>
                  </a:cxn>
                  <a:cxn ang="0">
                    <a:pos x="118" y="0"/>
                  </a:cxn>
                  <a:cxn ang="0">
                    <a:pos x="124" y="6"/>
                  </a:cxn>
                  <a:cxn ang="0">
                    <a:pos x="127" y="6"/>
                  </a:cxn>
                  <a:cxn ang="0">
                    <a:pos x="129" y="14"/>
                  </a:cxn>
                  <a:cxn ang="0">
                    <a:pos x="138" y="17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55" y="35"/>
                  </a:cxn>
                  <a:cxn ang="0">
                    <a:pos x="154" y="44"/>
                  </a:cxn>
                  <a:cxn ang="0">
                    <a:pos x="156" y="55"/>
                  </a:cxn>
                  <a:cxn ang="0">
                    <a:pos x="163" y="62"/>
                  </a:cxn>
                  <a:cxn ang="0">
                    <a:pos x="176" y="62"/>
                  </a:cxn>
                  <a:cxn ang="0">
                    <a:pos x="181" y="68"/>
                  </a:cxn>
                  <a:cxn ang="0">
                    <a:pos x="182" y="79"/>
                  </a:cxn>
                  <a:cxn ang="0">
                    <a:pos x="188" y="87"/>
                  </a:cxn>
                  <a:cxn ang="0">
                    <a:pos x="188" y="96"/>
                  </a:cxn>
                  <a:cxn ang="0">
                    <a:pos x="177" y="112"/>
                  </a:cxn>
                  <a:cxn ang="0">
                    <a:pos x="171" y="112"/>
                  </a:cxn>
                  <a:cxn ang="0">
                    <a:pos x="161" y="119"/>
                  </a:cxn>
                  <a:cxn ang="0">
                    <a:pos x="155" y="132"/>
                  </a:cxn>
                  <a:cxn ang="0">
                    <a:pos x="158" y="145"/>
                  </a:cxn>
                  <a:cxn ang="0">
                    <a:pos x="158" y="160"/>
                  </a:cxn>
                </a:cxnLst>
                <a:rect l="0" t="0" r="r" b="b"/>
                <a:pathLst>
                  <a:path w="188" h="161">
                    <a:moveTo>
                      <a:pt x="158" y="160"/>
                    </a:moveTo>
                    <a:lnTo>
                      <a:pt x="150" y="161"/>
                    </a:lnTo>
                    <a:lnTo>
                      <a:pt x="140" y="159"/>
                    </a:lnTo>
                    <a:lnTo>
                      <a:pt x="131" y="152"/>
                    </a:lnTo>
                    <a:lnTo>
                      <a:pt x="120" y="146"/>
                    </a:lnTo>
                    <a:lnTo>
                      <a:pt x="123" y="140"/>
                    </a:lnTo>
                    <a:lnTo>
                      <a:pt x="118" y="138"/>
                    </a:lnTo>
                    <a:lnTo>
                      <a:pt x="118" y="114"/>
                    </a:lnTo>
                    <a:lnTo>
                      <a:pt x="112" y="114"/>
                    </a:lnTo>
                    <a:lnTo>
                      <a:pt x="106" y="122"/>
                    </a:lnTo>
                    <a:lnTo>
                      <a:pt x="101" y="129"/>
                    </a:lnTo>
                    <a:lnTo>
                      <a:pt x="91" y="129"/>
                    </a:lnTo>
                    <a:lnTo>
                      <a:pt x="81" y="125"/>
                    </a:lnTo>
                    <a:lnTo>
                      <a:pt x="79" y="110"/>
                    </a:lnTo>
                    <a:lnTo>
                      <a:pt x="76" y="101"/>
                    </a:lnTo>
                    <a:lnTo>
                      <a:pt x="70" y="96"/>
                    </a:lnTo>
                    <a:lnTo>
                      <a:pt x="58" y="92"/>
                    </a:lnTo>
                    <a:lnTo>
                      <a:pt x="44" y="84"/>
                    </a:lnTo>
                    <a:lnTo>
                      <a:pt x="34" y="80"/>
                    </a:lnTo>
                    <a:lnTo>
                      <a:pt x="25" y="62"/>
                    </a:lnTo>
                    <a:lnTo>
                      <a:pt x="13" y="63"/>
                    </a:lnTo>
                    <a:lnTo>
                      <a:pt x="2" y="58"/>
                    </a:lnTo>
                    <a:lnTo>
                      <a:pt x="0" y="48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23" y="15"/>
                    </a:lnTo>
                    <a:lnTo>
                      <a:pt x="33" y="11"/>
                    </a:lnTo>
                    <a:lnTo>
                      <a:pt x="39" y="10"/>
                    </a:lnTo>
                    <a:lnTo>
                      <a:pt x="39" y="11"/>
                    </a:lnTo>
                    <a:lnTo>
                      <a:pt x="56" y="20"/>
                    </a:lnTo>
                    <a:lnTo>
                      <a:pt x="76" y="14"/>
                    </a:lnTo>
                    <a:lnTo>
                      <a:pt x="91" y="4"/>
                    </a:lnTo>
                    <a:lnTo>
                      <a:pt x="103" y="1"/>
                    </a:lnTo>
                    <a:lnTo>
                      <a:pt x="118" y="0"/>
                    </a:lnTo>
                    <a:lnTo>
                      <a:pt x="124" y="6"/>
                    </a:lnTo>
                    <a:lnTo>
                      <a:pt x="127" y="6"/>
                    </a:lnTo>
                    <a:lnTo>
                      <a:pt x="129" y="14"/>
                    </a:lnTo>
                    <a:lnTo>
                      <a:pt x="138" y="17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55" y="35"/>
                    </a:lnTo>
                    <a:lnTo>
                      <a:pt x="154" y="44"/>
                    </a:lnTo>
                    <a:lnTo>
                      <a:pt x="156" y="55"/>
                    </a:lnTo>
                    <a:lnTo>
                      <a:pt x="163" y="62"/>
                    </a:lnTo>
                    <a:lnTo>
                      <a:pt x="176" y="62"/>
                    </a:lnTo>
                    <a:lnTo>
                      <a:pt x="181" y="68"/>
                    </a:lnTo>
                    <a:lnTo>
                      <a:pt x="182" y="79"/>
                    </a:lnTo>
                    <a:lnTo>
                      <a:pt x="188" y="87"/>
                    </a:lnTo>
                    <a:lnTo>
                      <a:pt x="188" y="96"/>
                    </a:lnTo>
                    <a:lnTo>
                      <a:pt x="177" y="112"/>
                    </a:lnTo>
                    <a:lnTo>
                      <a:pt x="171" y="112"/>
                    </a:lnTo>
                    <a:lnTo>
                      <a:pt x="161" y="119"/>
                    </a:lnTo>
                    <a:lnTo>
                      <a:pt x="155" y="132"/>
                    </a:lnTo>
                    <a:lnTo>
                      <a:pt x="158" y="145"/>
                    </a:lnTo>
                    <a:lnTo>
                      <a:pt x="158" y="16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253" name="Freeform 185"/>
              <p:cNvSpPr>
                <a:spLocks noChangeAspect="1"/>
              </p:cNvSpPr>
              <p:nvPr/>
            </p:nvSpPr>
            <p:spPr bwMode="gray">
              <a:xfrm>
                <a:off x="4601369" y="2848322"/>
                <a:ext cx="217488" cy="173038"/>
              </a:xfrm>
              <a:custGeom>
                <a:avLst/>
                <a:gdLst/>
                <a:ahLst/>
                <a:cxnLst>
                  <a:cxn ang="0">
                    <a:pos x="100" y="440"/>
                  </a:cxn>
                  <a:cxn ang="0">
                    <a:pos x="128" y="410"/>
                  </a:cxn>
                  <a:cxn ang="0">
                    <a:pos x="112" y="376"/>
                  </a:cxn>
                  <a:cxn ang="0">
                    <a:pos x="124" y="340"/>
                  </a:cxn>
                  <a:cxn ang="0">
                    <a:pos x="106" y="301"/>
                  </a:cxn>
                  <a:cxn ang="0">
                    <a:pos x="135" y="280"/>
                  </a:cxn>
                  <a:cxn ang="0">
                    <a:pos x="129" y="253"/>
                  </a:cxn>
                  <a:cxn ang="0">
                    <a:pos x="138" y="210"/>
                  </a:cxn>
                  <a:cxn ang="0">
                    <a:pos x="169" y="165"/>
                  </a:cxn>
                  <a:cxn ang="0">
                    <a:pos x="155" y="138"/>
                  </a:cxn>
                  <a:cxn ang="0">
                    <a:pos x="110" y="140"/>
                  </a:cxn>
                  <a:cxn ang="0">
                    <a:pos x="65" y="135"/>
                  </a:cxn>
                  <a:cxn ang="0">
                    <a:pos x="36" y="131"/>
                  </a:cxn>
                  <a:cxn ang="0">
                    <a:pos x="25" y="128"/>
                  </a:cxn>
                  <a:cxn ang="0">
                    <a:pos x="26" y="108"/>
                  </a:cxn>
                  <a:cxn ang="0">
                    <a:pos x="27" y="82"/>
                  </a:cxn>
                  <a:cxn ang="0">
                    <a:pos x="16" y="70"/>
                  </a:cxn>
                  <a:cxn ang="0">
                    <a:pos x="17" y="34"/>
                  </a:cxn>
                  <a:cxn ang="0">
                    <a:pos x="56" y="22"/>
                  </a:cxn>
                  <a:cxn ang="0">
                    <a:pos x="84" y="0"/>
                  </a:cxn>
                  <a:cxn ang="0">
                    <a:pos x="129" y="14"/>
                  </a:cxn>
                  <a:cxn ang="0">
                    <a:pos x="192" y="9"/>
                  </a:cxn>
                  <a:cxn ang="0">
                    <a:pos x="256" y="22"/>
                  </a:cxn>
                  <a:cxn ang="0">
                    <a:pos x="306" y="18"/>
                  </a:cxn>
                  <a:cxn ang="0">
                    <a:pos x="366" y="23"/>
                  </a:cxn>
                  <a:cxn ang="0">
                    <a:pos x="408" y="27"/>
                  </a:cxn>
                  <a:cxn ang="0">
                    <a:pos x="440" y="54"/>
                  </a:cxn>
                  <a:cxn ang="0">
                    <a:pos x="469" y="69"/>
                  </a:cxn>
                  <a:cxn ang="0">
                    <a:pos x="537" y="81"/>
                  </a:cxn>
                  <a:cxn ang="0">
                    <a:pos x="564" y="75"/>
                  </a:cxn>
                  <a:cxn ang="0">
                    <a:pos x="589" y="97"/>
                  </a:cxn>
                  <a:cxn ang="0">
                    <a:pos x="597" y="92"/>
                  </a:cxn>
                  <a:cxn ang="0">
                    <a:pos x="644" y="101"/>
                  </a:cxn>
                  <a:cxn ang="0">
                    <a:pos x="678" y="100"/>
                  </a:cxn>
                  <a:cxn ang="0">
                    <a:pos x="678" y="114"/>
                  </a:cxn>
                  <a:cxn ang="0">
                    <a:pos x="675" y="144"/>
                  </a:cxn>
                  <a:cxn ang="0">
                    <a:pos x="564" y="203"/>
                  </a:cxn>
                  <a:cxn ang="0">
                    <a:pos x="543" y="232"/>
                  </a:cxn>
                  <a:cxn ang="0">
                    <a:pos x="495" y="300"/>
                  </a:cxn>
                  <a:cxn ang="0">
                    <a:pos x="489" y="321"/>
                  </a:cxn>
                  <a:cxn ang="0">
                    <a:pos x="497" y="343"/>
                  </a:cxn>
                  <a:cxn ang="0">
                    <a:pos x="515" y="354"/>
                  </a:cxn>
                  <a:cxn ang="0">
                    <a:pos x="500" y="378"/>
                  </a:cxn>
                  <a:cxn ang="0">
                    <a:pos x="474" y="409"/>
                  </a:cxn>
                  <a:cxn ang="0">
                    <a:pos x="465" y="435"/>
                  </a:cxn>
                  <a:cxn ang="0">
                    <a:pos x="415" y="463"/>
                  </a:cxn>
                  <a:cxn ang="0">
                    <a:pos x="398" y="496"/>
                  </a:cxn>
                  <a:cxn ang="0">
                    <a:pos x="364" y="501"/>
                  </a:cxn>
                  <a:cxn ang="0">
                    <a:pos x="318" y="500"/>
                  </a:cxn>
                  <a:cxn ang="0">
                    <a:pos x="258" y="515"/>
                  </a:cxn>
                  <a:cxn ang="0">
                    <a:pos x="226" y="529"/>
                  </a:cxn>
                  <a:cxn ang="0">
                    <a:pos x="210" y="545"/>
                  </a:cxn>
                  <a:cxn ang="0">
                    <a:pos x="170" y="517"/>
                  </a:cxn>
                  <a:cxn ang="0">
                    <a:pos x="161" y="491"/>
                  </a:cxn>
                  <a:cxn ang="0">
                    <a:pos x="148" y="477"/>
                  </a:cxn>
                  <a:cxn ang="0">
                    <a:pos x="105" y="468"/>
                  </a:cxn>
                </a:cxnLst>
                <a:rect l="0" t="0" r="r" b="b"/>
                <a:pathLst>
                  <a:path w="687" h="545">
                    <a:moveTo>
                      <a:pt x="105" y="468"/>
                    </a:moveTo>
                    <a:lnTo>
                      <a:pt x="101" y="451"/>
                    </a:lnTo>
                    <a:lnTo>
                      <a:pt x="100" y="440"/>
                    </a:lnTo>
                    <a:lnTo>
                      <a:pt x="107" y="430"/>
                    </a:lnTo>
                    <a:lnTo>
                      <a:pt x="122" y="419"/>
                    </a:lnTo>
                    <a:lnTo>
                      <a:pt x="128" y="410"/>
                    </a:lnTo>
                    <a:lnTo>
                      <a:pt x="126" y="399"/>
                    </a:lnTo>
                    <a:lnTo>
                      <a:pt x="116" y="388"/>
                    </a:lnTo>
                    <a:lnTo>
                      <a:pt x="112" y="376"/>
                    </a:lnTo>
                    <a:lnTo>
                      <a:pt x="113" y="361"/>
                    </a:lnTo>
                    <a:lnTo>
                      <a:pt x="121" y="349"/>
                    </a:lnTo>
                    <a:lnTo>
                      <a:pt x="124" y="340"/>
                    </a:lnTo>
                    <a:lnTo>
                      <a:pt x="122" y="335"/>
                    </a:lnTo>
                    <a:lnTo>
                      <a:pt x="110" y="317"/>
                    </a:lnTo>
                    <a:lnTo>
                      <a:pt x="106" y="301"/>
                    </a:lnTo>
                    <a:lnTo>
                      <a:pt x="114" y="295"/>
                    </a:lnTo>
                    <a:lnTo>
                      <a:pt x="126" y="291"/>
                    </a:lnTo>
                    <a:lnTo>
                      <a:pt x="135" y="280"/>
                    </a:lnTo>
                    <a:lnTo>
                      <a:pt x="137" y="270"/>
                    </a:lnTo>
                    <a:lnTo>
                      <a:pt x="129" y="260"/>
                    </a:lnTo>
                    <a:lnTo>
                      <a:pt x="129" y="253"/>
                    </a:lnTo>
                    <a:lnTo>
                      <a:pt x="135" y="238"/>
                    </a:lnTo>
                    <a:lnTo>
                      <a:pt x="138" y="224"/>
                    </a:lnTo>
                    <a:lnTo>
                      <a:pt x="138" y="210"/>
                    </a:lnTo>
                    <a:lnTo>
                      <a:pt x="139" y="200"/>
                    </a:lnTo>
                    <a:lnTo>
                      <a:pt x="161" y="178"/>
                    </a:lnTo>
                    <a:lnTo>
                      <a:pt x="169" y="165"/>
                    </a:lnTo>
                    <a:lnTo>
                      <a:pt x="169" y="156"/>
                    </a:lnTo>
                    <a:lnTo>
                      <a:pt x="161" y="147"/>
                    </a:lnTo>
                    <a:lnTo>
                      <a:pt x="155" y="138"/>
                    </a:lnTo>
                    <a:lnTo>
                      <a:pt x="140" y="134"/>
                    </a:lnTo>
                    <a:lnTo>
                      <a:pt x="123" y="134"/>
                    </a:lnTo>
                    <a:lnTo>
                      <a:pt x="110" y="140"/>
                    </a:lnTo>
                    <a:lnTo>
                      <a:pt x="86" y="138"/>
                    </a:lnTo>
                    <a:lnTo>
                      <a:pt x="73" y="140"/>
                    </a:lnTo>
                    <a:lnTo>
                      <a:pt x="65" y="135"/>
                    </a:lnTo>
                    <a:lnTo>
                      <a:pt x="64" y="123"/>
                    </a:lnTo>
                    <a:lnTo>
                      <a:pt x="51" y="125"/>
                    </a:lnTo>
                    <a:lnTo>
                      <a:pt x="36" y="131"/>
                    </a:lnTo>
                    <a:lnTo>
                      <a:pt x="27" y="141"/>
                    </a:lnTo>
                    <a:lnTo>
                      <a:pt x="25" y="136"/>
                    </a:lnTo>
                    <a:lnTo>
                      <a:pt x="25" y="128"/>
                    </a:lnTo>
                    <a:lnTo>
                      <a:pt x="28" y="116"/>
                    </a:lnTo>
                    <a:lnTo>
                      <a:pt x="35" y="107"/>
                    </a:lnTo>
                    <a:lnTo>
                      <a:pt x="26" y="108"/>
                    </a:lnTo>
                    <a:lnTo>
                      <a:pt x="30" y="100"/>
                    </a:lnTo>
                    <a:lnTo>
                      <a:pt x="20" y="95"/>
                    </a:lnTo>
                    <a:lnTo>
                      <a:pt x="27" y="82"/>
                    </a:lnTo>
                    <a:lnTo>
                      <a:pt x="22" y="82"/>
                    </a:lnTo>
                    <a:lnTo>
                      <a:pt x="15" y="79"/>
                    </a:lnTo>
                    <a:lnTo>
                      <a:pt x="16" y="70"/>
                    </a:lnTo>
                    <a:lnTo>
                      <a:pt x="0" y="57"/>
                    </a:lnTo>
                    <a:lnTo>
                      <a:pt x="5" y="43"/>
                    </a:lnTo>
                    <a:lnTo>
                      <a:pt x="17" y="34"/>
                    </a:lnTo>
                    <a:lnTo>
                      <a:pt x="28" y="31"/>
                    </a:lnTo>
                    <a:lnTo>
                      <a:pt x="47" y="31"/>
                    </a:lnTo>
                    <a:lnTo>
                      <a:pt x="56" y="22"/>
                    </a:lnTo>
                    <a:lnTo>
                      <a:pt x="54" y="16"/>
                    </a:lnTo>
                    <a:lnTo>
                      <a:pt x="62" y="5"/>
                    </a:lnTo>
                    <a:lnTo>
                      <a:pt x="84" y="0"/>
                    </a:lnTo>
                    <a:lnTo>
                      <a:pt x="95" y="3"/>
                    </a:lnTo>
                    <a:lnTo>
                      <a:pt x="110" y="10"/>
                    </a:lnTo>
                    <a:lnTo>
                      <a:pt x="129" y="14"/>
                    </a:lnTo>
                    <a:lnTo>
                      <a:pt x="170" y="12"/>
                    </a:lnTo>
                    <a:lnTo>
                      <a:pt x="180" y="7"/>
                    </a:lnTo>
                    <a:lnTo>
                      <a:pt x="192" y="9"/>
                    </a:lnTo>
                    <a:lnTo>
                      <a:pt x="212" y="15"/>
                    </a:lnTo>
                    <a:lnTo>
                      <a:pt x="223" y="15"/>
                    </a:lnTo>
                    <a:lnTo>
                      <a:pt x="256" y="22"/>
                    </a:lnTo>
                    <a:lnTo>
                      <a:pt x="273" y="23"/>
                    </a:lnTo>
                    <a:lnTo>
                      <a:pt x="293" y="22"/>
                    </a:lnTo>
                    <a:lnTo>
                      <a:pt x="306" y="18"/>
                    </a:lnTo>
                    <a:lnTo>
                      <a:pt x="317" y="22"/>
                    </a:lnTo>
                    <a:lnTo>
                      <a:pt x="337" y="25"/>
                    </a:lnTo>
                    <a:lnTo>
                      <a:pt x="366" y="23"/>
                    </a:lnTo>
                    <a:lnTo>
                      <a:pt x="381" y="28"/>
                    </a:lnTo>
                    <a:lnTo>
                      <a:pt x="398" y="30"/>
                    </a:lnTo>
                    <a:lnTo>
                      <a:pt x="408" y="27"/>
                    </a:lnTo>
                    <a:lnTo>
                      <a:pt x="409" y="31"/>
                    </a:lnTo>
                    <a:lnTo>
                      <a:pt x="431" y="49"/>
                    </a:lnTo>
                    <a:lnTo>
                      <a:pt x="440" y="54"/>
                    </a:lnTo>
                    <a:lnTo>
                      <a:pt x="451" y="57"/>
                    </a:lnTo>
                    <a:lnTo>
                      <a:pt x="462" y="63"/>
                    </a:lnTo>
                    <a:lnTo>
                      <a:pt x="469" y="69"/>
                    </a:lnTo>
                    <a:lnTo>
                      <a:pt x="515" y="81"/>
                    </a:lnTo>
                    <a:lnTo>
                      <a:pt x="531" y="82"/>
                    </a:lnTo>
                    <a:lnTo>
                      <a:pt x="537" y="81"/>
                    </a:lnTo>
                    <a:lnTo>
                      <a:pt x="547" y="74"/>
                    </a:lnTo>
                    <a:lnTo>
                      <a:pt x="555" y="73"/>
                    </a:lnTo>
                    <a:lnTo>
                      <a:pt x="564" y="75"/>
                    </a:lnTo>
                    <a:lnTo>
                      <a:pt x="579" y="85"/>
                    </a:lnTo>
                    <a:lnTo>
                      <a:pt x="585" y="92"/>
                    </a:lnTo>
                    <a:lnTo>
                      <a:pt x="589" y="97"/>
                    </a:lnTo>
                    <a:lnTo>
                      <a:pt x="595" y="98"/>
                    </a:lnTo>
                    <a:lnTo>
                      <a:pt x="600" y="96"/>
                    </a:lnTo>
                    <a:lnTo>
                      <a:pt x="597" y="92"/>
                    </a:lnTo>
                    <a:lnTo>
                      <a:pt x="608" y="101"/>
                    </a:lnTo>
                    <a:lnTo>
                      <a:pt x="616" y="103"/>
                    </a:lnTo>
                    <a:lnTo>
                      <a:pt x="644" y="101"/>
                    </a:lnTo>
                    <a:lnTo>
                      <a:pt x="657" y="98"/>
                    </a:lnTo>
                    <a:lnTo>
                      <a:pt x="671" y="98"/>
                    </a:lnTo>
                    <a:lnTo>
                      <a:pt x="678" y="100"/>
                    </a:lnTo>
                    <a:lnTo>
                      <a:pt x="686" y="102"/>
                    </a:lnTo>
                    <a:lnTo>
                      <a:pt x="687" y="109"/>
                    </a:lnTo>
                    <a:lnTo>
                      <a:pt x="678" y="114"/>
                    </a:lnTo>
                    <a:lnTo>
                      <a:pt x="680" y="124"/>
                    </a:lnTo>
                    <a:lnTo>
                      <a:pt x="683" y="133"/>
                    </a:lnTo>
                    <a:lnTo>
                      <a:pt x="675" y="144"/>
                    </a:lnTo>
                    <a:lnTo>
                      <a:pt x="637" y="167"/>
                    </a:lnTo>
                    <a:lnTo>
                      <a:pt x="623" y="181"/>
                    </a:lnTo>
                    <a:lnTo>
                      <a:pt x="564" y="203"/>
                    </a:lnTo>
                    <a:lnTo>
                      <a:pt x="552" y="217"/>
                    </a:lnTo>
                    <a:lnTo>
                      <a:pt x="552" y="224"/>
                    </a:lnTo>
                    <a:lnTo>
                      <a:pt x="543" y="232"/>
                    </a:lnTo>
                    <a:lnTo>
                      <a:pt x="531" y="247"/>
                    </a:lnTo>
                    <a:lnTo>
                      <a:pt x="515" y="274"/>
                    </a:lnTo>
                    <a:lnTo>
                      <a:pt x="495" y="300"/>
                    </a:lnTo>
                    <a:lnTo>
                      <a:pt x="492" y="312"/>
                    </a:lnTo>
                    <a:lnTo>
                      <a:pt x="489" y="318"/>
                    </a:lnTo>
                    <a:lnTo>
                      <a:pt x="489" y="321"/>
                    </a:lnTo>
                    <a:lnTo>
                      <a:pt x="492" y="327"/>
                    </a:lnTo>
                    <a:lnTo>
                      <a:pt x="494" y="337"/>
                    </a:lnTo>
                    <a:lnTo>
                      <a:pt x="497" y="343"/>
                    </a:lnTo>
                    <a:lnTo>
                      <a:pt x="501" y="349"/>
                    </a:lnTo>
                    <a:lnTo>
                      <a:pt x="506" y="351"/>
                    </a:lnTo>
                    <a:lnTo>
                      <a:pt x="515" y="354"/>
                    </a:lnTo>
                    <a:lnTo>
                      <a:pt x="519" y="360"/>
                    </a:lnTo>
                    <a:lnTo>
                      <a:pt x="514" y="369"/>
                    </a:lnTo>
                    <a:lnTo>
                      <a:pt x="500" y="378"/>
                    </a:lnTo>
                    <a:lnTo>
                      <a:pt x="492" y="385"/>
                    </a:lnTo>
                    <a:lnTo>
                      <a:pt x="484" y="392"/>
                    </a:lnTo>
                    <a:lnTo>
                      <a:pt x="474" y="409"/>
                    </a:lnTo>
                    <a:lnTo>
                      <a:pt x="472" y="418"/>
                    </a:lnTo>
                    <a:lnTo>
                      <a:pt x="467" y="426"/>
                    </a:lnTo>
                    <a:lnTo>
                      <a:pt x="465" y="435"/>
                    </a:lnTo>
                    <a:lnTo>
                      <a:pt x="467" y="441"/>
                    </a:lnTo>
                    <a:lnTo>
                      <a:pt x="435" y="445"/>
                    </a:lnTo>
                    <a:lnTo>
                      <a:pt x="415" y="463"/>
                    </a:lnTo>
                    <a:lnTo>
                      <a:pt x="408" y="482"/>
                    </a:lnTo>
                    <a:lnTo>
                      <a:pt x="404" y="490"/>
                    </a:lnTo>
                    <a:lnTo>
                      <a:pt x="398" y="496"/>
                    </a:lnTo>
                    <a:lnTo>
                      <a:pt x="391" y="498"/>
                    </a:lnTo>
                    <a:lnTo>
                      <a:pt x="379" y="495"/>
                    </a:lnTo>
                    <a:lnTo>
                      <a:pt x="364" y="501"/>
                    </a:lnTo>
                    <a:lnTo>
                      <a:pt x="350" y="501"/>
                    </a:lnTo>
                    <a:lnTo>
                      <a:pt x="334" y="498"/>
                    </a:lnTo>
                    <a:lnTo>
                      <a:pt x="318" y="500"/>
                    </a:lnTo>
                    <a:lnTo>
                      <a:pt x="306" y="498"/>
                    </a:lnTo>
                    <a:lnTo>
                      <a:pt x="269" y="502"/>
                    </a:lnTo>
                    <a:lnTo>
                      <a:pt x="258" y="515"/>
                    </a:lnTo>
                    <a:lnTo>
                      <a:pt x="246" y="516"/>
                    </a:lnTo>
                    <a:lnTo>
                      <a:pt x="234" y="521"/>
                    </a:lnTo>
                    <a:lnTo>
                      <a:pt x="226" y="529"/>
                    </a:lnTo>
                    <a:lnTo>
                      <a:pt x="223" y="536"/>
                    </a:lnTo>
                    <a:lnTo>
                      <a:pt x="218" y="541"/>
                    </a:lnTo>
                    <a:lnTo>
                      <a:pt x="210" y="545"/>
                    </a:lnTo>
                    <a:lnTo>
                      <a:pt x="193" y="542"/>
                    </a:lnTo>
                    <a:lnTo>
                      <a:pt x="181" y="533"/>
                    </a:lnTo>
                    <a:lnTo>
                      <a:pt x="170" y="517"/>
                    </a:lnTo>
                    <a:lnTo>
                      <a:pt x="169" y="509"/>
                    </a:lnTo>
                    <a:lnTo>
                      <a:pt x="161" y="502"/>
                    </a:lnTo>
                    <a:lnTo>
                      <a:pt x="161" y="491"/>
                    </a:lnTo>
                    <a:lnTo>
                      <a:pt x="160" y="488"/>
                    </a:lnTo>
                    <a:lnTo>
                      <a:pt x="156" y="484"/>
                    </a:lnTo>
                    <a:lnTo>
                      <a:pt x="148" y="477"/>
                    </a:lnTo>
                    <a:lnTo>
                      <a:pt x="133" y="468"/>
                    </a:lnTo>
                    <a:lnTo>
                      <a:pt x="126" y="467"/>
                    </a:lnTo>
                    <a:lnTo>
                      <a:pt x="105" y="468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254" name="Freeform 186"/>
              <p:cNvSpPr>
                <a:spLocks noChangeAspect="1"/>
              </p:cNvSpPr>
              <p:nvPr/>
            </p:nvSpPr>
            <p:spPr bwMode="gray">
              <a:xfrm>
                <a:off x="4820444" y="2592735"/>
                <a:ext cx="63500" cy="76200"/>
              </a:xfrm>
              <a:custGeom>
                <a:avLst/>
                <a:gdLst/>
                <a:ahLst/>
                <a:cxnLst>
                  <a:cxn ang="0">
                    <a:pos x="124" y="239"/>
                  </a:cxn>
                  <a:cxn ang="0">
                    <a:pos x="116" y="221"/>
                  </a:cxn>
                  <a:cxn ang="0">
                    <a:pos x="116" y="201"/>
                  </a:cxn>
                  <a:cxn ang="0">
                    <a:pos x="99" y="194"/>
                  </a:cxn>
                  <a:cxn ang="0">
                    <a:pos x="88" y="183"/>
                  </a:cxn>
                  <a:cxn ang="0">
                    <a:pos x="79" y="177"/>
                  </a:cxn>
                  <a:cxn ang="0">
                    <a:pos x="52" y="181"/>
                  </a:cxn>
                  <a:cxn ang="0">
                    <a:pos x="17" y="197"/>
                  </a:cxn>
                  <a:cxn ang="0">
                    <a:pos x="0" y="187"/>
                  </a:cxn>
                  <a:cxn ang="0">
                    <a:pos x="10" y="185"/>
                  </a:cxn>
                  <a:cxn ang="0">
                    <a:pos x="30" y="186"/>
                  </a:cxn>
                  <a:cxn ang="0">
                    <a:pos x="42" y="182"/>
                  </a:cxn>
                  <a:cxn ang="0">
                    <a:pos x="25" y="182"/>
                  </a:cxn>
                  <a:cxn ang="0">
                    <a:pos x="24" y="172"/>
                  </a:cxn>
                  <a:cxn ang="0">
                    <a:pos x="54" y="162"/>
                  </a:cxn>
                  <a:cxn ang="0">
                    <a:pos x="78" y="155"/>
                  </a:cxn>
                  <a:cxn ang="0">
                    <a:pos x="62" y="156"/>
                  </a:cxn>
                  <a:cxn ang="0">
                    <a:pos x="45" y="153"/>
                  </a:cxn>
                  <a:cxn ang="0">
                    <a:pos x="38" y="138"/>
                  </a:cxn>
                  <a:cxn ang="0">
                    <a:pos x="62" y="106"/>
                  </a:cxn>
                  <a:cxn ang="0">
                    <a:pos x="74" y="52"/>
                  </a:cxn>
                  <a:cxn ang="0">
                    <a:pos x="88" y="57"/>
                  </a:cxn>
                  <a:cxn ang="0">
                    <a:pos x="94" y="65"/>
                  </a:cxn>
                  <a:cxn ang="0">
                    <a:pos x="85" y="69"/>
                  </a:cxn>
                  <a:cxn ang="0">
                    <a:pos x="83" y="79"/>
                  </a:cxn>
                  <a:cxn ang="0">
                    <a:pos x="84" y="94"/>
                  </a:cxn>
                  <a:cxn ang="0">
                    <a:pos x="100" y="103"/>
                  </a:cxn>
                  <a:cxn ang="0">
                    <a:pos x="106" y="101"/>
                  </a:cxn>
                  <a:cxn ang="0">
                    <a:pos x="101" y="88"/>
                  </a:cxn>
                  <a:cxn ang="0">
                    <a:pos x="103" y="81"/>
                  </a:cxn>
                  <a:cxn ang="0">
                    <a:pos x="111" y="65"/>
                  </a:cxn>
                  <a:cxn ang="0">
                    <a:pos x="112" y="51"/>
                  </a:cxn>
                  <a:cxn ang="0">
                    <a:pos x="105" y="48"/>
                  </a:cxn>
                  <a:cxn ang="0">
                    <a:pos x="103" y="26"/>
                  </a:cxn>
                  <a:cxn ang="0">
                    <a:pos x="117" y="11"/>
                  </a:cxn>
                  <a:cxn ang="0">
                    <a:pos x="138" y="4"/>
                  </a:cxn>
                  <a:cxn ang="0">
                    <a:pos x="161" y="2"/>
                  </a:cxn>
                  <a:cxn ang="0">
                    <a:pos x="182" y="3"/>
                  </a:cxn>
                  <a:cxn ang="0">
                    <a:pos x="196" y="16"/>
                  </a:cxn>
                  <a:cxn ang="0">
                    <a:pos x="170" y="73"/>
                  </a:cxn>
                  <a:cxn ang="0">
                    <a:pos x="191" y="90"/>
                  </a:cxn>
                  <a:cxn ang="0">
                    <a:pos x="182" y="111"/>
                  </a:cxn>
                  <a:cxn ang="0">
                    <a:pos x="171" y="129"/>
                  </a:cxn>
                  <a:cxn ang="0">
                    <a:pos x="158" y="142"/>
                  </a:cxn>
                  <a:cxn ang="0">
                    <a:pos x="135" y="137"/>
                  </a:cxn>
                  <a:cxn ang="0">
                    <a:pos x="138" y="160"/>
                  </a:cxn>
                  <a:cxn ang="0">
                    <a:pos x="138" y="182"/>
                  </a:cxn>
                  <a:cxn ang="0">
                    <a:pos x="132" y="208"/>
                  </a:cxn>
                  <a:cxn ang="0">
                    <a:pos x="137" y="232"/>
                  </a:cxn>
                </a:cxnLst>
                <a:rect l="0" t="0" r="r" b="b"/>
                <a:pathLst>
                  <a:path w="196" h="239">
                    <a:moveTo>
                      <a:pt x="137" y="239"/>
                    </a:moveTo>
                    <a:lnTo>
                      <a:pt x="124" y="239"/>
                    </a:lnTo>
                    <a:lnTo>
                      <a:pt x="117" y="232"/>
                    </a:lnTo>
                    <a:lnTo>
                      <a:pt x="116" y="221"/>
                    </a:lnTo>
                    <a:lnTo>
                      <a:pt x="117" y="212"/>
                    </a:lnTo>
                    <a:lnTo>
                      <a:pt x="116" y="201"/>
                    </a:lnTo>
                    <a:lnTo>
                      <a:pt x="107" y="196"/>
                    </a:lnTo>
                    <a:lnTo>
                      <a:pt x="99" y="194"/>
                    </a:lnTo>
                    <a:lnTo>
                      <a:pt x="90" y="189"/>
                    </a:lnTo>
                    <a:lnTo>
                      <a:pt x="88" y="183"/>
                    </a:lnTo>
                    <a:lnTo>
                      <a:pt x="85" y="183"/>
                    </a:lnTo>
                    <a:lnTo>
                      <a:pt x="79" y="177"/>
                    </a:lnTo>
                    <a:lnTo>
                      <a:pt x="64" y="178"/>
                    </a:lnTo>
                    <a:lnTo>
                      <a:pt x="52" y="181"/>
                    </a:lnTo>
                    <a:lnTo>
                      <a:pt x="37" y="191"/>
                    </a:lnTo>
                    <a:lnTo>
                      <a:pt x="17" y="197"/>
                    </a:lnTo>
                    <a:lnTo>
                      <a:pt x="0" y="188"/>
                    </a:lnTo>
                    <a:lnTo>
                      <a:pt x="0" y="187"/>
                    </a:lnTo>
                    <a:lnTo>
                      <a:pt x="3" y="185"/>
                    </a:lnTo>
                    <a:lnTo>
                      <a:pt x="10" y="185"/>
                    </a:lnTo>
                    <a:lnTo>
                      <a:pt x="21" y="191"/>
                    </a:lnTo>
                    <a:lnTo>
                      <a:pt x="30" y="186"/>
                    </a:lnTo>
                    <a:lnTo>
                      <a:pt x="38" y="186"/>
                    </a:lnTo>
                    <a:lnTo>
                      <a:pt x="42" y="182"/>
                    </a:lnTo>
                    <a:lnTo>
                      <a:pt x="35" y="181"/>
                    </a:lnTo>
                    <a:lnTo>
                      <a:pt x="25" y="182"/>
                    </a:lnTo>
                    <a:lnTo>
                      <a:pt x="20" y="181"/>
                    </a:lnTo>
                    <a:lnTo>
                      <a:pt x="24" y="172"/>
                    </a:lnTo>
                    <a:lnTo>
                      <a:pt x="43" y="169"/>
                    </a:lnTo>
                    <a:lnTo>
                      <a:pt x="54" y="162"/>
                    </a:lnTo>
                    <a:lnTo>
                      <a:pt x="72" y="159"/>
                    </a:lnTo>
                    <a:lnTo>
                      <a:pt x="78" y="155"/>
                    </a:lnTo>
                    <a:lnTo>
                      <a:pt x="73" y="151"/>
                    </a:lnTo>
                    <a:lnTo>
                      <a:pt x="62" y="156"/>
                    </a:lnTo>
                    <a:lnTo>
                      <a:pt x="52" y="155"/>
                    </a:lnTo>
                    <a:lnTo>
                      <a:pt x="45" y="153"/>
                    </a:lnTo>
                    <a:lnTo>
                      <a:pt x="38" y="146"/>
                    </a:lnTo>
                    <a:lnTo>
                      <a:pt x="38" y="138"/>
                    </a:lnTo>
                    <a:lnTo>
                      <a:pt x="40" y="133"/>
                    </a:lnTo>
                    <a:lnTo>
                      <a:pt x="62" y="106"/>
                    </a:lnTo>
                    <a:lnTo>
                      <a:pt x="68" y="69"/>
                    </a:lnTo>
                    <a:lnTo>
                      <a:pt x="74" y="52"/>
                    </a:lnTo>
                    <a:lnTo>
                      <a:pt x="84" y="48"/>
                    </a:lnTo>
                    <a:lnTo>
                      <a:pt x="88" y="57"/>
                    </a:lnTo>
                    <a:lnTo>
                      <a:pt x="94" y="62"/>
                    </a:lnTo>
                    <a:lnTo>
                      <a:pt x="94" y="65"/>
                    </a:lnTo>
                    <a:lnTo>
                      <a:pt x="94" y="67"/>
                    </a:lnTo>
                    <a:lnTo>
                      <a:pt x="85" y="69"/>
                    </a:lnTo>
                    <a:lnTo>
                      <a:pt x="84" y="73"/>
                    </a:lnTo>
                    <a:lnTo>
                      <a:pt x="83" y="79"/>
                    </a:lnTo>
                    <a:lnTo>
                      <a:pt x="84" y="90"/>
                    </a:lnTo>
                    <a:lnTo>
                      <a:pt x="84" y="94"/>
                    </a:lnTo>
                    <a:lnTo>
                      <a:pt x="89" y="100"/>
                    </a:lnTo>
                    <a:lnTo>
                      <a:pt x="100" y="103"/>
                    </a:lnTo>
                    <a:lnTo>
                      <a:pt x="105" y="103"/>
                    </a:lnTo>
                    <a:lnTo>
                      <a:pt x="106" y="101"/>
                    </a:lnTo>
                    <a:lnTo>
                      <a:pt x="105" y="94"/>
                    </a:lnTo>
                    <a:lnTo>
                      <a:pt x="101" y="88"/>
                    </a:lnTo>
                    <a:lnTo>
                      <a:pt x="100" y="83"/>
                    </a:lnTo>
                    <a:lnTo>
                      <a:pt x="103" y="81"/>
                    </a:lnTo>
                    <a:lnTo>
                      <a:pt x="110" y="76"/>
                    </a:lnTo>
                    <a:lnTo>
                      <a:pt x="111" y="65"/>
                    </a:lnTo>
                    <a:lnTo>
                      <a:pt x="116" y="53"/>
                    </a:lnTo>
                    <a:lnTo>
                      <a:pt x="112" y="51"/>
                    </a:lnTo>
                    <a:lnTo>
                      <a:pt x="106" y="51"/>
                    </a:lnTo>
                    <a:lnTo>
                      <a:pt x="105" y="48"/>
                    </a:lnTo>
                    <a:lnTo>
                      <a:pt x="102" y="31"/>
                    </a:lnTo>
                    <a:lnTo>
                      <a:pt x="103" y="26"/>
                    </a:lnTo>
                    <a:lnTo>
                      <a:pt x="108" y="19"/>
                    </a:lnTo>
                    <a:lnTo>
                      <a:pt x="117" y="11"/>
                    </a:lnTo>
                    <a:lnTo>
                      <a:pt x="128" y="6"/>
                    </a:lnTo>
                    <a:lnTo>
                      <a:pt x="138" y="4"/>
                    </a:lnTo>
                    <a:lnTo>
                      <a:pt x="151" y="6"/>
                    </a:lnTo>
                    <a:lnTo>
                      <a:pt x="161" y="2"/>
                    </a:lnTo>
                    <a:lnTo>
                      <a:pt x="173" y="0"/>
                    </a:lnTo>
                    <a:lnTo>
                      <a:pt x="182" y="3"/>
                    </a:lnTo>
                    <a:lnTo>
                      <a:pt x="191" y="10"/>
                    </a:lnTo>
                    <a:lnTo>
                      <a:pt x="196" y="16"/>
                    </a:lnTo>
                    <a:lnTo>
                      <a:pt x="186" y="62"/>
                    </a:lnTo>
                    <a:lnTo>
                      <a:pt x="170" y="73"/>
                    </a:lnTo>
                    <a:lnTo>
                      <a:pt x="172" y="81"/>
                    </a:lnTo>
                    <a:lnTo>
                      <a:pt x="191" y="90"/>
                    </a:lnTo>
                    <a:lnTo>
                      <a:pt x="189" y="101"/>
                    </a:lnTo>
                    <a:lnTo>
                      <a:pt x="182" y="111"/>
                    </a:lnTo>
                    <a:lnTo>
                      <a:pt x="172" y="118"/>
                    </a:lnTo>
                    <a:lnTo>
                      <a:pt x="171" y="129"/>
                    </a:lnTo>
                    <a:lnTo>
                      <a:pt x="166" y="140"/>
                    </a:lnTo>
                    <a:lnTo>
                      <a:pt x="158" y="142"/>
                    </a:lnTo>
                    <a:lnTo>
                      <a:pt x="145" y="137"/>
                    </a:lnTo>
                    <a:lnTo>
                      <a:pt x="135" y="137"/>
                    </a:lnTo>
                    <a:lnTo>
                      <a:pt x="134" y="145"/>
                    </a:lnTo>
                    <a:lnTo>
                      <a:pt x="138" y="160"/>
                    </a:lnTo>
                    <a:lnTo>
                      <a:pt x="139" y="170"/>
                    </a:lnTo>
                    <a:lnTo>
                      <a:pt x="138" y="182"/>
                    </a:lnTo>
                    <a:lnTo>
                      <a:pt x="138" y="201"/>
                    </a:lnTo>
                    <a:lnTo>
                      <a:pt x="132" y="208"/>
                    </a:lnTo>
                    <a:lnTo>
                      <a:pt x="132" y="215"/>
                    </a:lnTo>
                    <a:lnTo>
                      <a:pt x="137" y="232"/>
                    </a:lnTo>
                    <a:lnTo>
                      <a:pt x="137" y="239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255" name="Freeform 187"/>
              <p:cNvSpPr>
                <a:spLocks noChangeAspect="1"/>
              </p:cNvSpPr>
              <p:nvPr/>
            </p:nvSpPr>
            <p:spPr bwMode="gray">
              <a:xfrm>
                <a:off x="4598194" y="2888010"/>
                <a:ext cx="55563" cy="112713"/>
              </a:xfrm>
              <a:custGeom>
                <a:avLst/>
                <a:gdLst/>
                <a:ahLst/>
                <a:cxnLst>
                  <a:cxn ang="0">
                    <a:pos x="109" y="328"/>
                  </a:cxn>
                  <a:cxn ang="0">
                    <a:pos x="115" y="307"/>
                  </a:cxn>
                  <a:cxn ang="0">
                    <a:pos x="136" y="287"/>
                  </a:cxn>
                  <a:cxn ang="0">
                    <a:pos x="124" y="265"/>
                  </a:cxn>
                  <a:cxn ang="0">
                    <a:pos x="121" y="238"/>
                  </a:cxn>
                  <a:cxn ang="0">
                    <a:pos x="132" y="217"/>
                  </a:cxn>
                  <a:cxn ang="0">
                    <a:pos x="118" y="194"/>
                  </a:cxn>
                  <a:cxn ang="0">
                    <a:pos x="122" y="172"/>
                  </a:cxn>
                  <a:cxn ang="0">
                    <a:pos x="143" y="157"/>
                  </a:cxn>
                  <a:cxn ang="0">
                    <a:pos x="137" y="137"/>
                  </a:cxn>
                  <a:cxn ang="0">
                    <a:pos x="143" y="115"/>
                  </a:cxn>
                  <a:cxn ang="0">
                    <a:pos x="146" y="87"/>
                  </a:cxn>
                  <a:cxn ang="0">
                    <a:pos x="169" y="55"/>
                  </a:cxn>
                  <a:cxn ang="0">
                    <a:pos x="177" y="33"/>
                  </a:cxn>
                  <a:cxn ang="0">
                    <a:pos x="163" y="15"/>
                  </a:cxn>
                  <a:cxn ang="0">
                    <a:pos x="131" y="11"/>
                  </a:cxn>
                  <a:cxn ang="0">
                    <a:pos x="94" y="15"/>
                  </a:cxn>
                  <a:cxn ang="0">
                    <a:pos x="73" y="12"/>
                  </a:cxn>
                  <a:cxn ang="0">
                    <a:pos x="59" y="2"/>
                  </a:cxn>
                  <a:cxn ang="0">
                    <a:pos x="35" y="18"/>
                  </a:cxn>
                  <a:cxn ang="0">
                    <a:pos x="45" y="74"/>
                  </a:cxn>
                  <a:cxn ang="0">
                    <a:pos x="38" y="104"/>
                  </a:cxn>
                  <a:cxn ang="0">
                    <a:pos x="32" y="129"/>
                  </a:cxn>
                  <a:cxn ang="0">
                    <a:pos x="28" y="155"/>
                  </a:cxn>
                  <a:cxn ang="0">
                    <a:pos x="16" y="184"/>
                  </a:cxn>
                  <a:cxn ang="0">
                    <a:pos x="3" y="220"/>
                  </a:cxn>
                  <a:cxn ang="0">
                    <a:pos x="1" y="238"/>
                  </a:cxn>
                  <a:cxn ang="0">
                    <a:pos x="18" y="259"/>
                  </a:cxn>
                  <a:cxn ang="0">
                    <a:pos x="40" y="253"/>
                  </a:cxn>
                  <a:cxn ang="0">
                    <a:pos x="36" y="262"/>
                  </a:cxn>
                  <a:cxn ang="0">
                    <a:pos x="35" y="290"/>
                  </a:cxn>
                  <a:cxn ang="0">
                    <a:pos x="36" y="319"/>
                  </a:cxn>
                  <a:cxn ang="0">
                    <a:pos x="29" y="340"/>
                  </a:cxn>
                  <a:cxn ang="0">
                    <a:pos x="32" y="355"/>
                  </a:cxn>
                  <a:cxn ang="0">
                    <a:pos x="55" y="352"/>
                  </a:cxn>
                  <a:cxn ang="0">
                    <a:pos x="76" y="356"/>
                  </a:cxn>
                  <a:cxn ang="0">
                    <a:pos x="97" y="352"/>
                  </a:cxn>
                  <a:cxn ang="0">
                    <a:pos x="113" y="345"/>
                  </a:cxn>
                </a:cxnLst>
                <a:rect l="0" t="0" r="r" b="b"/>
                <a:pathLst>
                  <a:path w="177" h="356">
                    <a:moveTo>
                      <a:pt x="113" y="345"/>
                    </a:moveTo>
                    <a:lnTo>
                      <a:pt x="109" y="328"/>
                    </a:lnTo>
                    <a:lnTo>
                      <a:pt x="108" y="317"/>
                    </a:lnTo>
                    <a:lnTo>
                      <a:pt x="115" y="307"/>
                    </a:lnTo>
                    <a:lnTo>
                      <a:pt x="130" y="296"/>
                    </a:lnTo>
                    <a:lnTo>
                      <a:pt x="136" y="287"/>
                    </a:lnTo>
                    <a:lnTo>
                      <a:pt x="134" y="275"/>
                    </a:lnTo>
                    <a:lnTo>
                      <a:pt x="124" y="265"/>
                    </a:lnTo>
                    <a:lnTo>
                      <a:pt x="120" y="253"/>
                    </a:lnTo>
                    <a:lnTo>
                      <a:pt x="121" y="238"/>
                    </a:lnTo>
                    <a:lnTo>
                      <a:pt x="129" y="226"/>
                    </a:lnTo>
                    <a:lnTo>
                      <a:pt x="132" y="217"/>
                    </a:lnTo>
                    <a:lnTo>
                      <a:pt x="130" y="212"/>
                    </a:lnTo>
                    <a:lnTo>
                      <a:pt x="118" y="194"/>
                    </a:lnTo>
                    <a:lnTo>
                      <a:pt x="114" y="178"/>
                    </a:lnTo>
                    <a:lnTo>
                      <a:pt x="122" y="172"/>
                    </a:lnTo>
                    <a:lnTo>
                      <a:pt x="134" y="168"/>
                    </a:lnTo>
                    <a:lnTo>
                      <a:pt x="143" y="157"/>
                    </a:lnTo>
                    <a:lnTo>
                      <a:pt x="145" y="147"/>
                    </a:lnTo>
                    <a:lnTo>
                      <a:pt x="137" y="137"/>
                    </a:lnTo>
                    <a:lnTo>
                      <a:pt x="137" y="130"/>
                    </a:lnTo>
                    <a:lnTo>
                      <a:pt x="143" y="115"/>
                    </a:lnTo>
                    <a:lnTo>
                      <a:pt x="146" y="101"/>
                    </a:lnTo>
                    <a:lnTo>
                      <a:pt x="146" y="87"/>
                    </a:lnTo>
                    <a:lnTo>
                      <a:pt x="147" y="77"/>
                    </a:lnTo>
                    <a:lnTo>
                      <a:pt x="169" y="55"/>
                    </a:lnTo>
                    <a:lnTo>
                      <a:pt x="177" y="42"/>
                    </a:lnTo>
                    <a:lnTo>
                      <a:pt x="177" y="33"/>
                    </a:lnTo>
                    <a:lnTo>
                      <a:pt x="169" y="24"/>
                    </a:lnTo>
                    <a:lnTo>
                      <a:pt x="163" y="15"/>
                    </a:lnTo>
                    <a:lnTo>
                      <a:pt x="148" y="11"/>
                    </a:lnTo>
                    <a:lnTo>
                      <a:pt x="131" y="11"/>
                    </a:lnTo>
                    <a:lnTo>
                      <a:pt x="118" y="17"/>
                    </a:lnTo>
                    <a:lnTo>
                      <a:pt x="94" y="15"/>
                    </a:lnTo>
                    <a:lnTo>
                      <a:pt x="81" y="17"/>
                    </a:lnTo>
                    <a:lnTo>
                      <a:pt x="73" y="12"/>
                    </a:lnTo>
                    <a:lnTo>
                      <a:pt x="72" y="0"/>
                    </a:lnTo>
                    <a:lnTo>
                      <a:pt x="59" y="2"/>
                    </a:lnTo>
                    <a:lnTo>
                      <a:pt x="44" y="8"/>
                    </a:lnTo>
                    <a:lnTo>
                      <a:pt x="35" y="18"/>
                    </a:lnTo>
                    <a:lnTo>
                      <a:pt x="44" y="63"/>
                    </a:lnTo>
                    <a:lnTo>
                      <a:pt x="45" y="74"/>
                    </a:lnTo>
                    <a:lnTo>
                      <a:pt x="41" y="81"/>
                    </a:lnTo>
                    <a:lnTo>
                      <a:pt x="38" y="104"/>
                    </a:lnTo>
                    <a:lnTo>
                      <a:pt x="35" y="113"/>
                    </a:lnTo>
                    <a:lnTo>
                      <a:pt x="32" y="129"/>
                    </a:lnTo>
                    <a:lnTo>
                      <a:pt x="30" y="144"/>
                    </a:lnTo>
                    <a:lnTo>
                      <a:pt x="28" y="155"/>
                    </a:lnTo>
                    <a:lnTo>
                      <a:pt x="22" y="173"/>
                    </a:lnTo>
                    <a:lnTo>
                      <a:pt x="16" y="184"/>
                    </a:lnTo>
                    <a:lnTo>
                      <a:pt x="3" y="203"/>
                    </a:lnTo>
                    <a:lnTo>
                      <a:pt x="3" y="220"/>
                    </a:lnTo>
                    <a:lnTo>
                      <a:pt x="0" y="235"/>
                    </a:lnTo>
                    <a:lnTo>
                      <a:pt x="1" y="238"/>
                    </a:lnTo>
                    <a:lnTo>
                      <a:pt x="8" y="243"/>
                    </a:lnTo>
                    <a:lnTo>
                      <a:pt x="18" y="259"/>
                    </a:lnTo>
                    <a:lnTo>
                      <a:pt x="25" y="255"/>
                    </a:lnTo>
                    <a:lnTo>
                      <a:pt x="40" y="253"/>
                    </a:lnTo>
                    <a:lnTo>
                      <a:pt x="39" y="258"/>
                    </a:lnTo>
                    <a:lnTo>
                      <a:pt x="36" y="262"/>
                    </a:lnTo>
                    <a:lnTo>
                      <a:pt x="38" y="277"/>
                    </a:lnTo>
                    <a:lnTo>
                      <a:pt x="35" y="290"/>
                    </a:lnTo>
                    <a:lnTo>
                      <a:pt x="36" y="296"/>
                    </a:lnTo>
                    <a:lnTo>
                      <a:pt x="36" y="319"/>
                    </a:lnTo>
                    <a:lnTo>
                      <a:pt x="35" y="328"/>
                    </a:lnTo>
                    <a:lnTo>
                      <a:pt x="29" y="340"/>
                    </a:lnTo>
                    <a:lnTo>
                      <a:pt x="29" y="351"/>
                    </a:lnTo>
                    <a:lnTo>
                      <a:pt x="32" y="355"/>
                    </a:lnTo>
                    <a:lnTo>
                      <a:pt x="43" y="352"/>
                    </a:lnTo>
                    <a:lnTo>
                      <a:pt x="55" y="352"/>
                    </a:lnTo>
                    <a:lnTo>
                      <a:pt x="67" y="352"/>
                    </a:lnTo>
                    <a:lnTo>
                      <a:pt x="76" y="356"/>
                    </a:lnTo>
                    <a:lnTo>
                      <a:pt x="87" y="356"/>
                    </a:lnTo>
                    <a:lnTo>
                      <a:pt x="97" y="352"/>
                    </a:lnTo>
                    <a:lnTo>
                      <a:pt x="104" y="348"/>
                    </a:lnTo>
                    <a:lnTo>
                      <a:pt x="113" y="345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256" name="Freeform 188"/>
              <p:cNvSpPr>
                <a:spLocks noChangeAspect="1"/>
              </p:cNvSpPr>
              <p:nvPr/>
            </p:nvSpPr>
            <p:spPr bwMode="gray">
              <a:xfrm>
                <a:off x="4863306" y="2549872"/>
                <a:ext cx="155575" cy="207963"/>
              </a:xfrm>
              <a:custGeom>
                <a:avLst/>
                <a:gdLst/>
                <a:ahLst/>
                <a:cxnLst>
                  <a:cxn ang="0">
                    <a:pos x="271" y="68"/>
                  </a:cxn>
                  <a:cxn ang="0">
                    <a:pos x="255" y="55"/>
                  </a:cxn>
                  <a:cxn ang="0">
                    <a:pos x="228" y="50"/>
                  </a:cxn>
                  <a:cxn ang="0">
                    <a:pos x="211" y="39"/>
                  </a:cxn>
                  <a:cxn ang="0">
                    <a:pos x="196" y="6"/>
                  </a:cxn>
                  <a:cxn ang="0">
                    <a:pos x="158" y="0"/>
                  </a:cxn>
                  <a:cxn ang="0">
                    <a:pos x="164" y="31"/>
                  </a:cxn>
                  <a:cxn ang="0">
                    <a:pos x="148" y="55"/>
                  </a:cxn>
                  <a:cxn ang="0">
                    <a:pos x="161" y="71"/>
                  </a:cxn>
                  <a:cxn ang="0">
                    <a:pos x="159" y="87"/>
                  </a:cxn>
                  <a:cxn ang="0">
                    <a:pos x="145" y="106"/>
                  </a:cxn>
                  <a:cxn ang="0">
                    <a:pos x="142" y="142"/>
                  </a:cxn>
                  <a:cxn ang="0">
                    <a:pos x="123" y="137"/>
                  </a:cxn>
                  <a:cxn ang="0">
                    <a:pos x="72" y="117"/>
                  </a:cxn>
                  <a:cxn ang="0">
                    <a:pos x="62" y="140"/>
                  </a:cxn>
                  <a:cxn ang="0">
                    <a:pos x="86" y="160"/>
                  </a:cxn>
                  <a:cxn ang="0">
                    <a:pos x="54" y="200"/>
                  </a:cxn>
                  <a:cxn ang="0">
                    <a:pos x="57" y="239"/>
                  </a:cxn>
                  <a:cxn ang="0">
                    <a:pos x="34" y="278"/>
                  </a:cxn>
                  <a:cxn ang="0">
                    <a:pos x="2" y="283"/>
                  </a:cxn>
                  <a:cxn ang="0">
                    <a:pos x="6" y="339"/>
                  </a:cxn>
                  <a:cxn ang="0">
                    <a:pos x="5" y="377"/>
                  </a:cxn>
                  <a:cxn ang="0">
                    <a:pos x="17" y="410"/>
                  </a:cxn>
                  <a:cxn ang="0">
                    <a:pos x="12" y="445"/>
                  </a:cxn>
                  <a:cxn ang="0">
                    <a:pos x="17" y="479"/>
                  </a:cxn>
                  <a:cxn ang="0">
                    <a:pos x="61" y="508"/>
                  </a:cxn>
                  <a:cxn ang="0">
                    <a:pos x="96" y="561"/>
                  </a:cxn>
                  <a:cxn ang="0">
                    <a:pos x="86" y="636"/>
                  </a:cxn>
                  <a:cxn ang="0">
                    <a:pos x="156" y="635"/>
                  </a:cxn>
                  <a:cxn ang="0">
                    <a:pos x="212" y="644"/>
                  </a:cxn>
                  <a:cxn ang="0">
                    <a:pos x="242" y="657"/>
                  </a:cxn>
                  <a:cxn ang="0">
                    <a:pos x="276" y="652"/>
                  </a:cxn>
                  <a:cxn ang="0">
                    <a:pos x="346" y="631"/>
                  </a:cxn>
                  <a:cxn ang="0">
                    <a:pos x="384" y="638"/>
                  </a:cxn>
                  <a:cxn ang="0">
                    <a:pos x="381" y="587"/>
                  </a:cxn>
                  <a:cxn ang="0">
                    <a:pos x="427" y="552"/>
                  </a:cxn>
                  <a:cxn ang="0">
                    <a:pos x="389" y="506"/>
                  </a:cxn>
                  <a:cxn ang="0">
                    <a:pos x="349" y="440"/>
                  </a:cxn>
                  <a:cxn ang="0">
                    <a:pos x="329" y="411"/>
                  </a:cxn>
                  <a:cxn ang="0">
                    <a:pos x="368" y="405"/>
                  </a:cxn>
                  <a:cxn ang="0">
                    <a:pos x="447" y="366"/>
                  </a:cxn>
                  <a:cxn ang="0">
                    <a:pos x="474" y="367"/>
                  </a:cxn>
                  <a:cxn ang="0">
                    <a:pos x="490" y="320"/>
                  </a:cxn>
                  <a:cxn ang="0">
                    <a:pos x="470" y="262"/>
                  </a:cxn>
                  <a:cxn ang="0">
                    <a:pos x="463" y="205"/>
                  </a:cxn>
                  <a:cxn ang="0">
                    <a:pos x="458" y="162"/>
                  </a:cxn>
                  <a:cxn ang="0">
                    <a:pos x="448" y="106"/>
                  </a:cxn>
                  <a:cxn ang="0">
                    <a:pos x="405" y="73"/>
                  </a:cxn>
                  <a:cxn ang="0">
                    <a:pos x="387" y="55"/>
                  </a:cxn>
                  <a:cxn ang="0">
                    <a:pos x="351" y="60"/>
                  </a:cxn>
                  <a:cxn ang="0">
                    <a:pos x="361" y="41"/>
                  </a:cxn>
                  <a:cxn ang="0">
                    <a:pos x="330" y="72"/>
                  </a:cxn>
                  <a:cxn ang="0">
                    <a:pos x="299" y="88"/>
                  </a:cxn>
                  <a:cxn ang="0">
                    <a:pos x="261" y="88"/>
                  </a:cxn>
                </a:cxnLst>
                <a:rect l="0" t="0" r="r" b="b"/>
                <a:pathLst>
                  <a:path w="490" h="659">
                    <a:moveTo>
                      <a:pt x="261" y="88"/>
                    </a:moveTo>
                    <a:lnTo>
                      <a:pt x="260" y="83"/>
                    </a:lnTo>
                    <a:lnTo>
                      <a:pt x="264" y="73"/>
                    </a:lnTo>
                    <a:lnTo>
                      <a:pt x="271" y="68"/>
                    </a:lnTo>
                    <a:lnTo>
                      <a:pt x="276" y="62"/>
                    </a:lnTo>
                    <a:lnTo>
                      <a:pt x="276" y="52"/>
                    </a:lnTo>
                    <a:lnTo>
                      <a:pt x="272" y="49"/>
                    </a:lnTo>
                    <a:lnTo>
                      <a:pt x="255" y="55"/>
                    </a:lnTo>
                    <a:lnTo>
                      <a:pt x="249" y="55"/>
                    </a:lnTo>
                    <a:lnTo>
                      <a:pt x="244" y="49"/>
                    </a:lnTo>
                    <a:lnTo>
                      <a:pt x="233" y="44"/>
                    </a:lnTo>
                    <a:lnTo>
                      <a:pt x="228" y="50"/>
                    </a:lnTo>
                    <a:lnTo>
                      <a:pt x="223" y="50"/>
                    </a:lnTo>
                    <a:lnTo>
                      <a:pt x="222" y="42"/>
                    </a:lnTo>
                    <a:lnTo>
                      <a:pt x="215" y="42"/>
                    </a:lnTo>
                    <a:lnTo>
                      <a:pt x="211" y="39"/>
                    </a:lnTo>
                    <a:lnTo>
                      <a:pt x="217" y="31"/>
                    </a:lnTo>
                    <a:lnTo>
                      <a:pt x="217" y="22"/>
                    </a:lnTo>
                    <a:lnTo>
                      <a:pt x="212" y="11"/>
                    </a:lnTo>
                    <a:lnTo>
                      <a:pt x="196" y="6"/>
                    </a:lnTo>
                    <a:lnTo>
                      <a:pt x="189" y="7"/>
                    </a:lnTo>
                    <a:lnTo>
                      <a:pt x="190" y="2"/>
                    </a:lnTo>
                    <a:lnTo>
                      <a:pt x="182" y="6"/>
                    </a:lnTo>
                    <a:lnTo>
                      <a:pt x="158" y="0"/>
                    </a:lnTo>
                    <a:lnTo>
                      <a:pt x="150" y="1"/>
                    </a:lnTo>
                    <a:lnTo>
                      <a:pt x="150" y="11"/>
                    </a:lnTo>
                    <a:lnTo>
                      <a:pt x="158" y="25"/>
                    </a:lnTo>
                    <a:lnTo>
                      <a:pt x="164" y="31"/>
                    </a:lnTo>
                    <a:lnTo>
                      <a:pt x="167" y="38"/>
                    </a:lnTo>
                    <a:lnTo>
                      <a:pt x="153" y="46"/>
                    </a:lnTo>
                    <a:lnTo>
                      <a:pt x="152" y="50"/>
                    </a:lnTo>
                    <a:lnTo>
                      <a:pt x="148" y="55"/>
                    </a:lnTo>
                    <a:lnTo>
                      <a:pt x="155" y="55"/>
                    </a:lnTo>
                    <a:lnTo>
                      <a:pt x="159" y="58"/>
                    </a:lnTo>
                    <a:lnTo>
                      <a:pt x="157" y="65"/>
                    </a:lnTo>
                    <a:lnTo>
                      <a:pt x="161" y="71"/>
                    </a:lnTo>
                    <a:lnTo>
                      <a:pt x="166" y="74"/>
                    </a:lnTo>
                    <a:lnTo>
                      <a:pt x="164" y="78"/>
                    </a:lnTo>
                    <a:lnTo>
                      <a:pt x="159" y="79"/>
                    </a:lnTo>
                    <a:lnTo>
                      <a:pt x="159" y="87"/>
                    </a:lnTo>
                    <a:lnTo>
                      <a:pt x="172" y="97"/>
                    </a:lnTo>
                    <a:lnTo>
                      <a:pt x="170" y="99"/>
                    </a:lnTo>
                    <a:lnTo>
                      <a:pt x="148" y="99"/>
                    </a:lnTo>
                    <a:lnTo>
                      <a:pt x="145" y="106"/>
                    </a:lnTo>
                    <a:lnTo>
                      <a:pt x="142" y="110"/>
                    </a:lnTo>
                    <a:lnTo>
                      <a:pt x="142" y="128"/>
                    </a:lnTo>
                    <a:lnTo>
                      <a:pt x="148" y="148"/>
                    </a:lnTo>
                    <a:lnTo>
                      <a:pt x="142" y="142"/>
                    </a:lnTo>
                    <a:lnTo>
                      <a:pt x="137" y="128"/>
                    </a:lnTo>
                    <a:lnTo>
                      <a:pt x="130" y="126"/>
                    </a:lnTo>
                    <a:lnTo>
                      <a:pt x="129" y="137"/>
                    </a:lnTo>
                    <a:lnTo>
                      <a:pt x="123" y="137"/>
                    </a:lnTo>
                    <a:lnTo>
                      <a:pt x="120" y="125"/>
                    </a:lnTo>
                    <a:lnTo>
                      <a:pt x="115" y="115"/>
                    </a:lnTo>
                    <a:lnTo>
                      <a:pt x="99" y="113"/>
                    </a:lnTo>
                    <a:lnTo>
                      <a:pt x="72" y="117"/>
                    </a:lnTo>
                    <a:lnTo>
                      <a:pt x="69" y="126"/>
                    </a:lnTo>
                    <a:lnTo>
                      <a:pt x="65" y="130"/>
                    </a:lnTo>
                    <a:lnTo>
                      <a:pt x="61" y="137"/>
                    </a:lnTo>
                    <a:lnTo>
                      <a:pt x="62" y="140"/>
                    </a:lnTo>
                    <a:lnTo>
                      <a:pt x="73" y="142"/>
                    </a:lnTo>
                    <a:lnTo>
                      <a:pt x="78" y="146"/>
                    </a:lnTo>
                    <a:lnTo>
                      <a:pt x="83" y="152"/>
                    </a:lnTo>
                    <a:lnTo>
                      <a:pt x="86" y="160"/>
                    </a:lnTo>
                    <a:lnTo>
                      <a:pt x="83" y="159"/>
                    </a:lnTo>
                    <a:lnTo>
                      <a:pt x="78" y="151"/>
                    </a:lnTo>
                    <a:lnTo>
                      <a:pt x="64" y="154"/>
                    </a:lnTo>
                    <a:lnTo>
                      <a:pt x="54" y="200"/>
                    </a:lnTo>
                    <a:lnTo>
                      <a:pt x="38" y="211"/>
                    </a:lnTo>
                    <a:lnTo>
                      <a:pt x="40" y="219"/>
                    </a:lnTo>
                    <a:lnTo>
                      <a:pt x="59" y="228"/>
                    </a:lnTo>
                    <a:lnTo>
                      <a:pt x="57" y="239"/>
                    </a:lnTo>
                    <a:lnTo>
                      <a:pt x="50" y="249"/>
                    </a:lnTo>
                    <a:lnTo>
                      <a:pt x="40" y="256"/>
                    </a:lnTo>
                    <a:lnTo>
                      <a:pt x="39" y="267"/>
                    </a:lnTo>
                    <a:lnTo>
                      <a:pt x="34" y="278"/>
                    </a:lnTo>
                    <a:lnTo>
                      <a:pt x="26" y="280"/>
                    </a:lnTo>
                    <a:lnTo>
                      <a:pt x="13" y="275"/>
                    </a:lnTo>
                    <a:lnTo>
                      <a:pt x="3" y="275"/>
                    </a:lnTo>
                    <a:lnTo>
                      <a:pt x="2" y="283"/>
                    </a:lnTo>
                    <a:lnTo>
                      <a:pt x="6" y="298"/>
                    </a:lnTo>
                    <a:lnTo>
                      <a:pt x="7" y="308"/>
                    </a:lnTo>
                    <a:lnTo>
                      <a:pt x="6" y="320"/>
                    </a:lnTo>
                    <a:lnTo>
                      <a:pt x="6" y="339"/>
                    </a:lnTo>
                    <a:lnTo>
                      <a:pt x="0" y="346"/>
                    </a:lnTo>
                    <a:lnTo>
                      <a:pt x="0" y="353"/>
                    </a:lnTo>
                    <a:lnTo>
                      <a:pt x="5" y="370"/>
                    </a:lnTo>
                    <a:lnTo>
                      <a:pt x="5" y="377"/>
                    </a:lnTo>
                    <a:lnTo>
                      <a:pt x="10" y="383"/>
                    </a:lnTo>
                    <a:lnTo>
                      <a:pt x="11" y="394"/>
                    </a:lnTo>
                    <a:lnTo>
                      <a:pt x="17" y="402"/>
                    </a:lnTo>
                    <a:lnTo>
                      <a:pt x="17" y="410"/>
                    </a:lnTo>
                    <a:lnTo>
                      <a:pt x="6" y="427"/>
                    </a:lnTo>
                    <a:lnTo>
                      <a:pt x="14" y="431"/>
                    </a:lnTo>
                    <a:lnTo>
                      <a:pt x="12" y="438"/>
                    </a:lnTo>
                    <a:lnTo>
                      <a:pt x="12" y="445"/>
                    </a:lnTo>
                    <a:lnTo>
                      <a:pt x="17" y="453"/>
                    </a:lnTo>
                    <a:lnTo>
                      <a:pt x="21" y="460"/>
                    </a:lnTo>
                    <a:lnTo>
                      <a:pt x="22" y="472"/>
                    </a:lnTo>
                    <a:lnTo>
                      <a:pt x="17" y="479"/>
                    </a:lnTo>
                    <a:lnTo>
                      <a:pt x="29" y="490"/>
                    </a:lnTo>
                    <a:lnTo>
                      <a:pt x="37" y="496"/>
                    </a:lnTo>
                    <a:lnTo>
                      <a:pt x="43" y="507"/>
                    </a:lnTo>
                    <a:lnTo>
                      <a:pt x="61" y="508"/>
                    </a:lnTo>
                    <a:lnTo>
                      <a:pt x="102" y="520"/>
                    </a:lnTo>
                    <a:lnTo>
                      <a:pt x="115" y="526"/>
                    </a:lnTo>
                    <a:lnTo>
                      <a:pt x="113" y="538"/>
                    </a:lnTo>
                    <a:lnTo>
                      <a:pt x="96" y="561"/>
                    </a:lnTo>
                    <a:lnTo>
                      <a:pt x="93" y="573"/>
                    </a:lnTo>
                    <a:lnTo>
                      <a:pt x="86" y="598"/>
                    </a:lnTo>
                    <a:lnTo>
                      <a:pt x="84" y="626"/>
                    </a:lnTo>
                    <a:lnTo>
                      <a:pt x="86" y="636"/>
                    </a:lnTo>
                    <a:lnTo>
                      <a:pt x="88" y="638"/>
                    </a:lnTo>
                    <a:lnTo>
                      <a:pt x="94" y="644"/>
                    </a:lnTo>
                    <a:lnTo>
                      <a:pt x="130" y="639"/>
                    </a:lnTo>
                    <a:lnTo>
                      <a:pt x="156" y="635"/>
                    </a:lnTo>
                    <a:lnTo>
                      <a:pt x="175" y="639"/>
                    </a:lnTo>
                    <a:lnTo>
                      <a:pt x="193" y="648"/>
                    </a:lnTo>
                    <a:lnTo>
                      <a:pt x="204" y="644"/>
                    </a:lnTo>
                    <a:lnTo>
                      <a:pt x="212" y="644"/>
                    </a:lnTo>
                    <a:lnTo>
                      <a:pt x="221" y="646"/>
                    </a:lnTo>
                    <a:lnTo>
                      <a:pt x="227" y="654"/>
                    </a:lnTo>
                    <a:lnTo>
                      <a:pt x="237" y="659"/>
                    </a:lnTo>
                    <a:lnTo>
                      <a:pt x="242" y="657"/>
                    </a:lnTo>
                    <a:lnTo>
                      <a:pt x="244" y="649"/>
                    </a:lnTo>
                    <a:lnTo>
                      <a:pt x="252" y="643"/>
                    </a:lnTo>
                    <a:lnTo>
                      <a:pt x="263" y="644"/>
                    </a:lnTo>
                    <a:lnTo>
                      <a:pt x="276" y="652"/>
                    </a:lnTo>
                    <a:lnTo>
                      <a:pt x="290" y="652"/>
                    </a:lnTo>
                    <a:lnTo>
                      <a:pt x="309" y="639"/>
                    </a:lnTo>
                    <a:lnTo>
                      <a:pt x="342" y="636"/>
                    </a:lnTo>
                    <a:lnTo>
                      <a:pt x="346" y="631"/>
                    </a:lnTo>
                    <a:lnTo>
                      <a:pt x="357" y="635"/>
                    </a:lnTo>
                    <a:lnTo>
                      <a:pt x="372" y="635"/>
                    </a:lnTo>
                    <a:lnTo>
                      <a:pt x="377" y="642"/>
                    </a:lnTo>
                    <a:lnTo>
                      <a:pt x="384" y="638"/>
                    </a:lnTo>
                    <a:lnTo>
                      <a:pt x="384" y="631"/>
                    </a:lnTo>
                    <a:lnTo>
                      <a:pt x="377" y="615"/>
                    </a:lnTo>
                    <a:lnTo>
                      <a:pt x="376" y="599"/>
                    </a:lnTo>
                    <a:lnTo>
                      <a:pt x="381" y="587"/>
                    </a:lnTo>
                    <a:lnTo>
                      <a:pt x="403" y="578"/>
                    </a:lnTo>
                    <a:lnTo>
                      <a:pt x="406" y="568"/>
                    </a:lnTo>
                    <a:lnTo>
                      <a:pt x="410" y="560"/>
                    </a:lnTo>
                    <a:lnTo>
                      <a:pt x="427" y="552"/>
                    </a:lnTo>
                    <a:lnTo>
                      <a:pt x="428" y="545"/>
                    </a:lnTo>
                    <a:lnTo>
                      <a:pt x="425" y="539"/>
                    </a:lnTo>
                    <a:lnTo>
                      <a:pt x="399" y="519"/>
                    </a:lnTo>
                    <a:lnTo>
                      <a:pt x="389" y="506"/>
                    </a:lnTo>
                    <a:lnTo>
                      <a:pt x="361" y="483"/>
                    </a:lnTo>
                    <a:lnTo>
                      <a:pt x="351" y="470"/>
                    </a:lnTo>
                    <a:lnTo>
                      <a:pt x="351" y="453"/>
                    </a:lnTo>
                    <a:lnTo>
                      <a:pt x="349" y="440"/>
                    </a:lnTo>
                    <a:lnTo>
                      <a:pt x="336" y="434"/>
                    </a:lnTo>
                    <a:lnTo>
                      <a:pt x="328" y="425"/>
                    </a:lnTo>
                    <a:lnTo>
                      <a:pt x="328" y="416"/>
                    </a:lnTo>
                    <a:lnTo>
                      <a:pt x="329" y="411"/>
                    </a:lnTo>
                    <a:lnTo>
                      <a:pt x="345" y="426"/>
                    </a:lnTo>
                    <a:lnTo>
                      <a:pt x="347" y="426"/>
                    </a:lnTo>
                    <a:lnTo>
                      <a:pt x="352" y="412"/>
                    </a:lnTo>
                    <a:lnTo>
                      <a:pt x="368" y="405"/>
                    </a:lnTo>
                    <a:lnTo>
                      <a:pt x="385" y="399"/>
                    </a:lnTo>
                    <a:lnTo>
                      <a:pt x="403" y="391"/>
                    </a:lnTo>
                    <a:lnTo>
                      <a:pt x="409" y="379"/>
                    </a:lnTo>
                    <a:lnTo>
                      <a:pt x="447" y="366"/>
                    </a:lnTo>
                    <a:lnTo>
                      <a:pt x="451" y="343"/>
                    </a:lnTo>
                    <a:lnTo>
                      <a:pt x="460" y="346"/>
                    </a:lnTo>
                    <a:lnTo>
                      <a:pt x="468" y="358"/>
                    </a:lnTo>
                    <a:lnTo>
                      <a:pt x="474" y="367"/>
                    </a:lnTo>
                    <a:lnTo>
                      <a:pt x="481" y="367"/>
                    </a:lnTo>
                    <a:lnTo>
                      <a:pt x="485" y="358"/>
                    </a:lnTo>
                    <a:lnTo>
                      <a:pt x="489" y="341"/>
                    </a:lnTo>
                    <a:lnTo>
                      <a:pt x="490" y="320"/>
                    </a:lnTo>
                    <a:lnTo>
                      <a:pt x="489" y="316"/>
                    </a:lnTo>
                    <a:lnTo>
                      <a:pt x="473" y="297"/>
                    </a:lnTo>
                    <a:lnTo>
                      <a:pt x="470" y="273"/>
                    </a:lnTo>
                    <a:lnTo>
                      <a:pt x="470" y="262"/>
                    </a:lnTo>
                    <a:lnTo>
                      <a:pt x="469" y="246"/>
                    </a:lnTo>
                    <a:lnTo>
                      <a:pt x="467" y="237"/>
                    </a:lnTo>
                    <a:lnTo>
                      <a:pt x="464" y="213"/>
                    </a:lnTo>
                    <a:lnTo>
                      <a:pt x="463" y="205"/>
                    </a:lnTo>
                    <a:lnTo>
                      <a:pt x="448" y="194"/>
                    </a:lnTo>
                    <a:lnTo>
                      <a:pt x="447" y="186"/>
                    </a:lnTo>
                    <a:lnTo>
                      <a:pt x="452" y="174"/>
                    </a:lnTo>
                    <a:lnTo>
                      <a:pt x="458" y="162"/>
                    </a:lnTo>
                    <a:lnTo>
                      <a:pt x="459" y="149"/>
                    </a:lnTo>
                    <a:lnTo>
                      <a:pt x="459" y="132"/>
                    </a:lnTo>
                    <a:lnTo>
                      <a:pt x="451" y="115"/>
                    </a:lnTo>
                    <a:lnTo>
                      <a:pt x="448" y="106"/>
                    </a:lnTo>
                    <a:lnTo>
                      <a:pt x="426" y="99"/>
                    </a:lnTo>
                    <a:lnTo>
                      <a:pt x="424" y="85"/>
                    </a:lnTo>
                    <a:lnTo>
                      <a:pt x="415" y="72"/>
                    </a:lnTo>
                    <a:lnTo>
                      <a:pt x="405" y="73"/>
                    </a:lnTo>
                    <a:lnTo>
                      <a:pt x="399" y="68"/>
                    </a:lnTo>
                    <a:lnTo>
                      <a:pt x="397" y="67"/>
                    </a:lnTo>
                    <a:lnTo>
                      <a:pt x="394" y="60"/>
                    </a:lnTo>
                    <a:lnTo>
                      <a:pt x="387" y="55"/>
                    </a:lnTo>
                    <a:lnTo>
                      <a:pt x="381" y="49"/>
                    </a:lnTo>
                    <a:lnTo>
                      <a:pt x="365" y="51"/>
                    </a:lnTo>
                    <a:lnTo>
                      <a:pt x="357" y="55"/>
                    </a:lnTo>
                    <a:lnTo>
                      <a:pt x="351" y="60"/>
                    </a:lnTo>
                    <a:lnTo>
                      <a:pt x="352" y="54"/>
                    </a:lnTo>
                    <a:lnTo>
                      <a:pt x="358" y="49"/>
                    </a:lnTo>
                    <a:lnTo>
                      <a:pt x="368" y="42"/>
                    </a:lnTo>
                    <a:lnTo>
                      <a:pt x="361" y="41"/>
                    </a:lnTo>
                    <a:lnTo>
                      <a:pt x="352" y="42"/>
                    </a:lnTo>
                    <a:lnTo>
                      <a:pt x="339" y="60"/>
                    </a:lnTo>
                    <a:lnTo>
                      <a:pt x="335" y="70"/>
                    </a:lnTo>
                    <a:lnTo>
                      <a:pt x="330" y="72"/>
                    </a:lnTo>
                    <a:lnTo>
                      <a:pt x="330" y="66"/>
                    </a:lnTo>
                    <a:lnTo>
                      <a:pt x="312" y="71"/>
                    </a:lnTo>
                    <a:lnTo>
                      <a:pt x="296" y="83"/>
                    </a:lnTo>
                    <a:lnTo>
                      <a:pt x="299" y="88"/>
                    </a:lnTo>
                    <a:lnTo>
                      <a:pt x="290" y="88"/>
                    </a:lnTo>
                    <a:lnTo>
                      <a:pt x="277" y="84"/>
                    </a:lnTo>
                    <a:lnTo>
                      <a:pt x="264" y="94"/>
                    </a:lnTo>
                    <a:lnTo>
                      <a:pt x="261" y="88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grpSp>
            <p:nvGrpSpPr>
              <p:cNvPr id="257" name="Group 189"/>
              <p:cNvGrpSpPr>
                <a:grpSpLocks noChangeAspect="1"/>
              </p:cNvGrpSpPr>
              <p:nvPr/>
            </p:nvGrpSpPr>
            <p:grpSpPr bwMode="gray">
              <a:xfrm>
                <a:off x="4679156" y="2659410"/>
                <a:ext cx="247650" cy="244475"/>
                <a:chOff x="2465" y="1836"/>
                <a:chExt cx="156" cy="154"/>
              </a:xfrm>
              <a:grpFill/>
            </p:grpSpPr>
            <p:sp>
              <p:nvSpPr>
                <p:cNvPr id="290" name="Freeform 190"/>
                <p:cNvSpPr>
                  <a:spLocks noChangeAspect="1"/>
                </p:cNvSpPr>
                <p:nvPr/>
              </p:nvSpPr>
              <p:spPr bwMode="gray">
                <a:xfrm>
                  <a:off x="2610" y="1966"/>
                  <a:ext cx="11" cy="24"/>
                </a:xfrm>
                <a:custGeom>
                  <a:avLst/>
                  <a:gdLst/>
                  <a:ahLst/>
                  <a:cxnLst>
                    <a:cxn ang="0">
                      <a:pos x="41" y="0"/>
                    </a:cxn>
                    <a:cxn ang="0">
                      <a:pos x="46" y="2"/>
                    </a:cxn>
                    <a:cxn ang="0">
                      <a:pos x="47" y="32"/>
                    </a:cxn>
                    <a:cxn ang="0">
                      <a:pos x="52" y="59"/>
                    </a:cxn>
                    <a:cxn ang="0">
                      <a:pos x="51" y="70"/>
                    </a:cxn>
                    <a:cxn ang="0">
                      <a:pos x="47" y="79"/>
                    </a:cxn>
                    <a:cxn ang="0">
                      <a:pos x="44" y="89"/>
                    </a:cxn>
                    <a:cxn ang="0">
                      <a:pos x="41" y="103"/>
                    </a:cxn>
                    <a:cxn ang="0">
                      <a:pos x="33" y="115"/>
                    </a:cxn>
                    <a:cxn ang="0">
                      <a:pos x="33" y="121"/>
                    </a:cxn>
                    <a:cxn ang="0">
                      <a:pos x="28" y="114"/>
                    </a:cxn>
                    <a:cxn ang="0">
                      <a:pos x="22" y="113"/>
                    </a:cxn>
                    <a:cxn ang="0">
                      <a:pos x="16" y="109"/>
                    </a:cxn>
                    <a:cxn ang="0">
                      <a:pos x="14" y="103"/>
                    </a:cxn>
                    <a:cxn ang="0">
                      <a:pos x="14" y="95"/>
                    </a:cxn>
                    <a:cxn ang="0">
                      <a:pos x="8" y="93"/>
                    </a:cxn>
                    <a:cxn ang="0">
                      <a:pos x="5" y="87"/>
                    </a:cxn>
                    <a:cxn ang="0">
                      <a:pos x="4" y="65"/>
                    </a:cxn>
                    <a:cxn ang="0">
                      <a:pos x="0" y="60"/>
                    </a:cxn>
                    <a:cxn ang="0">
                      <a:pos x="0" y="44"/>
                    </a:cxn>
                    <a:cxn ang="0">
                      <a:pos x="5" y="30"/>
                    </a:cxn>
                    <a:cxn ang="0">
                      <a:pos x="10" y="32"/>
                    </a:cxn>
                    <a:cxn ang="0">
                      <a:pos x="16" y="29"/>
                    </a:cxn>
                    <a:cxn ang="0">
                      <a:pos x="27" y="22"/>
                    </a:cxn>
                    <a:cxn ang="0">
                      <a:pos x="36" y="18"/>
                    </a:cxn>
                    <a:cxn ang="0">
                      <a:pos x="38" y="14"/>
                    </a:cxn>
                    <a:cxn ang="0">
                      <a:pos x="41" y="0"/>
                    </a:cxn>
                  </a:cxnLst>
                  <a:rect l="0" t="0" r="r" b="b"/>
                  <a:pathLst>
                    <a:path w="52" h="121">
                      <a:moveTo>
                        <a:pt x="41" y="0"/>
                      </a:moveTo>
                      <a:lnTo>
                        <a:pt x="46" y="2"/>
                      </a:lnTo>
                      <a:lnTo>
                        <a:pt x="47" y="32"/>
                      </a:lnTo>
                      <a:lnTo>
                        <a:pt x="52" y="59"/>
                      </a:lnTo>
                      <a:lnTo>
                        <a:pt x="51" y="70"/>
                      </a:lnTo>
                      <a:lnTo>
                        <a:pt x="47" y="79"/>
                      </a:lnTo>
                      <a:lnTo>
                        <a:pt x="44" y="89"/>
                      </a:lnTo>
                      <a:lnTo>
                        <a:pt x="41" y="103"/>
                      </a:lnTo>
                      <a:lnTo>
                        <a:pt x="33" y="115"/>
                      </a:lnTo>
                      <a:lnTo>
                        <a:pt x="33" y="121"/>
                      </a:lnTo>
                      <a:lnTo>
                        <a:pt x="28" y="114"/>
                      </a:lnTo>
                      <a:lnTo>
                        <a:pt x="22" y="113"/>
                      </a:lnTo>
                      <a:lnTo>
                        <a:pt x="16" y="109"/>
                      </a:lnTo>
                      <a:lnTo>
                        <a:pt x="14" y="103"/>
                      </a:lnTo>
                      <a:lnTo>
                        <a:pt x="14" y="95"/>
                      </a:lnTo>
                      <a:lnTo>
                        <a:pt x="8" y="93"/>
                      </a:lnTo>
                      <a:lnTo>
                        <a:pt x="5" y="87"/>
                      </a:lnTo>
                      <a:lnTo>
                        <a:pt x="4" y="65"/>
                      </a:lnTo>
                      <a:lnTo>
                        <a:pt x="0" y="60"/>
                      </a:lnTo>
                      <a:lnTo>
                        <a:pt x="0" y="44"/>
                      </a:lnTo>
                      <a:lnTo>
                        <a:pt x="5" y="30"/>
                      </a:lnTo>
                      <a:lnTo>
                        <a:pt x="10" y="32"/>
                      </a:lnTo>
                      <a:lnTo>
                        <a:pt x="16" y="29"/>
                      </a:lnTo>
                      <a:lnTo>
                        <a:pt x="27" y="22"/>
                      </a:lnTo>
                      <a:lnTo>
                        <a:pt x="36" y="18"/>
                      </a:lnTo>
                      <a:lnTo>
                        <a:pt x="38" y="1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291" name="Freeform 191"/>
                <p:cNvSpPr>
                  <a:spLocks noChangeAspect="1"/>
                </p:cNvSpPr>
                <p:nvPr/>
              </p:nvSpPr>
              <p:spPr bwMode="gray">
                <a:xfrm>
                  <a:off x="2465" y="1836"/>
                  <a:ext cx="139" cy="140"/>
                </a:xfrm>
                <a:custGeom>
                  <a:avLst/>
                  <a:gdLst/>
                  <a:ahLst/>
                  <a:cxnLst>
                    <a:cxn ang="0">
                      <a:pos x="349" y="36"/>
                    </a:cxn>
                    <a:cxn ang="0">
                      <a:pos x="322" y="100"/>
                    </a:cxn>
                    <a:cxn ang="0">
                      <a:pos x="284" y="138"/>
                    </a:cxn>
                    <a:cxn ang="0">
                      <a:pos x="248" y="154"/>
                    </a:cxn>
                    <a:cxn ang="0">
                      <a:pos x="191" y="133"/>
                    </a:cxn>
                    <a:cxn ang="0">
                      <a:pos x="159" y="140"/>
                    </a:cxn>
                    <a:cxn ang="0">
                      <a:pos x="177" y="202"/>
                    </a:cxn>
                    <a:cxn ang="0">
                      <a:pos x="160" y="205"/>
                    </a:cxn>
                    <a:cxn ang="0">
                      <a:pos x="93" y="194"/>
                    </a:cxn>
                    <a:cxn ang="0">
                      <a:pos x="51" y="206"/>
                    </a:cxn>
                    <a:cxn ang="0">
                      <a:pos x="0" y="235"/>
                    </a:cxn>
                    <a:cxn ang="0">
                      <a:pos x="11" y="248"/>
                    </a:cxn>
                    <a:cxn ang="0">
                      <a:pos x="10" y="263"/>
                    </a:cxn>
                    <a:cxn ang="0">
                      <a:pos x="43" y="273"/>
                    </a:cxn>
                    <a:cxn ang="0">
                      <a:pos x="103" y="294"/>
                    </a:cxn>
                    <a:cxn ang="0">
                      <a:pos x="128" y="302"/>
                    </a:cxn>
                    <a:cxn ang="0">
                      <a:pos x="148" y="328"/>
                    </a:cxn>
                    <a:cxn ang="0">
                      <a:pos x="144" y="351"/>
                    </a:cxn>
                    <a:cxn ang="0">
                      <a:pos x="188" y="397"/>
                    </a:cxn>
                    <a:cxn ang="0">
                      <a:pos x="199" y="440"/>
                    </a:cxn>
                    <a:cxn ang="0">
                      <a:pos x="220" y="475"/>
                    </a:cxn>
                    <a:cxn ang="0">
                      <a:pos x="197" y="527"/>
                    </a:cxn>
                    <a:cxn ang="0">
                      <a:pos x="197" y="547"/>
                    </a:cxn>
                    <a:cxn ang="0">
                      <a:pos x="162" y="628"/>
                    </a:cxn>
                    <a:cxn ang="0">
                      <a:pos x="222" y="666"/>
                    </a:cxn>
                    <a:cxn ang="0">
                      <a:pos x="308" y="670"/>
                    </a:cxn>
                    <a:cxn ang="0">
                      <a:pos x="361" y="698"/>
                    </a:cxn>
                    <a:cxn ang="0">
                      <a:pos x="431" y="697"/>
                    </a:cxn>
                    <a:cxn ang="0">
                      <a:pos x="452" y="629"/>
                    </a:cxn>
                    <a:cxn ang="0">
                      <a:pos x="487" y="615"/>
                    </a:cxn>
                    <a:cxn ang="0">
                      <a:pos x="525" y="625"/>
                    </a:cxn>
                    <a:cxn ang="0">
                      <a:pos x="552" y="628"/>
                    </a:cxn>
                    <a:cxn ang="0">
                      <a:pos x="593" y="645"/>
                    </a:cxn>
                    <a:cxn ang="0">
                      <a:pos x="640" y="608"/>
                    </a:cxn>
                    <a:cxn ang="0">
                      <a:pos x="667" y="585"/>
                    </a:cxn>
                    <a:cxn ang="0">
                      <a:pos x="635" y="550"/>
                    </a:cxn>
                    <a:cxn ang="0">
                      <a:pos x="624" y="509"/>
                    </a:cxn>
                    <a:cxn ang="0">
                      <a:pos x="640" y="477"/>
                    </a:cxn>
                    <a:cxn ang="0">
                      <a:pos x="636" y="430"/>
                    </a:cxn>
                    <a:cxn ang="0">
                      <a:pos x="620" y="388"/>
                    </a:cxn>
                    <a:cxn ang="0">
                      <a:pos x="584" y="385"/>
                    </a:cxn>
                    <a:cxn ang="0">
                      <a:pos x="603" y="355"/>
                    </a:cxn>
                    <a:cxn ang="0">
                      <a:pos x="635" y="299"/>
                    </a:cxn>
                    <a:cxn ang="0">
                      <a:pos x="663" y="279"/>
                    </a:cxn>
                    <a:cxn ang="0">
                      <a:pos x="694" y="179"/>
                    </a:cxn>
                    <a:cxn ang="0">
                      <a:pos x="608" y="143"/>
                    </a:cxn>
                    <a:cxn ang="0">
                      <a:pos x="548" y="127"/>
                    </a:cxn>
                    <a:cxn ang="0">
                      <a:pos x="526" y="82"/>
                    </a:cxn>
                    <a:cxn ang="0">
                      <a:pos x="489" y="93"/>
                    </a:cxn>
                    <a:cxn ang="0">
                      <a:pos x="452" y="52"/>
                    </a:cxn>
                    <a:cxn ang="0">
                      <a:pos x="408" y="16"/>
                    </a:cxn>
                  </a:cxnLst>
                  <a:rect l="0" t="0" r="r" b="b"/>
                  <a:pathLst>
                    <a:path w="694" h="700">
                      <a:moveTo>
                        <a:pt x="408" y="0"/>
                      </a:moveTo>
                      <a:lnTo>
                        <a:pt x="403" y="4"/>
                      </a:lnTo>
                      <a:lnTo>
                        <a:pt x="381" y="7"/>
                      </a:lnTo>
                      <a:lnTo>
                        <a:pt x="355" y="17"/>
                      </a:lnTo>
                      <a:lnTo>
                        <a:pt x="349" y="36"/>
                      </a:lnTo>
                      <a:lnTo>
                        <a:pt x="345" y="66"/>
                      </a:lnTo>
                      <a:lnTo>
                        <a:pt x="349" y="70"/>
                      </a:lnTo>
                      <a:lnTo>
                        <a:pt x="348" y="76"/>
                      </a:lnTo>
                      <a:lnTo>
                        <a:pt x="336" y="90"/>
                      </a:lnTo>
                      <a:lnTo>
                        <a:pt x="322" y="100"/>
                      </a:lnTo>
                      <a:lnTo>
                        <a:pt x="290" y="109"/>
                      </a:lnTo>
                      <a:lnTo>
                        <a:pt x="275" y="119"/>
                      </a:lnTo>
                      <a:lnTo>
                        <a:pt x="268" y="132"/>
                      </a:lnTo>
                      <a:lnTo>
                        <a:pt x="269" y="138"/>
                      </a:lnTo>
                      <a:lnTo>
                        <a:pt x="284" y="138"/>
                      </a:lnTo>
                      <a:lnTo>
                        <a:pt x="289" y="139"/>
                      </a:lnTo>
                      <a:lnTo>
                        <a:pt x="288" y="143"/>
                      </a:lnTo>
                      <a:lnTo>
                        <a:pt x="267" y="145"/>
                      </a:lnTo>
                      <a:lnTo>
                        <a:pt x="257" y="152"/>
                      </a:lnTo>
                      <a:lnTo>
                        <a:pt x="248" y="154"/>
                      </a:lnTo>
                      <a:lnTo>
                        <a:pt x="237" y="154"/>
                      </a:lnTo>
                      <a:lnTo>
                        <a:pt x="224" y="150"/>
                      </a:lnTo>
                      <a:lnTo>
                        <a:pt x="208" y="148"/>
                      </a:lnTo>
                      <a:lnTo>
                        <a:pt x="203" y="149"/>
                      </a:lnTo>
                      <a:lnTo>
                        <a:pt x="191" y="133"/>
                      </a:lnTo>
                      <a:lnTo>
                        <a:pt x="192" y="124"/>
                      </a:lnTo>
                      <a:lnTo>
                        <a:pt x="188" y="122"/>
                      </a:lnTo>
                      <a:lnTo>
                        <a:pt x="167" y="123"/>
                      </a:lnTo>
                      <a:lnTo>
                        <a:pt x="157" y="120"/>
                      </a:lnTo>
                      <a:lnTo>
                        <a:pt x="159" y="140"/>
                      </a:lnTo>
                      <a:lnTo>
                        <a:pt x="162" y="149"/>
                      </a:lnTo>
                      <a:lnTo>
                        <a:pt x="168" y="154"/>
                      </a:lnTo>
                      <a:lnTo>
                        <a:pt x="175" y="177"/>
                      </a:lnTo>
                      <a:lnTo>
                        <a:pt x="175" y="189"/>
                      </a:lnTo>
                      <a:lnTo>
                        <a:pt x="177" y="202"/>
                      </a:lnTo>
                      <a:lnTo>
                        <a:pt x="183" y="206"/>
                      </a:lnTo>
                      <a:lnTo>
                        <a:pt x="179" y="210"/>
                      </a:lnTo>
                      <a:lnTo>
                        <a:pt x="168" y="211"/>
                      </a:lnTo>
                      <a:lnTo>
                        <a:pt x="165" y="208"/>
                      </a:lnTo>
                      <a:lnTo>
                        <a:pt x="160" y="205"/>
                      </a:lnTo>
                      <a:lnTo>
                        <a:pt x="152" y="208"/>
                      </a:lnTo>
                      <a:lnTo>
                        <a:pt x="145" y="210"/>
                      </a:lnTo>
                      <a:lnTo>
                        <a:pt x="136" y="209"/>
                      </a:lnTo>
                      <a:lnTo>
                        <a:pt x="118" y="215"/>
                      </a:lnTo>
                      <a:lnTo>
                        <a:pt x="93" y="194"/>
                      </a:lnTo>
                      <a:lnTo>
                        <a:pt x="76" y="195"/>
                      </a:lnTo>
                      <a:lnTo>
                        <a:pt x="71" y="193"/>
                      </a:lnTo>
                      <a:lnTo>
                        <a:pt x="66" y="197"/>
                      </a:lnTo>
                      <a:lnTo>
                        <a:pt x="65" y="202"/>
                      </a:lnTo>
                      <a:lnTo>
                        <a:pt x="51" y="206"/>
                      </a:lnTo>
                      <a:lnTo>
                        <a:pt x="42" y="206"/>
                      </a:lnTo>
                      <a:lnTo>
                        <a:pt x="26" y="209"/>
                      </a:lnTo>
                      <a:lnTo>
                        <a:pt x="4" y="219"/>
                      </a:lnTo>
                      <a:lnTo>
                        <a:pt x="0" y="229"/>
                      </a:lnTo>
                      <a:lnTo>
                        <a:pt x="0" y="235"/>
                      </a:lnTo>
                      <a:lnTo>
                        <a:pt x="20" y="232"/>
                      </a:lnTo>
                      <a:lnTo>
                        <a:pt x="19" y="237"/>
                      </a:lnTo>
                      <a:lnTo>
                        <a:pt x="14" y="237"/>
                      </a:lnTo>
                      <a:lnTo>
                        <a:pt x="9" y="243"/>
                      </a:lnTo>
                      <a:lnTo>
                        <a:pt x="11" y="248"/>
                      </a:lnTo>
                      <a:lnTo>
                        <a:pt x="19" y="247"/>
                      </a:lnTo>
                      <a:lnTo>
                        <a:pt x="28" y="247"/>
                      </a:lnTo>
                      <a:lnTo>
                        <a:pt x="26" y="254"/>
                      </a:lnTo>
                      <a:lnTo>
                        <a:pt x="5" y="258"/>
                      </a:lnTo>
                      <a:lnTo>
                        <a:pt x="10" y="263"/>
                      </a:lnTo>
                      <a:lnTo>
                        <a:pt x="23" y="268"/>
                      </a:lnTo>
                      <a:lnTo>
                        <a:pt x="23" y="279"/>
                      </a:lnTo>
                      <a:lnTo>
                        <a:pt x="35" y="280"/>
                      </a:lnTo>
                      <a:lnTo>
                        <a:pt x="35" y="274"/>
                      </a:lnTo>
                      <a:lnTo>
                        <a:pt x="43" y="273"/>
                      </a:lnTo>
                      <a:lnTo>
                        <a:pt x="74" y="284"/>
                      </a:lnTo>
                      <a:lnTo>
                        <a:pt x="84" y="291"/>
                      </a:lnTo>
                      <a:lnTo>
                        <a:pt x="86" y="296"/>
                      </a:lnTo>
                      <a:lnTo>
                        <a:pt x="91" y="299"/>
                      </a:lnTo>
                      <a:lnTo>
                        <a:pt x="103" y="294"/>
                      </a:lnTo>
                      <a:lnTo>
                        <a:pt x="111" y="296"/>
                      </a:lnTo>
                      <a:lnTo>
                        <a:pt x="106" y="300"/>
                      </a:lnTo>
                      <a:lnTo>
                        <a:pt x="118" y="305"/>
                      </a:lnTo>
                      <a:lnTo>
                        <a:pt x="124" y="300"/>
                      </a:lnTo>
                      <a:lnTo>
                        <a:pt x="128" y="302"/>
                      </a:lnTo>
                      <a:lnTo>
                        <a:pt x="125" y="318"/>
                      </a:lnTo>
                      <a:lnTo>
                        <a:pt x="140" y="322"/>
                      </a:lnTo>
                      <a:lnTo>
                        <a:pt x="155" y="318"/>
                      </a:lnTo>
                      <a:lnTo>
                        <a:pt x="165" y="323"/>
                      </a:lnTo>
                      <a:lnTo>
                        <a:pt x="148" y="328"/>
                      </a:lnTo>
                      <a:lnTo>
                        <a:pt x="148" y="334"/>
                      </a:lnTo>
                      <a:lnTo>
                        <a:pt x="155" y="342"/>
                      </a:lnTo>
                      <a:lnTo>
                        <a:pt x="150" y="349"/>
                      </a:lnTo>
                      <a:lnTo>
                        <a:pt x="144" y="344"/>
                      </a:lnTo>
                      <a:lnTo>
                        <a:pt x="144" y="351"/>
                      </a:lnTo>
                      <a:lnTo>
                        <a:pt x="155" y="364"/>
                      </a:lnTo>
                      <a:lnTo>
                        <a:pt x="161" y="374"/>
                      </a:lnTo>
                      <a:lnTo>
                        <a:pt x="164" y="381"/>
                      </a:lnTo>
                      <a:lnTo>
                        <a:pt x="176" y="389"/>
                      </a:lnTo>
                      <a:lnTo>
                        <a:pt x="188" y="397"/>
                      </a:lnTo>
                      <a:lnTo>
                        <a:pt x="203" y="401"/>
                      </a:lnTo>
                      <a:lnTo>
                        <a:pt x="200" y="408"/>
                      </a:lnTo>
                      <a:lnTo>
                        <a:pt x="204" y="417"/>
                      </a:lnTo>
                      <a:lnTo>
                        <a:pt x="204" y="429"/>
                      </a:lnTo>
                      <a:lnTo>
                        <a:pt x="199" y="440"/>
                      </a:lnTo>
                      <a:lnTo>
                        <a:pt x="203" y="450"/>
                      </a:lnTo>
                      <a:lnTo>
                        <a:pt x="213" y="457"/>
                      </a:lnTo>
                      <a:lnTo>
                        <a:pt x="220" y="467"/>
                      </a:lnTo>
                      <a:lnTo>
                        <a:pt x="224" y="480"/>
                      </a:lnTo>
                      <a:lnTo>
                        <a:pt x="220" y="475"/>
                      </a:lnTo>
                      <a:lnTo>
                        <a:pt x="207" y="460"/>
                      </a:lnTo>
                      <a:lnTo>
                        <a:pt x="203" y="467"/>
                      </a:lnTo>
                      <a:lnTo>
                        <a:pt x="203" y="484"/>
                      </a:lnTo>
                      <a:lnTo>
                        <a:pt x="198" y="517"/>
                      </a:lnTo>
                      <a:lnTo>
                        <a:pt x="197" y="527"/>
                      </a:lnTo>
                      <a:lnTo>
                        <a:pt x="203" y="518"/>
                      </a:lnTo>
                      <a:lnTo>
                        <a:pt x="207" y="526"/>
                      </a:lnTo>
                      <a:lnTo>
                        <a:pt x="204" y="530"/>
                      </a:lnTo>
                      <a:lnTo>
                        <a:pt x="197" y="534"/>
                      </a:lnTo>
                      <a:lnTo>
                        <a:pt x="197" y="547"/>
                      </a:lnTo>
                      <a:lnTo>
                        <a:pt x="186" y="607"/>
                      </a:lnTo>
                      <a:lnTo>
                        <a:pt x="181" y="618"/>
                      </a:lnTo>
                      <a:lnTo>
                        <a:pt x="171" y="624"/>
                      </a:lnTo>
                      <a:lnTo>
                        <a:pt x="161" y="624"/>
                      </a:lnTo>
                      <a:lnTo>
                        <a:pt x="162" y="628"/>
                      </a:lnTo>
                      <a:lnTo>
                        <a:pt x="184" y="646"/>
                      </a:lnTo>
                      <a:lnTo>
                        <a:pt x="193" y="650"/>
                      </a:lnTo>
                      <a:lnTo>
                        <a:pt x="204" y="652"/>
                      </a:lnTo>
                      <a:lnTo>
                        <a:pt x="215" y="660"/>
                      </a:lnTo>
                      <a:lnTo>
                        <a:pt x="222" y="666"/>
                      </a:lnTo>
                      <a:lnTo>
                        <a:pt x="268" y="678"/>
                      </a:lnTo>
                      <a:lnTo>
                        <a:pt x="284" y="679"/>
                      </a:lnTo>
                      <a:lnTo>
                        <a:pt x="290" y="678"/>
                      </a:lnTo>
                      <a:lnTo>
                        <a:pt x="300" y="671"/>
                      </a:lnTo>
                      <a:lnTo>
                        <a:pt x="308" y="670"/>
                      </a:lnTo>
                      <a:lnTo>
                        <a:pt x="317" y="672"/>
                      </a:lnTo>
                      <a:lnTo>
                        <a:pt x="332" y="682"/>
                      </a:lnTo>
                      <a:lnTo>
                        <a:pt x="345" y="683"/>
                      </a:lnTo>
                      <a:lnTo>
                        <a:pt x="350" y="689"/>
                      </a:lnTo>
                      <a:lnTo>
                        <a:pt x="361" y="698"/>
                      </a:lnTo>
                      <a:lnTo>
                        <a:pt x="369" y="700"/>
                      </a:lnTo>
                      <a:lnTo>
                        <a:pt x="397" y="698"/>
                      </a:lnTo>
                      <a:lnTo>
                        <a:pt x="410" y="695"/>
                      </a:lnTo>
                      <a:lnTo>
                        <a:pt x="424" y="695"/>
                      </a:lnTo>
                      <a:lnTo>
                        <a:pt x="431" y="697"/>
                      </a:lnTo>
                      <a:lnTo>
                        <a:pt x="429" y="667"/>
                      </a:lnTo>
                      <a:lnTo>
                        <a:pt x="425" y="663"/>
                      </a:lnTo>
                      <a:lnTo>
                        <a:pt x="428" y="649"/>
                      </a:lnTo>
                      <a:lnTo>
                        <a:pt x="434" y="638"/>
                      </a:lnTo>
                      <a:lnTo>
                        <a:pt x="452" y="629"/>
                      </a:lnTo>
                      <a:lnTo>
                        <a:pt x="463" y="622"/>
                      </a:lnTo>
                      <a:lnTo>
                        <a:pt x="469" y="617"/>
                      </a:lnTo>
                      <a:lnTo>
                        <a:pt x="478" y="612"/>
                      </a:lnTo>
                      <a:lnTo>
                        <a:pt x="483" y="612"/>
                      </a:lnTo>
                      <a:lnTo>
                        <a:pt x="487" y="615"/>
                      </a:lnTo>
                      <a:lnTo>
                        <a:pt x="503" y="618"/>
                      </a:lnTo>
                      <a:lnTo>
                        <a:pt x="505" y="619"/>
                      </a:lnTo>
                      <a:lnTo>
                        <a:pt x="507" y="623"/>
                      </a:lnTo>
                      <a:lnTo>
                        <a:pt x="512" y="624"/>
                      </a:lnTo>
                      <a:lnTo>
                        <a:pt x="525" y="625"/>
                      </a:lnTo>
                      <a:lnTo>
                        <a:pt x="526" y="622"/>
                      </a:lnTo>
                      <a:lnTo>
                        <a:pt x="536" y="623"/>
                      </a:lnTo>
                      <a:lnTo>
                        <a:pt x="538" y="625"/>
                      </a:lnTo>
                      <a:lnTo>
                        <a:pt x="546" y="625"/>
                      </a:lnTo>
                      <a:lnTo>
                        <a:pt x="552" y="628"/>
                      </a:lnTo>
                      <a:lnTo>
                        <a:pt x="553" y="633"/>
                      </a:lnTo>
                      <a:lnTo>
                        <a:pt x="557" y="634"/>
                      </a:lnTo>
                      <a:lnTo>
                        <a:pt x="569" y="635"/>
                      </a:lnTo>
                      <a:lnTo>
                        <a:pt x="578" y="644"/>
                      </a:lnTo>
                      <a:lnTo>
                        <a:pt x="593" y="645"/>
                      </a:lnTo>
                      <a:lnTo>
                        <a:pt x="617" y="634"/>
                      </a:lnTo>
                      <a:lnTo>
                        <a:pt x="619" y="631"/>
                      </a:lnTo>
                      <a:lnTo>
                        <a:pt x="620" y="625"/>
                      </a:lnTo>
                      <a:lnTo>
                        <a:pt x="629" y="619"/>
                      </a:lnTo>
                      <a:lnTo>
                        <a:pt x="640" y="608"/>
                      </a:lnTo>
                      <a:lnTo>
                        <a:pt x="646" y="604"/>
                      </a:lnTo>
                      <a:lnTo>
                        <a:pt x="648" y="600"/>
                      </a:lnTo>
                      <a:lnTo>
                        <a:pt x="667" y="590"/>
                      </a:lnTo>
                      <a:lnTo>
                        <a:pt x="668" y="588"/>
                      </a:lnTo>
                      <a:lnTo>
                        <a:pt x="667" y="585"/>
                      </a:lnTo>
                      <a:lnTo>
                        <a:pt x="670" y="579"/>
                      </a:lnTo>
                      <a:lnTo>
                        <a:pt x="670" y="570"/>
                      </a:lnTo>
                      <a:lnTo>
                        <a:pt x="666" y="561"/>
                      </a:lnTo>
                      <a:lnTo>
                        <a:pt x="641" y="559"/>
                      </a:lnTo>
                      <a:lnTo>
                        <a:pt x="635" y="550"/>
                      </a:lnTo>
                      <a:lnTo>
                        <a:pt x="633" y="539"/>
                      </a:lnTo>
                      <a:lnTo>
                        <a:pt x="632" y="528"/>
                      </a:lnTo>
                      <a:lnTo>
                        <a:pt x="634" y="520"/>
                      </a:lnTo>
                      <a:lnTo>
                        <a:pt x="633" y="511"/>
                      </a:lnTo>
                      <a:lnTo>
                        <a:pt x="624" y="509"/>
                      </a:lnTo>
                      <a:lnTo>
                        <a:pt x="623" y="504"/>
                      </a:lnTo>
                      <a:lnTo>
                        <a:pt x="622" y="499"/>
                      </a:lnTo>
                      <a:lnTo>
                        <a:pt x="624" y="490"/>
                      </a:lnTo>
                      <a:lnTo>
                        <a:pt x="629" y="484"/>
                      </a:lnTo>
                      <a:lnTo>
                        <a:pt x="640" y="477"/>
                      </a:lnTo>
                      <a:lnTo>
                        <a:pt x="638" y="467"/>
                      </a:lnTo>
                      <a:lnTo>
                        <a:pt x="627" y="441"/>
                      </a:lnTo>
                      <a:lnTo>
                        <a:pt x="625" y="436"/>
                      </a:lnTo>
                      <a:lnTo>
                        <a:pt x="627" y="431"/>
                      </a:lnTo>
                      <a:lnTo>
                        <a:pt x="636" y="430"/>
                      </a:lnTo>
                      <a:lnTo>
                        <a:pt x="634" y="419"/>
                      </a:lnTo>
                      <a:lnTo>
                        <a:pt x="627" y="418"/>
                      </a:lnTo>
                      <a:lnTo>
                        <a:pt x="624" y="407"/>
                      </a:lnTo>
                      <a:lnTo>
                        <a:pt x="624" y="389"/>
                      </a:lnTo>
                      <a:lnTo>
                        <a:pt x="620" y="388"/>
                      </a:lnTo>
                      <a:lnTo>
                        <a:pt x="603" y="388"/>
                      </a:lnTo>
                      <a:lnTo>
                        <a:pt x="592" y="404"/>
                      </a:lnTo>
                      <a:lnTo>
                        <a:pt x="586" y="409"/>
                      </a:lnTo>
                      <a:lnTo>
                        <a:pt x="582" y="407"/>
                      </a:lnTo>
                      <a:lnTo>
                        <a:pt x="584" y="385"/>
                      </a:lnTo>
                      <a:lnTo>
                        <a:pt x="587" y="372"/>
                      </a:lnTo>
                      <a:lnTo>
                        <a:pt x="591" y="369"/>
                      </a:lnTo>
                      <a:lnTo>
                        <a:pt x="595" y="362"/>
                      </a:lnTo>
                      <a:lnTo>
                        <a:pt x="602" y="358"/>
                      </a:lnTo>
                      <a:lnTo>
                        <a:pt x="603" y="355"/>
                      </a:lnTo>
                      <a:lnTo>
                        <a:pt x="606" y="345"/>
                      </a:lnTo>
                      <a:lnTo>
                        <a:pt x="612" y="337"/>
                      </a:lnTo>
                      <a:lnTo>
                        <a:pt x="635" y="311"/>
                      </a:lnTo>
                      <a:lnTo>
                        <a:pt x="632" y="306"/>
                      </a:lnTo>
                      <a:lnTo>
                        <a:pt x="635" y="299"/>
                      </a:lnTo>
                      <a:lnTo>
                        <a:pt x="652" y="300"/>
                      </a:lnTo>
                      <a:lnTo>
                        <a:pt x="660" y="297"/>
                      </a:lnTo>
                      <a:lnTo>
                        <a:pt x="667" y="291"/>
                      </a:lnTo>
                      <a:lnTo>
                        <a:pt x="665" y="289"/>
                      </a:lnTo>
                      <a:lnTo>
                        <a:pt x="663" y="279"/>
                      </a:lnTo>
                      <a:lnTo>
                        <a:pt x="665" y="251"/>
                      </a:lnTo>
                      <a:lnTo>
                        <a:pt x="672" y="226"/>
                      </a:lnTo>
                      <a:lnTo>
                        <a:pt x="675" y="214"/>
                      </a:lnTo>
                      <a:lnTo>
                        <a:pt x="692" y="191"/>
                      </a:lnTo>
                      <a:lnTo>
                        <a:pt x="694" y="179"/>
                      </a:lnTo>
                      <a:lnTo>
                        <a:pt x="681" y="173"/>
                      </a:lnTo>
                      <a:lnTo>
                        <a:pt x="640" y="161"/>
                      </a:lnTo>
                      <a:lnTo>
                        <a:pt x="622" y="160"/>
                      </a:lnTo>
                      <a:lnTo>
                        <a:pt x="616" y="149"/>
                      </a:lnTo>
                      <a:lnTo>
                        <a:pt x="608" y="143"/>
                      </a:lnTo>
                      <a:lnTo>
                        <a:pt x="596" y="132"/>
                      </a:lnTo>
                      <a:lnTo>
                        <a:pt x="584" y="133"/>
                      </a:lnTo>
                      <a:lnTo>
                        <a:pt x="566" y="128"/>
                      </a:lnTo>
                      <a:lnTo>
                        <a:pt x="558" y="129"/>
                      </a:lnTo>
                      <a:lnTo>
                        <a:pt x="548" y="127"/>
                      </a:lnTo>
                      <a:lnTo>
                        <a:pt x="539" y="119"/>
                      </a:lnTo>
                      <a:lnTo>
                        <a:pt x="528" y="114"/>
                      </a:lnTo>
                      <a:lnTo>
                        <a:pt x="531" y="108"/>
                      </a:lnTo>
                      <a:lnTo>
                        <a:pt x="526" y="106"/>
                      </a:lnTo>
                      <a:lnTo>
                        <a:pt x="526" y="82"/>
                      </a:lnTo>
                      <a:lnTo>
                        <a:pt x="520" y="82"/>
                      </a:lnTo>
                      <a:lnTo>
                        <a:pt x="514" y="90"/>
                      </a:lnTo>
                      <a:lnTo>
                        <a:pt x="509" y="97"/>
                      </a:lnTo>
                      <a:lnTo>
                        <a:pt x="499" y="97"/>
                      </a:lnTo>
                      <a:lnTo>
                        <a:pt x="489" y="93"/>
                      </a:lnTo>
                      <a:lnTo>
                        <a:pt x="487" y="78"/>
                      </a:lnTo>
                      <a:lnTo>
                        <a:pt x="484" y="69"/>
                      </a:lnTo>
                      <a:lnTo>
                        <a:pt x="478" y="64"/>
                      </a:lnTo>
                      <a:lnTo>
                        <a:pt x="466" y="60"/>
                      </a:lnTo>
                      <a:lnTo>
                        <a:pt x="452" y="52"/>
                      </a:lnTo>
                      <a:lnTo>
                        <a:pt x="442" y="48"/>
                      </a:lnTo>
                      <a:lnTo>
                        <a:pt x="433" y="30"/>
                      </a:lnTo>
                      <a:lnTo>
                        <a:pt x="421" y="31"/>
                      </a:lnTo>
                      <a:lnTo>
                        <a:pt x="410" y="26"/>
                      </a:lnTo>
                      <a:lnTo>
                        <a:pt x="408" y="16"/>
                      </a:lnTo>
                      <a:lnTo>
                        <a:pt x="408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</p:grpSp>
          <p:grpSp>
            <p:nvGrpSpPr>
              <p:cNvPr id="258" name="Group 192"/>
              <p:cNvGrpSpPr>
                <a:grpSpLocks noChangeAspect="1"/>
              </p:cNvGrpSpPr>
              <p:nvPr/>
            </p:nvGrpSpPr>
            <p:grpSpPr bwMode="gray">
              <a:xfrm>
                <a:off x="4620419" y="2430810"/>
                <a:ext cx="171450" cy="258763"/>
                <a:chOff x="2428" y="1692"/>
                <a:chExt cx="108" cy="163"/>
              </a:xfrm>
              <a:grpFill/>
            </p:grpSpPr>
            <p:sp>
              <p:nvSpPr>
                <p:cNvPr id="288" name="Freeform 193"/>
                <p:cNvSpPr>
                  <a:spLocks noChangeAspect="1"/>
                </p:cNvSpPr>
                <p:nvPr/>
              </p:nvSpPr>
              <p:spPr bwMode="gray">
                <a:xfrm>
                  <a:off x="2450" y="1692"/>
                  <a:ext cx="86" cy="163"/>
                </a:xfrm>
                <a:custGeom>
                  <a:avLst/>
                  <a:gdLst/>
                  <a:ahLst/>
                  <a:cxnLst>
                    <a:cxn ang="0">
                      <a:pos x="227" y="761"/>
                    </a:cxn>
                    <a:cxn ang="0">
                      <a:pos x="260" y="737"/>
                    </a:cxn>
                    <a:cxn ang="0">
                      <a:pos x="328" y="744"/>
                    </a:cxn>
                    <a:cxn ang="0">
                      <a:pos x="410" y="698"/>
                    </a:cxn>
                    <a:cxn ang="0">
                      <a:pos x="381" y="674"/>
                    </a:cxn>
                    <a:cxn ang="0">
                      <a:pos x="394" y="659"/>
                    </a:cxn>
                    <a:cxn ang="0">
                      <a:pos x="423" y="628"/>
                    </a:cxn>
                    <a:cxn ang="0">
                      <a:pos x="399" y="554"/>
                    </a:cxn>
                    <a:cxn ang="0">
                      <a:pos x="337" y="565"/>
                    </a:cxn>
                    <a:cxn ang="0">
                      <a:pos x="339" y="507"/>
                    </a:cxn>
                    <a:cxn ang="0">
                      <a:pos x="344" y="495"/>
                    </a:cxn>
                    <a:cxn ang="0">
                      <a:pos x="316" y="433"/>
                    </a:cxn>
                    <a:cxn ang="0">
                      <a:pos x="268" y="385"/>
                    </a:cxn>
                    <a:cxn ang="0">
                      <a:pos x="228" y="293"/>
                    </a:cxn>
                    <a:cxn ang="0">
                      <a:pos x="155" y="265"/>
                    </a:cxn>
                    <a:cxn ang="0">
                      <a:pos x="181" y="229"/>
                    </a:cxn>
                    <a:cxn ang="0">
                      <a:pos x="198" y="202"/>
                    </a:cxn>
                    <a:cxn ang="0">
                      <a:pos x="233" y="109"/>
                    </a:cxn>
                    <a:cxn ang="0">
                      <a:pos x="154" y="97"/>
                    </a:cxn>
                    <a:cxn ang="0">
                      <a:pos x="99" y="104"/>
                    </a:cxn>
                    <a:cxn ang="0">
                      <a:pos x="109" y="78"/>
                    </a:cxn>
                    <a:cxn ang="0">
                      <a:pos x="151" y="0"/>
                    </a:cxn>
                    <a:cxn ang="0">
                      <a:pos x="75" y="6"/>
                    </a:cxn>
                    <a:cxn ang="0">
                      <a:pos x="37" y="60"/>
                    </a:cxn>
                    <a:cxn ang="0">
                      <a:pos x="25" y="115"/>
                    </a:cxn>
                    <a:cxn ang="0">
                      <a:pos x="33" y="133"/>
                    </a:cxn>
                    <a:cxn ang="0">
                      <a:pos x="26" y="158"/>
                    </a:cxn>
                    <a:cxn ang="0">
                      <a:pos x="5" y="195"/>
                    </a:cxn>
                    <a:cxn ang="0">
                      <a:pos x="33" y="215"/>
                    </a:cxn>
                    <a:cxn ang="0">
                      <a:pos x="31" y="254"/>
                    </a:cxn>
                    <a:cxn ang="0">
                      <a:pos x="34" y="286"/>
                    </a:cxn>
                    <a:cxn ang="0">
                      <a:pos x="28" y="330"/>
                    </a:cxn>
                    <a:cxn ang="0">
                      <a:pos x="54" y="248"/>
                    </a:cxn>
                    <a:cxn ang="0">
                      <a:pos x="53" y="273"/>
                    </a:cxn>
                    <a:cxn ang="0">
                      <a:pos x="79" y="272"/>
                    </a:cxn>
                    <a:cxn ang="0">
                      <a:pos x="77" y="308"/>
                    </a:cxn>
                    <a:cxn ang="0">
                      <a:pos x="60" y="372"/>
                    </a:cxn>
                    <a:cxn ang="0">
                      <a:pos x="65" y="384"/>
                    </a:cxn>
                    <a:cxn ang="0">
                      <a:pos x="95" y="380"/>
                    </a:cxn>
                    <a:cxn ang="0">
                      <a:pos x="162" y="373"/>
                    </a:cxn>
                    <a:cxn ang="0">
                      <a:pos x="145" y="431"/>
                    </a:cxn>
                    <a:cxn ang="0">
                      <a:pos x="181" y="437"/>
                    </a:cxn>
                    <a:cxn ang="0">
                      <a:pos x="179" y="481"/>
                    </a:cxn>
                    <a:cxn ang="0">
                      <a:pos x="168" y="523"/>
                    </a:cxn>
                    <a:cxn ang="0">
                      <a:pos x="98" y="558"/>
                    </a:cxn>
                    <a:cxn ang="0">
                      <a:pos x="108" y="615"/>
                    </a:cxn>
                    <a:cxn ang="0">
                      <a:pos x="59" y="674"/>
                    </a:cxn>
                    <a:cxn ang="0">
                      <a:pos x="97" y="674"/>
                    </a:cxn>
                    <a:cxn ang="0">
                      <a:pos x="141" y="692"/>
                    </a:cxn>
                    <a:cxn ang="0">
                      <a:pos x="194" y="663"/>
                    </a:cxn>
                    <a:cxn ang="0">
                      <a:pos x="156" y="711"/>
                    </a:cxn>
                    <a:cxn ang="0">
                      <a:pos x="47" y="791"/>
                    </a:cxn>
                    <a:cxn ang="0">
                      <a:pos x="45" y="810"/>
                    </a:cxn>
                    <a:cxn ang="0">
                      <a:pos x="77" y="784"/>
                    </a:cxn>
                    <a:cxn ang="0">
                      <a:pos x="149" y="759"/>
                    </a:cxn>
                  </a:cxnLst>
                  <a:rect l="0" t="0" r="r" b="b"/>
                  <a:pathLst>
                    <a:path w="430" h="814">
                      <a:moveTo>
                        <a:pt x="199" y="767"/>
                      </a:moveTo>
                      <a:lnTo>
                        <a:pt x="200" y="768"/>
                      </a:lnTo>
                      <a:lnTo>
                        <a:pt x="203" y="762"/>
                      </a:lnTo>
                      <a:lnTo>
                        <a:pt x="212" y="760"/>
                      </a:lnTo>
                      <a:lnTo>
                        <a:pt x="222" y="764"/>
                      </a:lnTo>
                      <a:lnTo>
                        <a:pt x="227" y="761"/>
                      </a:lnTo>
                      <a:lnTo>
                        <a:pt x="225" y="754"/>
                      </a:lnTo>
                      <a:lnTo>
                        <a:pt x="251" y="754"/>
                      </a:lnTo>
                      <a:lnTo>
                        <a:pt x="253" y="750"/>
                      </a:lnTo>
                      <a:lnTo>
                        <a:pt x="259" y="748"/>
                      </a:lnTo>
                      <a:lnTo>
                        <a:pt x="260" y="743"/>
                      </a:lnTo>
                      <a:lnTo>
                        <a:pt x="260" y="737"/>
                      </a:lnTo>
                      <a:lnTo>
                        <a:pt x="267" y="741"/>
                      </a:lnTo>
                      <a:lnTo>
                        <a:pt x="274" y="744"/>
                      </a:lnTo>
                      <a:lnTo>
                        <a:pt x="283" y="741"/>
                      </a:lnTo>
                      <a:lnTo>
                        <a:pt x="285" y="745"/>
                      </a:lnTo>
                      <a:lnTo>
                        <a:pt x="290" y="750"/>
                      </a:lnTo>
                      <a:lnTo>
                        <a:pt x="328" y="744"/>
                      </a:lnTo>
                      <a:lnTo>
                        <a:pt x="339" y="746"/>
                      </a:lnTo>
                      <a:lnTo>
                        <a:pt x="388" y="733"/>
                      </a:lnTo>
                      <a:lnTo>
                        <a:pt x="389" y="729"/>
                      </a:lnTo>
                      <a:lnTo>
                        <a:pt x="410" y="713"/>
                      </a:lnTo>
                      <a:lnTo>
                        <a:pt x="413" y="702"/>
                      </a:lnTo>
                      <a:lnTo>
                        <a:pt x="410" y="698"/>
                      </a:lnTo>
                      <a:lnTo>
                        <a:pt x="386" y="698"/>
                      </a:lnTo>
                      <a:lnTo>
                        <a:pt x="373" y="697"/>
                      </a:lnTo>
                      <a:lnTo>
                        <a:pt x="373" y="689"/>
                      </a:lnTo>
                      <a:lnTo>
                        <a:pt x="369" y="682"/>
                      </a:lnTo>
                      <a:lnTo>
                        <a:pt x="378" y="679"/>
                      </a:lnTo>
                      <a:lnTo>
                        <a:pt x="381" y="674"/>
                      </a:lnTo>
                      <a:lnTo>
                        <a:pt x="386" y="668"/>
                      </a:lnTo>
                      <a:lnTo>
                        <a:pt x="383" y="665"/>
                      </a:lnTo>
                      <a:lnTo>
                        <a:pt x="377" y="663"/>
                      </a:lnTo>
                      <a:lnTo>
                        <a:pt x="383" y="658"/>
                      </a:lnTo>
                      <a:lnTo>
                        <a:pt x="391" y="655"/>
                      </a:lnTo>
                      <a:lnTo>
                        <a:pt x="394" y="659"/>
                      </a:lnTo>
                      <a:lnTo>
                        <a:pt x="403" y="657"/>
                      </a:lnTo>
                      <a:lnTo>
                        <a:pt x="404" y="651"/>
                      </a:lnTo>
                      <a:lnTo>
                        <a:pt x="403" y="642"/>
                      </a:lnTo>
                      <a:lnTo>
                        <a:pt x="408" y="642"/>
                      </a:lnTo>
                      <a:lnTo>
                        <a:pt x="415" y="638"/>
                      </a:lnTo>
                      <a:lnTo>
                        <a:pt x="423" y="628"/>
                      </a:lnTo>
                      <a:lnTo>
                        <a:pt x="429" y="608"/>
                      </a:lnTo>
                      <a:lnTo>
                        <a:pt x="430" y="593"/>
                      </a:lnTo>
                      <a:lnTo>
                        <a:pt x="426" y="577"/>
                      </a:lnTo>
                      <a:lnTo>
                        <a:pt x="418" y="563"/>
                      </a:lnTo>
                      <a:lnTo>
                        <a:pt x="408" y="557"/>
                      </a:lnTo>
                      <a:lnTo>
                        <a:pt x="399" y="554"/>
                      </a:lnTo>
                      <a:lnTo>
                        <a:pt x="387" y="554"/>
                      </a:lnTo>
                      <a:lnTo>
                        <a:pt x="365" y="557"/>
                      </a:lnTo>
                      <a:lnTo>
                        <a:pt x="355" y="572"/>
                      </a:lnTo>
                      <a:lnTo>
                        <a:pt x="350" y="567"/>
                      </a:lnTo>
                      <a:lnTo>
                        <a:pt x="340" y="566"/>
                      </a:lnTo>
                      <a:lnTo>
                        <a:pt x="337" y="565"/>
                      </a:lnTo>
                      <a:lnTo>
                        <a:pt x="340" y="555"/>
                      </a:lnTo>
                      <a:lnTo>
                        <a:pt x="353" y="540"/>
                      </a:lnTo>
                      <a:lnTo>
                        <a:pt x="355" y="534"/>
                      </a:lnTo>
                      <a:lnTo>
                        <a:pt x="355" y="525"/>
                      </a:lnTo>
                      <a:lnTo>
                        <a:pt x="345" y="512"/>
                      </a:lnTo>
                      <a:lnTo>
                        <a:pt x="339" y="507"/>
                      </a:lnTo>
                      <a:lnTo>
                        <a:pt x="335" y="501"/>
                      </a:lnTo>
                      <a:lnTo>
                        <a:pt x="330" y="498"/>
                      </a:lnTo>
                      <a:lnTo>
                        <a:pt x="317" y="485"/>
                      </a:lnTo>
                      <a:lnTo>
                        <a:pt x="321" y="482"/>
                      </a:lnTo>
                      <a:lnTo>
                        <a:pt x="332" y="492"/>
                      </a:lnTo>
                      <a:lnTo>
                        <a:pt x="344" y="495"/>
                      </a:lnTo>
                      <a:lnTo>
                        <a:pt x="345" y="493"/>
                      </a:lnTo>
                      <a:lnTo>
                        <a:pt x="343" y="477"/>
                      </a:lnTo>
                      <a:lnTo>
                        <a:pt x="335" y="471"/>
                      </a:lnTo>
                      <a:lnTo>
                        <a:pt x="326" y="459"/>
                      </a:lnTo>
                      <a:lnTo>
                        <a:pt x="323" y="444"/>
                      </a:lnTo>
                      <a:lnTo>
                        <a:pt x="316" y="433"/>
                      </a:lnTo>
                      <a:lnTo>
                        <a:pt x="311" y="423"/>
                      </a:lnTo>
                      <a:lnTo>
                        <a:pt x="301" y="410"/>
                      </a:lnTo>
                      <a:lnTo>
                        <a:pt x="290" y="405"/>
                      </a:lnTo>
                      <a:lnTo>
                        <a:pt x="276" y="402"/>
                      </a:lnTo>
                      <a:lnTo>
                        <a:pt x="273" y="399"/>
                      </a:lnTo>
                      <a:lnTo>
                        <a:pt x="268" y="385"/>
                      </a:lnTo>
                      <a:lnTo>
                        <a:pt x="260" y="374"/>
                      </a:lnTo>
                      <a:lnTo>
                        <a:pt x="254" y="361"/>
                      </a:lnTo>
                      <a:lnTo>
                        <a:pt x="252" y="350"/>
                      </a:lnTo>
                      <a:lnTo>
                        <a:pt x="248" y="312"/>
                      </a:lnTo>
                      <a:lnTo>
                        <a:pt x="240" y="305"/>
                      </a:lnTo>
                      <a:lnTo>
                        <a:pt x="228" y="293"/>
                      </a:lnTo>
                      <a:lnTo>
                        <a:pt x="221" y="282"/>
                      </a:lnTo>
                      <a:lnTo>
                        <a:pt x="193" y="266"/>
                      </a:lnTo>
                      <a:lnTo>
                        <a:pt x="188" y="265"/>
                      </a:lnTo>
                      <a:lnTo>
                        <a:pt x="171" y="271"/>
                      </a:lnTo>
                      <a:lnTo>
                        <a:pt x="156" y="267"/>
                      </a:lnTo>
                      <a:lnTo>
                        <a:pt x="155" y="265"/>
                      </a:lnTo>
                      <a:lnTo>
                        <a:pt x="157" y="258"/>
                      </a:lnTo>
                      <a:lnTo>
                        <a:pt x="163" y="251"/>
                      </a:lnTo>
                      <a:lnTo>
                        <a:pt x="172" y="249"/>
                      </a:lnTo>
                      <a:lnTo>
                        <a:pt x="182" y="249"/>
                      </a:lnTo>
                      <a:lnTo>
                        <a:pt x="192" y="244"/>
                      </a:lnTo>
                      <a:lnTo>
                        <a:pt x="181" y="229"/>
                      </a:lnTo>
                      <a:lnTo>
                        <a:pt x="176" y="228"/>
                      </a:lnTo>
                      <a:lnTo>
                        <a:pt x="174" y="222"/>
                      </a:lnTo>
                      <a:lnTo>
                        <a:pt x="183" y="223"/>
                      </a:lnTo>
                      <a:lnTo>
                        <a:pt x="189" y="218"/>
                      </a:lnTo>
                      <a:lnTo>
                        <a:pt x="195" y="210"/>
                      </a:lnTo>
                      <a:lnTo>
                        <a:pt x="198" y="202"/>
                      </a:lnTo>
                      <a:lnTo>
                        <a:pt x="211" y="183"/>
                      </a:lnTo>
                      <a:lnTo>
                        <a:pt x="212" y="173"/>
                      </a:lnTo>
                      <a:lnTo>
                        <a:pt x="216" y="160"/>
                      </a:lnTo>
                      <a:lnTo>
                        <a:pt x="220" y="145"/>
                      </a:lnTo>
                      <a:lnTo>
                        <a:pt x="233" y="129"/>
                      </a:lnTo>
                      <a:lnTo>
                        <a:pt x="233" y="109"/>
                      </a:lnTo>
                      <a:lnTo>
                        <a:pt x="230" y="100"/>
                      </a:lnTo>
                      <a:lnTo>
                        <a:pt x="214" y="99"/>
                      </a:lnTo>
                      <a:lnTo>
                        <a:pt x="200" y="102"/>
                      </a:lnTo>
                      <a:lnTo>
                        <a:pt x="178" y="98"/>
                      </a:lnTo>
                      <a:lnTo>
                        <a:pt x="166" y="100"/>
                      </a:lnTo>
                      <a:lnTo>
                        <a:pt x="154" y="97"/>
                      </a:lnTo>
                      <a:lnTo>
                        <a:pt x="118" y="109"/>
                      </a:lnTo>
                      <a:lnTo>
                        <a:pt x="111" y="116"/>
                      </a:lnTo>
                      <a:lnTo>
                        <a:pt x="106" y="113"/>
                      </a:lnTo>
                      <a:lnTo>
                        <a:pt x="108" y="105"/>
                      </a:lnTo>
                      <a:lnTo>
                        <a:pt x="108" y="102"/>
                      </a:lnTo>
                      <a:lnTo>
                        <a:pt x="99" y="104"/>
                      </a:lnTo>
                      <a:lnTo>
                        <a:pt x="99" y="99"/>
                      </a:lnTo>
                      <a:lnTo>
                        <a:pt x="114" y="95"/>
                      </a:lnTo>
                      <a:lnTo>
                        <a:pt x="124" y="86"/>
                      </a:lnTo>
                      <a:lnTo>
                        <a:pt x="107" y="84"/>
                      </a:lnTo>
                      <a:lnTo>
                        <a:pt x="108" y="77"/>
                      </a:lnTo>
                      <a:lnTo>
                        <a:pt x="109" y="78"/>
                      </a:lnTo>
                      <a:lnTo>
                        <a:pt x="119" y="66"/>
                      </a:lnTo>
                      <a:lnTo>
                        <a:pt x="139" y="54"/>
                      </a:lnTo>
                      <a:lnTo>
                        <a:pt x="147" y="39"/>
                      </a:lnTo>
                      <a:lnTo>
                        <a:pt x="161" y="30"/>
                      </a:lnTo>
                      <a:lnTo>
                        <a:pt x="163" y="4"/>
                      </a:lnTo>
                      <a:lnTo>
                        <a:pt x="151" y="0"/>
                      </a:lnTo>
                      <a:lnTo>
                        <a:pt x="138" y="4"/>
                      </a:lnTo>
                      <a:lnTo>
                        <a:pt x="124" y="8"/>
                      </a:lnTo>
                      <a:lnTo>
                        <a:pt x="112" y="8"/>
                      </a:lnTo>
                      <a:lnTo>
                        <a:pt x="96" y="12"/>
                      </a:lnTo>
                      <a:lnTo>
                        <a:pt x="95" y="11"/>
                      </a:lnTo>
                      <a:lnTo>
                        <a:pt x="75" y="6"/>
                      </a:lnTo>
                      <a:lnTo>
                        <a:pt x="64" y="9"/>
                      </a:lnTo>
                      <a:lnTo>
                        <a:pt x="54" y="27"/>
                      </a:lnTo>
                      <a:lnTo>
                        <a:pt x="54" y="41"/>
                      </a:lnTo>
                      <a:lnTo>
                        <a:pt x="42" y="43"/>
                      </a:lnTo>
                      <a:lnTo>
                        <a:pt x="43" y="57"/>
                      </a:lnTo>
                      <a:lnTo>
                        <a:pt x="37" y="60"/>
                      </a:lnTo>
                      <a:lnTo>
                        <a:pt x="39" y="65"/>
                      </a:lnTo>
                      <a:lnTo>
                        <a:pt x="47" y="73"/>
                      </a:lnTo>
                      <a:lnTo>
                        <a:pt x="20" y="88"/>
                      </a:lnTo>
                      <a:lnTo>
                        <a:pt x="20" y="109"/>
                      </a:lnTo>
                      <a:lnTo>
                        <a:pt x="27" y="113"/>
                      </a:lnTo>
                      <a:lnTo>
                        <a:pt x="25" y="115"/>
                      </a:lnTo>
                      <a:lnTo>
                        <a:pt x="18" y="114"/>
                      </a:lnTo>
                      <a:lnTo>
                        <a:pt x="16" y="115"/>
                      </a:lnTo>
                      <a:lnTo>
                        <a:pt x="16" y="130"/>
                      </a:lnTo>
                      <a:lnTo>
                        <a:pt x="22" y="131"/>
                      </a:lnTo>
                      <a:lnTo>
                        <a:pt x="34" y="129"/>
                      </a:lnTo>
                      <a:lnTo>
                        <a:pt x="33" y="133"/>
                      </a:lnTo>
                      <a:lnTo>
                        <a:pt x="27" y="136"/>
                      </a:lnTo>
                      <a:lnTo>
                        <a:pt x="33" y="138"/>
                      </a:lnTo>
                      <a:lnTo>
                        <a:pt x="28" y="147"/>
                      </a:lnTo>
                      <a:lnTo>
                        <a:pt x="27" y="151"/>
                      </a:lnTo>
                      <a:lnTo>
                        <a:pt x="28" y="157"/>
                      </a:lnTo>
                      <a:lnTo>
                        <a:pt x="26" y="158"/>
                      </a:lnTo>
                      <a:lnTo>
                        <a:pt x="22" y="163"/>
                      </a:lnTo>
                      <a:lnTo>
                        <a:pt x="22" y="167"/>
                      </a:lnTo>
                      <a:lnTo>
                        <a:pt x="18" y="170"/>
                      </a:lnTo>
                      <a:lnTo>
                        <a:pt x="16" y="178"/>
                      </a:lnTo>
                      <a:lnTo>
                        <a:pt x="16" y="192"/>
                      </a:lnTo>
                      <a:lnTo>
                        <a:pt x="5" y="195"/>
                      </a:lnTo>
                      <a:lnTo>
                        <a:pt x="0" y="197"/>
                      </a:lnTo>
                      <a:lnTo>
                        <a:pt x="0" y="201"/>
                      </a:lnTo>
                      <a:lnTo>
                        <a:pt x="10" y="202"/>
                      </a:lnTo>
                      <a:lnTo>
                        <a:pt x="11" y="211"/>
                      </a:lnTo>
                      <a:lnTo>
                        <a:pt x="23" y="222"/>
                      </a:lnTo>
                      <a:lnTo>
                        <a:pt x="33" y="215"/>
                      </a:lnTo>
                      <a:lnTo>
                        <a:pt x="43" y="206"/>
                      </a:lnTo>
                      <a:lnTo>
                        <a:pt x="44" y="205"/>
                      </a:lnTo>
                      <a:lnTo>
                        <a:pt x="45" y="206"/>
                      </a:lnTo>
                      <a:lnTo>
                        <a:pt x="45" y="212"/>
                      </a:lnTo>
                      <a:lnTo>
                        <a:pt x="33" y="243"/>
                      </a:lnTo>
                      <a:lnTo>
                        <a:pt x="31" y="254"/>
                      </a:lnTo>
                      <a:lnTo>
                        <a:pt x="31" y="259"/>
                      </a:lnTo>
                      <a:lnTo>
                        <a:pt x="28" y="264"/>
                      </a:lnTo>
                      <a:lnTo>
                        <a:pt x="26" y="275"/>
                      </a:lnTo>
                      <a:lnTo>
                        <a:pt x="26" y="283"/>
                      </a:lnTo>
                      <a:lnTo>
                        <a:pt x="32" y="282"/>
                      </a:lnTo>
                      <a:lnTo>
                        <a:pt x="34" y="286"/>
                      </a:lnTo>
                      <a:lnTo>
                        <a:pt x="33" y="292"/>
                      </a:lnTo>
                      <a:lnTo>
                        <a:pt x="25" y="307"/>
                      </a:lnTo>
                      <a:lnTo>
                        <a:pt x="20" y="331"/>
                      </a:lnTo>
                      <a:lnTo>
                        <a:pt x="20" y="334"/>
                      </a:lnTo>
                      <a:lnTo>
                        <a:pt x="26" y="334"/>
                      </a:lnTo>
                      <a:lnTo>
                        <a:pt x="28" y="330"/>
                      </a:lnTo>
                      <a:lnTo>
                        <a:pt x="32" y="318"/>
                      </a:lnTo>
                      <a:lnTo>
                        <a:pt x="43" y="291"/>
                      </a:lnTo>
                      <a:lnTo>
                        <a:pt x="42" y="277"/>
                      </a:lnTo>
                      <a:lnTo>
                        <a:pt x="39" y="270"/>
                      </a:lnTo>
                      <a:lnTo>
                        <a:pt x="38" y="266"/>
                      </a:lnTo>
                      <a:lnTo>
                        <a:pt x="54" y="248"/>
                      </a:lnTo>
                      <a:lnTo>
                        <a:pt x="54" y="254"/>
                      </a:lnTo>
                      <a:lnTo>
                        <a:pt x="47" y="271"/>
                      </a:lnTo>
                      <a:lnTo>
                        <a:pt x="47" y="282"/>
                      </a:lnTo>
                      <a:lnTo>
                        <a:pt x="49" y="278"/>
                      </a:lnTo>
                      <a:lnTo>
                        <a:pt x="52" y="277"/>
                      </a:lnTo>
                      <a:lnTo>
                        <a:pt x="53" y="273"/>
                      </a:lnTo>
                      <a:lnTo>
                        <a:pt x="55" y="271"/>
                      </a:lnTo>
                      <a:lnTo>
                        <a:pt x="61" y="276"/>
                      </a:lnTo>
                      <a:lnTo>
                        <a:pt x="64" y="275"/>
                      </a:lnTo>
                      <a:lnTo>
                        <a:pt x="64" y="261"/>
                      </a:lnTo>
                      <a:lnTo>
                        <a:pt x="72" y="266"/>
                      </a:lnTo>
                      <a:lnTo>
                        <a:pt x="79" y="272"/>
                      </a:lnTo>
                      <a:lnTo>
                        <a:pt x="74" y="273"/>
                      </a:lnTo>
                      <a:lnTo>
                        <a:pt x="71" y="278"/>
                      </a:lnTo>
                      <a:lnTo>
                        <a:pt x="69" y="283"/>
                      </a:lnTo>
                      <a:lnTo>
                        <a:pt x="68" y="298"/>
                      </a:lnTo>
                      <a:lnTo>
                        <a:pt x="71" y="303"/>
                      </a:lnTo>
                      <a:lnTo>
                        <a:pt x="77" y="308"/>
                      </a:lnTo>
                      <a:lnTo>
                        <a:pt x="79" y="319"/>
                      </a:lnTo>
                      <a:lnTo>
                        <a:pt x="74" y="328"/>
                      </a:lnTo>
                      <a:lnTo>
                        <a:pt x="69" y="341"/>
                      </a:lnTo>
                      <a:lnTo>
                        <a:pt x="61" y="355"/>
                      </a:lnTo>
                      <a:lnTo>
                        <a:pt x="59" y="363"/>
                      </a:lnTo>
                      <a:lnTo>
                        <a:pt x="60" y="372"/>
                      </a:lnTo>
                      <a:lnTo>
                        <a:pt x="54" y="367"/>
                      </a:lnTo>
                      <a:lnTo>
                        <a:pt x="52" y="372"/>
                      </a:lnTo>
                      <a:lnTo>
                        <a:pt x="59" y="395"/>
                      </a:lnTo>
                      <a:lnTo>
                        <a:pt x="64" y="399"/>
                      </a:lnTo>
                      <a:lnTo>
                        <a:pt x="66" y="398"/>
                      </a:lnTo>
                      <a:lnTo>
                        <a:pt x="65" y="384"/>
                      </a:lnTo>
                      <a:lnTo>
                        <a:pt x="66" y="380"/>
                      </a:lnTo>
                      <a:lnTo>
                        <a:pt x="70" y="379"/>
                      </a:lnTo>
                      <a:lnTo>
                        <a:pt x="87" y="391"/>
                      </a:lnTo>
                      <a:lnTo>
                        <a:pt x="92" y="394"/>
                      </a:lnTo>
                      <a:lnTo>
                        <a:pt x="95" y="388"/>
                      </a:lnTo>
                      <a:lnTo>
                        <a:pt x="95" y="380"/>
                      </a:lnTo>
                      <a:lnTo>
                        <a:pt x="119" y="383"/>
                      </a:lnTo>
                      <a:lnTo>
                        <a:pt x="135" y="374"/>
                      </a:lnTo>
                      <a:lnTo>
                        <a:pt x="136" y="372"/>
                      </a:lnTo>
                      <a:lnTo>
                        <a:pt x="144" y="368"/>
                      </a:lnTo>
                      <a:lnTo>
                        <a:pt x="165" y="371"/>
                      </a:lnTo>
                      <a:lnTo>
                        <a:pt x="162" y="373"/>
                      </a:lnTo>
                      <a:lnTo>
                        <a:pt x="158" y="373"/>
                      </a:lnTo>
                      <a:lnTo>
                        <a:pt x="150" y="380"/>
                      </a:lnTo>
                      <a:lnTo>
                        <a:pt x="138" y="406"/>
                      </a:lnTo>
                      <a:lnTo>
                        <a:pt x="135" y="413"/>
                      </a:lnTo>
                      <a:lnTo>
                        <a:pt x="138" y="421"/>
                      </a:lnTo>
                      <a:lnTo>
                        <a:pt x="145" y="431"/>
                      </a:lnTo>
                      <a:lnTo>
                        <a:pt x="149" y="438"/>
                      </a:lnTo>
                      <a:lnTo>
                        <a:pt x="150" y="439"/>
                      </a:lnTo>
                      <a:lnTo>
                        <a:pt x="151" y="437"/>
                      </a:lnTo>
                      <a:lnTo>
                        <a:pt x="158" y="449"/>
                      </a:lnTo>
                      <a:lnTo>
                        <a:pt x="172" y="444"/>
                      </a:lnTo>
                      <a:lnTo>
                        <a:pt x="181" y="437"/>
                      </a:lnTo>
                      <a:lnTo>
                        <a:pt x="184" y="438"/>
                      </a:lnTo>
                      <a:lnTo>
                        <a:pt x="181" y="444"/>
                      </a:lnTo>
                      <a:lnTo>
                        <a:pt x="179" y="461"/>
                      </a:lnTo>
                      <a:lnTo>
                        <a:pt x="174" y="468"/>
                      </a:lnTo>
                      <a:lnTo>
                        <a:pt x="169" y="479"/>
                      </a:lnTo>
                      <a:lnTo>
                        <a:pt x="179" y="481"/>
                      </a:lnTo>
                      <a:lnTo>
                        <a:pt x="174" y="490"/>
                      </a:lnTo>
                      <a:lnTo>
                        <a:pt x="168" y="506"/>
                      </a:lnTo>
                      <a:lnTo>
                        <a:pt x="172" y="509"/>
                      </a:lnTo>
                      <a:lnTo>
                        <a:pt x="177" y="513"/>
                      </a:lnTo>
                      <a:lnTo>
                        <a:pt x="173" y="514"/>
                      </a:lnTo>
                      <a:lnTo>
                        <a:pt x="168" y="523"/>
                      </a:lnTo>
                      <a:lnTo>
                        <a:pt x="128" y="522"/>
                      </a:lnTo>
                      <a:lnTo>
                        <a:pt x="115" y="529"/>
                      </a:lnTo>
                      <a:lnTo>
                        <a:pt x="102" y="540"/>
                      </a:lnTo>
                      <a:lnTo>
                        <a:pt x="79" y="565"/>
                      </a:lnTo>
                      <a:lnTo>
                        <a:pt x="84" y="568"/>
                      </a:lnTo>
                      <a:lnTo>
                        <a:pt x="98" y="558"/>
                      </a:lnTo>
                      <a:lnTo>
                        <a:pt x="109" y="556"/>
                      </a:lnTo>
                      <a:lnTo>
                        <a:pt x="111" y="565"/>
                      </a:lnTo>
                      <a:lnTo>
                        <a:pt x="112" y="585"/>
                      </a:lnTo>
                      <a:lnTo>
                        <a:pt x="113" y="589"/>
                      </a:lnTo>
                      <a:lnTo>
                        <a:pt x="119" y="593"/>
                      </a:lnTo>
                      <a:lnTo>
                        <a:pt x="108" y="615"/>
                      </a:lnTo>
                      <a:lnTo>
                        <a:pt x="79" y="636"/>
                      </a:lnTo>
                      <a:lnTo>
                        <a:pt x="48" y="652"/>
                      </a:lnTo>
                      <a:lnTo>
                        <a:pt x="50" y="654"/>
                      </a:lnTo>
                      <a:lnTo>
                        <a:pt x="52" y="660"/>
                      </a:lnTo>
                      <a:lnTo>
                        <a:pt x="56" y="671"/>
                      </a:lnTo>
                      <a:lnTo>
                        <a:pt x="59" y="674"/>
                      </a:lnTo>
                      <a:lnTo>
                        <a:pt x="65" y="675"/>
                      </a:lnTo>
                      <a:lnTo>
                        <a:pt x="72" y="671"/>
                      </a:lnTo>
                      <a:lnTo>
                        <a:pt x="82" y="663"/>
                      </a:lnTo>
                      <a:lnTo>
                        <a:pt x="91" y="659"/>
                      </a:lnTo>
                      <a:lnTo>
                        <a:pt x="95" y="660"/>
                      </a:lnTo>
                      <a:lnTo>
                        <a:pt x="97" y="674"/>
                      </a:lnTo>
                      <a:lnTo>
                        <a:pt x="101" y="678"/>
                      </a:lnTo>
                      <a:lnTo>
                        <a:pt x="113" y="678"/>
                      </a:lnTo>
                      <a:lnTo>
                        <a:pt x="120" y="671"/>
                      </a:lnTo>
                      <a:lnTo>
                        <a:pt x="123" y="670"/>
                      </a:lnTo>
                      <a:lnTo>
                        <a:pt x="127" y="673"/>
                      </a:lnTo>
                      <a:lnTo>
                        <a:pt x="141" y="692"/>
                      </a:lnTo>
                      <a:lnTo>
                        <a:pt x="147" y="694"/>
                      </a:lnTo>
                      <a:lnTo>
                        <a:pt x="156" y="694"/>
                      </a:lnTo>
                      <a:lnTo>
                        <a:pt x="162" y="689"/>
                      </a:lnTo>
                      <a:lnTo>
                        <a:pt x="166" y="682"/>
                      </a:lnTo>
                      <a:lnTo>
                        <a:pt x="179" y="675"/>
                      </a:lnTo>
                      <a:lnTo>
                        <a:pt x="194" y="663"/>
                      </a:lnTo>
                      <a:lnTo>
                        <a:pt x="195" y="670"/>
                      </a:lnTo>
                      <a:lnTo>
                        <a:pt x="190" y="678"/>
                      </a:lnTo>
                      <a:lnTo>
                        <a:pt x="174" y="697"/>
                      </a:lnTo>
                      <a:lnTo>
                        <a:pt x="172" y="705"/>
                      </a:lnTo>
                      <a:lnTo>
                        <a:pt x="168" y="708"/>
                      </a:lnTo>
                      <a:lnTo>
                        <a:pt x="156" y="711"/>
                      </a:lnTo>
                      <a:lnTo>
                        <a:pt x="124" y="711"/>
                      </a:lnTo>
                      <a:lnTo>
                        <a:pt x="109" y="713"/>
                      </a:lnTo>
                      <a:lnTo>
                        <a:pt x="104" y="724"/>
                      </a:lnTo>
                      <a:lnTo>
                        <a:pt x="95" y="730"/>
                      </a:lnTo>
                      <a:lnTo>
                        <a:pt x="88" y="745"/>
                      </a:lnTo>
                      <a:lnTo>
                        <a:pt x="47" y="791"/>
                      </a:lnTo>
                      <a:lnTo>
                        <a:pt x="31" y="800"/>
                      </a:lnTo>
                      <a:lnTo>
                        <a:pt x="28" y="809"/>
                      </a:lnTo>
                      <a:lnTo>
                        <a:pt x="28" y="813"/>
                      </a:lnTo>
                      <a:lnTo>
                        <a:pt x="31" y="807"/>
                      </a:lnTo>
                      <a:lnTo>
                        <a:pt x="34" y="804"/>
                      </a:lnTo>
                      <a:lnTo>
                        <a:pt x="45" y="810"/>
                      </a:lnTo>
                      <a:lnTo>
                        <a:pt x="50" y="809"/>
                      </a:lnTo>
                      <a:lnTo>
                        <a:pt x="54" y="814"/>
                      </a:lnTo>
                      <a:lnTo>
                        <a:pt x="58" y="809"/>
                      </a:lnTo>
                      <a:lnTo>
                        <a:pt x="60" y="800"/>
                      </a:lnTo>
                      <a:lnTo>
                        <a:pt x="71" y="796"/>
                      </a:lnTo>
                      <a:lnTo>
                        <a:pt x="77" y="784"/>
                      </a:lnTo>
                      <a:lnTo>
                        <a:pt x="107" y="783"/>
                      </a:lnTo>
                      <a:lnTo>
                        <a:pt x="127" y="791"/>
                      </a:lnTo>
                      <a:lnTo>
                        <a:pt x="134" y="791"/>
                      </a:lnTo>
                      <a:lnTo>
                        <a:pt x="141" y="782"/>
                      </a:lnTo>
                      <a:lnTo>
                        <a:pt x="145" y="760"/>
                      </a:lnTo>
                      <a:lnTo>
                        <a:pt x="149" y="759"/>
                      </a:lnTo>
                      <a:lnTo>
                        <a:pt x="156" y="759"/>
                      </a:lnTo>
                      <a:lnTo>
                        <a:pt x="166" y="754"/>
                      </a:lnTo>
                      <a:lnTo>
                        <a:pt x="182" y="750"/>
                      </a:lnTo>
                      <a:lnTo>
                        <a:pt x="199" y="767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289" name="Freeform 194"/>
                <p:cNvSpPr>
                  <a:spLocks noChangeAspect="1"/>
                </p:cNvSpPr>
                <p:nvPr/>
              </p:nvSpPr>
              <p:spPr bwMode="gray">
                <a:xfrm>
                  <a:off x="2428" y="1759"/>
                  <a:ext cx="28" cy="25"/>
                </a:xfrm>
                <a:custGeom>
                  <a:avLst/>
                  <a:gdLst/>
                  <a:ahLst/>
                  <a:cxnLst>
                    <a:cxn ang="0">
                      <a:pos x="28" y="36"/>
                    </a:cxn>
                    <a:cxn ang="0">
                      <a:pos x="27" y="48"/>
                    </a:cxn>
                    <a:cxn ang="0">
                      <a:pos x="21" y="58"/>
                    </a:cxn>
                    <a:cxn ang="0">
                      <a:pos x="11" y="59"/>
                    </a:cxn>
                    <a:cxn ang="0">
                      <a:pos x="11" y="72"/>
                    </a:cxn>
                    <a:cxn ang="0">
                      <a:pos x="0" y="80"/>
                    </a:cxn>
                    <a:cxn ang="0">
                      <a:pos x="16" y="91"/>
                    </a:cxn>
                    <a:cxn ang="0">
                      <a:pos x="23" y="110"/>
                    </a:cxn>
                    <a:cxn ang="0">
                      <a:pos x="34" y="115"/>
                    </a:cxn>
                    <a:cxn ang="0">
                      <a:pos x="47" y="104"/>
                    </a:cxn>
                    <a:cxn ang="0">
                      <a:pos x="53" y="93"/>
                    </a:cxn>
                    <a:cxn ang="0">
                      <a:pos x="82" y="85"/>
                    </a:cxn>
                    <a:cxn ang="0">
                      <a:pos x="97" y="99"/>
                    </a:cxn>
                    <a:cxn ang="0">
                      <a:pos x="98" y="106"/>
                    </a:cxn>
                    <a:cxn ang="0">
                      <a:pos x="98" y="121"/>
                    </a:cxn>
                    <a:cxn ang="0">
                      <a:pos x="101" y="126"/>
                    </a:cxn>
                    <a:cxn ang="0">
                      <a:pos x="103" y="126"/>
                    </a:cxn>
                    <a:cxn ang="0">
                      <a:pos x="117" y="117"/>
                    </a:cxn>
                    <a:cxn ang="0">
                      <a:pos x="119" y="107"/>
                    </a:cxn>
                    <a:cxn ang="0">
                      <a:pos x="132" y="105"/>
                    </a:cxn>
                    <a:cxn ang="0">
                      <a:pos x="138" y="97"/>
                    </a:cxn>
                    <a:cxn ang="0">
                      <a:pos x="132" y="85"/>
                    </a:cxn>
                    <a:cxn ang="0">
                      <a:pos x="130" y="78"/>
                    </a:cxn>
                    <a:cxn ang="0">
                      <a:pos x="138" y="90"/>
                    </a:cxn>
                    <a:cxn ang="0">
                      <a:pos x="140" y="79"/>
                    </a:cxn>
                    <a:cxn ang="0">
                      <a:pos x="135" y="68"/>
                    </a:cxn>
                    <a:cxn ang="0">
                      <a:pos x="130" y="66"/>
                    </a:cxn>
                    <a:cxn ang="0">
                      <a:pos x="116" y="68"/>
                    </a:cxn>
                    <a:cxn ang="0">
                      <a:pos x="122" y="57"/>
                    </a:cxn>
                    <a:cxn ang="0">
                      <a:pos x="120" y="39"/>
                    </a:cxn>
                    <a:cxn ang="0">
                      <a:pos x="112" y="27"/>
                    </a:cxn>
                    <a:cxn ang="0">
                      <a:pos x="106" y="16"/>
                    </a:cxn>
                    <a:cxn ang="0">
                      <a:pos x="89" y="10"/>
                    </a:cxn>
                    <a:cxn ang="0">
                      <a:pos x="64" y="18"/>
                    </a:cxn>
                    <a:cxn ang="0">
                      <a:pos x="58" y="24"/>
                    </a:cxn>
                    <a:cxn ang="0">
                      <a:pos x="50" y="27"/>
                    </a:cxn>
                    <a:cxn ang="0">
                      <a:pos x="48" y="24"/>
                    </a:cxn>
                    <a:cxn ang="0">
                      <a:pos x="59" y="10"/>
                    </a:cxn>
                    <a:cxn ang="0">
                      <a:pos x="57" y="7"/>
                    </a:cxn>
                    <a:cxn ang="0">
                      <a:pos x="48" y="2"/>
                    </a:cxn>
                    <a:cxn ang="0">
                      <a:pos x="39" y="0"/>
                    </a:cxn>
                    <a:cxn ang="0">
                      <a:pos x="38" y="5"/>
                    </a:cxn>
                    <a:cxn ang="0">
                      <a:pos x="36" y="8"/>
                    </a:cxn>
                    <a:cxn ang="0">
                      <a:pos x="33" y="14"/>
                    </a:cxn>
                    <a:cxn ang="0">
                      <a:pos x="34" y="20"/>
                    </a:cxn>
                    <a:cxn ang="0">
                      <a:pos x="34" y="27"/>
                    </a:cxn>
                    <a:cxn ang="0">
                      <a:pos x="33" y="34"/>
                    </a:cxn>
                    <a:cxn ang="0">
                      <a:pos x="28" y="36"/>
                    </a:cxn>
                  </a:cxnLst>
                  <a:rect l="0" t="0" r="r" b="b"/>
                  <a:pathLst>
                    <a:path w="140" h="126">
                      <a:moveTo>
                        <a:pt x="28" y="36"/>
                      </a:moveTo>
                      <a:lnTo>
                        <a:pt x="27" y="48"/>
                      </a:lnTo>
                      <a:lnTo>
                        <a:pt x="21" y="58"/>
                      </a:lnTo>
                      <a:lnTo>
                        <a:pt x="11" y="59"/>
                      </a:lnTo>
                      <a:lnTo>
                        <a:pt x="11" y="72"/>
                      </a:lnTo>
                      <a:lnTo>
                        <a:pt x="0" y="80"/>
                      </a:lnTo>
                      <a:lnTo>
                        <a:pt x="16" y="91"/>
                      </a:lnTo>
                      <a:lnTo>
                        <a:pt x="23" y="110"/>
                      </a:lnTo>
                      <a:lnTo>
                        <a:pt x="34" y="115"/>
                      </a:lnTo>
                      <a:lnTo>
                        <a:pt x="47" y="104"/>
                      </a:lnTo>
                      <a:lnTo>
                        <a:pt x="53" y="93"/>
                      </a:lnTo>
                      <a:lnTo>
                        <a:pt x="82" y="85"/>
                      </a:lnTo>
                      <a:lnTo>
                        <a:pt x="97" y="99"/>
                      </a:lnTo>
                      <a:lnTo>
                        <a:pt x="98" y="106"/>
                      </a:lnTo>
                      <a:lnTo>
                        <a:pt x="98" y="121"/>
                      </a:lnTo>
                      <a:lnTo>
                        <a:pt x="101" y="126"/>
                      </a:lnTo>
                      <a:lnTo>
                        <a:pt x="103" y="126"/>
                      </a:lnTo>
                      <a:lnTo>
                        <a:pt x="117" y="117"/>
                      </a:lnTo>
                      <a:lnTo>
                        <a:pt x="119" y="107"/>
                      </a:lnTo>
                      <a:lnTo>
                        <a:pt x="132" y="105"/>
                      </a:lnTo>
                      <a:lnTo>
                        <a:pt x="138" y="97"/>
                      </a:lnTo>
                      <a:lnTo>
                        <a:pt x="132" y="85"/>
                      </a:lnTo>
                      <a:lnTo>
                        <a:pt x="130" y="78"/>
                      </a:lnTo>
                      <a:lnTo>
                        <a:pt x="138" y="90"/>
                      </a:lnTo>
                      <a:lnTo>
                        <a:pt x="140" y="79"/>
                      </a:lnTo>
                      <a:lnTo>
                        <a:pt x="135" y="68"/>
                      </a:lnTo>
                      <a:lnTo>
                        <a:pt x="130" y="66"/>
                      </a:lnTo>
                      <a:lnTo>
                        <a:pt x="116" y="68"/>
                      </a:lnTo>
                      <a:lnTo>
                        <a:pt x="122" y="57"/>
                      </a:lnTo>
                      <a:lnTo>
                        <a:pt x="120" y="39"/>
                      </a:lnTo>
                      <a:lnTo>
                        <a:pt x="112" y="27"/>
                      </a:lnTo>
                      <a:lnTo>
                        <a:pt x="106" y="16"/>
                      </a:lnTo>
                      <a:lnTo>
                        <a:pt x="89" y="10"/>
                      </a:lnTo>
                      <a:lnTo>
                        <a:pt x="64" y="18"/>
                      </a:lnTo>
                      <a:lnTo>
                        <a:pt x="58" y="24"/>
                      </a:lnTo>
                      <a:lnTo>
                        <a:pt x="50" y="27"/>
                      </a:lnTo>
                      <a:lnTo>
                        <a:pt x="48" y="24"/>
                      </a:lnTo>
                      <a:lnTo>
                        <a:pt x="59" y="10"/>
                      </a:lnTo>
                      <a:lnTo>
                        <a:pt x="57" y="7"/>
                      </a:lnTo>
                      <a:lnTo>
                        <a:pt x="48" y="2"/>
                      </a:lnTo>
                      <a:lnTo>
                        <a:pt x="39" y="0"/>
                      </a:lnTo>
                      <a:lnTo>
                        <a:pt x="38" y="5"/>
                      </a:lnTo>
                      <a:lnTo>
                        <a:pt x="36" y="8"/>
                      </a:lnTo>
                      <a:lnTo>
                        <a:pt x="33" y="14"/>
                      </a:lnTo>
                      <a:lnTo>
                        <a:pt x="34" y="20"/>
                      </a:lnTo>
                      <a:lnTo>
                        <a:pt x="34" y="27"/>
                      </a:lnTo>
                      <a:lnTo>
                        <a:pt x="33" y="34"/>
                      </a:lnTo>
                      <a:lnTo>
                        <a:pt x="28" y="36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</p:grpSp>
          <p:sp>
            <p:nvSpPr>
              <p:cNvPr id="259" name="Freeform 195"/>
              <p:cNvSpPr>
                <a:spLocks noChangeAspect="1"/>
              </p:cNvSpPr>
              <p:nvPr/>
            </p:nvSpPr>
            <p:spPr bwMode="gray">
              <a:xfrm>
                <a:off x="4580731" y="2540347"/>
                <a:ext cx="74613" cy="109538"/>
              </a:xfrm>
              <a:custGeom>
                <a:avLst/>
                <a:gdLst/>
                <a:ahLst/>
                <a:cxnLst>
                  <a:cxn ang="0">
                    <a:pos x="223" y="97"/>
                  </a:cxn>
                  <a:cxn ang="0">
                    <a:pos x="178" y="84"/>
                  </a:cxn>
                  <a:cxn ang="0">
                    <a:pos x="148" y="100"/>
                  </a:cxn>
                  <a:cxn ang="0">
                    <a:pos x="136" y="63"/>
                  </a:cxn>
                  <a:cxn ang="0">
                    <a:pos x="152" y="39"/>
                  </a:cxn>
                  <a:cxn ang="0">
                    <a:pos x="152" y="2"/>
                  </a:cxn>
                  <a:cxn ang="0">
                    <a:pos x="135" y="6"/>
                  </a:cxn>
                  <a:cxn ang="0">
                    <a:pos x="113" y="18"/>
                  </a:cxn>
                  <a:cxn ang="0">
                    <a:pos x="108" y="34"/>
                  </a:cxn>
                  <a:cxn ang="0">
                    <a:pos x="88" y="53"/>
                  </a:cxn>
                  <a:cxn ang="0">
                    <a:pos x="104" y="60"/>
                  </a:cxn>
                  <a:cxn ang="0">
                    <a:pos x="120" y="63"/>
                  </a:cxn>
                  <a:cxn ang="0">
                    <a:pos x="99" y="87"/>
                  </a:cxn>
                  <a:cxn ang="0">
                    <a:pos x="65" y="97"/>
                  </a:cxn>
                  <a:cxn ang="0">
                    <a:pos x="31" y="96"/>
                  </a:cxn>
                  <a:cxn ang="0">
                    <a:pos x="23" y="118"/>
                  </a:cxn>
                  <a:cxn ang="0">
                    <a:pos x="43" y="130"/>
                  </a:cxn>
                  <a:cxn ang="0">
                    <a:pos x="24" y="154"/>
                  </a:cxn>
                  <a:cxn ang="0">
                    <a:pos x="23" y="173"/>
                  </a:cxn>
                  <a:cxn ang="0">
                    <a:pos x="40" y="179"/>
                  </a:cxn>
                  <a:cxn ang="0">
                    <a:pos x="78" y="192"/>
                  </a:cxn>
                  <a:cxn ang="0">
                    <a:pos x="54" y="209"/>
                  </a:cxn>
                  <a:cxn ang="0">
                    <a:pos x="32" y="248"/>
                  </a:cxn>
                  <a:cxn ang="0">
                    <a:pos x="81" y="238"/>
                  </a:cxn>
                  <a:cxn ang="0">
                    <a:pos x="56" y="249"/>
                  </a:cxn>
                  <a:cxn ang="0">
                    <a:pos x="29" y="274"/>
                  </a:cxn>
                  <a:cxn ang="0">
                    <a:pos x="15" y="279"/>
                  </a:cxn>
                  <a:cxn ang="0">
                    <a:pos x="0" y="291"/>
                  </a:cxn>
                  <a:cxn ang="0">
                    <a:pos x="13" y="299"/>
                  </a:cxn>
                  <a:cxn ang="0">
                    <a:pos x="11" y="314"/>
                  </a:cxn>
                  <a:cxn ang="0">
                    <a:pos x="38" y="312"/>
                  </a:cxn>
                  <a:cxn ang="0">
                    <a:pos x="16" y="334"/>
                  </a:cxn>
                  <a:cxn ang="0">
                    <a:pos x="48" y="328"/>
                  </a:cxn>
                  <a:cxn ang="0">
                    <a:pos x="33" y="338"/>
                  </a:cxn>
                  <a:cxn ang="0">
                    <a:pos x="44" y="340"/>
                  </a:cxn>
                  <a:cxn ang="0">
                    <a:pos x="60" y="343"/>
                  </a:cxn>
                  <a:cxn ang="0">
                    <a:pos x="102" y="329"/>
                  </a:cxn>
                  <a:cxn ang="0">
                    <a:pos x="109" y="308"/>
                  </a:cxn>
                  <a:cxn ang="0">
                    <a:pos x="119" y="317"/>
                  </a:cxn>
                  <a:cxn ang="0">
                    <a:pos x="145" y="306"/>
                  </a:cxn>
                  <a:cxn ang="0">
                    <a:pos x="153" y="291"/>
                  </a:cxn>
                  <a:cxn ang="0">
                    <a:pos x="201" y="281"/>
                  </a:cxn>
                  <a:cxn ang="0">
                    <a:pos x="218" y="278"/>
                  </a:cxn>
                  <a:cxn ang="0">
                    <a:pos x="225" y="236"/>
                  </a:cxn>
                  <a:cxn ang="0">
                    <a:pos x="231" y="197"/>
                  </a:cxn>
                  <a:cxn ang="0">
                    <a:pos x="233" y="160"/>
                  </a:cxn>
                  <a:cxn ang="0">
                    <a:pos x="226" y="117"/>
                  </a:cxn>
                </a:cxnLst>
                <a:rect l="0" t="0" r="r" b="b"/>
                <a:pathLst>
                  <a:path w="233" h="345">
                    <a:moveTo>
                      <a:pt x="226" y="117"/>
                    </a:moveTo>
                    <a:lnTo>
                      <a:pt x="223" y="112"/>
                    </a:lnTo>
                    <a:lnTo>
                      <a:pt x="223" y="97"/>
                    </a:lnTo>
                    <a:lnTo>
                      <a:pt x="222" y="90"/>
                    </a:lnTo>
                    <a:lnTo>
                      <a:pt x="207" y="76"/>
                    </a:lnTo>
                    <a:lnTo>
                      <a:pt x="178" y="84"/>
                    </a:lnTo>
                    <a:lnTo>
                      <a:pt x="172" y="95"/>
                    </a:lnTo>
                    <a:lnTo>
                      <a:pt x="159" y="106"/>
                    </a:lnTo>
                    <a:lnTo>
                      <a:pt x="148" y="100"/>
                    </a:lnTo>
                    <a:lnTo>
                      <a:pt x="141" y="82"/>
                    </a:lnTo>
                    <a:lnTo>
                      <a:pt x="125" y="71"/>
                    </a:lnTo>
                    <a:lnTo>
                      <a:pt x="136" y="63"/>
                    </a:lnTo>
                    <a:lnTo>
                      <a:pt x="136" y="50"/>
                    </a:lnTo>
                    <a:lnTo>
                      <a:pt x="146" y="49"/>
                    </a:lnTo>
                    <a:lnTo>
                      <a:pt x="152" y="39"/>
                    </a:lnTo>
                    <a:lnTo>
                      <a:pt x="153" y="27"/>
                    </a:lnTo>
                    <a:lnTo>
                      <a:pt x="155" y="22"/>
                    </a:lnTo>
                    <a:lnTo>
                      <a:pt x="152" y="2"/>
                    </a:lnTo>
                    <a:lnTo>
                      <a:pt x="151" y="0"/>
                    </a:lnTo>
                    <a:lnTo>
                      <a:pt x="145" y="1"/>
                    </a:lnTo>
                    <a:lnTo>
                      <a:pt x="135" y="6"/>
                    </a:lnTo>
                    <a:lnTo>
                      <a:pt x="131" y="4"/>
                    </a:lnTo>
                    <a:lnTo>
                      <a:pt x="121" y="11"/>
                    </a:lnTo>
                    <a:lnTo>
                      <a:pt x="113" y="18"/>
                    </a:lnTo>
                    <a:lnTo>
                      <a:pt x="108" y="20"/>
                    </a:lnTo>
                    <a:lnTo>
                      <a:pt x="105" y="30"/>
                    </a:lnTo>
                    <a:lnTo>
                      <a:pt x="108" y="34"/>
                    </a:lnTo>
                    <a:lnTo>
                      <a:pt x="107" y="37"/>
                    </a:lnTo>
                    <a:lnTo>
                      <a:pt x="99" y="45"/>
                    </a:lnTo>
                    <a:lnTo>
                      <a:pt x="88" y="53"/>
                    </a:lnTo>
                    <a:lnTo>
                      <a:pt x="91" y="59"/>
                    </a:lnTo>
                    <a:lnTo>
                      <a:pt x="99" y="59"/>
                    </a:lnTo>
                    <a:lnTo>
                      <a:pt x="104" y="60"/>
                    </a:lnTo>
                    <a:lnTo>
                      <a:pt x="110" y="59"/>
                    </a:lnTo>
                    <a:lnTo>
                      <a:pt x="119" y="59"/>
                    </a:lnTo>
                    <a:lnTo>
                      <a:pt x="120" y="63"/>
                    </a:lnTo>
                    <a:lnTo>
                      <a:pt x="117" y="71"/>
                    </a:lnTo>
                    <a:lnTo>
                      <a:pt x="98" y="84"/>
                    </a:lnTo>
                    <a:lnTo>
                      <a:pt x="99" y="87"/>
                    </a:lnTo>
                    <a:lnTo>
                      <a:pt x="98" y="95"/>
                    </a:lnTo>
                    <a:lnTo>
                      <a:pt x="83" y="93"/>
                    </a:lnTo>
                    <a:lnTo>
                      <a:pt x="65" y="97"/>
                    </a:lnTo>
                    <a:lnTo>
                      <a:pt x="61" y="90"/>
                    </a:lnTo>
                    <a:lnTo>
                      <a:pt x="37" y="87"/>
                    </a:lnTo>
                    <a:lnTo>
                      <a:pt x="31" y="96"/>
                    </a:lnTo>
                    <a:lnTo>
                      <a:pt x="26" y="104"/>
                    </a:lnTo>
                    <a:lnTo>
                      <a:pt x="29" y="120"/>
                    </a:lnTo>
                    <a:lnTo>
                      <a:pt x="23" y="118"/>
                    </a:lnTo>
                    <a:lnTo>
                      <a:pt x="15" y="119"/>
                    </a:lnTo>
                    <a:lnTo>
                      <a:pt x="21" y="128"/>
                    </a:lnTo>
                    <a:lnTo>
                      <a:pt x="43" y="130"/>
                    </a:lnTo>
                    <a:lnTo>
                      <a:pt x="44" y="136"/>
                    </a:lnTo>
                    <a:lnTo>
                      <a:pt x="28" y="146"/>
                    </a:lnTo>
                    <a:lnTo>
                      <a:pt x="24" y="154"/>
                    </a:lnTo>
                    <a:lnTo>
                      <a:pt x="17" y="158"/>
                    </a:lnTo>
                    <a:lnTo>
                      <a:pt x="17" y="166"/>
                    </a:lnTo>
                    <a:lnTo>
                      <a:pt x="23" y="173"/>
                    </a:lnTo>
                    <a:lnTo>
                      <a:pt x="28" y="174"/>
                    </a:lnTo>
                    <a:lnTo>
                      <a:pt x="28" y="179"/>
                    </a:lnTo>
                    <a:lnTo>
                      <a:pt x="40" y="179"/>
                    </a:lnTo>
                    <a:lnTo>
                      <a:pt x="43" y="186"/>
                    </a:lnTo>
                    <a:lnTo>
                      <a:pt x="75" y="187"/>
                    </a:lnTo>
                    <a:lnTo>
                      <a:pt x="78" y="192"/>
                    </a:lnTo>
                    <a:lnTo>
                      <a:pt x="74" y="197"/>
                    </a:lnTo>
                    <a:lnTo>
                      <a:pt x="61" y="201"/>
                    </a:lnTo>
                    <a:lnTo>
                      <a:pt x="54" y="209"/>
                    </a:lnTo>
                    <a:lnTo>
                      <a:pt x="53" y="224"/>
                    </a:lnTo>
                    <a:lnTo>
                      <a:pt x="48" y="233"/>
                    </a:lnTo>
                    <a:lnTo>
                      <a:pt x="32" y="248"/>
                    </a:lnTo>
                    <a:lnTo>
                      <a:pt x="65" y="243"/>
                    </a:lnTo>
                    <a:lnTo>
                      <a:pt x="81" y="227"/>
                    </a:lnTo>
                    <a:lnTo>
                      <a:pt x="81" y="238"/>
                    </a:lnTo>
                    <a:lnTo>
                      <a:pt x="89" y="240"/>
                    </a:lnTo>
                    <a:lnTo>
                      <a:pt x="91" y="241"/>
                    </a:lnTo>
                    <a:lnTo>
                      <a:pt x="56" y="249"/>
                    </a:lnTo>
                    <a:lnTo>
                      <a:pt x="42" y="251"/>
                    </a:lnTo>
                    <a:lnTo>
                      <a:pt x="31" y="268"/>
                    </a:lnTo>
                    <a:lnTo>
                      <a:pt x="29" y="274"/>
                    </a:lnTo>
                    <a:lnTo>
                      <a:pt x="27" y="278"/>
                    </a:lnTo>
                    <a:lnTo>
                      <a:pt x="21" y="276"/>
                    </a:lnTo>
                    <a:lnTo>
                      <a:pt x="15" y="279"/>
                    </a:lnTo>
                    <a:lnTo>
                      <a:pt x="8" y="278"/>
                    </a:lnTo>
                    <a:lnTo>
                      <a:pt x="2" y="283"/>
                    </a:lnTo>
                    <a:lnTo>
                      <a:pt x="0" y="291"/>
                    </a:lnTo>
                    <a:lnTo>
                      <a:pt x="24" y="289"/>
                    </a:lnTo>
                    <a:lnTo>
                      <a:pt x="26" y="294"/>
                    </a:lnTo>
                    <a:lnTo>
                      <a:pt x="13" y="299"/>
                    </a:lnTo>
                    <a:lnTo>
                      <a:pt x="5" y="308"/>
                    </a:lnTo>
                    <a:lnTo>
                      <a:pt x="3" y="314"/>
                    </a:lnTo>
                    <a:lnTo>
                      <a:pt x="11" y="314"/>
                    </a:lnTo>
                    <a:lnTo>
                      <a:pt x="13" y="319"/>
                    </a:lnTo>
                    <a:lnTo>
                      <a:pt x="16" y="319"/>
                    </a:lnTo>
                    <a:lnTo>
                      <a:pt x="38" y="312"/>
                    </a:lnTo>
                    <a:lnTo>
                      <a:pt x="38" y="318"/>
                    </a:lnTo>
                    <a:lnTo>
                      <a:pt x="29" y="323"/>
                    </a:lnTo>
                    <a:lnTo>
                      <a:pt x="16" y="334"/>
                    </a:lnTo>
                    <a:lnTo>
                      <a:pt x="19" y="334"/>
                    </a:lnTo>
                    <a:lnTo>
                      <a:pt x="45" y="326"/>
                    </a:lnTo>
                    <a:lnTo>
                      <a:pt x="48" y="328"/>
                    </a:lnTo>
                    <a:lnTo>
                      <a:pt x="45" y="334"/>
                    </a:lnTo>
                    <a:lnTo>
                      <a:pt x="39" y="334"/>
                    </a:lnTo>
                    <a:lnTo>
                      <a:pt x="33" y="338"/>
                    </a:lnTo>
                    <a:lnTo>
                      <a:pt x="34" y="340"/>
                    </a:lnTo>
                    <a:lnTo>
                      <a:pt x="34" y="345"/>
                    </a:lnTo>
                    <a:lnTo>
                      <a:pt x="44" y="340"/>
                    </a:lnTo>
                    <a:lnTo>
                      <a:pt x="51" y="339"/>
                    </a:lnTo>
                    <a:lnTo>
                      <a:pt x="55" y="341"/>
                    </a:lnTo>
                    <a:lnTo>
                      <a:pt x="60" y="343"/>
                    </a:lnTo>
                    <a:lnTo>
                      <a:pt x="67" y="338"/>
                    </a:lnTo>
                    <a:lnTo>
                      <a:pt x="74" y="338"/>
                    </a:lnTo>
                    <a:lnTo>
                      <a:pt x="102" y="329"/>
                    </a:lnTo>
                    <a:lnTo>
                      <a:pt x="109" y="323"/>
                    </a:lnTo>
                    <a:lnTo>
                      <a:pt x="110" y="316"/>
                    </a:lnTo>
                    <a:lnTo>
                      <a:pt x="109" y="308"/>
                    </a:lnTo>
                    <a:lnTo>
                      <a:pt x="113" y="310"/>
                    </a:lnTo>
                    <a:lnTo>
                      <a:pt x="115" y="316"/>
                    </a:lnTo>
                    <a:lnTo>
                      <a:pt x="119" y="317"/>
                    </a:lnTo>
                    <a:lnTo>
                      <a:pt x="131" y="311"/>
                    </a:lnTo>
                    <a:lnTo>
                      <a:pt x="135" y="305"/>
                    </a:lnTo>
                    <a:lnTo>
                      <a:pt x="145" y="306"/>
                    </a:lnTo>
                    <a:lnTo>
                      <a:pt x="148" y="301"/>
                    </a:lnTo>
                    <a:lnTo>
                      <a:pt x="151" y="295"/>
                    </a:lnTo>
                    <a:lnTo>
                      <a:pt x="153" y="291"/>
                    </a:lnTo>
                    <a:lnTo>
                      <a:pt x="177" y="286"/>
                    </a:lnTo>
                    <a:lnTo>
                      <a:pt x="189" y="281"/>
                    </a:lnTo>
                    <a:lnTo>
                      <a:pt x="201" y="281"/>
                    </a:lnTo>
                    <a:lnTo>
                      <a:pt x="209" y="285"/>
                    </a:lnTo>
                    <a:lnTo>
                      <a:pt x="216" y="285"/>
                    </a:lnTo>
                    <a:lnTo>
                      <a:pt x="218" y="278"/>
                    </a:lnTo>
                    <a:lnTo>
                      <a:pt x="215" y="269"/>
                    </a:lnTo>
                    <a:lnTo>
                      <a:pt x="222" y="251"/>
                    </a:lnTo>
                    <a:lnTo>
                      <a:pt x="225" y="236"/>
                    </a:lnTo>
                    <a:lnTo>
                      <a:pt x="231" y="225"/>
                    </a:lnTo>
                    <a:lnTo>
                      <a:pt x="233" y="216"/>
                    </a:lnTo>
                    <a:lnTo>
                      <a:pt x="231" y="197"/>
                    </a:lnTo>
                    <a:lnTo>
                      <a:pt x="227" y="178"/>
                    </a:lnTo>
                    <a:lnTo>
                      <a:pt x="231" y="176"/>
                    </a:lnTo>
                    <a:lnTo>
                      <a:pt x="233" y="160"/>
                    </a:lnTo>
                    <a:lnTo>
                      <a:pt x="220" y="128"/>
                    </a:lnTo>
                    <a:lnTo>
                      <a:pt x="220" y="119"/>
                    </a:lnTo>
                    <a:lnTo>
                      <a:pt x="226" y="117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260" name="Freeform 196"/>
              <p:cNvSpPr>
                <a:spLocks noChangeAspect="1"/>
              </p:cNvSpPr>
              <p:nvPr/>
            </p:nvSpPr>
            <p:spPr bwMode="gray">
              <a:xfrm>
                <a:off x="5144294" y="2622897"/>
                <a:ext cx="315913" cy="209550"/>
              </a:xfrm>
              <a:custGeom>
                <a:avLst/>
                <a:gdLst/>
                <a:ahLst/>
                <a:cxnLst>
                  <a:cxn ang="0">
                    <a:pos x="148" y="384"/>
                  </a:cxn>
                  <a:cxn ang="0">
                    <a:pos x="40" y="377"/>
                  </a:cxn>
                  <a:cxn ang="0">
                    <a:pos x="19" y="282"/>
                  </a:cxn>
                  <a:cxn ang="0">
                    <a:pos x="85" y="184"/>
                  </a:cxn>
                  <a:cxn ang="0">
                    <a:pos x="84" y="95"/>
                  </a:cxn>
                  <a:cxn ang="0">
                    <a:pos x="121" y="51"/>
                  </a:cxn>
                  <a:cxn ang="0">
                    <a:pos x="219" y="44"/>
                  </a:cxn>
                  <a:cxn ang="0">
                    <a:pos x="275" y="67"/>
                  </a:cxn>
                  <a:cxn ang="0">
                    <a:pos x="328" y="77"/>
                  </a:cxn>
                  <a:cxn ang="0">
                    <a:pos x="386" y="70"/>
                  </a:cxn>
                  <a:cxn ang="0">
                    <a:pos x="449" y="86"/>
                  </a:cxn>
                  <a:cxn ang="0">
                    <a:pos x="473" y="52"/>
                  </a:cxn>
                  <a:cxn ang="0">
                    <a:pos x="537" y="18"/>
                  </a:cxn>
                  <a:cxn ang="0">
                    <a:pos x="589" y="6"/>
                  </a:cxn>
                  <a:cxn ang="0">
                    <a:pos x="662" y="25"/>
                  </a:cxn>
                  <a:cxn ang="0">
                    <a:pos x="667" y="72"/>
                  </a:cxn>
                  <a:cxn ang="0">
                    <a:pos x="720" y="105"/>
                  </a:cxn>
                  <a:cxn ang="0">
                    <a:pos x="759" y="165"/>
                  </a:cxn>
                  <a:cxn ang="0">
                    <a:pos x="842" y="163"/>
                  </a:cxn>
                  <a:cxn ang="0">
                    <a:pos x="896" y="199"/>
                  </a:cxn>
                  <a:cxn ang="0">
                    <a:pos x="958" y="223"/>
                  </a:cxn>
                  <a:cxn ang="0">
                    <a:pos x="987" y="282"/>
                  </a:cxn>
                  <a:cxn ang="0">
                    <a:pos x="968" y="320"/>
                  </a:cxn>
                  <a:cxn ang="0">
                    <a:pos x="963" y="389"/>
                  </a:cxn>
                  <a:cxn ang="0">
                    <a:pos x="888" y="419"/>
                  </a:cxn>
                  <a:cxn ang="0">
                    <a:pos x="817" y="465"/>
                  </a:cxn>
                  <a:cxn ang="0">
                    <a:pos x="757" y="485"/>
                  </a:cxn>
                  <a:cxn ang="0">
                    <a:pos x="725" y="517"/>
                  </a:cxn>
                  <a:cxn ang="0">
                    <a:pos x="709" y="545"/>
                  </a:cxn>
                  <a:cxn ang="0">
                    <a:pos x="687" y="534"/>
                  </a:cxn>
                  <a:cxn ang="0">
                    <a:pos x="666" y="507"/>
                  </a:cxn>
                  <a:cxn ang="0">
                    <a:pos x="660" y="527"/>
                  </a:cxn>
                  <a:cxn ang="0">
                    <a:pos x="684" y="539"/>
                  </a:cxn>
                  <a:cxn ang="0">
                    <a:pos x="708" y="559"/>
                  </a:cxn>
                  <a:cxn ang="0">
                    <a:pos x="750" y="590"/>
                  </a:cxn>
                  <a:cxn ang="0">
                    <a:pos x="799" y="584"/>
                  </a:cxn>
                  <a:cxn ang="0">
                    <a:pos x="723" y="619"/>
                  </a:cxn>
                  <a:cxn ang="0">
                    <a:pos x="680" y="646"/>
                  </a:cxn>
                  <a:cxn ang="0">
                    <a:pos x="632" y="638"/>
                  </a:cxn>
                  <a:cxn ang="0">
                    <a:pos x="607" y="590"/>
                  </a:cxn>
                  <a:cxn ang="0">
                    <a:pos x="613" y="550"/>
                  </a:cxn>
                  <a:cxn ang="0">
                    <a:pos x="618" y="524"/>
                  </a:cxn>
                  <a:cxn ang="0">
                    <a:pos x="557" y="518"/>
                  </a:cxn>
                  <a:cxn ang="0">
                    <a:pos x="528" y="496"/>
                  </a:cxn>
                  <a:cxn ang="0">
                    <a:pos x="543" y="471"/>
                  </a:cxn>
                  <a:cxn ang="0">
                    <a:pos x="492" y="489"/>
                  </a:cxn>
                  <a:cxn ang="0">
                    <a:pos x="450" y="509"/>
                  </a:cxn>
                  <a:cxn ang="0">
                    <a:pos x="434" y="547"/>
                  </a:cxn>
                  <a:cxn ang="0">
                    <a:pos x="418" y="566"/>
                  </a:cxn>
                  <a:cxn ang="0">
                    <a:pos x="368" y="592"/>
                  </a:cxn>
                  <a:cxn ang="0">
                    <a:pos x="352" y="560"/>
                  </a:cxn>
                  <a:cxn ang="0">
                    <a:pos x="382" y="498"/>
                  </a:cxn>
                  <a:cxn ang="0">
                    <a:pos x="431" y="484"/>
                  </a:cxn>
                  <a:cxn ang="0">
                    <a:pos x="406" y="423"/>
                  </a:cxn>
                  <a:cxn ang="0">
                    <a:pos x="387" y="369"/>
                  </a:cxn>
                  <a:cxn ang="0">
                    <a:pos x="310" y="339"/>
                  </a:cxn>
                </a:cxnLst>
                <a:rect l="0" t="0" r="r" b="b"/>
                <a:pathLst>
                  <a:path w="995" h="658">
                    <a:moveTo>
                      <a:pt x="248" y="353"/>
                    </a:moveTo>
                    <a:lnTo>
                      <a:pt x="242" y="352"/>
                    </a:lnTo>
                    <a:lnTo>
                      <a:pt x="208" y="373"/>
                    </a:lnTo>
                    <a:lnTo>
                      <a:pt x="189" y="374"/>
                    </a:lnTo>
                    <a:lnTo>
                      <a:pt x="173" y="378"/>
                    </a:lnTo>
                    <a:lnTo>
                      <a:pt x="157" y="389"/>
                    </a:lnTo>
                    <a:lnTo>
                      <a:pt x="148" y="384"/>
                    </a:lnTo>
                    <a:lnTo>
                      <a:pt x="137" y="374"/>
                    </a:lnTo>
                    <a:lnTo>
                      <a:pt x="121" y="376"/>
                    </a:lnTo>
                    <a:lnTo>
                      <a:pt x="106" y="379"/>
                    </a:lnTo>
                    <a:lnTo>
                      <a:pt x="83" y="377"/>
                    </a:lnTo>
                    <a:lnTo>
                      <a:pt x="64" y="374"/>
                    </a:lnTo>
                    <a:lnTo>
                      <a:pt x="47" y="374"/>
                    </a:lnTo>
                    <a:lnTo>
                      <a:pt x="40" y="377"/>
                    </a:lnTo>
                    <a:lnTo>
                      <a:pt x="36" y="367"/>
                    </a:lnTo>
                    <a:lnTo>
                      <a:pt x="27" y="358"/>
                    </a:lnTo>
                    <a:lnTo>
                      <a:pt x="15" y="348"/>
                    </a:lnTo>
                    <a:lnTo>
                      <a:pt x="0" y="341"/>
                    </a:lnTo>
                    <a:lnTo>
                      <a:pt x="6" y="318"/>
                    </a:lnTo>
                    <a:lnTo>
                      <a:pt x="17" y="288"/>
                    </a:lnTo>
                    <a:lnTo>
                      <a:pt x="19" y="282"/>
                    </a:lnTo>
                    <a:lnTo>
                      <a:pt x="24" y="283"/>
                    </a:lnTo>
                    <a:lnTo>
                      <a:pt x="33" y="281"/>
                    </a:lnTo>
                    <a:lnTo>
                      <a:pt x="31" y="269"/>
                    </a:lnTo>
                    <a:lnTo>
                      <a:pt x="33" y="254"/>
                    </a:lnTo>
                    <a:lnTo>
                      <a:pt x="51" y="216"/>
                    </a:lnTo>
                    <a:lnTo>
                      <a:pt x="65" y="197"/>
                    </a:lnTo>
                    <a:lnTo>
                      <a:pt x="85" y="184"/>
                    </a:lnTo>
                    <a:lnTo>
                      <a:pt x="103" y="169"/>
                    </a:lnTo>
                    <a:lnTo>
                      <a:pt x="108" y="156"/>
                    </a:lnTo>
                    <a:lnTo>
                      <a:pt x="102" y="140"/>
                    </a:lnTo>
                    <a:lnTo>
                      <a:pt x="103" y="129"/>
                    </a:lnTo>
                    <a:lnTo>
                      <a:pt x="92" y="118"/>
                    </a:lnTo>
                    <a:lnTo>
                      <a:pt x="91" y="114"/>
                    </a:lnTo>
                    <a:lnTo>
                      <a:pt x="84" y="95"/>
                    </a:lnTo>
                    <a:lnTo>
                      <a:pt x="83" y="83"/>
                    </a:lnTo>
                    <a:lnTo>
                      <a:pt x="76" y="71"/>
                    </a:lnTo>
                    <a:lnTo>
                      <a:pt x="83" y="65"/>
                    </a:lnTo>
                    <a:lnTo>
                      <a:pt x="91" y="64"/>
                    </a:lnTo>
                    <a:lnTo>
                      <a:pt x="100" y="65"/>
                    </a:lnTo>
                    <a:lnTo>
                      <a:pt x="114" y="57"/>
                    </a:lnTo>
                    <a:lnTo>
                      <a:pt x="121" y="51"/>
                    </a:lnTo>
                    <a:lnTo>
                      <a:pt x="123" y="44"/>
                    </a:lnTo>
                    <a:lnTo>
                      <a:pt x="130" y="40"/>
                    </a:lnTo>
                    <a:lnTo>
                      <a:pt x="172" y="34"/>
                    </a:lnTo>
                    <a:lnTo>
                      <a:pt x="180" y="37"/>
                    </a:lnTo>
                    <a:lnTo>
                      <a:pt x="197" y="38"/>
                    </a:lnTo>
                    <a:lnTo>
                      <a:pt x="205" y="35"/>
                    </a:lnTo>
                    <a:lnTo>
                      <a:pt x="219" y="44"/>
                    </a:lnTo>
                    <a:lnTo>
                      <a:pt x="235" y="49"/>
                    </a:lnTo>
                    <a:lnTo>
                      <a:pt x="243" y="50"/>
                    </a:lnTo>
                    <a:lnTo>
                      <a:pt x="252" y="49"/>
                    </a:lnTo>
                    <a:lnTo>
                      <a:pt x="258" y="52"/>
                    </a:lnTo>
                    <a:lnTo>
                      <a:pt x="267" y="55"/>
                    </a:lnTo>
                    <a:lnTo>
                      <a:pt x="274" y="59"/>
                    </a:lnTo>
                    <a:lnTo>
                      <a:pt x="275" y="67"/>
                    </a:lnTo>
                    <a:lnTo>
                      <a:pt x="282" y="72"/>
                    </a:lnTo>
                    <a:lnTo>
                      <a:pt x="297" y="71"/>
                    </a:lnTo>
                    <a:lnTo>
                      <a:pt x="299" y="79"/>
                    </a:lnTo>
                    <a:lnTo>
                      <a:pt x="306" y="86"/>
                    </a:lnTo>
                    <a:lnTo>
                      <a:pt x="312" y="79"/>
                    </a:lnTo>
                    <a:lnTo>
                      <a:pt x="320" y="77"/>
                    </a:lnTo>
                    <a:lnTo>
                      <a:pt x="328" y="77"/>
                    </a:lnTo>
                    <a:lnTo>
                      <a:pt x="334" y="71"/>
                    </a:lnTo>
                    <a:lnTo>
                      <a:pt x="340" y="76"/>
                    </a:lnTo>
                    <a:lnTo>
                      <a:pt x="349" y="78"/>
                    </a:lnTo>
                    <a:lnTo>
                      <a:pt x="356" y="76"/>
                    </a:lnTo>
                    <a:lnTo>
                      <a:pt x="361" y="83"/>
                    </a:lnTo>
                    <a:lnTo>
                      <a:pt x="369" y="88"/>
                    </a:lnTo>
                    <a:lnTo>
                      <a:pt x="386" y="70"/>
                    </a:lnTo>
                    <a:lnTo>
                      <a:pt x="398" y="79"/>
                    </a:lnTo>
                    <a:lnTo>
                      <a:pt x="402" y="87"/>
                    </a:lnTo>
                    <a:lnTo>
                      <a:pt x="408" y="93"/>
                    </a:lnTo>
                    <a:lnTo>
                      <a:pt x="415" y="88"/>
                    </a:lnTo>
                    <a:lnTo>
                      <a:pt x="424" y="88"/>
                    </a:lnTo>
                    <a:lnTo>
                      <a:pt x="440" y="86"/>
                    </a:lnTo>
                    <a:lnTo>
                      <a:pt x="449" y="86"/>
                    </a:lnTo>
                    <a:lnTo>
                      <a:pt x="456" y="89"/>
                    </a:lnTo>
                    <a:lnTo>
                      <a:pt x="461" y="95"/>
                    </a:lnTo>
                    <a:lnTo>
                      <a:pt x="469" y="93"/>
                    </a:lnTo>
                    <a:lnTo>
                      <a:pt x="473" y="86"/>
                    </a:lnTo>
                    <a:lnTo>
                      <a:pt x="471" y="70"/>
                    </a:lnTo>
                    <a:lnTo>
                      <a:pt x="473" y="61"/>
                    </a:lnTo>
                    <a:lnTo>
                      <a:pt x="473" y="52"/>
                    </a:lnTo>
                    <a:lnTo>
                      <a:pt x="476" y="44"/>
                    </a:lnTo>
                    <a:lnTo>
                      <a:pt x="494" y="27"/>
                    </a:lnTo>
                    <a:lnTo>
                      <a:pt x="501" y="23"/>
                    </a:lnTo>
                    <a:lnTo>
                      <a:pt x="510" y="23"/>
                    </a:lnTo>
                    <a:lnTo>
                      <a:pt x="517" y="18"/>
                    </a:lnTo>
                    <a:lnTo>
                      <a:pt x="537" y="18"/>
                    </a:lnTo>
                    <a:lnTo>
                      <a:pt x="537" y="18"/>
                    </a:lnTo>
                    <a:lnTo>
                      <a:pt x="543" y="23"/>
                    </a:lnTo>
                    <a:lnTo>
                      <a:pt x="551" y="25"/>
                    </a:lnTo>
                    <a:lnTo>
                      <a:pt x="558" y="22"/>
                    </a:lnTo>
                    <a:lnTo>
                      <a:pt x="563" y="16"/>
                    </a:lnTo>
                    <a:lnTo>
                      <a:pt x="565" y="7"/>
                    </a:lnTo>
                    <a:lnTo>
                      <a:pt x="573" y="2"/>
                    </a:lnTo>
                    <a:lnTo>
                      <a:pt x="589" y="6"/>
                    </a:lnTo>
                    <a:lnTo>
                      <a:pt x="597" y="6"/>
                    </a:lnTo>
                    <a:lnTo>
                      <a:pt x="613" y="1"/>
                    </a:lnTo>
                    <a:lnTo>
                      <a:pt x="629" y="3"/>
                    </a:lnTo>
                    <a:lnTo>
                      <a:pt x="645" y="0"/>
                    </a:lnTo>
                    <a:lnTo>
                      <a:pt x="657" y="9"/>
                    </a:lnTo>
                    <a:lnTo>
                      <a:pt x="662" y="17"/>
                    </a:lnTo>
                    <a:lnTo>
                      <a:pt x="662" y="25"/>
                    </a:lnTo>
                    <a:lnTo>
                      <a:pt x="675" y="37"/>
                    </a:lnTo>
                    <a:lnTo>
                      <a:pt x="680" y="43"/>
                    </a:lnTo>
                    <a:lnTo>
                      <a:pt x="680" y="52"/>
                    </a:lnTo>
                    <a:lnTo>
                      <a:pt x="671" y="56"/>
                    </a:lnTo>
                    <a:lnTo>
                      <a:pt x="664" y="57"/>
                    </a:lnTo>
                    <a:lnTo>
                      <a:pt x="667" y="65"/>
                    </a:lnTo>
                    <a:lnTo>
                      <a:pt x="667" y="72"/>
                    </a:lnTo>
                    <a:lnTo>
                      <a:pt x="671" y="88"/>
                    </a:lnTo>
                    <a:lnTo>
                      <a:pt x="678" y="93"/>
                    </a:lnTo>
                    <a:lnTo>
                      <a:pt x="686" y="97"/>
                    </a:lnTo>
                    <a:lnTo>
                      <a:pt x="702" y="100"/>
                    </a:lnTo>
                    <a:lnTo>
                      <a:pt x="709" y="97"/>
                    </a:lnTo>
                    <a:lnTo>
                      <a:pt x="718" y="97"/>
                    </a:lnTo>
                    <a:lnTo>
                      <a:pt x="720" y="105"/>
                    </a:lnTo>
                    <a:lnTo>
                      <a:pt x="731" y="116"/>
                    </a:lnTo>
                    <a:lnTo>
                      <a:pt x="738" y="145"/>
                    </a:lnTo>
                    <a:lnTo>
                      <a:pt x="736" y="152"/>
                    </a:lnTo>
                    <a:lnTo>
                      <a:pt x="738" y="159"/>
                    </a:lnTo>
                    <a:lnTo>
                      <a:pt x="745" y="165"/>
                    </a:lnTo>
                    <a:lnTo>
                      <a:pt x="752" y="169"/>
                    </a:lnTo>
                    <a:lnTo>
                      <a:pt x="759" y="165"/>
                    </a:lnTo>
                    <a:lnTo>
                      <a:pt x="767" y="164"/>
                    </a:lnTo>
                    <a:lnTo>
                      <a:pt x="775" y="165"/>
                    </a:lnTo>
                    <a:lnTo>
                      <a:pt x="786" y="177"/>
                    </a:lnTo>
                    <a:lnTo>
                      <a:pt x="795" y="174"/>
                    </a:lnTo>
                    <a:lnTo>
                      <a:pt x="801" y="178"/>
                    </a:lnTo>
                    <a:lnTo>
                      <a:pt x="827" y="170"/>
                    </a:lnTo>
                    <a:lnTo>
                      <a:pt x="842" y="163"/>
                    </a:lnTo>
                    <a:lnTo>
                      <a:pt x="849" y="165"/>
                    </a:lnTo>
                    <a:lnTo>
                      <a:pt x="854" y="173"/>
                    </a:lnTo>
                    <a:lnTo>
                      <a:pt x="865" y="195"/>
                    </a:lnTo>
                    <a:lnTo>
                      <a:pt x="876" y="206"/>
                    </a:lnTo>
                    <a:lnTo>
                      <a:pt x="883" y="206"/>
                    </a:lnTo>
                    <a:lnTo>
                      <a:pt x="887" y="199"/>
                    </a:lnTo>
                    <a:lnTo>
                      <a:pt x="896" y="199"/>
                    </a:lnTo>
                    <a:lnTo>
                      <a:pt x="901" y="205"/>
                    </a:lnTo>
                    <a:lnTo>
                      <a:pt x="908" y="206"/>
                    </a:lnTo>
                    <a:lnTo>
                      <a:pt x="915" y="210"/>
                    </a:lnTo>
                    <a:lnTo>
                      <a:pt x="922" y="216"/>
                    </a:lnTo>
                    <a:lnTo>
                      <a:pt x="938" y="215"/>
                    </a:lnTo>
                    <a:lnTo>
                      <a:pt x="951" y="224"/>
                    </a:lnTo>
                    <a:lnTo>
                      <a:pt x="958" y="223"/>
                    </a:lnTo>
                    <a:lnTo>
                      <a:pt x="971" y="234"/>
                    </a:lnTo>
                    <a:lnTo>
                      <a:pt x="979" y="235"/>
                    </a:lnTo>
                    <a:lnTo>
                      <a:pt x="988" y="235"/>
                    </a:lnTo>
                    <a:lnTo>
                      <a:pt x="994" y="240"/>
                    </a:lnTo>
                    <a:lnTo>
                      <a:pt x="987" y="244"/>
                    </a:lnTo>
                    <a:lnTo>
                      <a:pt x="995" y="267"/>
                    </a:lnTo>
                    <a:lnTo>
                      <a:pt x="987" y="282"/>
                    </a:lnTo>
                    <a:lnTo>
                      <a:pt x="971" y="286"/>
                    </a:lnTo>
                    <a:lnTo>
                      <a:pt x="976" y="292"/>
                    </a:lnTo>
                    <a:lnTo>
                      <a:pt x="984" y="294"/>
                    </a:lnTo>
                    <a:lnTo>
                      <a:pt x="988" y="301"/>
                    </a:lnTo>
                    <a:lnTo>
                      <a:pt x="972" y="306"/>
                    </a:lnTo>
                    <a:lnTo>
                      <a:pt x="969" y="313"/>
                    </a:lnTo>
                    <a:lnTo>
                      <a:pt x="968" y="320"/>
                    </a:lnTo>
                    <a:lnTo>
                      <a:pt x="973" y="326"/>
                    </a:lnTo>
                    <a:lnTo>
                      <a:pt x="976" y="335"/>
                    </a:lnTo>
                    <a:lnTo>
                      <a:pt x="974" y="342"/>
                    </a:lnTo>
                    <a:lnTo>
                      <a:pt x="980" y="346"/>
                    </a:lnTo>
                    <a:lnTo>
                      <a:pt x="978" y="362"/>
                    </a:lnTo>
                    <a:lnTo>
                      <a:pt x="971" y="385"/>
                    </a:lnTo>
                    <a:lnTo>
                      <a:pt x="963" y="389"/>
                    </a:lnTo>
                    <a:lnTo>
                      <a:pt x="947" y="385"/>
                    </a:lnTo>
                    <a:lnTo>
                      <a:pt x="940" y="387"/>
                    </a:lnTo>
                    <a:lnTo>
                      <a:pt x="925" y="379"/>
                    </a:lnTo>
                    <a:lnTo>
                      <a:pt x="919" y="384"/>
                    </a:lnTo>
                    <a:lnTo>
                      <a:pt x="910" y="398"/>
                    </a:lnTo>
                    <a:lnTo>
                      <a:pt x="896" y="404"/>
                    </a:lnTo>
                    <a:lnTo>
                      <a:pt x="888" y="419"/>
                    </a:lnTo>
                    <a:lnTo>
                      <a:pt x="890" y="427"/>
                    </a:lnTo>
                    <a:lnTo>
                      <a:pt x="890" y="442"/>
                    </a:lnTo>
                    <a:lnTo>
                      <a:pt x="866" y="446"/>
                    </a:lnTo>
                    <a:lnTo>
                      <a:pt x="853" y="448"/>
                    </a:lnTo>
                    <a:lnTo>
                      <a:pt x="843" y="459"/>
                    </a:lnTo>
                    <a:lnTo>
                      <a:pt x="836" y="458"/>
                    </a:lnTo>
                    <a:lnTo>
                      <a:pt x="817" y="465"/>
                    </a:lnTo>
                    <a:lnTo>
                      <a:pt x="813" y="477"/>
                    </a:lnTo>
                    <a:lnTo>
                      <a:pt x="801" y="470"/>
                    </a:lnTo>
                    <a:lnTo>
                      <a:pt x="779" y="481"/>
                    </a:lnTo>
                    <a:lnTo>
                      <a:pt x="777" y="486"/>
                    </a:lnTo>
                    <a:lnTo>
                      <a:pt x="775" y="481"/>
                    </a:lnTo>
                    <a:lnTo>
                      <a:pt x="764" y="485"/>
                    </a:lnTo>
                    <a:lnTo>
                      <a:pt x="757" y="485"/>
                    </a:lnTo>
                    <a:lnTo>
                      <a:pt x="741" y="500"/>
                    </a:lnTo>
                    <a:lnTo>
                      <a:pt x="737" y="501"/>
                    </a:lnTo>
                    <a:lnTo>
                      <a:pt x="731" y="511"/>
                    </a:lnTo>
                    <a:lnTo>
                      <a:pt x="724" y="522"/>
                    </a:lnTo>
                    <a:lnTo>
                      <a:pt x="716" y="525"/>
                    </a:lnTo>
                    <a:lnTo>
                      <a:pt x="719" y="520"/>
                    </a:lnTo>
                    <a:lnTo>
                      <a:pt x="725" y="517"/>
                    </a:lnTo>
                    <a:lnTo>
                      <a:pt x="730" y="512"/>
                    </a:lnTo>
                    <a:lnTo>
                      <a:pt x="725" y="497"/>
                    </a:lnTo>
                    <a:lnTo>
                      <a:pt x="721" y="497"/>
                    </a:lnTo>
                    <a:lnTo>
                      <a:pt x="716" y="512"/>
                    </a:lnTo>
                    <a:lnTo>
                      <a:pt x="707" y="522"/>
                    </a:lnTo>
                    <a:lnTo>
                      <a:pt x="709" y="536"/>
                    </a:lnTo>
                    <a:lnTo>
                      <a:pt x="709" y="545"/>
                    </a:lnTo>
                    <a:lnTo>
                      <a:pt x="704" y="545"/>
                    </a:lnTo>
                    <a:lnTo>
                      <a:pt x="704" y="541"/>
                    </a:lnTo>
                    <a:lnTo>
                      <a:pt x="698" y="530"/>
                    </a:lnTo>
                    <a:lnTo>
                      <a:pt x="699" y="527"/>
                    </a:lnTo>
                    <a:lnTo>
                      <a:pt x="697" y="523"/>
                    </a:lnTo>
                    <a:lnTo>
                      <a:pt x="691" y="528"/>
                    </a:lnTo>
                    <a:lnTo>
                      <a:pt x="687" y="534"/>
                    </a:lnTo>
                    <a:lnTo>
                      <a:pt x="684" y="533"/>
                    </a:lnTo>
                    <a:lnTo>
                      <a:pt x="687" y="525"/>
                    </a:lnTo>
                    <a:lnTo>
                      <a:pt x="684" y="523"/>
                    </a:lnTo>
                    <a:lnTo>
                      <a:pt x="671" y="523"/>
                    </a:lnTo>
                    <a:lnTo>
                      <a:pt x="670" y="520"/>
                    </a:lnTo>
                    <a:lnTo>
                      <a:pt x="670" y="512"/>
                    </a:lnTo>
                    <a:lnTo>
                      <a:pt x="666" y="507"/>
                    </a:lnTo>
                    <a:lnTo>
                      <a:pt x="664" y="520"/>
                    </a:lnTo>
                    <a:lnTo>
                      <a:pt x="661" y="522"/>
                    </a:lnTo>
                    <a:lnTo>
                      <a:pt x="644" y="517"/>
                    </a:lnTo>
                    <a:lnTo>
                      <a:pt x="649" y="520"/>
                    </a:lnTo>
                    <a:lnTo>
                      <a:pt x="653" y="525"/>
                    </a:lnTo>
                    <a:lnTo>
                      <a:pt x="657" y="525"/>
                    </a:lnTo>
                    <a:lnTo>
                      <a:pt x="660" y="527"/>
                    </a:lnTo>
                    <a:lnTo>
                      <a:pt x="662" y="533"/>
                    </a:lnTo>
                    <a:lnTo>
                      <a:pt x="664" y="538"/>
                    </a:lnTo>
                    <a:lnTo>
                      <a:pt x="667" y="543"/>
                    </a:lnTo>
                    <a:lnTo>
                      <a:pt x="670" y="540"/>
                    </a:lnTo>
                    <a:lnTo>
                      <a:pt x="670" y="533"/>
                    </a:lnTo>
                    <a:lnTo>
                      <a:pt x="680" y="535"/>
                    </a:lnTo>
                    <a:lnTo>
                      <a:pt x="684" y="539"/>
                    </a:lnTo>
                    <a:lnTo>
                      <a:pt x="689" y="539"/>
                    </a:lnTo>
                    <a:lnTo>
                      <a:pt x="686" y="551"/>
                    </a:lnTo>
                    <a:lnTo>
                      <a:pt x="688" y="552"/>
                    </a:lnTo>
                    <a:lnTo>
                      <a:pt x="694" y="550"/>
                    </a:lnTo>
                    <a:lnTo>
                      <a:pt x="697" y="551"/>
                    </a:lnTo>
                    <a:lnTo>
                      <a:pt x="694" y="560"/>
                    </a:lnTo>
                    <a:lnTo>
                      <a:pt x="708" y="559"/>
                    </a:lnTo>
                    <a:lnTo>
                      <a:pt x="714" y="567"/>
                    </a:lnTo>
                    <a:lnTo>
                      <a:pt x="714" y="578"/>
                    </a:lnTo>
                    <a:lnTo>
                      <a:pt x="716" y="588"/>
                    </a:lnTo>
                    <a:lnTo>
                      <a:pt x="720" y="583"/>
                    </a:lnTo>
                    <a:lnTo>
                      <a:pt x="737" y="588"/>
                    </a:lnTo>
                    <a:lnTo>
                      <a:pt x="738" y="582"/>
                    </a:lnTo>
                    <a:lnTo>
                      <a:pt x="750" y="590"/>
                    </a:lnTo>
                    <a:lnTo>
                      <a:pt x="762" y="577"/>
                    </a:lnTo>
                    <a:lnTo>
                      <a:pt x="766" y="577"/>
                    </a:lnTo>
                    <a:lnTo>
                      <a:pt x="768" y="582"/>
                    </a:lnTo>
                    <a:lnTo>
                      <a:pt x="775" y="578"/>
                    </a:lnTo>
                    <a:lnTo>
                      <a:pt x="789" y="575"/>
                    </a:lnTo>
                    <a:lnTo>
                      <a:pt x="800" y="576"/>
                    </a:lnTo>
                    <a:lnTo>
                      <a:pt x="799" y="584"/>
                    </a:lnTo>
                    <a:lnTo>
                      <a:pt x="795" y="588"/>
                    </a:lnTo>
                    <a:lnTo>
                      <a:pt x="794" y="597"/>
                    </a:lnTo>
                    <a:lnTo>
                      <a:pt x="794" y="608"/>
                    </a:lnTo>
                    <a:lnTo>
                      <a:pt x="775" y="608"/>
                    </a:lnTo>
                    <a:lnTo>
                      <a:pt x="772" y="611"/>
                    </a:lnTo>
                    <a:lnTo>
                      <a:pt x="740" y="602"/>
                    </a:lnTo>
                    <a:lnTo>
                      <a:pt x="723" y="619"/>
                    </a:lnTo>
                    <a:lnTo>
                      <a:pt x="714" y="629"/>
                    </a:lnTo>
                    <a:lnTo>
                      <a:pt x="702" y="626"/>
                    </a:lnTo>
                    <a:lnTo>
                      <a:pt x="687" y="630"/>
                    </a:lnTo>
                    <a:lnTo>
                      <a:pt x="692" y="633"/>
                    </a:lnTo>
                    <a:lnTo>
                      <a:pt x="686" y="635"/>
                    </a:lnTo>
                    <a:lnTo>
                      <a:pt x="681" y="641"/>
                    </a:lnTo>
                    <a:lnTo>
                      <a:pt x="680" y="646"/>
                    </a:lnTo>
                    <a:lnTo>
                      <a:pt x="677" y="649"/>
                    </a:lnTo>
                    <a:lnTo>
                      <a:pt x="670" y="651"/>
                    </a:lnTo>
                    <a:lnTo>
                      <a:pt x="659" y="658"/>
                    </a:lnTo>
                    <a:lnTo>
                      <a:pt x="643" y="657"/>
                    </a:lnTo>
                    <a:lnTo>
                      <a:pt x="639" y="656"/>
                    </a:lnTo>
                    <a:lnTo>
                      <a:pt x="628" y="646"/>
                    </a:lnTo>
                    <a:lnTo>
                      <a:pt x="632" y="638"/>
                    </a:lnTo>
                    <a:lnTo>
                      <a:pt x="632" y="629"/>
                    </a:lnTo>
                    <a:lnTo>
                      <a:pt x="634" y="620"/>
                    </a:lnTo>
                    <a:lnTo>
                      <a:pt x="633" y="610"/>
                    </a:lnTo>
                    <a:lnTo>
                      <a:pt x="628" y="599"/>
                    </a:lnTo>
                    <a:lnTo>
                      <a:pt x="621" y="598"/>
                    </a:lnTo>
                    <a:lnTo>
                      <a:pt x="614" y="598"/>
                    </a:lnTo>
                    <a:lnTo>
                      <a:pt x="607" y="590"/>
                    </a:lnTo>
                    <a:lnTo>
                      <a:pt x="595" y="583"/>
                    </a:lnTo>
                    <a:lnTo>
                      <a:pt x="579" y="583"/>
                    </a:lnTo>
                    <a:lnTo>
                      <a:pt x="579" y="581"/>
                    </a:lnTo>
                    <a:lnTo>
                      <a:pt x="581" y="575"/>
                    </a:lnTo>
                    <a:lnTo>
                      <a:pt x="591" y="570"/>
                    </a:lnTo>
                    <a:lnTo>
                      <a:pt x="605" y="556"/>
                    </a:lnTo>
                    <a:lnTo>
                      <a:pt x="613" y="550"/>
                    </a:lnTo>
                    <a:lnTo>
                      <a:pt x="641" y="541"/>
                    </a:lnTo>
                    <a:lnTo>
                      <a:pt x="645" y="539"/>
                    </a:lnTo>
                    <a:lnTo>
                      <a:pt x="641" y="536"/>
                    </a:lnTo>
                    <a:lnTo>
                      <a:pt x="640" y="529"/>
                    </a:lnTo>
                    <a:lnTo>
                      <a:pt x="634" y="523"/>
                    </a:lnTo>
                    <a:lnTo>
                      <a:pt x="628" y="529"/>
                    </a:lnTo>
                    <a:lnTo>
                      <a:pt x="618" y="524"/>
                    </a:lnTo>
                    <a:lnTo>
                      <a:pt x="618" y="519"/>
                    </a:lnTo>
                    <a:lnTo>
                      <a:pt x="610" y="522"/>
                    </a:lnTo>
                    <a:lnTo>
                      <a:pt x="608" y="525"/>
                    </a:lnTo>
                    <a:lnTo>
                      <a:pt x="601" y="525"/>
                    </a:lnTo>
                    <a:lnTo>
                      <a:pt x="579" y="530"/>
                    </a:lnTo>
                    <a:lnTo>
                      <a:pt x="563" y="524"/>
                    </a:lnTo>
                    <a:lnTo>
                      <a:pt x="557" y="518"/>
                    </a:lnTo>
                    <a:lnTo>
                      <a:pt x="551" y="516"/>
                    </a:lnTo>
                    <a:lnTo>
                      <a:pt x="539" y="517"/>
                    </a:lnTo>
                    <a:lnTo>
                      <a:pt x="538" y="513"/>
                    </a:lnTo>
                    <a:lnTo>
                      <a:pt x="551" y="503"/>
                    </a:lnTo>
                    <a:lnTo>
                      <a:pt x="549" y="501"/>
                    </a:lnTo>
                    <a:lnTo>
                      <a:pt x="533" y="498"/>
                    </a:lnTo>
                    <a:lnTo>
                      <a:pt x="528" y="496"/>
                    </a:lnTo>
                    <a:lnTo>
                      <a:pt x="536" y="492"/>
                    </a:lnTo>
                    <a:lnTo>
                      <a:pt x="560" y="496"/>
                    </a:lnTo>
                    <a:lnTo>
                      <a:pt x="563" y="495"/>
                    </a:lnTo>
                    <a:lnTo>
                      <a:pt x="560" y="491"/>
                    </a:lnTo>
                    <a:lnTo>
                      <a:pt x="554" y="490"/>
                    </a:lnTo>
                    <a:lnTo>
                      <a:pt x="548" y="481"/>
                    </a:lnTo>
                    <a:lnTo>
                      <a:pt x="543" y="471"/>
                    </a:lnTo>
                    <a:lnTo>
                      <a:pt x="541" y="479"/>
                    </a:lnTo>
                    <a:lnTo>
                      <a:pt x="533" y="482"/>
                    </a:lnTo>
                    <a:lnTo>
                      <a:pt x="524" y="485"/>
                    </a:lnTo>
                    <a:lnTo>
                      <a:pt x="526" y="475"/>
                    </a:lnTo>
                    <a:lnTo>
                      <a:pt x="520" y="480"/>
                    </a:lnTo>
                    <a:lnTo>
                      <a:pt x="508" y="486"/>
                    </a:lnTo>
                    <a:lnTo>
                      <a:pt x="492" y="489"/>
                    </a:lnTo>
                    <a:lnTo>
                      <a:pt x="485" y="492"/>
                    </a:lnTo>
                    <a:lnTo>
                      <a:pt x="478" y="495"/>
                    </a:lnTo>
                    <a:lnTo>
                      <a:pt x="477" y="502"/>
                    </a:lnTo>
                    <a:lnTo>
                      <a:pt x="466" y="520"/>
                    </a:lnTo>
                    <a:lnTo>
                      <a:pt x="461" y="519"/>
                    </a:lnTo>
                    <a:lnTo>
                      <a:pt x="457" y="511"/>
                    </a:lnTo>
                    <a:lnTo>
                      <a:pt x="450" y="509"/>
                    </a:lnTo>
                    <a:lnTo>
                      <a:pt x="446" y="504"/>
                    </a:lnTo>
                    <a:lnTo>
                      <a:pt x="449" y="512"/>
                    </a:lnTo>
                    <a:lnTo>
                      <a:pt x="457" y="519"/>
                    </a:lnTo>
                    <a:lnTo>
                      <a:pt x="458" y="530"/>
                    </a:lnTo>
                    <a:lnTo>
                      <a:pt x="453" y="541"/>
                    </a:lnTo>
                    <a:lnTo>
                      <a:pt x="449" y="546"/>
                    </a:lnTo>
                    <a:lnTo>
                      <a:pt x="434" y="547"/>
                    </a:lnTo>
                    <a:lnTo>
                      <a:pt x="431" y="552"/>
                    </a:lnTo>
                    <a:lnTo>
                      <a:pt x="426" y="555"/>
                    </a:lnTo>
                    <a:lnTo>
                      <a:pt x="425" y="562"/>
                    </a:lnTo>
                    <a:lnTo>
                      <a:pt x="420" y="560"/>
                    </a:lnTo>
                    <a:lnTo>
                      <a:pt x="419" y="550"/>
                    </a:lnTo>
                    <a:lnTo>
                      <a:pt x="418" y="546"/>
                    </a:lnTo>
                    <a:lnTo>
                      <a:pt x="418" y="566"/>
                    </a:lnTo>
                    <a:lnTo>
                      <a:pt x="419" y="581"/>
                    </a:lnTo>
                    <a:lnTo>
                      <a:pt x="417" y="582"/>
                    </a:lnTo>
                    <a:lnTo>
                      <a:pt x="411" y="578"/>
                    </a:lnTo>
                    <a:lnTo>
                      <a:pt x="402" y="578"/>
                    </a:lnTo>
                    <a:lnTo>
                      <a:pt x="393" y="582"/>
                    </a:lnTo>
                    <a:lnTo>
                      <a:pt x="379" y="584"/>
                    </a:lnTo>
                    <a:lnTo>
                      <a:pt x="368" y="592"/>
                    </a:lnTo>
                    <a:lnTo>
                      <a:pt x="356" y="593"/>
                    </a:lnTo>
                    <a:lnTo>
                      <a:pt x="344" y="576"/>
                    </a:lnTo>
                    <a:lnTo>
                      <a:pt x="336" y="577"/>
                    </a:lnTo>
                    <a:lnTo>
                      <a:pt x="336" y="573"/>
                    </a:lnTo>
                    <a:lnTo>
                      <a:pt x="345" y="573"/>
                    </a:lnTo>
                    <a:lnTo>
                      <a:pt x="350" y="567"/>
                    </a:lnTo>
                    <a:lnTo>
                      <a:pt x="352" y="560"/>
                    </a:lnTo>
                    <a:lnTo>
                      <a:pt x="354" y="552"/>
                    </a:lnTo>
                    <a:lnTo>
                      <a:pt x="363" y="547"/>
                    </a:lnTo>
                    <a:lnTo>
                      <a:pt x="364" y="539"/>
                    </a:lnTo>
                    <a:lnTo>
                      <a:pt x="369" y="534"/>
                    </a:lnTo>
                    <a:lnTo>
                      <a:pt x="376" y="530"/>
                    </a:lnTo>
                    <a:lnTo>
                      <a:pt x="379" y="506"/>
                    </a:lnTo>
                    <a:lnTo>
                      <a:pt x="382" y="498"/>
                    </a:lnTo>
                    <a:lnTo>
                      <a:pt x="391" y="495"/>
                    </a:lnTo>
                    <a:lnTo>
                      <a:pt x="395" y="501"/>
                    </a:lnTo>
                    <a:lnTo>
                      <a:pt x="402" y="497"/>
                    </a:lnTo>
                    <a:lnTo>
                      <a:pt x="425" y="503"/>
                    </a:lnTo>
                    <a:lnTo>
                      <a:pt x="431" y="498"/>
                    </a:lnTo>
                    <a:lnTo>
                      <a:pt x="435" y="491"/>
                    </a:lnTo>
                    <a:lnTo>
                      <a:pt x="431" y="484"/>
                    </a:lnTo>
                    <a:lnTo>
                      <a:pt x="434" y="476"/>
                    </a:lnTo>
                    <a:lnTo>
                      <a:pt x="433" y="468"/>
                    </a:lnTo>
                    <a:lnTo>
                      <a:pt x="428" y="460"/>
                    </a:lnTo>
                    <a:lnTo>
                      <a:pt x="413" y="453"/>
                    </a:lnTo>
                    <a:lnTo>
                      <a:pt x="407" y="439"/>
                    </a:lnTo>
                    <a:lnTo>
                      <a:pt x="408" y="431"/>
                    </a:lnTo>
                    <a:lnTo>
                      <a:pt x="406" y="423"/>
                    </a:lnTo>
                    <a:lnTo>
                      <a:pt x="398" y="422"/>
                    </a:lnTo>
                    <a:lnTo>
                      <a:pt x="395" y="415"/>
                    </a:lnTo>
                    <a:lnTo>
                      <a:pt x="387" y="409"/>
                    </a:lnTo>
                    <a:lnTo>
                      <a:pt x="391" y="393"/>
                    </a:lnTo>
                    <a:lnTo>
                      <a:pt x="391" y="385"/>
                    </a:lnTo>
                    <a:lnTo>
                      <a:pt x="391" y="377"/>
                    </a:lnTo>
                    <a:lnTo>
                      <a:pt x="387" y="369"/>
                    </a:lnTo>
                    <a:lnTo>
                      <a:pt x="379" y="372"/>
                    </a:lnTo>
                    <a:lnTo>
                      <a:pt x="368" y="360"/>
                    </a:lnTo>
                    <a:lnTo>
                      <a:pt x="359" y="358"/>
                    </a:lnTo>
                    <a:lnTo>
                      <a:pt x="343" y="361"/>
                    </a:lnTo>
                    <a:lnTo>
                      <a:pt x="336" y="358"/>
                    </a:lnTo>
                    <a:lnTo>
                      <a:pt x="317" y="342"/>
                    </a:lnTo>
                    <a:lnTo>
                      <a:pt x="310" y="339"/>
                    </a:lnTo>
                    <a:lnTo>
                      <a:pt x="294" y="334"/>
                    </a:lnTo>
                    <a:lnTo>
                      <a:pt x="278" y="339"/>
                    </a:lnTo>
                    <a:lnTo>
                      <a:pt x="269" y="340"/>
                    </a:lnTo>
                    <a:lnTo>
                      <a:pt x="261" y="339"/>
                    </a:lnTo>
                    <a:lnTo>
                      <a:pt x="254" y="342"/>
                    </a:lnTo>
                    <a:lnTo>
                      <a:pt x="248" y="353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261" name="Freeform 197"/>
              <p:cNvSpPr>
                <a:spLocks noChangeAspect="1"/>
              </p:cNvSpPr>
              <p:nvPr/>
            </p:nvSpPr>
            <p:spPr bwMode="gray">
              <a:xfrm>
                <a:off x="5222081" y="2729260"/>
                <a:ext cx="60325" cy="76200"/>
              </a:xfrm>
              <a:custGeom>
                <a:avLst/>
                <a:gdLst/>
                <a:ahLst/>
                <a:cxnLst>
                  <a:cxn ang="0">
                    <a:pos x="88" y="239"/>
                  </a:cxn>
                  <a:cxn ang="0">
                    <a:pos x="88" y="225"/>
                  </a:cxn>
                  <a:cxn ang="0">
                    <a:pos x="86" y="212"/>
                  </a:cxn>
                  <a:cxn ang="0">
                    <a:pos x="84" y="200"/>
                  </a:cxn>
                  <a:cxn ang="0">
                    <a:pos x="86" y="184"/>
                  </a:cxn>
                  <a:cxn ang="0">
                    <a:pos x="86" y="164"/>
                  </a:cxn>
                  <a:cxn ang="0">
                    <a:pos x="81" y="135"/>
                  </a:cxn>
                  <a:cxn ang="0">
                    <a:pos x="70" y="115"/>
                  </a:cxn>
                  <a:cxn ang="0">
                    <a:pos x="57" y="94"/>
                  </a:cxn>
                  <a:cxn ang="0">
                    <a:pos x="45" y="73"/>
                  </a:cxn>
                  <a:cxn ang="0">
                    <a:pos x="42" y="56"/>
                  </a:cxn>
                  <a:cxn ang="0">
                    <a:pos x="34" y="43"/>
                  </a:cxn>
                  <a:cxn ang="0">
                    <a:pos x="20" y="29"/>
                  </a:cxn>
                  <a:cxn ang="0">
                    <a:pos x="8" y="19"/>
                  </a:cxn>
                  <a:cxn ang="0">
                    <a:pos x="0" y="19"/>
                  </a:cxn>
                  <a:cxn ang="0">
                    <a:pos x="6" y="8"/>
                  </a:cxn>
                  <a:cxn ang="0">
                    <a:pos x="13" y="3"/>
                  </a:cxn>
                  <a:cxn ang="0">
                    <a:pos x="21" y="6"/>
                  </a:cxn>
                  <a:cxn ang="0">
                    <a:pos x="30" y="5"/>
                  </a:cxn>
                  <a:cxn ang="0">
                    <a:pos x="46" y="0"/>
                  </a:cxn>
                  <a:cxn ang="0">
                    <a:pos x="62" y="5"/>
                  </a:cxn>
                  <a:cxn ang="0">
                    <a:pos x="69" y="8"/>
                  </a:cxn>
                  <a:cxn ang="0">
                    <a:pos x="88" y="24"/>
                  </a:cxn>
                  <a:cxn ang="0">
                    <a:pos x="95" y="27"/>
                  </a:cxn>
                  <a:cxn ang="0">
                    <a:pos x="111" y="24"/>
                  </a:cxn>
                  <a:cxn ang="0">
                    <a:pos x="120" y="26"/>
                  </a:cxn>
                  <a:cxn ang="0">
                    <a:pos x="131" y="38"/>
                  </a:cxn>
                  <a:cxn ang="0">
                    <a:pos x="139" y="35"/>
                  </a:cxn>
                  <a:cxn ang="0">
                    <a:pos x="143" y="43"/>
                  </a:cxn>
                  <a:cxn ang="0">
                    <a:pos x="143" y="51"/>
                  </a:cxn>
                  <a:cxn ang="0">
                    <a:pos x="143" y="59"/>
                  </a:cxn>
                  <a:cxn ang="0">
                    <a:pos x="139" y="75"/>
                  </a:cxn>
                  <a:cxn ang="0">
                    <a:pos x="147" y="81"/>
                  </a:cxn>
                  <a:cxn ang="0">
                    <a:pos x="150" y="87"/>
                  </a:cxn>
                  <a:cxn ang="0">
                    <a:pos x="158" y="89"/>
                  </a:cxn>
                  <a:cxn ang="0">
                    <a:pos x="160" y="97"/>
                  </a:cxn>
                  <a:cxn ang="0">
                    <a:pos x="159" y="104"/>
                  </a:cxn>
                  <a:cxn ang="0">
                    <a:pos x="165" y="119"/>
                  </a:cxn>
                  <a:cxn ang="0">
                    <a:pos x="180" y="126"/>
                  </a:cxn>
                  <a:cxn ang="0">
                    <a:pos x="185" y="134"/>
                  </a:cxn>
                  <a:cxn ang="0">
                    <a:pos x="186" y="141"/>
                  </a:cxn>
                  <a:cxn ang="0">
                    <a:pos x="183" y="150"/>
                  </a:cxn>
                  <a:cxn ang="0">
                    <a:pos x="187" y="157"/>
                  </a:cxn>
                  <a:cxn ang="0">
                    <a:pos x="183" y="164"/>
                  </a:cxn>
                  <a:cxn ang="0">
                    <a:pos x="177" y="169"/>
                  </a:cxn>
                  <a:cxn ang="0">
                    <a:pos x="154" y="163"/>
                  </a:cxn>
                  <a:cxn ang="0">
                    <a:pos x="147" y="167"/>
                  </a:cxn>
                  <a:cxn ang="0">
                    <a:pos x="143" y="161"/>
                  </a:cxn>
                  <a:cxn ang="0">
                    <a:pos x="134" y="164"/>
                  </a:cxn>
                  <a:cxn ang="0">
                    <a:pos x="131" y="172"/>
                  </a:cxn>
                  <a:cxn ang="0">
                    <a:pos x="128" y="196"/>
                  </a:cxn>
                  <a:cxn ang="0">
                    <a:pos x="121" y="200"/>
                  </a:cxn>
                  <a:cxn ang="0">
                    <a:pos x="116" y="205"/>
                  </a:cxn>
                  <a:cxn ang="0">
                    <a:pos x="115" y="213"/>
                  </a:cxn>
                  <a:cxn ang="0">
                    <a:pos x="107" y="218"/>
                  </a:cxn>
                  <a:cxn ang="0">
                    <a:pos x="104" y="226"/>
                  </a:cxn>
                  <a:cxn ang="0">
                    <a:pos x="104" y="233"/>
                  </a:cxn>
                  <a:cxn ang="0">
                    <a:pos x="97" y="239"/>
                  </a:cxn>
                  <a:cxn ang="0">
                    <a:pos x="88" y="239"/>
                  </a:cxn>
                </a:cxnLst>
                <a:rect l="0" t="0" r="r" b="b"/>
                <a:pathLst>
                  <a:path w="187" h="239">
                    <a:moveTo>
                      <a:pt x="88" y="239"/>
                    </a:moveTo>
                    <a:lnTo>
                      <a:pt x="88" y="225"/>
                    </a:lnTo>
                    <a:lnTo>
                      <a:pt x="86" y="212"/>
                    </a:lnTo>
                    <a:lnTo>
                      <a:pt x="84" y="200"/>
                    </a:lnTo>
                    <a:lnTo>
                      <a:pt x="86" y="184"/>
                    </a:lnTo>
                    <a:lnTo>
                      <a:pt x="86" y="164"/>
                    </a:lnTo>
                    <a:lnTo>
                      <a:pt x="81" y="135"/>
                    </a:lnTo>
                    <a:lnTo>
                      <a:pt x="70" y="115"/>
                    </a:lnTo>
                    <a:lnTo>
                      <a:pt x="57" y="94"/>
                    </a:lnTo>
                    <a:lnTo>
                      <a:pt x="45" y="73"/>
                    </a:lnTo>
                    <a:lnTo>
                      <a:pt x="42" y="56"/>
                    </a:lnTo>
                    <a:lnTo>
                      <a:pt x="34" y="43"/>
                    </a:lnTo>
                    <a:lnTo>
                      <a:pt x="20" y="29"/>
                    </a:lnTo>
                    <a:lnTo>
                      <a:pt x="8" y="19"/>
                    </a:lnTo>
                    <a:lnTo>
                      <a:pt x="0" y="19"/>
                    </a:lnTo>
                    <a:lnTo>
                      <a:pt x="6" y="8"/>
                    </a:lnTo>
                    <a:lnTo>
                      <a:pt x="13" y="3"/>
                    </a:lnTo>
                    <a:lnTo>
                      <a:pt x="21" y="6"/>
                    </a:lnTo>
                    <a:lnTo>
                      <a:pt x="30" y="5"/>
                    </a:lnTo>
                    <a:lnTo>
                      <a:pt x="46" y="0"/>
                    </a:lnTo>
                    <a:lnTo>
                      <a:pt x="62" y="5"/>
                    </a:lnTo>
                    <a:lnTo>
                      <a:pt x="69" y="8"/>
                    </a:lnTo>
                    <a:lnTo>
                      <a:pt x="88" y="24"/>
                    </a:lnTo>
                    <a:lnTo>
                      <a:pt x="95" y="27"/>
                    </a:lnTo>
                    <a:lnTo>
                      <a:pt x="111" y="24"/>
                    </a:lnTo>
                    <a:lnTo>
                      <a:pt x="120" y="26"/>
                    </a:lnTo>
                    <a:lnTo>
                      <a:pt x="131" y="38"/>
                    </a:lnTo>
                    <a:lnTo>
                      <a:pt x="139" y="35"/>
                    </a:lnTo>
                    <a:lnTo>
                      <a:pt x="143" y="43"/>
                    </a:lnTo>
                    <a:lnTo>
                      <a:pt x="143" y="51"/>
                    </a:lnTo>
                    <a:lnTo>
                      <a:pt x="143" y="59"/>
                    </a:lnTo>
                    <a:lnTo>
                      <a:pt x="139" y="75"/>
                    </a:lnTo>
                    <a:lnTo>
                      <a:pt x="147" y="81"/>
                    </a:lnTo>
                    <a:lnTo>
                      <a:pt x="150" y="87"/>
                    </a:lnTo>
                    <a:lnTo>
                      <a:pt x="158" y="89"/>
                    </a:lnTo>
                    <a:lnTo>
                      <a:pt x="160" y="97"/>
                    </a:lnTo>
                    <a:lnTo>
                      <a:pt x="159" y="104"/>
                    </a:lnTo>
                    <a:lnTo>
                      <a:pt x="165" y="119"/>
                    </a:lnTo>
                    <a:lnTo>
                      <a:pt x="180" y="126"/>
                    </a:lnTo>
                    <a:lnTo>
                      <a:pt x="185" y="134"/>
                    </a:lnTo>
                    <a:lnTo>
                      <a:pt x="186" y="141"/>
                    </a:lnTo>
                    <a:lnTo>
                      <a:pt x="183" y="150"/>
                    </a:lnTo>
                    <a:lnTo>
                      <a:pt x="187" y="157"/>
                    </a:lnTo>
                    <a:lnTo>
                      <a:pt x="183" y="164"/>
                    </a:lnTo>
                    <a:lnTo>
                      <a:pt x="177" y="169"/>
                    </a:lnTo>
                    <a:lnTo>
                      <a:pt x="154" y="163"/>
                    </a:lnTo>
                    <a:lnTo>
                      <a:pt x="147" y="167"/>
                    </a:lnTo>
                    <a:lnTo>
                      <a:pt x="143" y="161"/>
                    </a:lnTo>
                    <a:lnTo>
                      <a:pt x="134" y="164"/>
                    </a:lnTo>
                    <a:lnTo>
                      <a:pt x="131" y="172"/>
                    </a:lnTo>
                    <a:lnTo>
                      <a:pt x="128" y="196"/>
                    </a:lnTo>
                    <a:lnTo>
                      <a:pt x="121" y="200"/>
                    </a:lnTo>
                    <a:lnTo>
                      <a:pt x="116" y="205"/>
                    </a:lnTo>
                    <a:lnTo>
                      <a:pt x="115" y="213"/>
                    </a:lnTo>
                    <a:lnTo>
                      <a:pt x="107" y="218"/>
                    </a:lnTo>
                    <a:lnTo>
                      <a:pt x="104" y="226"/>
                    </a:lnTo>
                    <a:lnTo>
                      <a:pt x="104" y="233"/>
                    </a:lnTo>
                    <a:lnTo>
                      <a:pt x="97" y="239"/>
                    </a:lnTo>
                    <a:lnTo>
                      <a:pt x="88" y="239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262" name="Freeform 198"/>
              <p:cNvSpPr>
                <a:spLocks noChangeAspect="1"/>
              </p:cNvSpPr>
              <p:nvPr/>
            </p:nvSpPr>
            <p:spPr bwMode="gray">
              <a:xfrm>
                <a:off x="5161756" y="2510185"/>
                <a:ext cx="169863" cy="142875"/>
              </a:xfrm>
              <a:custGeom>
                <a:avLst/>
                <a:gdLst/>
                <a:ahLst/>
                <a:cxnLst>
                  <a:cxn ang="0">
                    <a:pos x="6" y="374"/>
                  </a:cxn>
                  <a:cxn ang="0">
                    <a:pos x="26" y="342"/>
                  </a:cxn>
                  <a:cxn ang="0">
                    <a:pos x="38" y="292"/>
                  </a:cxn>
                  <a:cxn ang="0">
                    <a:pos x="33" y="214"/>
                  </a:cxn>
                  <a:cxn ang="0">
                    <a:pos x="73" y="210"/>
                  </a:cxn>
                  <a:cxn ang="0">
                    <a:pos x="94" y="207"/>
                  </a:cxn>
                  <a:cxn ang="0">
                    <a:pos x="106" y="190"/>
                  </a:cxn>
                  <a:cxn ang="0">
                    <a:pos x="125" y="182"/>
                  </a:cxn>
                  <a:cxn ang="0">
                    <a:pos x="145" y="190"/>
                  </a:cxn>
                  <a:cxn ang="0">
                    <a:pos x="135" y="167"/>
                  </a:cxn>
                  <a:cxn ang="0">
                    <a:pos x="145" y="138"/>
                  </a:cxn>
                  <a:cxn ang="0">
                    <a:pos x="149" y="113"/>
                  </a:cxn>
                  <a:cxn ang="0">
                    <a:pos x="170" y="102"/>
                  </a:cxn>
                  <a:cxn ang="0">
                    <a:pos x="199" y="80"/>
                  </a:cxn>
                  <a:cxn ang="0">
                    <a:pos x="183" y="69"/>
                  </a:cxn>
                  <a:cxn ang="0">
                    <a:pos x="197" y="51"/>
                  </a:cxn>
                  <a:cxn ang="0">
                    <a:pos x="204" y="50"/>
                  </a:cxn>
                  <a:cxn ang="0">
                    <a:pos x="219" y="32"/>
                  </a:cxn>
                  <a:cxn ang="0">
                    <a:pos x="253" y="25"/>
                  </a:cxn>
                  <a:cxn ang="0">
                    <a:pos x="273" y="0"/>
                  </a:cxn>
                  <a:cxn ang="0">
                    <a:pos x="302" y="5"/>
                  </a:cxn>
                  <a:cxn ang="0">
                    <a:pos x="329" y="13"/>
                  </a:cxn>
                  <a:cxn ang="0">
                    <a:pos x="348" y="43"/>
                  </a:cxn>
                  <a:cxn ang="0">
                    <a:pos x="376" y="29"/>
                  </a:cxn>
                  <a:cxn ang="0">
                    <a:pos x="407" y="34"/>
                  </a:cxn>
                  <a:cxn ang="0">
                    <a:pos x="430" y="53"/>
                  </a:cxn>
                  <a:cxn ang="0">
                    <a:pos x="429" y="80"/>
                  </a:cxn>
                  <a:cxn ang="0">
                    <a:pos x="435" y="102"/>
                  </a:cxn>
                  <a:cxn ang="0">
                    <a:pos x="424" y="123"/>
                  </a:cxn>
                  <a:cxn ang="0">
                    <a:pos x="442" y="158"/>
                  </a:cxn>
                  <a:cxn ang="0">
                    <a:pos x="473" y="195"/>
                  </a:cxn>
                  <a:cxn ang="0">
                    <a:pos x="478" y="217"/>
                  </a:cxn>
                  <a:cxn ang="0">
                    <a:pos x="511" y="226"/>
                  </a:cxn>
                  <a:cxn ang="0">
                    <a:pos x="521" y="242"/>
                  </a:cxn>
                  <a:cxn ang="0">
                    <a:pos x="525" y="263"/>
                  </a:cxn>
                  <a:cxn ang="0">
                    <a:pos x="501" y="284"/>
                  </a:cxn>
                  <a:cxn ang="0">
                    <a:pos x="465" y="271"/>
                  </a:cxn>
                  <a:cxn ang="0">
                    <a:pos x="449" y="285"/>
                  </a:cxn>
                  <a:cxn ang="0">
                    <a:pos x="463" y="311"/>
                  </a:cxn>
                  <a:cxn ang="0">
                    <a:pos x="465" y="333"/>
                  </a:cxn>
                  <a:cxn ang="0">
                    <a:pos x="473" y="353"/>
                  </a:cxn>
                  <a:cxn ang="0">
                    <a:pos x="451" y="380"/>
                  </a:cxn>
                  <a:cxn ang="0">
                    <a:pos x="417" y="401"/>
                  </a:cxn>
                  <a:cxn ang="0">
                    <a:pos x="412" y="427"/>
                  </a:cxn>
                  <a:cxn ang="0">
                    <a:pos x="402" y="452"/>
                  </a:cxn>
                  <a:cxn ang="0">
                    <a:pos x="381" y="443"/>
                  </a:cxn>
                  <a:cxn ang="0">
                    <a:pos x="349" y="450"/>
                  </a:cxn>
                  <a:cxn ang="0">
                    <a:pos x="327" y="427"/>
                  </a:cxn>
                  <a:cxn ang="0">
                    <a:pos x="297" y="433"/>
                  </a:cxn>
                  <a:cxn ang="0">
                    <a:pos x="275" y="428"/>
                  </a:cxn>
                  <a:cxn ang="0">
                    <a:pos x="253" y="436"/>
                  </a:cxn>
                  <a:cxn ang="0">
                    <a:pos x="238" y="428"/>
                  </a:cxn>
                  <a:cxn ang="0">
                    <a:pos x="215" y="416"/>
                  </a:cxn>
                  <a:cxn ang="0">
                    <a:pos x="193" y="406"/>
                  </a:cxn>
                  <a:cxn ang="0">
                    <a:pos x="160" y="401"/>
                  </a:cxn>
                  <a:cxn ang="0">
                    <a:pos x="121" y="394"/>
                  </a:cxn>
                  <a:cxn ang="0">
                    <a:pos x="64" y="401"/>
                  </a:cxn>
                  <a:cxn ang="0">
                    <a:pos x="41" y="422"/>
                  </a:cxn>
                  <a:cxn ang="0">
                    <a:pos x="17" y="428"/>
                  </a:cxn>
                </a:cxnLst>
                <a:rect l="0" t="0" r="r" b="b"/>
                <a:pathLst>
                  <a:path w="532" h="452">
                    <a:moveTo>
                      <a:pt x="17" y="428"/>
                    </a:moveTo>
                    <a:lnTo>
                      <a:pt x="21" y="387"/>
                    </a:lnTo>
                    <a:lnTo>
                      <a:pt x="6" y="374"/>
                    </a:lnTo>
                    <a:lnTo>
                      <a:pt x="0" y="363"/>
                    </a:lnTo>
                    <a:lnTo>
                      <a:pt x="11" y="351"/>
                    </a:lnTo>
                    <a:lnTo>
                      <a:pt x="26" y="342"/>
                    </a:lnTo>
                    <a:lnTo>
                      <a:pt x="37" y="325"/>
                    </a:lnTo>
                    <a:lnTo>
                      <a:pt x="38" y="308"/>
                    </a:lnTo>
                    <a:lnTo>
                      <a:pt x="38" y="292"/>
                    </a:lnTo>
                    <a:lnTo>
                      <a:pt x="20" y="220"/>
                    </a:lnTo>
                    <a:lnTo>
                      <a:pt x="19" y="210"/>
                    </a:lnTo>
                    <a:lnTo>
                      <a:pt x="33" y="214"/>
                    </a:lnTo>
                    <a:lnTo>
                      <a:pt x="49" y="210"/>
                    </a:lnTo>
                    <a:lnTo>
                      <a:pt x="65" y="213"/>
                    </a:lnTo>
                    <a:lnTo>
                      <a:pt x="73" y="210"/>
                    </a:lnTo>
                    <a:lnTo>
                      <a:pt x="79" y="204"/>
                    </a:lnTo>
                    <a:lnTo>
                      <a:pt x="86" y="208"/>
                    </a:lnTo>
                    <a:lnTo>
                      <a:pt x="94" y="207"/>
                    </a:lnTo>
                    <a:lnTo>
                      <a:pt x="91" y="193"/>
                    </a:lnTo>
                    <a:lnTo>
                      <a:pt x="97" y="190"/>
                    </a:lnTo>
                    <a:lnTo>
                      <a:pt x="106" y="190"/>
                    </a:lnTo>
                    <a:lnTo>
                      <a:pt x="111" y="183"/>
                    </a:lnTo>
                    <a:lnTo>
                      <a:pt x="118" y="179"/>
                    </a:lnTo>
                    <a:lnTo>
                      <a:pt x="125" y="182"/>
                    </a:lnTo>
                    <a:lnTo>
                      <a:pt x="130" y="188"/>
                    </a:lnTo>
                    <a:lnTo>
                      <a:pt x="138" y="192"/>
                    </a:lnTo>
                    <a:lnTo>
                      <a:pt x="145" y="190"/>
                    </a:lnTo>
                    <a:lnTo>
                      <a:pt x="144" y="181"/>
                    </a:lnTo>
                    <a:lnTo>
                      <a:pt x="139" y="175"/>
                    </a:lnTo>
                    <a:lnTo>
                      <a:pt x="135" y="167"/>
                    </a:lnTo>
                    <a:lnTo>
                      <a:pt x="137" y="160"/>
                    </a:lnTo>
                    <a:lnTo>
                      <a:pt x="145" y="147"/>
                    </a:lnTo>
                    <a:lnTo>
                      <a:pt x="145" y="138"/>
                    </a:lnTo>
                    <a:lnTo>
                      <a:pt x="148" y="129"/>
                    </a:lnTo>
                    <a:lnTo>
                      <a:pt x="148" y="122"/>
                    </a:lnTo>
                    <a:lnTo>
                      <a:pt x="149" y="113"/>
                    </a:lnTo>
                    <a:lnTo>
                      <a:pt x="156" y="110"/>
                    </a:lnTo>
                    <a:lnTo>
                      <a:pt x="165" y="107"/>
                    </a:lnTo>
                    <a:lnTo>
                      <a:pt x="170" y="102"/>
                    </a:lnTo>
                    <a:lnTo>
                      <a:pt x="177" y="99"/>
                    </a:lnTo>
                    <a:lnTo>
                      <a:pt x="191" y="99"/>
                    </a:lnTo>
                    <a:lnTo>
                      <a:pt x="199" y="80"/>
                    </a:lnTo>
                    <a:lnTo>
                      <a:pt x="192" y="77"/>
                    </a:lnTo>
                    <a:lnTo>
                      <a:pt x="183" y="77"/>
                    </a:lnTo>
                    <a:lnTo>
                      <a:pt x="183" y="69"/>
                    </a:lnTo>
                    <a:lnTo>
                      <a:pt x="183" y="61"/>
                    </a:lnTo>
                    <a:lnTo>
                      <a:pt x="191" y="57"/>
                    </a:lnTo>
                    <a:lnTo>
                      <a:pt x="197" y="51"/>
                    </a:lnTo>
                    <a:lnTo>
                      <a:pt x="195" y="50"/>
                    </a:lnTo>
                    <a:lnTo>
                      <a:pt x="195" y="48"/>
                    </a:lnTo>
                    <a:lnTo>
                      <a:pt x="204" y="50"/>
                    </a:lnTo>
                    <a:lnTo>
                      <a:pt x="210" y="46"/>
                    </a:lnTo>
                    <a:lnTo>
                      <a:pt x="213" y="37"/>
                    </a:lnTo>
                    <a:lnTo>
                      <a:pt x="219" y="32"/>
                    </a:lnTo>
                    <a:lnTo>
                      <a:pt x="235" y="39"/>
                    </a:lnTo>
                    <a:lnTo>
                      <a:pt x="242" y="37"/>
                    </a:lnTo>
                    <a:lnTo>
                      <a:pt x="253" y="25"/>
                    </a:lnTo>
                    <a:lnTo>
                      <a:pt x="254" y="16"/>
                    </a:lnTo>
                    <a:lnTo>
                      <a:pt x="267" y="5"/>
                    </a:lnTo>
                    <a:lnTo>
                      <a:pt x="273" y="0"/>
                    </a:lnTo>
                    <a:lnTo>
                      <a:pt x="284" y="0"/>
                    </a:lnTo>
                    <a:lnTo>
                      <a:pt x="286" y="8"/>
                    </a:lnTo>
                    <a:lnTo>
                      <a:pt x="302" y="5"/>
                    </a:lnTo>
                    <a:lnTo>
                      <a:pt x="310" y="8"/>
                    </a:lnTo>
                    <a:lnTo>
                      <a:pt x="313" y="15"/>
                    </a:lnTo>
                    <a:lnTo>
                      <a:pt x="329" y="13"/>
                    </a:lnTo>
                    <a:lnTo>
                      <a:pt x="338" y="14"/>
                    </a:lnTo>
                    <a:lnTo>
                      <a:pt x="350" y="24"/>
                    </a:lnTo>
                    <a:lnTo>
                      <a:pt x="348" y="43"/>
                    </a:lnTo>
                    <a:lnTo>
                      <a:pt x="363" y="35"/>
                    </a:lnTo>
                    <a:lnTo>
                      <a:pt x="370" y="34"/>
                    </a:lnTo>
                    <a:lnTo>
                      <a:pt x="376" y="29"/>
                    </a:lnTo>
                    <a:lnTo>
                      <a:pt x="392" y="27"/>
                    </a:lnTo>
                    <a:lnTo>
                      <a:pt x="399" y="29"/>
                    </a:lnTo>
                    <a:lnTo>
                      <a:pt x="407" y="34"/>
                    </a:lnTo>
                    <a:lnTo>
                      <a:pt x="413" y="39"/>
                    </a:lnTo>
                    <a:lnTo>
                      <a:pt x="422" y="52"/>
                    </a:lnTo>
                    <a:lnTo>
                      <a:pt x="430" y="53"/>
                    </a:lnTo>
                    <a:lnTo>
                      <a:pt x="431" y="64"/>
                    </a:lnTo>
                    <a:lnTo>
                      <a:pt x="429" y="73"/>
                    </a:lnTo>
                    <a:lnTo>
                      <a:pt x="429" y="80"/>
                    </a:lnTo>
                    <a:lnTo>
                      <a:pt x="434" y="88"/>
                    </a:lnTo>
                    <a:lnTo>
                      <a:pt x="436" y="95"/>
                    </a:lnTo>
                    <a:lnTo>
                      <a:pt x="435" y="102"/>
                    </a:lnTo>
                    <a:lnTo>
                      <a:pt x="433" y="110"/>
                    </a:lnTo>
                    <a:lnTo>
                      <a:pt x="426" y="116"/>
                    </a:lnTo>
                    <a:lnTo>
                      <a:pt x="424" y="123"/>
                    </a:lnTo>
                    <a:lnTo>
                      <a:pt x="426" y="131"/>
                    </a:lnTo>
                    <a:lnTo>
                      <a:pt x="437" y="143"/>
                    </a:lnTo>
                    <a:lnTo>
                      <a:pt x="442" y="158"/>
                    </a:lnTo>
                    <a:lnTo>
                      <a:pt x="453" y="180"/>
                    </a:lnTo>
                    <a:lnTo>
                      <a:pt x="458" y="186"/>
                    </a:lnTo>
                    <a:lnTo>
                      <a:pt x="473" y="195"/>
                    </a:lnTo>
                    <a:lnTo>
                      <a:pt x="478" y="201"/>
                    </a:lnTo>
                    <a:lnTo>
                      <a:pt x="479" y="209"/>
                    </a:lnTo>
                    <a:lnTo>
                      <a:pt x="478" y="217"/>
                    </a:lnTo>
                    <a:lnTo>
                      <a:pt x="482" y="224"/>
                    </a:lnTo>
                    <a:lnTo>
                      <a:pt x="505" y="222"/>
                    </a:lnTo>
                    <a:lnTo>
                      <a:pt x="511" y="226"/>
                    </a:lnTo>
                    <a:lnTo>
                      <a:pt x="519" y="229"/>
                    </a:lnTo>
                    <a:lnTo>
                      <a:pt x="516" y="236"/>
                    </a:lnTo>
                    <a:lnTo>
                      <a:pt x="521" y="242"/>
                    </a:lnTo>
                    <a:lnTo>
                      <a:pt x="531" y="244"/>
                    </a:lnTo>
                    <a:lnTo>
                      <a:pt x="532" y="257"/>
                    </a:lnTo>
                    <a:lnTo>
                      <a:pt x="525" y="263"/>
                    </a:lnTo>
                    <a:lnTo>
                      <a:pt x="521" y="269"/>
                    </a:lnTo>
                    <a:lnTo>
                      <a:pt x="509" y="279"/>
                    </a:lnTo>
                    <a:lnTo>
                      <a:pt x="501" y="284"/>
                    </a:lnTo>
                    <a:lnTo>
                      <a:pt x="484" y="282"/>
                    </a:lnTo>
                    <a:lnTo>
                      <a:pt x="472" y="272"/>
                    </a:lnTo>
                    <a:lnTo>
                      <a:pt x="465" y="271"/>
                    </a:lnTo>
                    <a:lnTo>
                      <a:pt x="457" y="274"/>
                    </a:lnTo>
                    <a:lnTo>
                      <a:pt x="456" y="282"/>
                    </a:lnTo>
                    <a:lnTo>
                      <a:pt x="449" y="285"/>
                    </a:lnTo>
                    <a:lnTo>
                      <a:pt x="450" y="294"/>
                    </a:lnTo>
                    <a:lnTo>
                      <a:pt x="461" y="304"/>
                    </a:lnTo>
                    <a:lnTo>
                      <a:pt x="463" y="311"/>
                    </a:lnTo>
                    <a:lnTo>
                      <a:pt x="461" y="320"/>
                    </a:lnTo>
                    <a:lnTo>
                      <a:pt x="466" y="325"/>
                    </a:lnTo>
                    <a:lnTo>
                      <a:pt x="465" y="333"/>
                    </a:lnTo>
                    <a:lnTo>
                      <a:pt x="472" y="337"/>
                    </a:lnTo>
                    <a:lnTo>
                      <a:pt x="474" y="344"/>
                    </a:lnTo>
                    <a:lnTo>
                      <a:pt x="473" y="353"/>
                    </a:lnTo>
                    <a:lnTo>
                      <a:pt x="478" y="375"/>
                    </a:lnTo>
                    <a:lnTo>
                      <a:pt x="458" y="375"/>
                    </a:lnTo>
                    <a:lnTo>
                      <a:pt x="451" y="380"/>
                    </a:lnTo>
                    <a:lnTo>
                      <a:pt x="442" y="380"/>
                    </a:lnTo>
                    <a:lnTo>
                      <a:pt x="435" y="384"/>
                    </a:lnTo>
                    <a:lnTo>
                      <a:pt x="417" y="401"/>
                    </a:lnTo>
                    <a:lnTo>
                      <a:pt x="414" y="409"/>
                    </a:lnTo>
                    <a:lnTo>
                      <a:pt x="414" y="418"/>
                    </a:lnTo>
                    <a:lnTo>
                      <a:pt x="412" y="427"/>
                    </a:lnTo>
                    <a:lnTo>
                      <a:pt x="414" y="443"/>
                    </a:lnTo>
                    <a:lnTo>
                      <a:pt x="410" y="450"/>
                    </a:lnTo>
                    <a:lnTo>
                      <a:pt x="402" y="452"/>
                    </a:lnTo>
                    <a:lnTo>
                      <a:pt x="397" y="446"/>
                    </a:lnTo>
                    <a:lnTo>
                      <a:pt x="390" y="443"/>
                    </a:lnTo>
                    <a:lnTo>
                      <a:pt x="381" y="443"/>
                    </a:lnTo>
                    <a:lnTo>
                      <a:pt x="365" y="445"/>
                    </a:lnTo>
                    <a:lnTo>
                      <a:pt x="356" y="445"/>
                    </a:lnTo>
                    <a:lnTo>
                      <a:pt x="349" y="450"/>
                    </a:lnTo>
                    <a:lnTo>
                      <a:pt x="343" y="444"/>
                    </a:lnTo>
                    <a:lnTo>
                      <a:pt x="339" y="436"/>
                    </a:lnTo>
                    <a:lnTo>
                      <a:pt x="327" y="427"/>
                    </a:lnTo>
                    <a:lnTo>
                      <a:pt x="310" y="445"/>
                    </a:lnTo>
                    <a:lnTo>
                      <a:pt x="302" y="440"/>
                    </a:lnTo>
                    <a:lnTo>
                      <a:pt x="297" y="433"/>
                    </a:lnTo>
                    <a:lnTo>
                      <a:pt x="290" y="435"/>
                    </a:lnTo>
                    <a:lnTo>
                      <a:pt x="281" y="433"/>
                    </a:lnTo>
                    <a:lnTo>
                      <a:pt x="275" y="428"/>
                    </a:lnTo>
                    <a:lnTo>
                      <a:pt x="269" y="434"/>
                    </a:lnTo>
                    <a:lnTo>
                      <a:pt x="261" y="434"/>
                    </a:lnTo>
                    <a:lnTo>
                      <a:pt x="253" y="436"/>
                    </a:lnTo>
                    <a:lnTo>
                      <a:pt x="247" y="443"/>
                    </a:lnTo>
                    <a:lnTo>
                      <a:pt x="240" y="436"/>
                    </a:lnTo>
                    <a:lnTo>
                      <a:pt x="238" y="428"/>
                    </a:lnTo>
                    <a:lnTo>
                      <a:pt x="223" y="429"/>
                    </a:lnTo>
                    <a:lnTo>
                      <a:pt x="216" y="424"/>
                    </a:lnTo>
                    <a:lnTo>
                      <a:pt x="215" y="416"/>
                    </a:lnTo>
                    <a:lnTo>
                      <a:pt x="208" y="412"/>
                    </a:lnTo>
                    <a:lnTo>
                      <a:pt x="199" y="409"/>
                    </a:lnTo>
                    <a:lnTo>
                      <a:pt x="193" y="406"/>
                    </a:lnTo>
                    <a:lnTo>
                      <a:pt x="184" y="407"/>
                    </a:lnTo>
                    <a:lnTo>
                      <a:pt x="176" y="406"/>
                    </a:lnTo>
                    <a:lnTo>
                      <a:pt x="160" y="401"/>
                    </a:lnTo>
                    <a:lnTo>
                      <a:pt x="146" y="392"/>
                    </a:lnTo>
                    <a:lnTo>
                      <a:pt x="138" y="395"/>
                    </a:lnTo>
                    <a:lnTo>
                      <a:pt x="121" y="394"/>
                    </a:lnTo>
                    <a:lnTo>
                      <a:pt x="113" y="391"/>
                    </a:lnTo>
                    <a:lnTo>
                      <a:pt x="71" y="397"/>
                    </a:lnTo>
                    <a:lnTo>
                      <a:pt x="64" y="401"/>
                    </a:lnTo>
                    <a:lnTo>
                      <a:pt x="62" y="408"/>
                    </a:lnTo>
                    <a:lnTo>
                      <a:pt x="55" y="414"/>
                    </a:lnTo>
                    <a:lnTo>
                      <a:pt x="41" y="422"/>
                    </a:lnTo>
                    <a:lnTo>
                      <a:pt x="32" y="421"/>
                    </a:lnTo>
                    <a:lnTo>
                      <a:pt x="24" y="422"/>
                    </a:lnTo>
                    <a:lnTo>
                      <a:pt x="17" y="428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grpSp>
            <p:nvGrpSpPr>
              <p:cNvPr id="263" name="Group 199"/>
              <p:cNvGrpSpPr>
                <a:grpSpLocks noChangeAspect="1"/>
              </p:cNvGrpSpPr>
              <p:nvPr/>
            </p:nvGrpSpPr>
            <p:grpSpPr bwMode="gray">
              <a:xfrm>
                <a:off x="5033169" y="2808635"/>
                <a:ext cx="68263" cy="68263"/>
                <a:chOff x="2688" y="1930"/>
                <a:chExt cx="43" cy="43"/>
              </a:xfrm>
              <a:grpFill/>
            </p:grpSpPr>
            <p:sp>
              <p:nvSpPr>
                <p:cNvPr id="286" name="Freeform 200"/>
                <p:cNvSpPr>
                  <a:spLocks noChangeAspect="1"/>
                </p:cNvSpPr>
                <p:nvPr/>
              </p:nvSpPr>
              <p:spPr bwMode="gray">
                <a:xfrm>
                  <a:off x="2688" y="1930"/>
                  <a:ext cx="43" cy="43"/>
                </a:xfrm>
                <a:custGeom>
                  <a:avLst/>
                  <a:gdLst/>
                  <a:ahLst/>
                  <a:cxnLst>
                    <a:cxn ang="0">
                      <a:pos x="145" y="208"/>
                    </a:cxn>
                    <a:cxn ang="0">
                      <a:pos x="129" y="192"/>
                    </a:cxn>
                    <a:cxn ang="0">
                      <a:pos x="114" y="180"/>
                    </a:cxn>
                    <a:cxn ang="0">
                      <a:pos x="98" y="179"/>
                    </a:cxn>
                    <a:cxn ang="0">
                      <a:pos x="82" y="140"/>
                    </a:cxn>
                    <a:cxn ang="0">
                      <a:pos x="52" y="114"/>
                    </a:cxn>
                    <a:cxn ang="0">
                      <a:pos x="35" y="93"/>
                    </a:cxn>
                    <a:cxn ang="0">
                      <a:pos x="23" y="73"/>
                    </a:cxn>
                    <a:cxn ang="0">
                      <a:pos x="22" y="60"/>
                    </a:cxn>
                    <a:cxn ang="0">
                      <a:pos x="7" y="40"/>
                    </a:cxn>
                    <a:cxn ang="0">
                      <a:pos x="3" y="29"/>
                    </a:cxn>
                    <a:cxn ang="0">
                      <a:pos x="8" y="0"/>
                    </a:cxn>
                    <a:cxn ang="0">
                      <a:pos x="30" y="19"/>
                    </a:cxn>
                    <a:cxn ang="0">
                      <a:pos x="61" y="4"/>
                    </a:cxn>
                    <a:cxn ang="0">
                      <a:pos x="79" y="8"/>
                    </a:cxn>
                    <a:cxn ang="0">
                      <a:pos x="89" y="9"/>
                    </a:cxn>
                    <a:cxn ang="0">
                      <a:pos x="108" y="9"/>
                    </a:cxn>
                    <a:cxn ang="0">
                      <a:pos x="125" y="9"/>
                    </a:cxn>
                    <a:cxn ang="0">
                      <a:pos x="135" y="16"/>
                    </a:cxn>
                    <a:cxn ang="0">
                      <a:pos x="152" y="18"/>
                    </a:cxn>
                    <a:cxn ang="0">
                      <a:pos x="162" y="14"/>
                    </a:cxn>
                    <a:cxn ang="0">
                      <a:pos x="167" y="28"/>
                    </a:cxn>
                    <a:cxn ang="0">
                      <a:pos x="186" y="28"/>
                    </a:cxn>
                    <a:cxn ang="0">
                      <a:pos x="200" y="35"/>
                    </a:cxn>
                    <a:cxn ang="0">
                      <a:pos x="190" y="57"/>
                    </a:cxn>
                    <a:cxn ang="0">
                      <a:pos x="189" y="63"/>
                    </a:cxn>
                    <a:cxn ang="0">
                      <a:pos x="191" y="76"/>
                    </a:cxn>
                    <a:cxn ang="0">
                      <a:pos x="199" y="79"/>
                    </a:cxn>
                    <a:cxn ang="0">
                      <a:pos x="207" y="87"/>
                    </a:cxn>
                    <a:cxn ang="0">
                      <a:pos x="212" y="93"/>
                    </a:cxn>
                    <a:cxn ang="0">
                      <a:pos x="211" y="102"/>
                    </a:cxn>
                    <a:cxn ang="0">
                      <a:pos x="195" y="98"/>
                    </a:cxn>
                    <a:cxn ang="0">
                      <a:pos x="201" y="109"/>
                    </a:cxn>
                    <a:cxn ang="0">
                      <a:pos x="208" y="126"/>
                    </a:cxn>
                    <a:cxn ang="0">
                      <a:pos x="202" y="129"/>
                    </a:cxn>
                    <a:cxn ang="0">
                      <a:pos x="192" y="135"/>
                    </a:cxn>
                    <a:cxn ang="0">
                      <a:pos x="184" y="136"/>
                    </a:cxn>
                    <a:cxn ang="0">
                      <a:pos x="176" y="137"/>
                    </a:cxn>
                    <a:cxn ang="0">
                      <a:pos x="183" y="146"/>
                    </a:cxn>
                    <a:cxn ang="0">
                      <a:pos x="183" y="157"/>
                    </a:cxn>
                    <a:cxn ang="0">
                      <a:pos x="178" y="149"/>
                    </a:cxn>
                    <a:cxn ang="0">
                      <a:pos x="163" y="156"/>
                    </a:cxn>
                    <a:cxn ang="0">
                      <a:pos x="160" y="170"/>
                    </a:cxn>
                    <a:cxn ang="0">
                      <a:pos x="151" y="175"/>
                    </a:cxn>
                    <a:cxn ang="0">
                      <a:pos x="149" y="189"/>
                    </a:cxn>
                    <a:cxn ang="0">
                      <a:pos x="154" y="201"/>
                    </a:cxn>
                  </a:cxnLst>
                  <a:rect l="0" t="0" r="r" b="b"/>
                  <a:pathLst>
                    <a:path w="215" h="216">
                      <a:moveTo>
                        <a:pt x="149" y="216"/>
                      </a:moveTo>
                      <a:lnTo>
                        <a:pt x="149" y="208"/>
                      </a:lnTo>
                      <a:lnTo>
                        <a:pt x="145" y="208"/>
                      </a:lnTo>
                      <a:lnTo>
                        <a:pt x="146" y="203"/>
                      </a:lnTo>
                      <a:lnTo>
                        <a:pt x="137" y="202"/>
                      </a:lnTo>
                      <a:lnTo>
                        <a:pt x="129" y="192"/>
                      </a:lnTo>
                      <a:lnTo>
                        <a:pt x="122" y="191"/>
                      </a:lnTo>
                      <a:lnTo>
                        <a:pt x="114" y="185"/>
                      </a:lnTo>
                      <a:lnTo>
                        <a:pt x="114" y="180"/>
                      </a:lnTo>
                      <a:lnTo>
                        <a:pt x="106" y="179"/>
                      </a:lnTo>
                      <a:lnTo>
                        <a:pt x="99" y="184"/>
                      </a:lnTo>
                      <a:lnTo>
                        <a:pt x="98" y="179"/>
                      </a:lnTo>
                      <a:lnTo>
                        <a:pt x="105" y="175"/>
                      </a:lnTo>
                      <a:lnTo>
                        <a:pt x="83" y="151"/>
                      </a:lnTo>
                      <a:lnTo>
                        <a:pt x="82" y="140"/>
                      </a:lnTo>
                      <a:lnTo>
                        <a:pt x="77" y="136"/>
                      </a:lnTo>
                      <a:lnTo>
                        <a:pt x="72" y="133"/>
                      </a:lnTo>
                      <a:lnTo>
                        <a:pt x="52" y="114"/>
                      </a:lnTo>
                      <a:lnTo>
                        <a:pt x="51" y="109"/>
                      </a:lnTo>
                      <a:lnTo>
                        <a:pt x="41" y="95"/>
                      </a:lnTo>
                      <a:lnTo>
                        <a:pt x="35" y="93"/>
                      </a:lnTo>
                      <a:lnTo>
                        <a:pt x="27" y="81"/>
                      </a:lnTo>
                      <a:lnTo>
                        <a:pt x="22" y="79"/>
                      </a:lnTo>
                      <a:lnTo>
                        <a:pt x="23" y="73"/>
                      </a:lnTo>
                      <a:lnTo>
                        <a:pt x="25" y="71"/>
                      </a:lnTo>
                      <a:lnTo>
                        <a:pt x="22" y="65"/>
                      </a:lnTo>
                      <a:lnTo>
                        <a:pt x="22" y="60"/>
                      </a:lnTo>
                      <a:lnTo>
                        <a:pt x="16" y="54"/>
                      </a:lnTo>
                      <a:lnTo>
                        <a:pt x="12" y="41"/>
                      </a:lnTo>
                      <a:lnTo>
                        <a:pt x="7" y="40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3" y="29"/>
                      </a:lnTo>
                      <a:lnTo>
                        <a:pt x="2" y="25"/>
                      </a:lnTo>
                      <a:lnTo>
                        <a:pt x="2" y="6"/>
                      </a:lnTo>
                      <a:lnTo>
                        <a:pt x="8" y="0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30" y="19"/>
                      </a:lnTo>
                      <a:lnTo>
                        <a:pt x="34" y="19"/>
                      </a:lnTo>
                      <a:lnTo>
                        <a:pt x="43" y="2"/>
                      </a:lnTo>
                      <a:lnTo>
                        <a:pt x="61" y="4"/>
                      </a:lnTo>
                      <a:lnTo>
                        <a:pt x="65" y="0"/>
                      </a:lnTo>
                      <a:lnTo>
                        <a:pt x="67" y="0"/>
                      </a:lnTo>
                      <a:lnTo>
                        <a:pt x="79" y="8"/>
                      </a:lnTo>
                      <a:lnTo>
                        <a:pt x="83" y="8"/>
                      </a:lnTo>
                      <a:lnTo>
                        <a:pt x="86" y="6"/>
                      </a:lnTo>
                      <a:lnTo>
                        <a:pt x="89" y="9"/>
                      </a:lnTo>
                      <a:lnTo>
                        <a:pt x="104" y="12"/>
                      </a:lnTo>
                      <a:lnTo>
                        <a:pt x="105" y="9"/>
                      </a:lnTo>
                      <a:lnTo>
                        <a:pt x="108" y="9"/>
                      </a:lnTo>
                      <a:lnTo>
                        <a:pt x="116" y="17"/>
                      </a:lnTo>
                      <a:lnTo>
                        <a:pt x="119" y="17"/>
                      </a:lnTo>
                      <a:lnTo>
                        <a:pt x="125" y="9"/>
                      </a:lnTo>
                      <a:lnTo>
                        <a:pt x="129" y="9"/>
                      </a:lnTo>
                      <a:lnTo>
                        <a:pt x="132" y="14"/>
                      </a:lnTo>
                      <a:lnTo>
                        <a:pt x="135" y="16"/>
                      </a:lnTo>
                      <a:lnTo>
                        <a:pt x="137" y="11"/>
                      </a:lnTo>
                      <a:lnTo>
                        <a:pt x="148" y="12"/>
                      </a:lnTo>
                      <a:lnTo>
                        <a:pt x="152" y="18"/>
                      </a:lnTo>
                      <a:lnTo>
                        <a:pt x="154" y="17"/>
                      </a:lnTo>
                      <a:lnTo>
                        <a:pt x="154" y="14"/>
                      </a:lnTo>
                      <a:lnTo>
                        <a:pt x="162" y="14"/>
                      </a:lnTo>
                      <a:lnTo>
                        <a:pt x="168" y="22"/>
                      </a:lnTo>
                      <a:lnTo>
                        <a:pt x="167" y="27"/>
                      </a:lnTo>
                      <a:lnTo>
                        <a:pt x="167" y="28"/>
                      </a:lnTo>
                      <a:lnTo>
                        <a:pt x="173" y="33"/>
                      </a:lnTo>
                      <a:lnTo>
                        <a:pt x="180" y="33"/>
                      </a:lnTo>
                      <a:lnTo>
                        <a:pt x="186" y="28"/>
                      </a:lnTo>
                      <a:lnTo>
                        <a:pt x="199" y="28"/>
                      </a:lnTo>
                      <a:lnTo>
                        <a:pt x="201" y="31"/>
                      </a:lnTo>
                      <a:lnTo>
                        <a:pt x="200" y="35"/>
                      </a:lnTo>
                      <a:lnTo>
                        <a:pt x="200" y="39"/>
                      </a:lnTo>
                      <a:lnTo>
                        <a:pt x="195" y="46"/>
                      </a:lnTo>
                      <a:lnTo>
                        <a:pt x="190" y="57"/>
                      </a:lnTo>
                      <a:lnTo>
                        <a:pt x="188" y="59"/>
                      </a:lnTo>
                      <a:lnTo>
                        <a:pt x="188" y="61"/>
                      </a:lnTo>
                      <a:lnTo>
                        <a:pt x="189" y="63"/>
                      </a:lnTo>
                      <a:lnTo>
                        <a:pt x="185" y="68"/>
                      </a:lnTo>
                      <a:lnTo>
                        <a:pt x="188" y="76"/>
                      </a:lnTo>
                      <a:lnTo>
                        <a:pt x="191" y="76"/>
                      </a:lnTo>
                      <a:lnTo>
                        <a:pt x="194" y="78"/>
                      </a:lnTo>
                      <a:lnTo>
                        <a:pt x="197" y="77"/>
                      </a:lnTo>
                      <a:lnTo>
                        <a:pt x="199" y="79"/>
                      </a:lnTo>
                      <a:lnTo>
                        <a:pt x="200" y="83"/>
                      </a:lnTo>
                      <a:lnTo>
                        <a:pt x="203" y="87"/>
                      </a:lnTo>
                      <a:lnTo>
                        <a:pt x="207" y="87"/>
                      </a:lnTo>
                      <a:lnTo>
                        <a:pt x="207" y="88"/>
                      </a:lnTo>
                      <a:lnTo>
                        <a:pt x="207" y="90"/>
                      </a:lnTo>
                      <a:lnTo>
                        <a:pt x="212" y="93"/>
                      </a:lnTo>
                      <a:lnTo>
                        <a:pt x="215" y="94"/>
                      </a:lnTo>
                      <a:lnTo>
                        <a:pt x="215" y="97"/>
                      </a:lnTo>
                      <a:lnTo>
                        <a:pt x="211" y="102"/>
                      </a:lnTo>
                      <a:lnTo>
                        <a:pt x="202" y="102"/>
                      </a:lnTo>
                      <a:lnTo>
                        <a:pt x="197" y="98"/>
                      </a:lnTo>
                      <a:lnTo>
                        <a:pt x="195" y="98"/>
                      </a:lnTo>
                      <a:lnTo>
                        <a:pt x="194" y="100"/>
                      </a:lnTo>
                      <a:lnTo>
                        <a:pt x="195" y="102"/>
                      </a:lnTo>
                      <a:lnTo>
                        <a:pt x="201" y="109"/>
                      </a:lnTo>
                      <a:lnTo>
                        <a:pt x="207" y="117"/>
                      </a:lnTo>
                      <a:lnTo>
                        <a:pt x="210" y="119"/>
                      </a:lnTo>
                      <a:lnTo>
                        <a:pt x="208" y="126"/>
                      </a:lnTo>
                      <a:lnTo>
                        <a:pt x="207" y="129"/>
                      </a:lnTo>
                      <a:lnTo>
                        <a:pt x="205" y="130"/>
                      </a:lnTo>
                      <a:lnTo>
                        <a:pt x="202" y="129"/>
                      </a:lnTo>
                      <a:lnTo>
                        <a:pt x="200" y="129"/>
                      </a:lnTo>
                      <a:lnTo>
                        <a:pt x="197" y="132"/>
                      </a:lnTo>
                      <a:lnTo>
                        <a:pt x="192" y="135"/>
                      </a:lnTo>
                      <a:lnTo>
                        <a:pt x="189" y="135"/>
                      </a:lnTo>
                      <a:lnTo>
                        <a:pt x="186" y="136"/>
                      </a:lnTo>
                      <a:lnTo>
                        <a:pt x="184" y="136"/>
                      </a:lnTo>
                      <a:lnTo>
                        <a:pt x="183" y="133"/>
                      </a:lnTo>
                      <a:lnTo>
                        <a:pt x="180" y="133"/>
                      </a:lnTo>
                      <a:lnTo>
                        <a:pt x="176" y="137"/>
                      </a:lnTo>
                      <a:lnTo>
                        <a:pt x="178" y="140"/>
                      </a:lnTo>
                      <a:lnTo>
                        <a:pt x="181" y="141"/>
                      </a:lnTo>
                      <a:lnTo>
                        <a:pt x="183" y="146"/>
                      </a:lnTo>
                      <a:lnTo>
                        <a:pt x="184" y="149"/>
                      </a:lnTo>
                      <a:lnTo>
                        <a:pt x="184" y="154"/>
                      </a:lnTo>
                      <a:lnTo>
                        <a:pt x="183" y="157"/>
                      </a:lnTo>
                      <a:lnTo>
                        <a:pt x="180" y="157"/>
                      </a:lnTo>
                      <a:lnTo>
                        <a:pt x="179" y="154"/>
                      </a:lnTo>
                      <a:lnTo>
                        <a:pt x="178" y="149"/>
                      </a:lnTo>
                      <a:lnTo>
                        <a:pt x="175" y="148"/>
                      </a:lnTo>
                      <a:lnTo>
                        <a:pt x="172" y="148"/>
                      </a:lnTo>
                      <a:lnTo>
                        <a:pt x="163" y="156"/>
                      </a:lnTo>
                      <a:lnTo>
                        <a:pt x="162" y="160"/>
                      </a:lnTo>
                      <a:lnTo>
                        <a:pt x="160" y="163"/>
                      </a:lnTo>
                      <a:lnTo>
                        <a:pt x="160" y="170"/>
                      </a:lnTo>
                      <a:lnTo>
                        <a:pt x="158" y="173"/>
                      </a:lnTo>
                      <a:lnTo>
                        <a:pt x="153" y="173"/>
                      </a:lnTo>
                      <a:lnTo>
                        <a:pt x="151" y="175"/>
                      </a:lnTo>
                      <a:lnTo>
                        <a:pt x="151" y="184"/>
                      </a:lnTo>
                      <a:lnTo>
                        <a:pt x="149" y="185"/>
                      </a:lnTo>
                      <a:lnTo>
                        <a:pt x="149" y="189"/>
                      </a:lnTo>
                      <a:lnTo>
                        <a:pt x="152" y="194"/>
                      </a:lnTo>
                      <a:lnTo>
                        <a:pt x="154" y="196"/>
                      </a:lnTo>
                      <a:lnTo>
                        <a:pt x="154" y="201"/>
                      </a:lnTo>
                      <a:lnTo>
                        <a:pt x="149" y="208"/>
                      </a:lnTo>
                      <a:lnTo>
                        <a:pt x="149" y="216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287" name="Freeform 201"/>
                <p:cNvSpPr>
                  <a:spLocks noChangeAspect="1"/>
                </p:cNvSpPr>
                <p:nvPr/>
              </p:nvSpPr>
              <p:spPr bwMode="gray">
                <a:xfrm>
                  <a:off x="2703" y="1965"/>
                  <a:ext cx="15" cy="8"/>
                </a:xfrm>
                <a:custGeom>
                  <a:avLst/>
                  <a:gdLst/>
                  <a:ahLst/>
                  <a:cxnLst>
                    <a:cxn ang="0">
                      <a:pos x="75" y="42"/>
                    </a:cxn>
                    <a:cxn ang="0">
                      <a:pos x="45" y="20"/>
                    </a:cxn>
                    <a:cxn ang="0">
                      <a:pos x="29" y="17"/>
                    </a:cxn>
                    <a:cxn ang="0">
                      <a:pos x="13" y="7"/>
                    </a:cxn>
                    <a:cxn ang="0">
                      <a:pos x="0" y="5"/>
                    </a:cxn>
                    <a:cxn ang="0">
                      <a:pos x="4" y="0"/>
                    </a:cxn>
                    <a:cxn ang="0">
                      <a:pos x="15" y="2"/>
                    </a:cxn>
                    <a:cxn ang="0">
                      <a:pos x="20" y="10"/>
                    </a:cxn>
                    <a:cxn ang="0">
                      <a:pos x="25" y="10"/>
                    </a:cxn>
                    <a:cxn ang="0">
                      <a:pos x="32" y="5"/>
                    </a:cxn>
                    <a:cxn ang="0">
                      <a:pos x="40" y="6"/>
                    </a:cxn>
                    <a:cxn ang="0">
                      <a:pos x="40" y="11"/>
                    </a:cxn>
                    <a:cxn ang="0">
                      <a:pos x="48" y="17"/>
                    </a:cxn>
                    <a:cxn ang="0">
                      <a:pos x="55" y="18"/>
                    </a:cxn>
                    <a:cxn ang="0">
                      <a:pos x="63" y="28"/>
                    </a:cxn>
                    <a:cxn ang="0">
                      <a:pos x="72" y="29"/>
                    </a:cxn>
                    <a:cxn ang="0">
                      <a:pos x="71" y="34"/>
                    </a:cxn>
                    <a:cxn ang="0">
                      <a:pos x="75" y="34"/>
                    </a:cxn>
                    <a:cxn ang="0">
                      <a:pos x="75" y="42"/>
                    </a:cxn>
                  </a:cxnLst>
                  <a:rect l="0" t="0" r="r" b="b"/>
                  <a:pathLst>
                    <a:path w="75" h="42">
                      <a:moveTo>
                        <a:pt x="75" y="42"/>
                      </a:moveTo>
                      <a:lnTo>
                        <a:pt x="45" y="20"/>
                      </a:lnTo>
                      <a:lnTo>
                        <a:pt x="29" y="17"/>
                      </a:lnTo>
                      <a:lnTo>
                        <a:pt x="13" y="7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15" y="2"/>
                      </a:lnTo>
                      <a:lnTo>
                        <a:pt x="20" y="10"/>
                      </a:lnTo>
                      <a:lnTo>
                        <a:pt x="25" y="10"/>
                      </a:lnTo>
                      <a:lnTo>
                        <a:pt x="32" y="5"/>
                      </a:lnTo>
                      <a:lnTo>
                        <a:pt x="40" y="6"/>
                      </a:lnTo>
                      <a:lnTo>
                        <a:pt x="40" y="11"/>
                      </a:lnTo>
                      <a:lnTo>
                        <a:pt x="48" y="17"/>
                      </a:lnTo>
                      <a:lnTo>
                        <a:pt x="55" y="18"/>
                      </a:lnTo>
                      <a:lnTo>
                        <a:pt x="63" y="28"/>
                      </a:lnTo>
                      <a:lnTo>
                        <a:pt x="72" y="29"/>
                      </a:lnTo>
                      <a:lnTo>
                        <a:pt x="71" y="34"/>
                      </a:lnTo>
                      <a:lnTo>
                        <a:pt x="75" y="34"/>
                      </a:lnTo>
                      <a:lnTo>
                        <a:pt x="75" y="42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</p:grpSp>
          <p:sp>
            <p:nvSpPr>
              <p:cNvPr id="264" name="Freeform 202"/>
              <p:cNvSpPr>
                <a:spLocks noChangeAspect="1"/>
              </p:cNvSpPr>
              <p:nvPr/>
            </p:nvSpPr>
            <p:spPr bwMode="gray">
              <a:xfrm>
                <a:off x="5128419" y="2973735"/>
                <a:ext cx="39688" cy="41275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5" y="2"/>
                  </a:cxn>
                  <a:cxn ang="0">
                    <a:pos x="21" y="12"/>
                  </a:cxn>
                  <a:cxn ang="0">
                    <a:pos x="13" y="8"/>
                  </a:cxn>
                  <a:cxn ang="0">
                    <a:pos x="2" y="28"/>
                  </a:cxn>
                  <a:cxn ang="0">
                    <a:pos x="0" y="37"/>
                  </a:cxn>
                  <a:cxn ang="0">
                    <a:pos x="6" y="50"/>
                  </a:cxn>
                  <a:cxn ang="0">
                    <a:pos x="21" y="58"/>
                  </a:cxn>
                  <a:cxn ang="0">
                    <a:pos x="28" y="70"/>
                  </a:cxn>
                  <a:cxn ang="0">
                    <a:pos x="23" y="86"/>
                  </a:cxn>
                  <a:cxn ang="0">
                    <a:pos x="26" y="99"/>
                  </a:cxn>
                  <a:cxn ang="0">
                    <a:pos x="32" y="106"/>
                  </a:cxn>
                  <a:cxn ang="0">
                    <a:pos x="39" y="108"/>
                  </a:cxn>
                  <a:cxn ang="0">
                    <a:pos x="42" y="98"/>
                  </a:cxn>
                  <a:cxn ang="0">
                    <a:pos x="49" y="90"/>
                  </a:cxn>
                  <a:cxn ang="0">
                    <a:pos x="53" y="96"/>
                  </a:cxn>
                  <a:cxn ang="0">
                    <a:pos x="60" y="103"/>
                  </a:cxn>
                  <a:cxn ang="0">
                    <a:pos x="65" y="119"/>
                  </a:cxn>
                  <a:cxn ang="0">
                    <a:pos x="66" y="130"/>
                  </a:cxn>
                  <a:cxn ang="0">
                    <a:pos x="71" y="131"/>
                  </a:cxn>
                  <a:cxn ang="0">
                    <a:pos x="76" y="110"/>
                  </a:cxn>
                  <a:cxn ang="0">
                    <a:pos x="85" y="107"/>
                  </a:cxn>
                  <a:cxn ang="0">
                    <a:pos x="91" y="117"/>
                  </a:cxn>
                  <a:cxn ang="0">
                    <a:pos x="98" y="124"/>
                  </a:cxn>
                  <a:cxn ang="0">
                    <a:pos x="107" y="129"/>
                  </a:cxn>
                  <a:cxn ang="0">
                    <a:pos x="105" y="107"/>
                  </a:cxn>
                  <a:cxn ang="0">
                    <a:pos x="98" y="77"/>
                  </a:cxn>
                  <a:cxn ang="0">
                    <a:pos x="91" y="66"/>
                  </a:cxn>
                  <a:cxn ang="0">
                    <a:pos x="88" y="54"/>
                  </a:cxn>
                  <a:cxn ang="0">
                    <a:pos x="105" y="66"/>
                  </a:cxn>
                  <a:cxn ang="0">
                    <a:pos x="108" y="71"/>
                  </a:cxn>
                  <a:cxn ang="0">
                    <a:pos x="113" y="71"/>
                  </a:cxn>
                  <a:cxn ang="0">
                    <a:pos x="119" y="65"/>
                  </a:cxn>
                  <a:cxn ang="0">
                    <a:pos x="128" y="64"/>
                  </a:cxn>
                  <a:cxn ang="0">
                    <a:pos x="126" y="56"/>
                  </a:cxn>
                  <a:cxn ang="0">
                    <a:pos x="114" y="48"/>
                  </a:cxn>
                  <a:cxn ang="0">
                    <a:pos x="107" y="33"/>
                  </a:cxn>
                  <a:cxn ang="0">
                    <a:pos x="107" y="26"/>
                  </a:cxn>
                  <a:cxn ang="0">
                    <a:pos x="98" y="21"/>
                  </a:cxn>
                  <a:cxn ang="0">
                    <a:pos x="74" y="12"/>
                  </a:cxn>
                  <a:cxn ang="0">
                    <a:pos x="61" y="8"/>
                  </a:cxn>
                  <a:cxn ang="0">
                    <a:pos x="55" y="8"/>
                  </a:cxn>
                  <a:cxn ang="0">
                    <a:pos x="49" y="0"/>
                  </a:cxn>
                </a:cxnLst>
                <a:rect l="0" t="0" r="r" b="b"/>
                <a:pathLst>
                  <a:path w="128" h="131">
                    <a:moveTo>
                      <a:pt x="49" y="0"/>
                    </a:moveTo>
                    <a:lnTo>
                      <a:pt x="35" y="2"/>
                    </a:lnTo>
                    <a:lnTo>
                      <a:pt x="21" y="12"/>
                    </a:lnTo>
                    <a:lnTo>
                      <a:pt x="13" y="8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6" y="50"/>
                    </a:lnTo>
                    <a:lnTo>
                      <a:pt x="21" y="58"/>
                    </a:lnTo>
                    <a:lnTo>
                      <a:pt x="28" y="70"/>
                    </a:lnTo>
                    <a:lnTo>
                      <a:pt x="23" y="86"/>
                    </a:lnTo>
                    <a:lnTo>
                      <a:pt x="26" y="99"/>
                    </a:lnTo>
                    <a:lnTo>
                      <a:pt x="32" y="106"/>
                    </a:lnTo>
                    <a:lnTo>
                      <a:pt x="39" y="108"/>
                    </a:lnTo>
                    <a:lnTo>
                      <a:pt x="42" y="98"/>
                    </a:lnTo>
                    <a:lnTo>
                      <a:pt x="49" y="90"/>
                    </a:lnTo>
                    <a:lnTo>
                      <a:pt x="53" y="96"/>
                    </a:lnTo>
                    <a:lnTo>
                      <a:pt x="60" y="103"/>
                    </a:lnTo>
                    <a:lnTo>
                      <a:pt x="65" y="119"/>
                    </a:lnTo>
                    <a:lnTo>
                      <a:pt x="66" y="130"/>
                    </a:lnTo>
                    <a:lnTo>
                      <a:pt x="71" y="131"/>
                    </a:lnTo>
                    <a:lnTo>
                      <a:pt x="76" y="110"/>
                    </a:lnTo>
                    <a:lnTo>
                      <a:pt x="85" y="107"/>
                    </a:lnTo>
                    <a:lnTo>
                      <a:pt x="91" y="117"/>
                    </a:lnTo>
                    <a:lnTo>
                      <a:pt x="98" y="124"/>
                    </a:lnTo>
                    <a:lnTo>
                      <a:pt x="107" y="129"/>
                    </a:lnTo>
                    <a:lnTo>
                      <a:pt x="105" y="107"/>
                    </a:lnTo>
                    <a:lnTo>
                      <a:pt x="98" y="77"/>
                    </a:lnTo>
                    <a:lnTo>
                      <a:pt x="91" y="66"/>
                    </a:lnTo>
                    <a:lnTo>
                      <a:pt x="88" y="54"/>
                    </a:lnTo>
                    <a:lnTo>
                      <a:pt x="105" y="66"/>
                    </a:lnTo>
                    <a:lnTo>
                      <a:pt x="108" y="71"/>
                    </a:lnTo>
                    <a:lnTo>
                      <a:pt x="113" y="71"/>
                    </a:lnTo>
                    <a:lnTo>
                      <a:pt x="119" y="65"/>
                    </a:lnTo>
                    <a:lnTo>
                      <a:pt x="128" y="64"/>
                    </a:lnTo>
                    <a:lnTo>
                      <a:pt x="126" y="56"/>
                    </a:lnTo>
                    <a:lnTo>
                      <a:pt x="114" y="48"/>
                    </a:lnTo>
                    <a:lnTo>
                      <a:pt x="107" y="33"/>
                    </a:lnTo>
                    <a:lnTo>
                      <a:pt x="107" y="26"/>
                    </a:lnTo>
                    <a:lnTo>
                      <a:pt x="98" y="21"/>
                    </a:lnTo>
                    <a:lnTo>
                      <a:pt x="74" y="12"/>
                    </a:lnTo>
                    <a:lnTo>
                      <a:pt x="61" y="8"/>
                    </a:lnTo>
                    <a:lnTo>
                      <a:pt x="55" y="8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265" name="Freeform 203"/>
              <p:cNvSpPr>
                <a:spLocks noChangeAspect="1"/>
              </p:cNvSpPr>
              <p:nvPr/>
            </p:nvSpPr>
            <p:spPr bwMode="gray">
              <a:xfrm>
                <a:off x="5110956" y="2894360"/>
                <a:ext cx="111125" cy="93663"/>
              </a:xfrm>
              <a:custGeom>
                <a:avLst/>
                <a:gdLst/>
                <a:ahLst/>
                <a:cxnLst>
                  <a:cxn ang="0">
                    <a:pos x="314" y="70"/>
                  </a:cxn>
                  <a:cxn ang="0">
                    <a:pos x="258" y="65"/>
                  </a:cxn>
                  <a:cxn ang="0">
                    <a:pos x="245" y="66"/>
                  </a:cxn>
                  <a:cxn ang="0">
                    <a:pos x="223" y="73"/>
                  </a:cxn>
                  <a:cxn ang="0">
                    <a:pos x="193" y="86"/>
                  </a:cxn>
                  <a:cxn ang="0">
                    <a:pos x="216" y="100"/>
                  </a:cxn>
                  <a:cxn ang="0">
                    <a:pos x="227" y="116"/>
                  </a:cxn>
                  <a:cxn ang="0">
                    <a:pos x="201" y="103"/>
                  </a:cxn>
                  <a:cxn ang="0">
                    <a:pos x="207" y="120"/>
                  </a:cxn>
                  <a:cxn ang="0">
                    <a:pos x="201" y="125"/>
                  </a:cxn>
                  <a:cxn ang="0">
                    <a:pos x="185" y="111"/>
                  </a:cxn>
                  <a:cxn ang="0">
                    <a:pos x="184" y="124"/>
                  </a:cxn>
                  <a:cxn ang="0">
                    <a:pos x="188" y="135"/>
                  </a:cxn>
                  <a:cxn ang="0">
                    <a:pos x="172" y="111"/>
                  </a:cxn>
                  <a:cxn ang="0">
                    <a:pos x="148" y="93"/>
                  </a:cxn>
                  <a:cxn ang="0">
                    <a:pos x="137" y="90"/>
                  </a:cxn>
                  <a:cxn ang="0">
                    <a:pos x="135" y="120"/>
                  </a:cxn>
                  <a:cxn ang="0">
                    <a:pos x="144" y="140"/>
                  </a:cxn>
                  <a:cxn ang="0">
                    <a:pos x="164" y="172"/>
                  </a:cxn>
                  <a:cxn ang="0">
                    <a:pos x="172" y="190"/>
                  </a:cxn>
                  <a:cxn ang="0">
                    <a:pos x="163" y="191"/>
                  </a:cxn>
                  <a:cxn ang="0">
                    <a:pos x="161" y="179"/>
                  </a:cxn>
                  <a:cxn ang="0">
                    <a:pos x="150" y="186"/>
                  </a:cxn>
                  <a:cxn ang="0">
                    <a:pos x="151" y="203"/>
                  </a:cxn>
                  <a:cxn ang="0">
                    <a:pos x="141" y="203"/>
                  </a:cxn>
                  <a:cxn ang="0">
                    <a:pos x="135" y="212"/>
                  </a:cxn>
                  <a:cxn ang="0">
                    <a:pos x="156" y="219"/>
                  </a:cxn>
                  <a:cxn ang="0">
                    <a:pos x="172" y="224"/>
                  </a:cxn>
                  <a:cxn ang="0">
                    <a:pos x="184" y="237"/>
                  </a:cxn>
                  <a:cxn ang="0">
                    <a:pos x="199" y="250"/>
                  </a:cxn>
                  <a:cxn ang="0">
                    <a:pos x="211" y="255"/>
                  </a:cxn>
                  <a:cxn ang="0">
                    <a:pos x="199" y="285"/>
                  </a:cxn>
                  <a:cxn ang="0">
                    <a:pos x="175" y="275"/>
                  </a:cxn>
                  <a:cxn ang="0">
                    <a:pos x="152" y="270"/>
                  </a:cxn>
                  <a:cxn ang="0">
                    <a:pos x="164" y="259"/>
                  </a:cxn>
                  <a:cxn ang="0">
                    <a:pos x="139" y="243"/>
                  </a:cxn>
                  <a:cxn ang="0">
                    <a:pos x="123" y="245"/>
                  </a:cxn>
                  <a:cxn ang="0">
                    <a:pos x="98" y="245"/>
                  </a:cxn>
                  <a:cxn ang="0">
                    <a:pos x="67" y="242"/>
                  </a:cxn>
                  <a:cxn ang="0">
                    <a:pos x="61" y="245"/>
                  </a:cxn>
                  <a:cxn ang="0">
                    <a:pos x="51" y="240"/>
                  </a:cxn>
                  <a:cxn ang="0">
                    <a:pos x="33" y="208"/>
                  </a:cxn>
                  <a:cxn ang="0">
                    <a:pos x="53" y="208"/>
                  </a:cxn>
                  <a:cxn ang="0">
                    <a:pos x="35" y="194"/>
                  </a:cxn>
                  <a:cxn ang="0">
                    <a:pos x="17" y="178"/>
                  </a:cxn>
                  <a:cxn ang="0">
                    <a:pos x="3" y="154"/>
                  </a:cxn>
                  <a:cxn ang="0">
                    <a:pos x="0" y="152"/>
                  </a:cxn>
                  <a:cxn ang="0">
                    <a:pos x="10" y="146"/>
                  </a:cxn>
                  <a:cxn ang="0">
                    <a:pos x="17" y="127"/>
                  </a:cxn>
                  <a:cxn ang="0">
                    <a:pos x="35" y="103"/>
                  </a:cxn>
                  <a:cxn ang="0">
                    <a:pos x="49" y="77"/>
                  </a:cxn>
                  <a:cxn ang="0">
                    <a:pos x="82" y="62"/>
                  </a:cxn>
                  <a:cxn ang="0">
                    <a:pos x="112" y="45"/>
                  </a:cxn>
                  <a:cxn ang="0">
                    <a:pos x="147" y="31"/>
                  </a:cxn>
                  <a:cxn ang="0">
                    <a:pos x="166" y="29"/>
                  </a:cxn>
                  <a:cxn ang="0">
                    <a:pos x="205" y="25"/>
                  </a:cxn>
                  <a:cxn ang="0">
                    <a:pos x="248" y="16"/>
                  </a:cxn>
                  <a:cxn ang="0">
                    <a:pos x="293" y="36"/>
                  </a:cxn>
                  <a:cxn ang="0">
                    <a:pos x="327" y="20"/>
                  </a:cxn>
                  <a:cxn ang="0">
                    <a:pos x="340" y="0"/>
                  </a:cxn>
                  <a:cxn ang="0">
                    <a:pos x="352" y="13"/>
                  </a:cxn>
                  <a:cxn ang="0">
                    <a:pos x="340" y="33"/>
                  </a:cxn>
                  <a:cxn ang="0">
                    <a:pos x="334" y="63"/>
                  </a:cxn>
                </a:cxnLst>
                <a:rect l="0" t="0" r="r" b="b"/>
                <a:pathLst>
                  <a:path w="352" h="293">
                    <a:moveTo>
                      <a:pt x="324" y="78"/>
                    </a:moveTo>
                    <a:lnTo>
                      <a:pt x="314" y="70"/>
                    </a:lnTo>
                    <a:lnTo>
                      <a:pt x="268" y="57"/>
                    </a:lnTo>
                    <a:lnTo>
                      <a:pt x="258" y="65"/>
                    </a:lnTo>
                    <a:lnTo>
                      <a:pt x="253" y="66"/>
                    </a:lnTo>
                    <a:lnTo>
                      <a:pt x="245" y="66"/>
                    </a:lnTo>
                    <a:lnTo>
                      <a:pt x="234" y="62"/>
                    </a:lnTo>
                    <a:lnTo>
                      <a:pt x="223" y="73"/>
                    </a:lnTo>
                    <a:lnTo>
                      <a:pt x="207" y="76"/>
                    </a:lnTo>
                    <a:lnTo>
                      <a:pt x="193" y="86"/>
                    </a:lnTo>
                    <a:lnTo>
                      <a:pt x="201" y="94"/>
                    </a:lnTo>
                    <a:lnTo>
                      <a:pt x="216" y="100"/>
                    </a:lnTo>
                    <a:lnTo>
                      <a:pt x="225" y="110"/>
                    </a:lnTo>
                    <a:lnTo>
                      <a:pt x="227" y="116"/>
                    </a:lnTo>
                    <a:lnTo>
                      <a:pt x="217" y="106"/>
                    </a:lnTo>
                    <a:lnTo>
                      <a:pt x="201" y="103"/>
                    </a:lnTo>
                    <a:lnTo>
                      <a:pt x="196" y="113"/>
                    </a:lnTo>
                    <a:lnTo>
                      <a:pt x="207" y="120"/>
                    </a:lnTo>
                    <a:lnTo>
                      <a:pt x="209" y="133"/>
                    </a:lnTo>
                    <a:lnTo>
                      <a:pt x="201" y="125"/>
                    </a:lnTo>
                    <a:lnTo>
                      <a:pt x="195" y="115"/>
                    </a:lnTo>
                    <a:lnTo>
                      <a:pt x="185" y="111"/>
                    </a:lnTo>
                    <a:lnTo>
                      <a:pt x="182" y="113"/>
                    </a:lnTo>
                    <a:lnTo>
                      <a:pt x="184" y="124"/>
                    </a:lnTo>
                    <a:lnTo>
                      <a:pt x="193" y="131"/>
                    </a:lnTo>
                    <a:lnTo>
                      <a:pt x="188" y="135"/>
                    </a:lnTo>
                    <a:lnTo>
                      <a:pt x="177" y="125"/>
                    </a:lnTo>
                    <a:lnTo>
                      <a:pt x="172" y="111"/>
                    </a:lnTo>
                    <a:lnTo>
                      <a:pt x="148" y="97"/>
                    </a:lnTo>
                    <a:lnTo>
                      <a:pt x="148" y="93"/>
                    </a:lnTo>
                    <a:lnTo>
                      <a:pt x="151" y="86"/>
                    </a:lnTo>
                    <a:lnTo>
                      <a:pt x="137" y="90"/>
                    </a:lnTo>
                    <a:lnTo>
                      <a:pt x="135" y="105"/>
                    </a:lnTo>
                    <a:lnTo>
                      <a:pt x="135" y="120"/>
                    </a:lnTo>
                    <a:lnTo>
                      <a:pt x="136" y="132"/>
                    </a:lnTo>
                    <a:lnTo>
                      <a:pt x="144" y="140"/>
                    </a:lnTo>
                    <a:lnTo>
                      <a:pt x="147" y="154"/>
                    </a:lnTo>
                    <a:lnTo>
                      <a:pt x="164" y="172"/>
                    </a:lnTo>
                    <a:lnTo>
                      <a:pt x="169" y="181"/>
                    </a:lnTo>
                    <a:lnTo>
                      <a:pt x="172" y="190"/>
                    </a:lnTo>
                    <a:lnTo>
                      <a:pt x="167" y="192"/>
                    </a:lnTo>
                    <a:lnTo>
                      <a:pt x="163" y="191"/>
                    </a:lnTo>
                    <a:lnTo>
                      <a:pt x="164" y="185"/>
                    </a:lnTo>
                    <a:lnTo>
                      <a:pt x="161" y="179"/>
                    </a:lnTo>
                    <a:lnTo>
                      <a:pt x="151" y="178"/>
                    </a:lnTo>
                    <a:lnTo>
                      <a:pt x="150" y="186"/>
                    </a:lnTo>
                    <a:lnTo>
                      <a:pt x="155" y="200"/>
                    </a:lnTo>
                    <a:lnTo>
                      <a:pt x="151" y="203"/>
                    </a:lnTo>
                    <a:lnTo>
                      <a:pt x="147" y="203"/>
                    </a:lnTo>
                    <a:lnTo>
                      <a:pt x="141" y="203"/>
                    </a:lnTo>
                    <a:lnTo>
                      <a:pt x="131" y="206"/>
                    </a:lnTo>
                    <a:lnTo>
                      <a:pt x="135" y="212"/>
                    </a:lnTo>
                    <a:lnTo>
                      <a:pt x="147" y="217"/>
                    </a:lnTo>
                    <a:lnTo>
                      <a:pt x="156" y="219"/>
                    </a:lnTo>
                    <a:lnTo>
                      <a:pt x="163" y="224"/>
                    </a:lnTo>
                    <a:lnTo>
                      <a:pt x="172" y="224"/>
                    </a:lnTo>
                    <a:lnTo>
                      <a:pt x="177" y="237"/>
                    </a:lnTo>
                    <a:lnTo>
                      <a:pt x="184" y="237"/>
                    </a:lnTo>
                    <a:lnTo>
                      <a:pt x="190" y="244"/>
                    </a:lnTo>
                    <a:lnTo>
                      <a:pt x="199" y="250"/>
                    </a:lnTo>
                    <a:lnTo>
                      <a:pt x="204" y="250"/>
                    </a:lnTo>
                    <a:lnTo>
                      <a:pt x="211" y="255"/>
                    </a:lnTo>
                    <a:lnTo>
                      <a:pt x="212" y="293"/>
                    </a:lnTo>
                    <a:lnTo>
                      <a:pt x="199" y="285"/>
                    </a:lnTo>
                    <a:lnTo>
                      <a:pt x="189" y="272"/>
                    </a:lnTo>
                    <a:lnTo>
                      <a:pt x="175" y="275"/>
                    </a:lnTo>
                    <a:lnTo>
                      <a:pt x="161" y="275"/>
                    </a:lnTo>
                    <a:lnTo>
                      <a:pt x="152" y="270"/>
                    </a:lnTo>
                    <a:lnTo>
                      <a:pt x="162" y="266"/>
                    </a:lnTo>
                    <a:lnTo>
                      <a:pt x="164" y="259"/>
                    </a:lnTo>
                    <a:lnTo>
                      <a:pt x="152" y="256"/>
                    </a:lnTo>
                    <a:lnTo>
                      <a:pt x="139" y="243"/>
                    </a:lnTo>
                    <a:lnTo>
                      <a:pt x="132" y="249"/>
                    </a:lnTo>
                    <a:lnTo>
                      <a:pt x="123" y="245"/>
                    </a:lnTo>
                    <a:lnTo>
                      <a:pt x="110" y="248"/>
                    </a:lnTo>
                    <a:lnTo>
                      <a:pt x="98" y="245"/>
                    </a:lnTo>
                    <a:lnTo>
                      <a:pt x="81" y="248"/>
                    </a:lnTo>
                    <a:lnTo>
                      <a:pt x="67" y="242"/>
                    </a:lnTo>
                    <a:lnTo>
                      <a:pt x="64" y="242"/>
                    </a:lnTo>
                    <a:lnTo>
                      <a:pt x="61" y="245"/>
                    </a:lnTo>
                    <a:lnTo>
                      <a:pt x="55" y="248"/>
                    </a:lnTo>
                    <a:lnTo>
                      <a:pt x="51" y="240"/>
                    </a:lnTo>
                    <a:lnTo>
                      <a:pt x="45" y="228"/>
                    </a:lnTo>
                    <a:lnTo>
                      <a:pt x="33" y="208"/>
                    </a:lnTo>
                    <a:lnTo>
                      <a:pt x="43" y="210"/>
                    </a:lnTo>
                    <a:lnTo>
                      <a:pt x="53" y="208"/>
                    </a:lnTo>
                    <a:lnTo>
                      <a:pt x="49" y="200"/>
                    </a:lnTo>
                    <a:lnTo>
                      <a:pt x="35" y="194"/>
                    </a:lnTo>
                    <a:lnTo>
                      <a:pt x="33" y="203"/>
                    </a:lnTo>
                    <a:lnTo>
                      <a:pt x="17" y="178"/>
                    </a:lnTo>
                    <a:lnTo>
                      <a:pt x="7" y="170"/>
                    </a:lnTo>
                    <a:lnTo>
                      <a:pt x="3" y="154"/>
                    </a:lnTo>
                    <a:lnTo>
                      <a:pt x="1" y="152"/>
                    </a:lnTo>
                    <a:lnTo>
                      <a:pt x="0" y="152"/>
                    </a:lnTo>
                    <a:lnTo>
                      <a:pt x="1" y="152"/>
                    </a:lnTo>
                    <a:lnTo>
                      <a:pt x="10" y="146"/>
                    </a:lnTo>
                    <a:lnTo>
                      <a:pt x="15" y="140"/>
                    </a:lnTo>
                    <a:lnTo>
                      <a:pt x="17" y="127"/>
                    </a:lnTo>
                    <a:lnTo>
                      <a:pt x="27" y="120"/>
                    </a:lnTo>
                    <a:lnTo>
                      <a:pt x="35" y="103"/>
                    </a:lnTo>
                    <a:lnTo>
                      <a:pt x="49" y="92"/>
                    </a:lnTo>
                    <a:lnTo>
                      <a:pt x="49" y="77"/>
                    </a:lnTo>
                    <a:lnTo>
                      <a:pt x="46" y="67"/>
                    </a:lnTo>
                    <a:lnTo>
                      <a:pt x="82" y="62"/>
                    </a:lnTo>
                    <a:lnTo>
                      <a:pt x="93" y="52"/>
                    </a:lnTo>
                    <a:lnTo>
                      <a:pt x="112" y="45"/>
                    </a:lnTo>
                    <a:lnTo>
                      <a:pt x="132" y="45"/>
                    </a:lnTo>
                    <a:lnTo>
                      <a:pt x="147" y="31"/>
                    </a:lnTo>
                    <a:lnTo>
                      <a:pt x="153" y="29"/>
                    </a:lnTo>
                    <a:lnTo>
                      <a:pt x="166" y="29"/>
                    </a:lnTo>
                    <a:lnTo>
                      <a:pt x="183" y="25"/>
                    </a:lnTo>
                    <a:lnTo>
                      <a:pt x="205" y="25"/>
                    </a:lnTo>
                    <a:lnTo>
                      <a:pt x="236" y="16"/>
                    </a:lnTo>
                    <a:lnTo>
                      <a:pt x="248" y="16"/>
                    </a:lnTo>
                    <a:lnTo>
                      <a:pt x="258" y="24"/>
                    </a:lnTo>
                    <a:lnTo>
                      <a:pt x="293" y="36"/>
                    </a:lnTo>
                    <a:lnTo>
                      <a:pt x="313" y="33"/>
                    </a:lnTo>
                    <a:lnTo>
                      <a:pt x="327" y="20"/>
                    </a:lnTo>
                    <a:lnTo>
                      <a:pt x="329" y="1"/>
                    </a:lnTo>
                    <a:lnTo>
                      <a:pt x="340" y="0"/>
                    </a:lnTo>
                    <a:lnTo>
                      <a:pt x="343" y="6"/>
                    </a:lnTo>
                    <a:lnTo>
                      <a:pt x="352" y="13"/>
                    </a:lnTo>
                    <a:lnTo>
                      <a:pt x="351" y="24"/>
                    </a:lnTo>
                    <a:lnTo>
                      <a:pt x="340" y="33"/>
                    </a:lnTo>
                    <a:lnTo>
                      <a:pt x="338" y="49"/>
                    </a:lnTo>
                    <a:lnTo>
                      <a:pt x="334" y="63"/>
                    </a:lnTo>
                    <a:lnTo>
                      <a:pt x="324" y="78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266" name="Freeform 204"/>
              <p:cNvSpPr>
                <a:spLocks noChangeAspect="1"/>
              </p:cNvSpPr>
              <p:nvPr/>
            </p:nvSpPr>
            <p:spPr bwMode="gray">
              <a:xfrm>
                <a:off x="5039519" y="2727672"/>
                <a:ext cx="117475" cy="69850"/>
              </a:xfrm>
              <a:custGeom>
                <a:avLst/>
                <a:gdLst/>
                <a:ahLst/>
                <a:cxnLst>
                  <a:cxn ang="0">
                    <a:pos x="71" y="47"/>
                  </a:cxn>
                  <a:cxn ang="0">
                    <a:pos x="128" y="64"/>
                  </a:cxn>
                  <a:cxn ang="0">
                    <a:pos x="147" y="44"/>
                  </a:cxn>
                  <a:cxn ang="0">
                    <a:pos x="194" y="26"/>
                  </a:cxn>
                  <a:cxn ang="0">
                    <a:pos x="225" y="24"/>
                  </a:cxn>
                  <a:cxn ang="0">
                    <a:pos x="240" y="10"/>
                  </a:cxn>
                  <a:cxn ang="0">
                    <a:pos x="273" y="2"/>
                  </a:cxn>
                  <a:cxn ang="0">
                    <a:pos x="300" y="5"/>
                  </a:cxn>
                  <a:cxn ang="0">
                    <a:pos x="329" y="12"/>
                  </a:cxn>
                  <a:cxn ang="0">
                    <a:pos x="356" y="29"/>
                  </a:cxn>
                  <a:cxn ang="0">
                    <a:pos x="369" y="48"/>
                  </a:cxn>
                  <a:cxn ang="0">
                    <a:pos x="357" y="62"/>
                  </a:cxn>
                  <a:cxn ang="0">
                    <a:pos x="335" y="69"/>
                  </a:cxn>
                  <a:cxn ang="0">
                    <a:pos x="324" y="86"/>
                  </a:cxn>
                  <a:cxn ang="0">
                    <a:pos x="316" y="108"/>
                  </a:cxn>
                  <a:cxn ang="0">
                    <a:pos x="298" y="135"/>
                  </a:cxn>
                  <a:cxn ang="0">
                    <a:pos x="284" y="161"/>
                  </a:cxn>
                  <a:cxn ang="0">
                    <a:pos x="260" y="185"/>
                  </a:cxn>
                  <a:cxn ang="0">
                    <a:pos x="225" y="195"/>
                  </a:cxn>
                  <a:cxn ang="0">
                    <a:pos x="209" y="193"/>
                  </a:cxn>
                  <a:cxn ang="0">
                    <a:pos x="181" y="204"/>
                  </a:cxn>
                  <a:cxn ang="0">
                    <a:pos x="160" y="209"/>
                  </a:cxn>
                  <a:cxn ang="0">
                    <a:pos x="133" y="218"/>
                  </a:cxn>
                  <a:cxn ang="0">
                    <a:pos x="102" y="223"/>
                  </a:cxn>
                  <a:cxn ang="0">
                    <a:pos x="76" y="210"/>
                  </a:cxn>
                  <a:cxn ang="0">
                    <a:pos x="50" y="188"/>
                  </a:cxn>
                  <a:cxn ang="0">
                    <a:pos x="28" y="167"/>
                  </a:cxn>
                  <a:cxn ang="0">
                    <a:pos x="15" y="140"/>
                  </a:cxn>
                  <a:cxn ang="0">
                    <a:pos x="0" y="136"/>
                  </a:cxn>
                  <a:cxn ang="0">
                    <a:pos x="21" y="123"/>
                  </a:cxn>
                  <a:cxn ang="0">
                    <a:pos x="20" y="102"/>
                  </a:cxn>
                  <a:cxn ang="0">
                    <a:pos x="22" y="75"/>
                  </a:cxn>
                  <a:cxn ang="0">
                    <a:pos x="53" y="67"/>
                  </a:cxn>
                  <a:cxn ang="0">
                    <a:pos x="58" y="39"/>
                  </a:cxn>
                </a:cxnLst>
                <a:rect l="0" t="0" r="r" b="b"/>
                <a:pathLst>
                  <a:path w="369" h="223">
                    <a:moveTo>
                      <a:pt x="58" y="39"/>
                    </a:moveTo>
                    <a:lnTo>
                      <a:pt x="71" y="47"/>
                    </a:lnTo>
                    <a:lnTo>
                      <a:pt x="95" y="65"/>
                    </a:lnTo>
                    <a:lnTo>
                      <a:pt x="128" y="64"/>
                    </a:lnTo>
                    <a:lnTo>
                      <a:pt x="134" y="64"/>
                    </a:lnTo>
                    <a:lnTo>
                      <a:pt x="147" y="44"/>
                    </a:lnTo>
                    <a:lnTo>
                      <a:pt x="178" y="35"/>
                    </a:lnTo>
                    <a:lnTo>
                      <a:pt x="194" y="26"/>
                    </a:lnTo>
                    <a:lnTo>
                      <a:pt x="211" y="32"/>
                    </a:lnTo>
                    <a:lnTo>
                      <a:pt x="225" y="24"/>
                    </a:lnTo>
                    <a:lnTo>
                      <a:pt x="235" y="22"/>
                    </a:lnTo>
                    <a:lnTo>
                      <a:pt x="240" y="10"/>
                    </a:lnTo>
                    <a:lnTo>
                      <a:pt x="255" y="1"/>
                    </a:lnTo>
                    <a:lnTo>
                      <a:pt x="273" y="2"/>
                    </a:lnTo>
                    <a:lnTo>
                      <a:pt x="285" y="0"/>
                    </a:lnTo>
                    <a:lnTo>
                      <a:pt x="300" y="5"/>
                    </a:lnTo>
                    <a:lnTo>
                      <a:pt x="317" y="15"/>
                    </a:lnTo>
                    <a:lnTo>
                      <a:pt x="329" y="12"/>
                    </a:lnTo>
                    <a:lnTo>
                      <a:pt x="344" y="19"/>
                    </a:lnTo>
                    <a:lnTo>
                      <a:pt x="356" y="29"/>
                    </a:lnTo>
                    <a:lnTo>
                      <a:pt x="365" y="38"/>
                    </a:lnTo>
                    <a:lnTo>
                      <a:pt x="369" y="48"/>
                    </a:lnTo>
                    <a:lnTo>
                      <a:pt x="365" y="55"/>
                    </a:lnTo>
                    <a:lnTo>
                      <a:pt x="357" y="62"/>
                    </a:lnTo>
                    <a:lnTo>
                      <a:pt x="350" y="62"/>
                    </a:lnTo>
                    <a:lnTo>
                      <a:pt x="335" y="69"/>
                    </a:lnTo>
                    <a:lnTo>
                      <a:pt x="326" y="78"/>
                    </a:lnTo>
                    <a:lnTo>
                      <a:pt x="324" y="86"/>
                    </a:lnTo>
                    <a:lnTo>
                      <a:pt x="318" y="97"/>
                    </a:lnTo>
                    <a:lnTo>
                      <a:pt x="316" y="108"/>
                    </a:lnTo>
                    <a:lnTo>
                      <a:pt x="303" y="121"/>
                    </a:lnTo>
                    <a:lnTo>
                      <a:pt x="298" y="135"/>
                    </a:lnTo>
                    <a:lnTo>
                      <a:pt x="291" y="151"/>
                    </a:lnTo>
                    <a:lnTo>
                      <a:pt x="284" y="161"/>
                    </a:lnTo>
                    <a:lnTo>
                      <a:pt x="276" y="178"/>
                    </a:lnTo>
                    <a:lnTo>
                      <a:pt x="260" y="185"/>
                    </a:lnTo>
                    <a:lnTo>
                      <a:pt x="228" y="195"/>
                    </a:lnTo>
                    <a:lnTo>
                      <a:pt x="225" y="195"/>
                    </a:lnTo>
                    <a:lnTo>
                      <a:pt x="221" y="188"/>
                    </a:lnTo>
                    <a:lnTo>
                      <a:pt x="209" y="193"/>
                    </a:lnTo>
                    <a:lnTo>
                      <a:pt x="197" y="193"/>
                    </a:lnTo>
                    <a:lnTo>
                      <a:pt x="181" y="204"/>
                    </a:lnTo>
                    <a:lnTo>
                      <a:pt x="166" y="204"/>
                    </a:lnTo>
                    <a:lnTo>
                      <a:pt x="160" y="209"/>
                    </a:lnTo>
                    <a:lnTo>
                      <a:pt x="145" y="210"/>
                    </a:lnTo>
                    <a:lnTo>
                      <a:pt x="133" y="218"/>
                    </a:lnTo>
                    <a:lnTo>
                      <a:pt x="119" y="222"/>
                    </a:lnTo>
                    <a:lnTo>
                      <a:pt x="102" y="223"/>
                    </a:lnTo>
                    <a:lnTo>
                      <a:pt x="87" y="214"/>
                    </a:lnTo>
                    <a:lnTo>
                      <a:pt x="76" y="210"/>
                    </a:lnTo>
                    <a:lnTo>
                      <a:pt x="65" y="195"/>
                    </a:lnTo>
                    <a:lnTo>
                      <a:pt x="50" y="188"/>
                    </a:lnTo>
                    <a:lnTo>
                      <a:pt x="41" y="172"/>
                    </a:lnTo>
                    <a:lnTo>
                      <a:pt x="28" y="167"/>
                    </a:lnTo>
                    <a:lnTo>
                      <a:pt x="20" y="153"/>
                    </a:lnTo>
                    <a:lnTo>
                      <a:pt x="15" y="140"/>
                    </a:lnTo>
                    <a:lnTo>
                      <a:pt x="7" y="136"/>
                    </a:lnTo>
                    <a:lnTo>
                      <a:pt x="0" y="136"/>
                    </a:lnTo>
                    <a:lnTo>
                      <a:pt x="10" y="125"/>
                    </a:lnTo>
                    <a:lnTo>
                      <a:pt x="21" y="123"/>
                    </a:lnTo>
                    <a:lnTo>
                      <a:pt x="20" y="112"/>
                    </a:lnTo>
                    <a:lnTo>
                      <a:pt x="20" y="102"/>
                    </a:lnTo>
                    <a:lnTo>
                      <a:pt x="28" y="83"/>
                    </a:lnTo>
                    <a:lnTo>
                      <a:pt x="22" y="75"/>
                    </a:lnTo>
                    <a:lnTo>
                      <a:pt x="26" y="67"/>
                    </a:lnTo>
                    <a:lnTo>
                      <a:pt x="53" y="67"/>
                    </a:lnTo>
                    <a:lnTo>
                      <a:pt x="58" y="59"/>
                    </a:lnTo>
                    <a:lnTo>
                      <a:pt x="58" y="39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267" name="Freeform 205"/>
              <p:cNvSpPr>
                <a:spLocks noChangeAspect="1"/>
              </p:cNvSpPr>
              <p:nvPr/>
            </p:nvSpPr>
            <p:spPr bwMode="gray">
              <a:xfrm>
                <a:off x="5004594" y="2549872"/>
                <a:ext cx="173038" cy="163513"/>
              </a:xfrm>
              <a:custGeom>
                <a:avLst/>
                <a:gdLst/>
                <a:ahLst/>
                <a:cxnLst>
                  <a:cxn ang="0">
                    <a:pos x="521" y="323"/>
                  </a:cxn>
                  <a:cxn ang="0">
                    <a:pos x="540" y="357"/>
                  </a:cxn>
                  <a:cxn ang="0">
                    <a:pos x="540" y="397"/>
                  </a:cxn>
                  <a:cxn ang="0">
                    <a:pos x="488" y="444"/>
                  </a:cxn>
                  <a:cxn ang="0">
                    <a:pos x="470" y="509"/>
                  </a:cxn>
                  <a:cxn ang="0">
                    <a:pos x="446" y="506"/>
                  </a:cxn>
                  <a:cxn ang="0">
                    <a:pos x="416" y="483"/>
                  </a:cxn>
                  <a:cxn ang="0">
                    <a:pos x="379" y="488"/>
                  </a:cxn>
                  <a:cxn ang="0">
                    <a:pos x="343" y="487"/>
                  </a:cxn>
                  <a:cxn ang="0">
                    <a:pos x="317" y="498"/>
                  </a:cxn>
                  <a:cxn ang="0">
                    <a:pos x="291" y="473"/>
                  </a:cxn>
                  <a:cxn ang="0">
                    <a:pos x="259" y="475"/>
                  </a:cxn>
                  <a:cxn ang="0">
                    <a:pos x="212" y="433"/>
                  </a:cxn>
                  <a:cxn ang="0">
                    <a:pos x="198" y="412"/>
                  </a:cxn>
                  <a:cxn ang="0">
                    <a:pos x="152" y="407"/>
                  </a:cxn>
                  <a:cxn ang="0">
                    <a:pos x="136" y="418"/>
                  </a:cxn>
                  <a:cxn ang="0">
                    <a:pos x="121" y="386"/>
                  </a:cxn>
                  <a:cxn ang="0">
                    <a:pos x="99" y="370"/>
                  </a:cxn>
                  <a:cxn ang="0">
                    <a:pos x="65" y="357"/>
                  </a:cxn>
                  <a:cxn ang="0">
                    <a:pos x="34" y="363"/>
                  </a:cxn>
                  <a:cxn ang="0">
                    <a:pos x="43" y="316"/>
                  </a:cxn>
                  <a:cxn ang="0">
                    <a:pos x="23" y="269"/>
                  </a:cxn>
                  <a:cxn ang="0">
                    <a:pos x="20" y="233"/>
                  </a:cxn>
                  <a:cxn ang="0">
                    <a:pos x="1" y="190"/>
                  </a:cxn>
                  <a:cxn ang="0">
                    <a:pos x="11" y="158"/>
                  </a:cxn>
                  <a:cxn ang="0">
                    <a:pos x="4" y="111"/>
                  </a:cxn>
                  <a:cxn ang="0">
                    <a:pos x="21" y="105"/>
                  </a:cxn>
                  <a:cxn ang="0">
                    <a:pos x="16" y="86"/>
                  </a:cxn>
                  <a:cxn ang="0">
                    <a:pos x="38" y="74"/>
                  </a:cxn>
                  <a:cxn ang="0">
                    <a:pos x="102" y="53"/>
                  </a:cxn>
                  <a:cxn ang="0">
                    <a:pos x="172" y="9"/>
                  </a:cxn>
                  <a:cxn ang="0">
                    <a:pos x="239" y="3"/>
                  </a:cxn>
                  <a:cxn ang="0">
                    <a:pos x="254" y="21"/>
                  </a:cxn>
                  <a:cxn ang="0">
                    <a:pos x="250" y="50"/>
                  </a:cxn>
                  <a:cxn ang="0">
                    <a:pos x="262" y="45"/>
                  </a:cxn>
                  <a:cxn ang="0">
                    <a:pos x="290" y="42"/>
                  </a:cxn>
                  <a:cxn ang="0">
                    <a:pos x="378" y="52"/>
                  </a:cxn>
                  <a:cxn ang="0">
                    <a:pos x="477" y="42"/>
                  </a:cxn>
                  <a:cxn ang="0">
                    <a:pos x="515" y="74"/>
                  </a:cxn>
                  <a:cxn ang="0">
                    <a:pos x="534" y="163"/>
                  </a:cxn>
                  <a:cxn ang="0">
                    <a:pos x="522" y="212"/>
                  </a:cxn>
                  <a:cxn ang="0">
                    <a:pos x="502" y="245"/>
                  </a:cxn>
                </a:cxnLst>
                <a:rect l="0" t="0" r="r" b="b"/>
                <a:pathLst>
                  <a:path w="545" h="511">
                    <a:moveTo>
                      <a:pt x="513" y="298"/>
                    </a:moveTo>
                    <a:lnTo>
                      <a:pt x="520" y="311"/>
                    </a:lnTo>
                    <a:lnTo>
                      <a:pt x="521" y="323"/>
                    </a:lnTo>
                    <a:lnTo>
                      <a:pt x="528" y="342"/>
                    </a:lnTo>
                    <a:lnTo>
                      <a:pt x="529" y="346"/>
                    </a:lnTo>
                    <a:lnTo>
                      <a:pt x="540" y="357"/>
                    </a:lnTo>
                    <a:lnTo>
                      <a:pt x="539" y="368"/>
                    </a:lnTo>
                    <a:lnTo>
                      <a:pt x="545" y="382"/>
                    </a:lnTo>
                    <a:lnTo>
                      <a:pt x="540" y="397"/>
                    </a:lnTo>
                    <a:lnTo>
                      <a:pt x="522" y="412"/>
                    </a:lnTo>
                    <a:lnTo>
                      <a:pt x="502" y="425"/>
                    </a:lnTo>
                    <a:lnTo>
                      <a:pt x="488" y="444"/>
                    </a:lnTo>
                    <a:lnTo>
                      <a:pt x="470" y="482"/>
                    </a:lnTo>
                    <a:lnTo>
                      <a:pt x="468" y="497"/>
                    </a:lnTo>
                    <a:lnTo>
                      <a:pt x="470" y="509"/>
                    </a:lnTo>
                    <a:lnTo>
                      <a:pt x="461" y="511"/>
                    </a:lnTo>
                    <a:lnTo>
                      <a:pt x="456" y="510"/>
                    </a:lnTo>
                    <a:lnTo>
                      <a:pt x="446" y="506"/>
                    </a:lnTo>
                    <a:lnTo>
                      <a:pt x="435" y="498"/>
                    </a:lnTo>
                    <a:lnTo>
                      <a:pt x="426" y="491"/>
                    </a:lnTo>
                    <a:lnTo>
                      <a:pt x="416" y="483"/>
                    </a:lnTo>
                    <a:lnTo>
                      <a:pt x="403" y="482"/>
                    </a:lnTo>
                    <a:lnTo>
                      <a:pt x="391" y="483"/>
                    </a:lnTo>
                    <a:lnTo>
                      <a:pt x="379" y="488"/>
                    </a:lnTo>
                    <a:lnTo>
                      <a:pt x="372" y="494"/>
                    </a:lnTo>
                    <a:lnTo>
                      <a:pt x="362" y="487"/>
                    </a:lnTo>
                    <a:lnTo>
                      <a:pt x="343" y="487"/>
                    </a:lnTo>
                    <a:lnTo>
                      <a:pt x="334" y="495"/>
                    </a:lnTo>
                    <a:lnTo>
                      <a:pt x="324" y="500"/>
                    </a:lnTo>
                    <a:lnTo>
                      <a:pt x="317" y="498"/>
                    </a:lnTo>
                    <a:lnTo>
                      <a:pt x="309" y="489"/>
                    </a:lnTo>
                    <a:lnTo>
                      <a:pt x="300" y="479"/>
                    </a:lnTo>
                    <a:lnTo>
                      <a:pt x="291" y="473"/>
                    </a:lnTo>
                    <a:lnTo>
                      <a:pt x="281" y="478"/>
                    </a:lnTo>
                    <a:lnTo>
                      <a:pt x="270" y="481"/>
                    </a:lnTo>
                    <a:lnTo>
                      <a:pt x="259" y="475"/>
                    </a:lnTo>
                    <a:lnTo>
                      <a:pt x="241" y="466"/>
                    </a:lnTo>
                    <a:lnTo>
                      <a:pt x="221" y="438"/>
                    </a:lnTo>
                    <a:lnTo>
                      <a:pt x="212" y="433"/>
                    </a:lnTo>
                    <a:lnTo>
                      <a:pt x="207" y="435"/>
                    </a:lnTo>
                    <a:lnTo>
                      <a:pt x="198" y="428"/>
                    </a:lnTo>
                    <a:lnTo>
                      <a:pt x="198" y="412"/>
                    </a:lnTo>
                    <a:lnTo>
                      <a:pt x="178" y="409"/>
                    </a:lnTo>
                    <a:lnTo>
                      <a:pt x="153" y="401"/>
                    </a:lnTo>
                    <a:lnTo>
                      <a:pt x="152" y="407"/>
                    </a:lnTo>
                    <a:lnTo>
                      <a:pt x="155" y="413"/>
                    </a:lnTo>
                    <a:lnTo>
                      <a:pt x="144" y="421"/>
                    </a:lnTo>
                    <a:lnTo>
                      <a:pt x="136" y="418"/>
                    </a:lnTo>
                    <a:lnTo>
                      <a:pt x="117" y="400"/>
                    </a:lnTo>
                    <a:lnTo>
                      <a:pt x="121" y="389"/>
                    </a:lnTo>
                    <a:lnTo>
                      <a:pt x="121" y="386"/>
                    </a:lnTo>
                    <a:lnTo>
                      <a:pt x="120" y="384"/>
                    </a:lnTo>
                    <a:lnTo>
                      <a:pt x="109" y="382"/>
                    </a:lnTo>
                    <a:lnTo>
                      <a:pt x="99" y="370"/>
                    </a:lnTo>
                    <a:lnTo>
                      <a:pt x="79" y="365"/>
                    </a:lnTo>
                    <a:lnTo>
                      <a:pt x="71" y="366"/>
                    </a:lnTo>
                    <a:lnTo>
                      <a:pt x="65" y="357"/>
                    </a:lnTo>
                    <a:lnTo>
                      <a:pt x="55" y="352"/>
                    </a:lnTo>
                    <a:lnTo>
                      <a:pt x="40" y="366"/>
                    </a:lnTo>
                    <a:lnTo>
                      <a:pt x="34" y="363"/>
                    </a:lnTo>
                    <a:lnTo>
                      <a:pt x="38" y="354"/>
                    </a:lnTo>
                    <a:lnTo>
                      <a:pt x="42" y="337"/>
                    </a:lnTo>
                    <a:lnTo>
                      <a:pt x="43" y="316"/>
                    </a:lnTo>
                    <a:lnTo>
                      <a:pt x="42" y="312"/>
                    </a:lnTo>
                    <a:lnTo>
                      <a:pt x="26" y="293"/>
                    </a:lnTo>
                    <a:lnTo>
                      <a:pt x="23" y="269"/>
                    </a:lnTo>
                    <a:lnTo>
                      <a:pt x="23" y="258"/>
                    </a:lnTo>
                    <a:lnTo>
                      <a:pt x="22" y="242"/>
                    </a:lnTo>
                    <a:lnTo>
                      <a:pt x="20" y="233"/>
                    </a:lnTo>
                    <a:lnTo>
                      <a:pt x="17" y="209"/>
                    </a:lnTo>
                    <a:lnTo>
                      <a:pt x="16" y="201"/>
                    </a:lnTo>
                    <a:lnTo>
                      <a:pt x="1" y="190"/>
                    </a:lnTo>
                    <a:lnTo>
                      <a:pt x="0" y="182"/>
                    </a:lnTo>
                    <a:lnTo>
                      <a:pt x="5" y="170"/>
                    </a:lnTo>
                    <a:lnTo>
                      <a:pt x="11" y="158"/>
                    </a:lnTo>
                    <a:lnTo>
                      <a:pt x="12" y="145"/>
                    </a:lnTo>
                    <a:lnTo>
                      <a:pt x="12" y="128"/>
                    </a:lnTo>
                    <a:lnTo>
                      <a:pt x="4" y="111"/>
                    </a:lnTo>
                    <a:lnTo>
                      <a:pt x="1" y="102"/>
                    </a:lnTo>
                    <a:lnTo>
                      <a:pt x="18" y="110"/>
                    </a:lnTo>
                    <a:lnTo>
                      <a:pt x="21" y="105"/>
                    </a:lnTo>
                    <a:lnTo>
                      <a:pt x="21" y="96"/>
                    </a:lnTo>
                    <a:lnTo>
                      <a:pt x="7" y="93"/>
                    </a:lnTo>
                    <a:lnTo>
                      <a:pt x="16" y="86"/>
                    </a:lnTo>
                    <a:lnTo>
                      <a:pt x="26" y="83"/>
                    </a:lnTo>
                    <a:lnTo>
                      <a:pt x="27" y="86"/>
                    </a:lnTo>
                    <a:lnTo>
                      <a:pt x="38" y="74"/>
                    </a:lnTo>
                    <a:lnTo>
                      <a:pt x="51" y="67"/>
                    </a:lnTo>
                    <a:lnTo>
                      <a:pt x="70" y="63"/>
                    </a:lnTo>
                    <a:lnTo>
                      <a:pt x="102" y="53"/>
                    </a:lnTo>
                    <a:lnTo>
                      <a:pt x="134" y="26"/>
                    </a:lnTo>
                    <a:lnTo>
                      <a:pt x="149" y="21"/>
                    </a:lnTo>
                    <a:lnTo>
                      <a:pt x="172" y="9"/>
                    </a:lnTo>
                    <a:lnTo>
                      <a:pt x="215" y="0"/>
                    </a:lnTo>
                    <a:lnTo>
                      <a:pt x="228" y="0"/>
                    </a:lnTo>
                    <a:lnTo>
                      <a:pt x="239" y="3"/>
                    </a:lnTo>
                    <a:lnTo>
                      <a:pt x="248" y="7"/>
                    </a:lnTo>
                    <a:lnTo>
                      <a:pt x="255" y="15"/>
                    </a:lnTo>
                    <a:lnTo>
                      <a:pt x="254" y="21"/>
                    </a:lnTo>
                    <a:lnTo>
                      <a:pt x="236" y="10"/>
                    </a:lnTo>
                    <a:lnTo>
                      <a:pt x="237" y="16"/>
                    </a:lnTo>
                    <a:lnTo>
                      <a:pt x="250" y="50"/>
                    </a:lnTo>
                    <a:lnTo>
                      <a:pt x="257" y="52"/>
                    </a:lnTo>
                    <a:lnTo>
                      <a:pt x="258" y="48"/>
                    </a:lnTo>
                    <a:lnTo>
                      <a:pt x="262" y="45"/>
                    </a:lnTo>
                    <a:lnTo>
                      <a:pt x="266" y="48"/>
                    </a:lnTo>
                    <a:lnTo>
                      <a:pt x="276" y="45"/>
                    </a:lnTo>
                    <a:lnTo>
                      <a:pt x="290" y="42"/>
                    </a:lnTo>
                    <a:lnTo>
                      <a:pt x="300" y="36"/>
                    </a:lnTo>
                    <a:lnTo>
                      <a:pt x="314" y="41"/>
                    </a:lnTo>
                    <a:lnTo>
                      <a:pt x="378" y="52"/>
                    </a:lnTo>
                    <a:lnTo>
                      <a:pt x="426" y="51"/>
                    </a:lnTo>
                    <a:lnTo>
                      <a:pt x="453" y="45"/>
                    </a:lnTo>
                    <a:lnTo>
                      <a:pt x="477" y="42"/>
                    </a:lnTo>
                    <a:lnTo>
                      <a:pt x="491" y="50"/>
                    </a:lnTo>
                    <a:lnTo>
                      <a:pt x="510" y="63"/>
                    </a:lnTo>
                    <a:lnTo>
                      <a:pt x="515" y="74"/>
                    </a:lnTo>
                    <a:lnTo>
                      <a:pt x="515" y="81"/>
                    </a:lnTo>
                    <a:lnTo>
                      <a:pt x="516" y="91"/>
                    </a:lnTo>
                    <a:lnTo>
                      <a:pt x="534" y="163"/>
                    </a:lnTo>
                    <a:lnTo>
                      <a:pt x="534" y="179"/>
                    </a:lnTo>
                    <a:lnTo>
                      <a:pt x="533" y="196"/>
                    </a:lnTo>
                    <a:lnTo>
                      <a:pt x="522" y="212"/>
                    </a:lnTo>
                    <a:lnTo>
                      <a:pt x="507" y="220"/>
                    </a:lnTo>
                    <a:lnTo>
                      <a:pt x="496" y="234"/>
                    </a:lnTo>
                    <a:lnTo>
                      <a:pt x="502" y="245"/>
                    </a:lnTo>
                    <a:lnTo>
                      <a:pt x="517" y="257"/>
                    </a:lnTo>
                    <a:lnTo>
                      <a:pt x="513" y="298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268" name="Freeform 206"/>
              <p:cNvSpPr>
                <a:spLocks noChangeAspect="1"/>
              </p:cNvSpPr>
              <p:nvPr/>
            </p:nvSpPr>
            <p:spPr bwMode="gray">
              <a:xfrm>
                <a:off x="5123656" y="2449860"/>
                <a:ext cx="128588" cy="76200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12" y="118"/>
                  </a:cxn>
                  <a:cxn ang="0">
                    <a:pos x="24" y="93"/>
                  </a:cxn>
                  <a:cxn ang="0">
                    <a:pos x="33" y="64"/>
                  </a:cxn>
                  <a:cxn ang="0">
                    <a:pos x="51" y="44"/>
                  </a:cxn>
                  <a:cxn ang="0">
                    <a:pos x="86" y="33"/>
                  </a:cxn>
                  <a:cxn ang="0">
                    <a:pos x="113" y="68"/>
                  </a:cxn>
                  <a:cxn ang="0">
                    <a:pos x="119" y="86"/>
                  </a:cxn>
                  <a:cxn ang="0">
                    <a:pos x="125" y="92"/>
                  </a:cxn>
                  <a:cxn ang="0">
                    <a:pos x="147" y="108"/>
                  </a:cxn>
                  <a:cxn ang="0">
                    <a:pos x="169" y="102"/>
                  </a:cxn>
                  <a:cxn ang="0">
                    <a:pos x="174" y="113"/>
                  </a:cxn>
                  <a:cxn ang="0">
                    <a:pos x="181" y="92"/>
                  </a:cxn>
                  <a:cxn ang="0">
                    <a:pos x="185" y="21"/>
                  </a:cxn>
                  <a:cxn ang="0">
                    <a:pos x="200" y="14"/>
                  </a:cxn>
                  <a:cxn ang="0">
                    <a:pos x="239" y="0"/>
                  </a:cxn>
                  <a:cxn ang="0">
                    <a:pos x="269" y="15"/>
                  </a:cxn>
                  <a:cxn ang="0">
                    <a:pos x="288" y="30"/>
                  </a:cxn>
                  <a:cxn ang="0">
                    <a:pos x="318" y="49"/>
                  </a:cxn>
                  <a:cxn ang="0">
                    <a:pos x="341" y="44"/>
                  </a:cxn>
                  <a:cxn ang="0">
                    <a:pos x="359" y="49"/>
                  </a:cxn>
                  <a:cxn ang="0">
                    <a:pos x="368" y="63"/>
                  </a:cxn>
                  <a:cxn ang="0">
                    <a:pos x="379" y="74"/>
                  </a:cxn>
                  <a:cxn ang="0">
                    <a:pos x="375" y="106"/>
                  </a:cxn>
                  <a:cxn ang="0">
                    <a:pos x="380" y="116"/>
                  </a:cxn>
                  <a:cxn ang="0">
                    <a:pos x="387" y="128"/>
                  </a:cxn>
                  <a:cxn ang="0">
                    <a:pos x="402" y="159"/>
                  </a:cxn>
                  <a:cxn ang="0">
                    <a:pos x="406" y="182"/>
                  </a:cxn>
                  <a:cxn ang="0">
                    <a:pos x="395" y="190"/>
                  </a:cxn>
                  <a:cxn ang="0">
                    <a:pos x="375" y="206"/>
                  </a:cxn>
                  <a:cxn ang="0">
                    <a:pos x="363" y="227"/>
                  </a:cxn>
                  <a:cxn ang="0">
                    <a:pos x="340" y="222"/>
                  </a:cxn>
                  <a:cxn ang="0">
                    <a:pos x="331" y="236"/>
                  </a:cxn>
                  <a:cxn ang="0">
                    <a:pos x="316" y="238"/>
                  </a:cxn>
                  <a:cxn ang="0">
                    <a:pos x="303" y="231"/>
                  </a:cxn>
                  <a:cxn ang="0">
                    <a:pos x="258" y="189"/>
                  </a:cxn>
                  <a:cxn ang="0">
                    <a:pos x="234" y="188"/>
                  </a:cxn>
                  <a:cxn ang="0">
                    <a:pos x="218" y="160"/>
                  </a:cxn>
                  <a:cxn ang="0">
                    <a:pos x="200" y="173"/>
                  </a:cxn>
                  <a:cxn ang="0">
                    <a:pos x="153" y="166"/>
                  </a:cxn>
                  <a:cxn ang="0">
                    <a:pos x="129" y="163"/>
                  </a:cxn>
                  <a:cxn ang="0">
                    <a:pos x="114" y="163"/>
                  </a:cxn>
                  <a:cxn ang="0">
                    <a:pos x="98" y="167"/>
                  </a:cxn>
                  <a:cxn ang="0">
                    <a:pos x="83" y="162"/>
                  </a:cxn>
                  <a:cxn ang="0">
                    <a:pos x="44" y="171"/>
                  </a:cxn>
                  <a:cxn ang="0">
                    <a:pos x="20" y="193"/>
                  </a:cxn>
                  <a:cxn ang="0">
                    <a:pos x="3" y="195"/>
                  </a:cxn>
                </a:cxnLst>
                <a:rect l="0" t="0" r="r" b="b"/>
                <a:pathLst>
                  <a:path w="406" h="240">
                    <a:moveTo>
                      <a:pt x="3" y="195"/>
                    </a:moveTo>
                    <a:lnTo>
                      <a:pt x="0" y="184"/>
                    </a:lnTo>
                    <a:lnTo>
                      <a:pt x="4" y="134"/>
                    </a:lnTo>
                    <a:lnTo>
                      <a:pt x="12" y="118"/>
                    </a:lnTo>
                    <a:lnTo>
                      <a:pt x="20" y="107"/>
                    </a:lnTo>
                    <a:lnTo>
                      <a:pt x="24" y="93"/>
                    </a:lnTo>
                    <a:lnTo>
                      <a:pt x="27" y="77"/>
                    </a:lnTo>
                    <a:lnTo>
                      <a:pt x="33" y="64"/>
                    </a:lnTo>
                    <a:lnTo>
                      <a:pt x="43" y="52"/>
                    </a:lnTo>
                    <a:lnTo>
                      <a:pt x="51" y="44"/>
                    </a:lnTo>
                    <a:lnTo>
                      <a:pt x="63" y="42"/>
                    </a:lnTo>
                    <a:lnTo>
                      <a:pt x="86" y="33"/>
                    </a:lnTo>
                    <a:lnTo>
                      <a:pt x="94" y="47"/>
                    </a:lnTo>
                    <a:lnTo>
                      <a:pt x="113" y="68"/>
                    </a:lnTo>
                    <a:lnTo>
                      <a:pt x="115" y="79"/>
                    </a:lnTo>
                    <a:lnTo>
                      <a:pt x="119" y="86"/>
                    </a:lnTo>
                    <a:lnTo>
                      <a:pt x="120" y="75"/>
                    </a:lnTo>
                    <a:lnTo>
                      <a:pt x="125" y="92"/>
                    </a:lnTo>
                    <a:lnTo>
                      <a:pt x="131" y="100"/>
                    </a:lnTo>
                    <a:lnTo>
                      <a:pt x="147" y="108"/>
                    </a:lnTo>
                    <a:lnTo>
                      <a:pt x="153" y="108"/>
                    </a:lnTo>
                    <a:lnTo>
                      <a:pt x="169" y="102"/>
                    </a:lnTo>
                    <a:lnTo>
                      <a:pt x="169" y="107"/>
                    </a:lnTo>
                    <a:lnTo>
                      <a:pt x="174" y="113"/>
                    </a:lnTo>
                    <a:lnTo>
                      <a:pt x="175" y="98"/>
                    </a:lnTo>
                    <a:lnTo>
                      <a:pt x="181" y="92"/>
                    </a:lnTo>
                    <a:lnTo>
                      <a:pt x="185" y="85"/>
                    </a:lnTo>
                    <a:lnTo>
                      <a:pt x="185" y="21"/>
                    </a:lnTo>
                    <a:lnTo>
                      <a:pt x="191" y="15"/>
                    </a:lnTo>
                    <a:lnTo>
                      <a:pt x="200" y="14"/>
                    </a:lnTo>
                    <a:lnTo>
                      <a:pt x="213" y="4"/>
                    </a:lnTo>
                    <a:lnTo>
                      <a:pt x="239" y="0"/>
                    </a:lnTo>
                    <a:lnTo>
                      <a:pt x="255" y="4"/>
                    </a:lnTo>
                    <a:lnTo>
                      <a:pt x="269" y="15"/>
                    </a:lnTo>
                    <a:lnTo>
                      <a:pt x="283" y="20"/>
                    </a:lnTo>
                    <a:lnTo>
                      <a:pt x="288" y="30"/>
                    </a:lnTo>
                    <a:lnTo>
                      <a:pt x="310" y="49"/>
                    </a:lnTo>
                    <a:lnTo>
                      <a:pt x="318" y="49"/>
                    </a:lnTo>
                    <a:lnTo>
                      <a:pt x="326" y="46"/>
                    </a:lnTo>
                    <a:lnTo>
                      <a:pt x="341" y="44"/>
                    </a:lnTo>
                    <a:lnTo>
                      <a:pt x="358" y="48"/>
                    </a:lnTo>
                    <a:lnTo>
                      <a:pt x="359" y="49"/>
                    </a:lnTo>
                    <a:lnTo>
                      <a:pt x="364" y="55"/>
                    </a:lnTo>
                    <a:lnTo>
                      <a:pt x="368" y="63"/>
                    </a:lnTo>
                    <a:lnTo>
                      <a:pt x="375" y="66"/>
                    </a:lnTo>
                    <a:lnTo>
                      <a:pt x="379" y="74"/>
                    </a:lnTo>
                    <a:lnTo>
                      <a:pt x="380" y="82"/>
                    </a:lnTo>
                    <a:lnTo>
                      <a:pt x="375" y="106"/>
                    </a:lnTo>
                    <a:lnTo>
                      <a:pt x="372" y="113"/>
                    </a:lnTo>
                    <a:lnTo>
                      <a:pt x="380" y="116"/>
                    </a:lnTo>
                    <a:lnTo>
                      <a:pt x="387" y="120"/>
                    </a:lnTo>
                    <a:lnTo>
                      <a:pt x="387" y="128"/>
                    </a:lnTo>
                    <a:lnTo>
                      <a:pt x="400" y="150"/>
                    </a:lnTo>
                    <a:lnTo>
                      <a:pt x="402" y="159"/>
                    </a:lnTo>
                    <a:lnTo>
                      <a:pt x="406" y="166"/>
                    </a:lnTo>
                    <a:lnTo>
                      <a:pt x="406" y="182"/>
                    </a:lnTo>
                    <a:lnTo>
                      <a:pt x="405" y="189"/>
                    </a:lnTo>
                    <a:lnTo>
                      <a:pt x="395" y="190"/>
                    </a:lnTo>
                    <a:lnTo>
                      <a:pt x="388" y="194"/>
                    </a:lnTo>
                    <a:lnTo>
                      <a:pt x="375" y="206"/>
                    </a:lnTo>
                    <a:lnTo>
                      <a:pt x="374" y="214"/>
                    </a:lnTo>
                    <a:lnTo>
                      <a:pt x="363" y="227"/>
                    </a:lnTo>
                    <a:lnTo>
                      <a:pt x="356" y="229"/>
                    </a:lnTo>
                    <a:lnTo>
                      <a:pt x="340" y="222"/>
                    </a:lnTo>
                    <a:lnTo>
                      <a:pt x="334" y="227"/>
                    </a:lnTo>
                    <a:lnTo>
                      <a:pt x="331" y="236"/>
                    </a:lnTo>
                    <a:lnTo>
                      <a:pt x="325" y="240"/>
                    </a:lnTo>
                    <a:lnTo>
                      <a:pt x="316" y="238"/>
                    </a:lnTo>
                    <a:lnTo>
                      <a:pt x="310" y="233"/>
                    </a:lnTo>
                    <a:lnTo>
                      <a:pt x="303" y="231"/>
                    </a:lnTo>
                    <a:lnTo>
                      <a:pt x="285" y="208"/>
                    </a:lnTo>
                    <a:lnTo>
                      <a:pt x="258" y="189"/>
                    </a:lnTo>
                    <a:lnTo>
                      <a:pt x="242" y="190"/>
                    </a:lnTo>
                    <a:lnTo>
                      <a:pt x="234" y="188"/>
                    </a:lnTo>
                    <a:lnTo>
                      <a:pt x="224" y="165"/>
                    </a:lnTo>
                    <a:lnTo>
                      <a:pt x="218" y="160"/>
                    </a:lnTo>
                    <a:lnTo>
                      <a:pt x="211" y="162"/>
                    </a:lnTo>
                    <a:lnTo>
                      <a:pt x="200" y="173"/>
                    </a:lnTo>
                    <a:lnTo>
                      <a:pt x="184" y="177"/>
                    </a:lnTo>
                    <a:lnTo>
                      <a:pt x="153" y="166"/>
                    </a:lnTo>
                    <a:lnTo>
                      <a:pt x="146" y="166"/>
                    </a:lnTo>
                    <a:lnTo>
                      <a:pt x="129" y="163"/>
                    </a:lnTo>
                    <a:lnTo>
                      <a:pt x="121" y="166"/>
                    </a:lnTo>
                    <a:lnTo>
                      <a:pt x="114" y="163"/>
                    </a:lnTo>
                    <a:lnTo>
                      <a:pt x="106" y="167"/>
                    </a:lnTo>
                    <a:lnTo>
                      <a:pt x="98" y="167"/>
                    </a:lnTo>
                    <a:lnTo>
                      <a:pt x="92" y="163"/>
                    </a:lnTo>
                    <a:lnTo>
                      <a:pt x="83" y="162"/>
                    </a:lnTo>
                    <a:lnTo>
                      <a:pt x="67" y="163"/>
                    </a:lnTo>
                    <a:lnTo>
                      <a:pt x="44" y="171"/>
                    </a:lnTo>
                    <a:lnTo>
                      <a:pt x="29" y="179"/>
                    </a:lnTo>
                    <a:lnTo>
                      <a:pt x="20" y="193"/>
                    </a:lnTo>
                    <a:lnTo>
                      <a:pt x="13" y="198"/>
                    </a:lnTo>
                    <a:lnTo>
                      <a:pt x="3" y="195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269" name="Freeform 207"/>
              <p:cNvSpPr>
                <a:spLocks noChangeAspect="1"/>
              </p:cNvSpPr>
              <p:nvPr/>
            </p:nvSpPr>
            <p:spPr bwMode="gray">
              <a:xfrm>
                <a:off x="4966494" y="2657822"/>
                <a:ext cx="120650" cy="71438"/>
              </a:xfrm>
              <a:custGeom>
                <a:avLst/>
                <a:gdLst/>
                <a:ahLst/>
                <a:cxnLst>
                  <a:cxn ang="0">
                    <a:pos x="371" y="143"/>
                  </a:cxn>
                  <a:cxn ang="0">
                    <a:pos x="355" y="149"/>
                  </a:cxn>
                  <a:cxn ang="0">
                    <a:pos x="341" y="159"/>
                  </a:cxn>
                  <a:cxn ang="0">
                    <a:pos x="338" y="176"/>
                  </a:cxn>
                  <a:cxn ang="0">
                    <a:pos x="324" y="187"/>
                  </a:cxn>
                  <a:cxn ang="0">
                    <a:pos x="311" y="203"/>
                  </a:cxn>
                  <a:cxn ang="0">
                    <a:pos x="291" y="201"/>
                  </a:cxn>
                  <a:cxn ang="0">
                    <a:pos x="276" y="210"/>
                  </a:cxn>
                  <a:cxn ang="0">
                    <a:pos x="271" y="208"/>
                  </a:cxn>
                  <a:cxn ang="0">
                    <a:pos x="227" y="201"/>
                  </a:cxn>
                  <a:cxn ang="0">
                    <a:pos x="205" y="183"/>
                  </a:cxn>
                  <a:cxn ang="0">
                    <a:pos x="166" y="192"/>
                  </a:cxn>
                  <a:cxn ang="0">
                    <a:pos x="152" y="209"/>
                  </a:cxn>
                  <a:cxn ang="0">
                    <a:pos x="132" y="214"/>
                  </a:cxn>
                  <a:cxn ang="0">
                    <a:pos x="114" y="207"/>
                  </a:cxn>
                  <a:cxn ang="0">
                    <a:pos x="97" y="196"/>
                  </a:cxn>
                  <a:cxn ang="0">
                    <a:pos x="61" y="164"/>
                  </a:cxn>
                  <a:cxn ang="0">
                    <a:pos x="23" y="127"/>
                  </a:cxn>
                  <a:cxn ang="0">
                    <a:pos x="21" y="97"/>
                  </a:cxn>
                  <a:cxn ang="0">
                    <a:pos x="0" y="82"/>
                  </a:cxn>
                  <a:cxn ang="0">
                    <a:pos x="1" y="68"/>
                  </a:cxn>
                  <a:cxn ang="0">
                    <a:pos x="19" y="83"/>
                  </a:cxn>
                  <a:cxn ang="0">
                    <a:pos x="40" y="62"/>
                  </a:cxn>
                  <a:cxn ang="0">
                    <a:pos x="75" y="48"/>
                  </a:cxn>
                  <a:cxn ang="0">
                    <a:pos x="119" y="23"/>
                  </a:cxn>
                  <a:cxn ang="0">
                    <a:pos x="132" y="3"/>
                  </a:cxn>
                  <a:cxn ang="0">
                    <a:pos x="146" y="24"/>
                  </a:cxn>
                  <a:cxn ang="0">
                    <a:pos x="159" y="27"/>
                  </a:cxn>
                  <a:cxn ang="0">
                    <a:pos x="184" y="18"/>
                  </a:cxn>
                  <a:cxn ang="0">
                    <a:pos x="198" y="27"/>
                  </a:cxn>
                  <a:cxn ang="0">
                    <a:pos x="228" y="43"/>
                  </a:cxn>
                  <a:cxn ang="0">
                    <a:pos x="240" y="47"/>
                  </a:cxn>
                  <a:cxn ang="0">
                    <a:pos x="236" y="61"/>
                  </a:cxn>
                  <a:cxn ang="0">
                    <a:pos x="263" y="82"/>
                  </a:cxn>
                  <a:cxn ang="0">
                    <a:pos x="271" y="68"/>
                  </a:cxn>
                  <a:cxn ang="0">
                    <a:pos x="297" y="70"/>
                  </a:cxn>
                  <a:cxn ang="0">
                    <a:pos x="317" y="89"/>
                  </a:cxn>
                  <a:cxn ang="0">
                    <a:pos x="331" y="94"/>
                  </a:cxn>
                  <a:cxn ang="0">
                    <a:pos x="360" y="127"/>
                  </a:cxn>
                </a:cxnLst>
                <a:rect l="0" t="0" r="r" b="b"/>
                <a:pathLst>
                  <a:path w="378" h="222">
                    <a:moveTo>
                      <a:pt x="378" y="136"/>
                    </a:moveTo>
                    <a:lnTo>
                      <a:pt x="371" y="143"/>
                    </a:lnTo>
                    <a:lnTo>
                      <a:pt x="360" y="142"/>
                    </a:lnTo>
                    <a:lnTo>
                      <a:pt x="355" y="149"/>
                    </a:lnTo>
                    <a:lnTo>
                      <a:pt x="350" y="156"/>
                    </a:lnTo>
                    <a:lnTo>
                      <a:pt x="341" y="159"/>
                    </a:lnTo>
                    <a:lnTo>
                      <a:pt x="339" y="164"/>
                    </a:lnTo>
                    <a:lnTo>
                      <a:pt x="338" y="176"/>
                    </a:lnTo>
                    <a:lnTo>
                      <a:pt x="333" y="185"/>
                    </a:lnTo>
                    <a:lnTo>
                      <a:pt x="324" y="187"/>
                    </a:lnTo>
                    <a:lnTo>
                      <a:pt x="324" y="193"/>
                    </a:lnTo>
                    <a:lnTo>
                      <a:pt x="311" y="203"/>
                    </a:lnTo>
                    <a:lnTo>
                      <a:pt x="296" y="206"/>
                    </a:lnTo>
                    <a:lnTo>
                      <a:pt x="291" y="201"/>
                    </a:lnTo>
                    <a:lnTo>
                      <a:pt x="283" y="201"/>
                    </a:lnTo>
                    <a:lnTo>
                      <a:pt x="276" y="210"/>
                    </a:lnTo>
                    <a:lnTo>
                      <a:pt x="271" y="222"/>
                    </a:lnTo>
                    <a:lnTo>
                      <a:pt x="271" y="208"/>
                    </a:lnTo>
                    <a:lnTo>
                      <a:pt x="263" y="197"/>
                    </a:lnTo>
                    <a:lnTo>
                      <a:pt x="227" y="201"/>
                    </a:lnTo>
                    <a:lnTo>
                      <a:pt x="213" y="188"/>
                    </a:lnTo>
                    <a:lnTo>
                      <a:pt x="205" y="183"/>
                    </a:lnTo>
                    <a:lnTo>
                      <a:pt x="172" y="182"/>
                    </a:lnTo>
                    <a:lnTo>
                      <a:pt x="166" y="192"/>
                    </a:lnTo>
                    <a:lnTo>
                      <a:pt x="162" y="201"/>
                    </a:lnTo>
                    <a:lnTo>
                      <a:pt x="152" y="209"/>
                    </a:lnTo>
                    <a:lnTo>
                      <a:pt x="143" y="213"/>
                    </a:lnTo>
                    <a:lnTo>
                      <a:pt x="132" y="214"/>
                    </a:lnTo>
                    <a:lnTo>
                      <a:pt x="121" y="213"/>
                    </a:lnTo>
                    <a:lnTo>
                      <a:pt x="114" y="207"/>
                    </a:lnTo>
                    <a:lnTo>
                      <a:pt x="100" y="202"/>
                    </a:lnTo>
                    <a:lnTo>
                      <a:pt x="97" y="196"/>
                    </a:lnTo>
                    <a:lnTo>
                      <a:pt x="71" y="176"/>
                    </a:lnTo>
                    <a:lnTo>
                      <a:pt x="61" y="164"/>
                    </a:lnTo>
                    <a:lnTo>
                      <a:pt x="33" y="140"/>
                    </a:lnTo>
                    <a:lnTo>
                      <a:pt x="23" y="127"/>
                    </a:lnTo>
                    <a:lnTo>
                      <a:pt x="23" y="110"/>
                    </a:lnTo>
                    <a:lnTo>
                      <a:pt x="21" y="97"/>
                    </a:lnTo>
                    <a:lnTo>
                      <a:pt x="8" y="91"/>
                    </a:lnTo>
                    <a:lnTo>
                      <a:pt x="0" y="82"/>
                    </a:lnTo>
                    <a:lnTo>
                      <a:pt x="0" y="73"/>
                    </a:lnTo>
                    <a:lnTo>
                      <a:pt x="1" y="68"/>
                    </a:lnTo>
                    <a:lnTo>
                      <a:pt x="17" y="83"/>
                    </a:lnTo>
                    <a:lnTo>
                      <a:pt x="19" y="83"/>
                    </a:lnTo>
                    <a:lnTo>
                      <a:pt x="24" y="69"/>
                    </a:lnTo>
                    <a:lnTo>
                      <a:pt x="40" y="62"/>
                    </a:lnTo>
                    <a:lnTo>
                      <a:pt x="57" y="57"/>
                    </a:lnTo>
                    <a:lnTo>
                      <a:pt x="75" y="48"/>
                    </a:lnTo>
                    <a:lnTo>
                      <a:pt x="81" y="36"/>
                    </a:lnTo>
                    <a:lnTo>
                      <a:pt x="119" y="23"/>
                    </a:lnTo>
                    <a:lnTo>
                      <a:pt x="123" y="0"/>
                    </a:lnTo>
                    <a:lnTo>
                      <a:pt x="132" y="3"/>
                    </a:lnTo>
                    <a:lnTo>
                      <a:pt x="140" y="15"/>
                    </a:lnTo>
                    <a:lnTo>
                      <a:pt x="146" y="24"/>
                    </a:lnTo>
                    <a:lnTo>
                      <a:pt x="153" y="24"/>
                    </a:lnTo>
                    <a:lnTo>
                      <a:pt x="159" y="27"/>
                    </a:lnTo>
                    <a:lnTo>
                      <a:pt x="174" y="13"/>
                    </a:lnTo>
                    <a:lnTo>
                      <a:pt x="184" y="18"/>
                    </a:lnTo>
                    <a:lnTo>
                      <a:pt x="190" y="27"/>
                    </a:lnTo>
                    <a:lnTo>
                      <a:pt x="198" y="27"/>
                    </a:lnTo>
                    <a:lnTo>
                      <a:pt x="218" y="31"/>
                    </a:lnTo>
                    <a:lnTo>
                      <a:pt x="228" y="43"/>
                    </a:lnTo>
                    <a:lnTo>
                      <a:pt x="239" y="45"/>
                    </a:lnTo>
                    <a:lnTo>
                      <a:pt x="240" y="47"/>
                    </a:lnTo>
                    <a:lnTo>
                      <a:pt x="240" y="50"/>
                    </a:lnTo>
                    <a:lnTo>
                      <a:pt x="236" y="61"/>
                    </a:lnTo>
                    <a:lnTo>
                      <a:pt x="255" y="79"/>
                    </a:lnTo>
                    <a:lnTo>
                      <a:pt x="263" y="82"/>
                    </a:lnTo>
                    <a:lnTo>
                      <a:pt x="274" y="74"/>
                    </a:lnTo>
                    <a:lnTo>
                      <a:pt x="271" y="68"/>
                    </a:lnTo>
                    <a:lnTo>
                      <a:pt x="272" y="62"/>
                    </a:lnTo>
                    <a:lnTo>
                      <a:pt x="297" y="70"/>
                    </a:lnTo>
                    <a:lnTo>
                      <a:pt x="317" y="73"/>
                    </a:lnTo>
                    <a:lnTo>
                      <a:pt x="317" y="89"/>
                    </a:lnTo>
                    <a:lnTo>
                      <a:pt x="326" y="96"/>
                    </a:lnTo>
                    <a:lnTo>
                      <a:pt x="331" y="94"/>
                    </a:lnTo>
                    <a:lnTo>
                      <a:pt x="340" y="99"/>
                    </a:lnTo>
                    <a:lnTo>
                      <a:pt x="360" y="127"/>
                    </a:lnTo>
                    <a:lnTo>
                      <a:pt x="378" y="136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270" name="Freeform 208"/>
              <p:cNvSpPr>
                <a:spLocks noChangeAspect="1"/>
              </p:cNvSpPr>
              <p:nvPr/>
            </p:nvSpPr>
            <p:spPr bwMode="gray">
              <a:xfrm>
                <a:off x="5149056" y="2837210"/>
                <a:ext cx="109538" cy="68263"/>
              </a:xfrm>
              <a:custGeom>
                <a:avLst/>
                <a:gdLst/>
                <a:ahLst/>
                <a:cxnLst>
                  <a:cxn ang="0">
                    <a:pos x="32" y="208"/>
                  </a:cxn>
                  <a:cxn ang="0">
                    <a:pos x="31" y="192"/>
                  </a:cxn>
                  <a:cxn ang="0">
                    <a:pos x="26" y="163"/>
                  </a:cxn>
                  <a:cxn ang="0">
                    <a:pos x="3" y="143"/>
                  </a:cxn>
                  <a:cxn ang="0">
                    <a:pos x="3" y="118"/>
                  </a:cxn>
                  <a:cxn ang="0">
                    <a:pos x="15" y="94"/>
                  </a:cxn>
                  <a:cxn ang="0">
                    <a:pos x="26" y="82"/>
                  </a:cxn>
                  <a:cxn ang="0">
                    <a:pos x="11" y="66"/>
                  </a:cxn>
                  <a:cxn ang="0">
                    <a:pos x="3" y="51"/>
                  </a:cxn>
                  <a:cxn ang="0">
                    <a:pos x="0" y="29"/>
                  </a:cxn>
                  <a:cxn ang="0">
                    <a:pos x="3" y="8"/>
                  </a:cxn>
                  <a:cxn ang="0">
                    <a:pos x="20" y="0"/>
                  </a:cxn>
                  <a:cxn ang="0">
                    <a:pos x="32" y="4"/>
                  </a:cxn>
                  <a:cxn ang="0">
                    <a:pos x="26" y="19"/>
                  </a:cxn>
                  <a:cxn ang="0">
                    <a:pos x="37" y="27"/>
                  </a:cxn>
                  <a:cxn ang="0">
                    <a:pos x="51" y="27"/>
                  </a:cxn>
                  <a:cxn ang="0">
                    <a:pos x="85" y="31"/>
                  </a:cxn>
                  <a:cxn ang="0">
                    <a:pos x="126" y="32"/>
                  </a:cxn>
                  <a:cxn ang="0">
                    <a:pos x="170" y="40"/>
                  </a:cxn>
                  <a:cxn ang="0">
                    <a:pos x="187" y="35"/>
                  </a:cxn>
                  <a:cxn ang="0">
                    <a:pos x="206" y="23"/>
                  </a:cxn>
                  <a:cxn ang="0">
                    <a:pos x="226" y="13"/>
                  </a:cxn>
                  <a:cxn ang="0">
                    <a:pos x="252" y="4"/>
                  </a:cxn>
                  <a:cxn ang="0">
                    <a:pos x="272" y="5"/>
                  </a:cxn>
                  <a:cxn ang="0">
                    <a:pos x="278" y="10"/>
                  </a:cxn>
                  <a:cxn ang="0">
                    <a:pos x="308" y="19"/>
                  </a:cxn>
                  <a:cxn ang="0">
                    <a:pos x="328" y="32"/>
                  </a:cxn>
                  <a:cxn ang="0">
                    <a:pos x="346" y="31"/>
                  </a:cxn>
                  <a:cxn ang="0">
                    <a:pos x="343" y="47"/>
                  </a:cxn>
                  <a:cxn ang="0">
                    <a:pos x="338" y="58"/>
                  </a:cxn>
                  <a:cxn ang="0">
                    <a:pos x="319" y="63"/>
                  </a:cxn>
                  <a:cxn ang="0">
                    <a:pos x="306" y="78"/>
                  </a:cxn>
                  <a:cxn ang="0">
                    <a:pos x="306" y="107"/>
                  </a:cxn>
                  <a:cxn ang="0">
                    <a:pos x="298" y="110"/>
                  </a:cxn>
                  <a:cxn ang="0">
                    <a:pos x="295" y="116"/>
                  </a:cxn>
                  <a:cxn ang="0">
                    <a:pos x="284" y="126"/>
                  </a:cxn>
                  <a:cxn ang="0">
                    <a:pos x="287" y="129"/>
                  </a:cxn>
                  <a:cxn ang="0">
                    <a:pos x="292" y="131"/>
                  </a:cxn>
                  <a:cxn ang="0">
                    <a:pos x="296" y="138"/>
                  </a:cxn>
                  <a:cxn ang="0">
                    <a:pos x="299" y="148"/>
                  </a:cxn>
                  <a:cxn ang="0">
                    <a:pos x="310" y="163"/>
                  </a:cxn>
                  <a:cxn ang="0">
                    <a:pos x="311" y="169"/>
                  </a:cxn>
                  <a:cxn ang="0">
                    <a:pos x="303" y="167"/>
                  </a:cxn>
                  <a:cxn ang="0">
                    <a:pos x="280" y="171"/>
                  </a:cxn>
                  <a:cxn ang="0">
                    <a:pos x="262" y="161"/>
                  </a:cxn>
                  <a:cxn ang="0">
                    <a:pos x="242" y="169"/>
                  </a:cxn>
                  <a:cxn ang="0">
                    <a:pos x="228" y="171"/>
                  </a:cxn>
                  <a:cxn ang="0">
                    <a:pos x="219" y="179"/>
                  </a:cxn>
                  <a:cxn ang="0">
                    <a:pos x="208" y="180"/>
                  </a:cxn>
                  <a:cxn ang="0">
                    <a:pos x="206" y="199"/>
                  </a:cxn>
                  <a:cxn ang="0">
                    <a:pos x="192" y="212"/>
                  </a:cxn>
                  <a:cxn ang="0">
                    <a:pos x="172" y="215"/>
                  </a:cxn>
                  <a:cxn ang="0">
                    <a:pos x="137" y="203"/>
                  </a:cxn>
                  <a:cxn ang="0">
                    <a:pos x="127" y="195"/>
                  </a:cxn>
                  <a:cxn ang="0">
                    <a:pos x="115" y="195"/>
                  </a:cxn>
                  <a:cxn ang="0">
                    <a:pos x="84" y="204"/>
                  </a:cxn>
                  <a:cxn ang="0">
                    <a:pos x="62" y="204"/>
                  </a:cxn>
                  <a:cxn ang="0">
                    <a:pos x="45" y="208"/>
                  </a:cxn>
                  <a:cxn ang="0">
                    <a:pos x="32" y="208"/>
                  </a:cxn>
                </a:cxnLst>
                <a:rect l="0" t="0" r="r" b="b"/>
                <a:pathLst>
                  <a:path w="346" h="215">
                    <a:moveTo>
                      <a:pt x="32" y="208"/>
                    </a:moveTo>
                    <a:lnTo>
                      <a:pt x="31" y="192"/>
                    </a:lnTo>
                    <a:lnTo>
                      <a:pt x="26" y="163"/>
                    </a:lnTo>
                    <a:lnTo>
                      <a:pt x="3" y="143"/>
                    </a:lnTo>
                    <a:lnTo>
                      <a:pt x="3" y="118"/>
                    </a:lnTo>
                    <a:lnTo>
                      <a:pt x="15" y="94"/>
                    </a:lnTo>
                    <a:lnTo>
                      <a:pt x="26" y="82"/>
                    </a:lnTo>
                    <a:lnTo>
                      <a:pt x="11" y="66"/>
                    </a:lnTo>
                    <a:lnTo>
                      <a:pt x="3" y="51"/>
                    </a:lnTo>
                    <a:lnTo>
                      <a:pt x="0" y="29"/>
                    </a:lnTo>
                    <a:lnTo>
                      <a:pt x="3" y="8"/>
                    </a:lnTo>
                    <a:lnTo>
                      <a:pt x="20" y="0"/>
                    </a:lnTo>
                    <a:lnTo>
                      <a:pt x="32" y="4"/>
                    </a:lnTo>
                    <a:lnTo>
                      <a:pt x="26" y="19"/>
                    </a:lnTo>
                    <a:lnTo>
                      <a:pt x="37" y="27"/>
                    </a:lnTo>
                    <a:lnTo>
                      <a:pt x="51" y="27"/>
                    </a:lnTo>
                    <a:lnTo>
                      <a:pt x="85" y="31"/>
                    </a:lnTo>
                    <a:lnTo>
                      <a:pt x="126" y="32"/>
                    </a:lnTo>
                    <a:lnTo>
                      <a:pt x="170" y="40"/>
                    </a:lnTo>
                    <a:lnTo>
                      <a:pt x="187" y="35"/>
                    </a:lnTo>
                    <a:lnTo>
                      <a:pt x="206" y="23"/>
                    </a:lnTo>
                    <a:lnTo>
                      <a:pt x="226" y="13"/>
                    </a:lnTo>
                    <a:lnTo>
                      <a:pt x="252" y="4"/>
                    </a:lnTo>
                    <a:lnTo>
                      <a:pt x="272" y="5"/>
                    </a:lnTo>
                    <a:lnTo>
                      <a:pt x="278" y="10"/>
                    </a:lnTo>
                    <a:lnTo>
                      <a:pt x="308" y="19"/>
                    </a:lnTo>
                    <a:lnTo>
                      <a:pt x="328" y="32"/>
                    </a:lnTo>
                    <a:lnTo>
                      <a:pt x="346" y="31"/>
                    </a:lnTo>
                    <a:lnTo>
                      <a:pt x="343" y="47"/>
                    </a:lnTo>
                    <a:lnTo>
                      <a:pt x="338" y="58"/>
                    </a:lnTo>
                    <a:lnTo>
                      <a:pt x="319" y="63"/>
                    </a:lnTo>
                    <a:lnTo>
                      <a:pt x="306" y="78"/>
                    </a:lnTo>
                    <a:lnTo>
                      <a:pt x="306" y="107"/>
                    </a:lnTo>
                    <a:lnTo>
                      <a:pt x="298" y="110"/>
                    </a:lnTo>
                    <a:lnTo>
                      <a:pt x="295" y="116"/>
                    </a:lnTo>
                    <a:lnTo>
                      <a:pt x="284" y="126"/>
                    </a:lnTo>
                    <a:lnTo>
                      <a:pt x="287" y="129"/>
                    </a:lnTo>
                    <a:lnTo>
                      <a:pt x="292" y="131"/>
                    </a:lnTo>
                    <a:lnTo>
                      <a:pt x="296" y="138"/>
                    </a:lnTo>
                    <a:lnTo>
                      <a:pt x="299" y="148"/>
                    </a:lnTo>
                    <a:lnTo>
                      <a:pt x="310" y="163"/>
                    </a:lnTo>
                    <a:lnTo>
                      <a:pt x="311" y="169"/>
                    </a:lnTo>
                    <a:lnTo>
                      <a:pt x="303" y="167"/>
                    </a:lnTo>
                    <a:lnTo>
                      <a:pt x="280" y="171"/>
                    </a:lnTo>
                    <a:lnTo>
                      <a:pt x="262" y="161"/>
                    </a:lnTo>
                    <a:lnTo>
                      <a:pt x="242" y="169"/>
                    </a:lnTo>
                    <a:lnTo>
                      <a:pt x="228" y="171"/>
                    </a:lnTo>
                    <a:lnTo>
                      <a:pt x="219" y="179"/>
                    </a:lnTo>
                    <a:lnTo>
                      <a:pt x="208" y="180"/>
                    </a:lnTo>
                    <a:lnTo>
                      <a:pt x="206" y="199"/>
                    </a:lnTo>
                    <a:lnTo>
                      <a:pt x="192" y="212"/>
                    </a:lnTo>
                    <a:lnTo>
                      <a:pt x="172" y="215"/>
                    </a:lnTo>
                    <a:lnTo>
                      <a:pt x="137" y="203"/>
                    </a:lnTo>
                    <a:lnTo>
                      <a:pt x="127" y="195"/>
                    </a:lnTo>
                    <a:lnTo>
                      <a:pt x="115" y="195"/>
                    </a:lnTo>
                    <a:lnTo>
                      <a:pt x="84" y="204"/>
                    </a:lnTo>
                    <a:lnTo>
                      <a:pt x="62" y="204"/>
                    </a:lnTo>
                    <a:lnTo>
                      <a:pt x="45" y="208"/>
                    </a:lnTo>
                    <a:lnTo>
                      <a:pt x="32" y="208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271" name="Freeform 209"/>
              <p:cNvSpPr>
                <a:spLocks noChangeAspect="1"/>
              </p:cNvSpPr>
              <p:nvPr/>
            </p:nvSpPr>
            <p:spPr bwMode="gray">
              <a:xfrm>
                <a:off x="4995069" y="2778472"/>
                <a:ext cx="101600" cy="87313"/>
              </a:xfrm>
              <a:custGeom>
                <a:avLst/>
                <a:gdLst/>
                <a:ahLst/>
                <a:cxnLst>
                  <a:cxn ang="0">
                    <a:pos x="258" y="62"/>
                  </a:cxn>
                  <a:cxn ang="0">
                    <a:pos x="215" y="50"/>
                  </a:cxn>
                  <a:cxn ang="0">
                    <a:pos x="180" y="12"/>
                  </a:cxn>
                  <a:cxn ang="0">
                    <a:pos x="164" y="7"/>
                  </a:cxn>
                  <a:cxn ang="0">
                    <a:pos x="148" y="3"/>
                  </a:cxn>
                  <a:cxn ang="0">
                    <a:pos x="149" y="15"/>
                  </a:cxn>
                  <a:cxn ang="0">
                    <a:pos x="138" y="19"/>
                  </a:cxn>
                  <a:cxn ang="0">
                    <a:pos x="111" y="34"/>
                  </a:cxn>
                  <a:cxn ang="0">
                    <a:pos x="118" y="56"/>
                  </a:cxn>
                  <a:cxn ang="0">
                    <a:pos x="94" y="73"/>
                  </a:cxn>
                  <a:cxn ang="0">
                    <a:pos x="95" y="95"/>
                  </a:cxn>
                  <a:cxn ang="0">
                    <a:pos x="81" y="93"/>
                  </a:cxn>
                  <a:cxn ang="0">
                    <a:pos x="73" y="90"/>
                  </a:cxn>
                  <a:cxn ang="0">
                    <a:pos x="57" y="76"/>
                  </a:cxn>
                  <a:cxn ang="0">
                    <a:pos x="30" y="92"/>
                  </a:cxn>
                  <a:cxn ang="0">
                    <a:pos x="8" y="93"/>
                  </a:cxn>
                  <a:cxn ang="0">
                    <a:pos x="16" y="135"/>
                  </a:cxn>
                  <a:cxn ang="0">
                    <a:pos x="38" y="116"/>
                  </a:cxn>
                  <a:cxn ang="0">
                    <a:pos x="65" y="113"/>
                  </a:cxn>
                  <a:cxn ang="0">
                    <a:pos x="75" y="128"/>
                  </a:cxn>
                  <a:cxn ang="0">
                    <a:pos x="103" y="175"/>
                  </a:cxn>
                  <a:cxn ang="0">
                    <a:pos x="91" y="187"/>
                  </a:cxn>
                  <a:cxn ang="0">
                    <a:pos x="119" y="216"/>
                  </a:cxn>
                  <a:cxn ang="0">
                    <a:pos x="135" y="238"/>
                  </a:cxn>
                  <a:cxn ang="0">
                    <a:pos x="183" y="245"/>
                  </a:cxn>
                  <a:cxn ang="0">
                    <a:pos x="219" y="276"/>
                  </a:cxn>
                  <a:cxn ang="0">
                    <a:pos x="203" y="237"/>
                  </a:cxn>
                  <a:cxn ang="0">
                    <a:pos x="173" y="211"/>
                  </a:cxn>
                  <a:cxn ang="0">
                    <a:pos x="156" y="190"/>
                  </a:cxn>
                  <a:cxn ang="0">
                    <a:pos x="144" y="170"/>
                  </a:cxn>
                  <a:cxn ang="0">
                    <a:pos x="143" y="157"/>
                  </a:cxn>
                  <a:cxn ang="0">
                    <a:pos x="128" y="137"/>
                  </a:cxn>
                  <a:cxn ang="0">
                    <a:pos x="124" y="126"/>
                  </a:cxn>
                  <a:cxn ang="0">
                    <a:pos x="129" y="97"/>
                  </a:cxn>
                  <a:cxn ang="0">
                    <a:pos x="151" y="116"/>
                  </a:cxn>
                  <a:cxn ang="0">
                    <a:pos x="182" y="101"/>
                  </a:cxn>
                  <a:cxn ang="0">
                    <a:pos x="200" y="105"/>
                  </a:cxn>
                  <a:cxn ang="0">
                    <a:pos x="210" y="106"/>
                  </a:cxn>
                  <a:cxn ang="0">
                    <a:pos x="229" y="106"/>
                  </a:cxn>
                  <a:cxn ang="0">
                    <a:pos x="246" y="106"/>
                  </a:cxn>
                  <a:cxn ang="0">
                    <a:pos x="256" y="113"/>
                  </a:cxn>
                  <a:cxn ang="0">
                    <a:pos x="273" y="115"/>
                  </a:cxn>
                  <a:cxn ang="0">
                    <a:pos x="283" y="111"/>
                  </a:cxn>
                  <a:cxn ang="0">
                    <a:pos x="288" y="125"/>
                  </a:cxn>
                  <a:cxn ang="0">
                    <a:pos x="307" y="125"/>
                  </a:cxn>
                  <a:cxn ang="0">
                    <a:pos x="305" y="109"/>
                  </a:cxn>
                  <a:cxn ang="0">
                    <a:pos x="311" y="100"/>
                  </a:cxn>
                  <a:cxn ang="0">
                    <a:pos x="322" y="100"/>
                  </a:cxn>
                  <a:cxn ang="0">
                    <a:pos x="316" y="98"/>
                  </a:cxn>
                  <a:cxn ang="0">
                    <a:pos x="304" y="93"/>
                  </a:cxn>
                  <a:cxn ang="0">
                    <a:pos x="297" y="89"/>
                  </a:cxn>
                  <a:cxn ang="0">
                    <a:pos x="297" y="83"/>
                  </a:cxn>
                  <a:cxn ang="0">
                    <a:pos x="302" y="79"/>
                  </a:cxn>
                  <a:cxn ang="0">
                    <a:pos x="297" y="74"/>
                  </a:cxn>
                  <a:cxn ang="0">
                    <a:pos x="291" y="73"/>
                  </a:cxn>
                  <a:cxn ang="0">
                    <a:pos x="291" y="63"/>
                  </a:cxn>
                  <a:cxn ang="0">
                    <a:pos x="284" y="50"/>
                  </a:cxn>
                </a:cxnLst>
                <a:rect l="0" t="0" r="r" b="b"/>
                <a:pathLst>
                  <a:path w="322" h="276">
                    <a:moveTo>
                      <a:pt x="284" y="50"/>
                    </a:moveTo>
                    <a:lnTo>
                      <a:pt x="272" y="58"/>
                    </a:lnTo>
                    <a:lnTo>
                      <a:pt x="258" y="62"/>
                    </a:lnTo>
                    <a:lnTo>
                      <a:pt x="241" y="63"/>
                    </a:lnTo>
                    <a:lnTo>
                      <a:pt x="226" y="54"/>
                    </a:lnTo>
                    <a:lnTo>
                      <a:pt x="215" y="50"/>
                    </a:lnTo>
                    <a:lnTo>
                      <a:pt x="204" y="35"/>
                    </a:lnTo>
                    <a:lnTo>
                      <a:pt x="189" y="28"/>
                    </a:lnTo>
                    <a:lnTo>
                      <a:pt x="180" y="12"/>
                    </a:lnTo>
                    <a:lnTo>
                      <a:pt x="167" y="7"/>
                    </a:lnTo>
                    <a:lnTo>
                      <a:pt x="167" y="4"/>
                    </a:lnTo>
                    <a:lnTo>
                      <a:pt x="164" y="7"/>
                    </a:lnTo>
                    <a:lnTo>
                      <a:pt x="155" y="1"/>
                    </a:lnTo>
                    <a:lnTo>
                      <a:pt x="151" y="0"/>
                    </a:lnTo>
                    <a:lnTo>
                      <a:pt x="148" y="3"/>
                    </a:lnTo>
                    <a:lnTo>
                      <a:pt x="148" y="8"/>
                    </a:lnTo>
                    <a:lnTo>
                      <a:pt x="149" y="14"/>
                    </a:lnTo>
                    <a:lnTo>
                      <a:pt x="149" y="15"/>
                    </a:lnTo>
                    <a:lnTo>
                      <a:pt x="145" y="14"/>
                    </a:lnTo>
                    <a:lnTo>
                      <a:pt x="138" y="14"/>
                    </a:lnTo>
                    <a:lnTo>
                      <a:pt x="138" y="19"/>
                    </a:lnTo>
                    <a:lnTo>
                      <a:pt x="134" y="22"/>
                    </a:lnTo>
                    <a:lnTo>
                      <a:pt x="114" y="29"/>
                    </a:lnTo>
                    <a:lnTo>
                      <a:pt x="111" y="34"/>
                    </a:lnTo>
                    <a:lnTo>
                      <a:pt x="112" y="38"/>
                    </a:lnTo>
                    <a:lnTo>
                      <a:pt x="118" y="45"/>
                    </a:lnTo>
                    <a:lnTo>
                      <a:pt x="118" y="56"/>
                    </a:lnTo>
                    <a:lnTo>
                      <a:pt x="113" y="63"/>
                    </a:lnTo>
                    <a:lnTo>
                      <a:pt x="105" y="65"/>
                    </a:lnTo>
                    <a:lnTo>
                      <a:pt x="94" y="73"/>
                    </a:lnTo>
                    <a:lnTo>
                      <a:pt x="97" y="78"/>
                    </a:lnTo>
                    <a:lnTo>
                      <a:pt x="94" y="83"/>
                    </a:lnTo>
                    <a:lnTo>
                      <a:pt x="95" y="95"/>
                    </a:lnTo>
                    <a:lnTo>
                      <a:pt x="90" y="99"/>
                    </a:lnTo>
                    <a:lnTo>
                      <a:pt x="86" y="99"/>
                    </a:lnTo>
                    <a:lnTo>
                      <a:pt x="81" y="93"/>
                    </a:lnTo>
                    <a:lnTo>
                      <a:pt x="78" y="93"/>
                    </a:lnTo>
                    <a:lnTo>
                      <a:pt x="75" y="90"/>
                    </a:lnTo>
                    <a:lnTo>
                      <a:pt x="73" y="90"/>
                    </a:lnTo>
                    <a:lnTo>
                      <a:pt x="73" y="94"/>
                    </a:lnTo>
                    <a:lnTo>
                      <a:pt x="68" y="95"/>
                    </a:lnTo>
                    <a:lnTo>
                      <a:pt x="57" y="76"/>
                    </a:lnTo>
                    <a:lnTo>
                      <a:pt x="54" y="76"/>
                    </a:lnTo>
                    <a:lnTo>
                      <a:pt x="47" y="92"/>
                    </a:lnTo>
                    <a:lnTo>
                      <a:pt x="30" y="92"/>
                    </a:lnTo>
                    <a:lnTo>
                      <a:pt x="24" y="87"/>
                    </a:lnTo>
                    <a:lnTo>
                      <a:pt x="21" y="92"/>
                    </a:lnTo>
                    <a:lnTo>
                      <a:pt x="8" y="93"/>
                    </a:lnTo>
                    <a:lnTo>
                      <a:pt x="0" y="87"/>
                    </a:lnTo>
                    <a:lnTo>
                      <a:pt x="4" y="108"/>
                    </a:lnTo>
                    <a:lnTo>
                      <a:pt x="16" y="135"/>
                    </a:lnTo>
                    <a:lnTo>
                      <a:pt x="21" y="138"/>
                    </a:lnTo>
                    <a:lnTo>
                      <a:pt x="27" y="137"/>
                    </a:lnTo>
                    <a:lnTo>
                      <a:pt x="38" y="116"/>
                    </a:lnTo>
                    <a:lnTo>
                      <a:pt x="44" y="99"/>
                    </a:lnTo>
                    <a:lnTo>
                      <a:pt x="57" y="103"/>
                    </a:lnTo>
                    <a:lnTo>
                      <a:pt x="65" y="113"/>
                    </a:lnTo>
                    <a:lnTo>
                      <a:pt x="68" y="113"/>
                    </a:lnTo>
                    <a:lnTo>
                      <a:pt x="73" y="119"/>
                    </a:lnTo>
                    <a:lnTo>
                      <a:pt x="75" y="128"/>
                    </a:lnTo>
                    <a:lnTo>
                      <a:pt x="75" y="143"/>
                    </a:lnTo>
                    <a:lnTo>
                      <a:pt x="84" y="159"/>
                    </a:lnTo>
                    <a:lnTo>
                      <a:pt x="103" y="175"/>
                    </a:lnTo>
                    <a:lnTo>
                      <a:pt x="94" y="178"/>
                    </a:lnTo>
                    <a:lnTo>
                      <a:pt x="90" y="183"/>
                    </a:lnTo>
                    <a:lnTo>
                      <a:pt x="91" y="187"/>
                    </a:lnTo>
                    <a:lnTo>
                      <a:pt x="102" y="202"/>
                    </a:lnTo>
                    <a:lnTo>
                      <a:pt x="112" y="210"/>
                    </a:lnTo>
                    <a:lnTo>
                      <a:pt x="119" y="216"/>
                    </a:lnTo>
                    <a:lnTo>
                      <a:pt x="129" y="221"/>
                    </a:lnTo>
                    <a:lnTo>
                      <a:pt x="134" y="230"/>
                    </a:lnTo>
                    <a:lnTo>
                      <a:pt x="135" y="238"/>
                    </a:lnTo>
                    <a:lnTo>
                      <a:pt x="154" y="237"/>
                    </a:lnTo>
                    <a:lnTo>
                      <a:pt x="166" y="238"/>
                    </a:lnTo>
                    <a:lnTo>
                      <a:pt x="183" y="245"/>
                    </a:lnTo>
                    <a:lnTo>
                      <a:pt x="198" y="256"/>
                    </a:lnTo>
                    <a:lnTo>
                      <a:pt x="211" y="270"/>
                    </a:lnTo>
                    <a:lnTo>
                      <a:pt x="219" y="276"/>
                    </a:lnTo>
                    <a:lnTo>
                      <a:pt x="226" y="272"/>
                    </a:lnTo>
                    <a:lnTo>
                      <a:pt x="204" y="248"/>
                    </a:lnTo>
                    <a:lnTo>
                      <a:pt x="203" y="237"/>
                    </a:lnTo>
                    <a:lnTo>
                      <a:pt x="198" y="233"/>
                    </a:lnTo>
                    <a:lnTo>
                      <a:pt x="193" y="230"/>
                    </a:lnTo>
                    <a:lnTo>
                      <a:pt x="173" y="211"/>
                    </a:lnTo>
                    <a:lnTo>
                      <a:pt x="172" y="206"/>
                    </a:lnTo>
                    <a:lnTo>
                      <a:pt x="162" y="192"/>
                    </a:lnTo>
                    <a:lnTo>
                      <a:pt x="156" y="190"/>
                    </a:lnTo>
                    <a:lnTo>
                      <a:pt x="148" y="178"/>
                    </a:lnTo>
                    <a:lnTo>
                      <a:pt x="143" y="176"/>
                    </a:lnTo>
                    <a:lnTo>
                      <a:pt x="144" y="170"/>
                    </a:lnTo>
                    <a:lnTo>
                      <a:pt x="146" y="168"/>
                    </a:lnTo>
                    <a:lnTo>
                      <a:pt x="143" y="162"/>
                    </a:lnTo>
                    <a:lnTo>
                      <a:pt x="143" y="157"/>
                    </a:lnTo>
                    <a:lnTo>
                      <a:pt x="137" y="151"/>
                    </a:lnTo>
                    <a:lnTo>
                      <a:pt x="133" y="138"/>
                    </a:lnTo>
                    <a:lnTo>
                      <a:pt x="128" y="137"/>
                    </a:lnTo>
                    <a:lnTo>
                      <a:pt x="121" y="131"/>
                    </a:lnTo>
                    <a:lnTo>
                      <a:pt x="121" y="128"/>
                    </a:lnTo>
                    <a:lnTo>
                      <a:pt x="124" y="126"/>
                    </a:lnTo>
                    <a:lnTo>
                      <a:pt x="123" y="122"/>
                    </a:lnTo>
                    <a:lnTo>
                      <a:pt x="123" y="103"/>
                    </a:lnTo>
                    <a:lnTo>
                      <a:pt x="129" y="97"/>
                    </a:lnTo>
                    <a:lnTo>
                      <a:pt x="138" y="99"/>
                    </a:lnTo>
                    <a:lnTo>
                      <a:pt x="138" y="101"/>
                    </a:lnTo>
                    <a:lnTo>
                      <a:pt x="151" y="116"/>
                    </a:lnTo>
                    <a:lnTo>
                      <a:pt x="155" y="116"/>
                    </a:lnTo>
                    <a:lnTo>
                      <a:pt x="164" y="99"/>
                    </a:lnTo>
                    <a:lnTo>
                      <a:pt x="182" y="101"/>
                    </a:lnTo>
                    <a:lnTo>
                      <a:pt x="186" y="97"/>
                    </a:lnTo>
                    <a:lnTo>
                      <a:pt x="188" y="97"/>
                    </a:lnTo>
                    <a:lnTo>
                      <a:pt x="200" y="105"/>
                    </a:lnTo>
                    <a:lnTo>
                      <a:pt x="204" y="105"/>
                    </a:lnTo>
                    <a:lnTo>
                      <a:pt x="207" y="103"/>
                    </a:lnTo>
                    <a:lnTo>
                      <a:pt x="210" y="106"/>
                    </a:lnTo>
                    <a:lnTo>
                      <a:pt x="225" y="109"/>
                    </a:lnTo>
                    <a:lnTo>
                      <a:pt x="226" y="106"/>
                    </a:lnTo>
                    <a:lnTo>
                      <a:pt x="229" y="106"/>
                    </a:lnTo>
                    <a:lnTo>
                      <a:pt x="237" y="114"/>
                    </a:lnTo>
                    <a:lnTo>
                      <a:pt x="240" y="114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11"/>
                    </a:lnTo>
                    <a:lnTo>
                      <a:pt x="256" y="113"/>
                    </a:lnTo>
                    <a:lnTo>
                      <a:pt x="258" y="108"/>
                    </a:lnTo>
                    <a:lnTo>
                      <a:pt x="269" y="109"/>
                    </a:lnTo>
                    <a:lnTo>
                      <a:pt x="273" y="115"/>
                    </a:lnTo>
                    <a:lnTo>
                      <a:pt x="275" y="114"/>
                    </a:lnTo>
                    <a:lnTo>
                      <a:pt x="275" y="111"/>
                    </a:lnTo>
                    <a:lnTo>
                      <a:pt x="283" y="111"/>
                    </a:lnTo>
                    <a:lnTo>
                      <a:pt x="289" y="119"/>
                    </a:lnTo>
                    <a:lnTo>
                      <a:pt x="288" y="124"/>
                    </a:lnTo>
                    <a:lnTo>
                      <a:pt x="288" y="125"/>
                    </a:lnTo>
                    <a:lnTo>
                      <a:pt x="294" y="130"/>
                    </a:lnTo>
                    <a:lnTo>
                      <a:pt x="301" y="130"/>
                    </a:lnTo>
                    <a:lnTo>
                      <a:pt x="307" y="125"/>
                    </a:lnTo>
                    <a:lnTo>
                      <a:pt x="309" y="120"/>
                    </a:lnTo>
                    <a:lnTo>
                      <a:pt x="307" y="119"/>
                    </a:lnTo>
                    <a:lnTo>
                      <a:pt x="305" y="109"/>
                    </a:lnTo>
                    <a:lnTo>
                      <a:pt x="307" y="106"/>
                    </a:lnTo>
                    <a:lnTo>
                      <a:pt x="309" y="101"/>
                    </a:lnTo>
                    <a:lnTo>
                      <a:pt x="311" y="100"/>
                    </a:lnTo>
                    <a:lnTo>
                      <a:pt x="315" y="101"/>
                    </a:lnTo>
                    <a:lnTo>
                      <a:pt x="318" y="103"/>
                    </a:lnTo>
                    <a:lnTo>
                      <a:pt x="322" y="100"/>
                    </a:lnTo>
                    <a:lnTo>
                      <a:pt x="322" y="98"/>
                    </a:lnTo>
                    <a:lnTo>
                      <a:pt x="320" y="97"/>
                    </a:lnTo>
                    <a:lnTo>
                      <a:pt x="316" y="98"/>
                    </a:lnTo>
                    <a:lnTo>
                      <a:pt x="312" y="95"/>
                    </a:lnTo>
                    <a:lnTo>
                      <a:pt x="307" y="95"/>
                    </a:lnTo>
                    <a:lnTo>
                      <a:pt x="304" y="93"/>
                    </a:lnTo>
                    <a:lnTo>
                      <a:pt x="302" y="92"/>
                    </a:lnTo>
                    <a:lnTo>
                      <a:pt x="299" y="92"/>
                    </a:lnTo>
                    <a:lnTo>
                      <a:pt x="297" y="89"/>
                    </a:lnTo>
                    <a:lnTo>
                      <a:pt x="297" y="88"/>
                    </a:lnTo>
                    <a:lnTo>
                      <a:pt x="299" y="84"/>
                    </a:lnTo>
                    <a:lnTo>
                      <a:pt x="297" y="83"/>
                    </a:lnTo>
                    <a:lnTo>
                      <a:pt x="299" y="81"/>
                    </a:lnTo>
                    <a:lnTo>
                      <a:pt x="300" y="81"/>
                    </a:lnTo>
                    <a:lnTo>
                      <a:pt x="302" y="79"/>
                    </a:lnTo>
                    <a:lnTo>
                      <a:pt x="302" y="77"/>
                    </a:lnTo>
                    <a:lnTo>
                      <a:pt x="299" y="74"/>
                    </a:lnTo>
                    <a:lnTo>
                      <a:pt x="297" y="74"/>
                    </a:lnTo>
                    <a:lnTo>
                      <a:pt x="295" y="77"/>
                    </a:lnTo>
                    <a:lnTo>
                      <a:pt x="291" y="76"/>
                    </a:lnTo>
                    <a:lnTo>
                      <a:pt x="291" y="73"/>
                    </a:lnTo>
                    <a:lnTo>
                      <a:pt x="294" y="70"/>
                    </a:lnTo>
                    <a:lnTo>
                      <a:pt x="294" y="66"/>
                    </a:lnTo>
                    <a:lnTo>
                      <a:pt x="291" y="63"/>
                    </a:lnTo>
                    <a:lnTo>
                      <a:pt x="293" y="61"/>
                    </a:lnTo>
                    <a:lnTo>
                      <a:pt x="293" y="57"/>
                    </a:lnTo>
                    <a:lnTo>
                      <a:pt x="284" y="5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272" name="Freeform 210"/>
              <p:cNvSpPr>
                <a:spLocks noChangeAspect="1"/>
              </p:cNvSpPr>
              <p:nvPr/>
            </p:nvSpPr>
            <p:spPr bwMode="gray">
              <a:xfrm>
                <a:off x="5095081" y="2873722"/>
                <a:ext cx="31750" cy="68263"/>
              </a:xfrm>
              <a:custGeom>
                <a:avLst/>
                <a:gdLst/>
                <a:ahLst/>
                <a:cxnLst>
                  <a:cxn ang="0">
                    <a:pos x="48" y="215"/>
                  </a:cxn>
                  <a:cxn ang="0">
                    <a:pos x="39" y="210"/>
                  </a:cxn>
                  <a:cxn ang="0">
                    <a:pos x="38" y="200"/>
                  </a:cxn>
                  <a:cxn ang="0">
                    <a:pos x="31" y="190"/>
                  </a:cxn>
                  <a:cxn ang="0">
                    <a:pos x="13" y="183"/>
                  </a:cxn>
                  <a:cxn ang="0">
                    <a:pos x="4" y="168"/>
                  </a:cxn>
                  <a:cxn ang="0">
                    <a:pos x="0" y="160"/>
                  </a:cxn>
                  <a:cxn ang="0">
                    <a:pos x="7" y="161"/>
                  </a:cxn>
                  <a:cxn ang="0">
                    <a:pos x="7" y="152"/>
                  </a:cxn>
                  <a:cxn ang="0">
                    <a:pos x="4" y="139"/>
                  </a:cxn>
                  <a:cxn ang="0">
                    <a:pos x="7" y="125"/>
                  </a:cxn>
                  <a:cxn ang="0">
                    <a:pos x="8" y="123"/>
                  </a:cxn>
                  <a:cxn ang="0">
                    <a:pos x="8" y="114"/>
                  </a:cxn>
                  <a:cxn ang="0">
                    <a:pos x="10" y="106"/>
                  </a:cxn>
                  <a:cxn ang="0">
                    <a:pos x="6" y="94"/>
                  </a:cxn>
                  <a:cxn ang="0">
                    <a:pos x="15" y="64"/>
                  </a:cxn>
                  <a:cxn ang="0">
                    <a:pos x="10" y="58"/>
                  </a:cxn>
                  <a:cxn ang="0">
                    <a:pos x="2" y="56"/>
                  </a:cxn>
                  <a:cxn ang="0">
                    <a:pos x="7" y="40"/>
                  </a:cxn>
                  <a:cxn ang="0">
                    <a:pos x="5" y="29"/>
                  </a:cxn>
                  <a:cxn ang="0">
                    <a:pos x="10" y="15"/>
                  </a:cxn>
                  <a:cxn ang="0">
                    <a:pos x="17" y="10"/>
                  </a:cxn>
                  <a:cxn ang="0">
                    <a:pos x="23" y="0"/>
                  </a:cxn>
                  <a:cxn ang="0">
                    <a:pos x="31" y="7"/>
                  </a:cxn>
                  <a:cxn ang="0">
                    <a:pos x="45" y="9"/>
                  </a:cxn>
                  <a:cxn ang="0">
                    <a:pos x="51" y="20"/>
                  </a:cxn>
                  <a:cxn ang="0">
                    <a:pos x="61" y="24"/>
                  </a:cxn>
                  <a:cxn ang="0">
                    <a:pos x="74" y="40"/>
                  </a:cxn>
                  <a:cxn ang="0">
                    <a:pos x="69" y="76"/>
                  </a:cxn>
                  <a:cxn ang="0">
                    <a:pos x="69" y="93"/>
                  </a:cxn>
                  <a:cxn ang="0">
                    <a:pos x="77" y="113"/>
                  </a:cxn>
                  <a:cxn ang="0">
                    <a:pos x="94" y="130"/>
                  </a:cxn>
                  <a:cxn ang="0">
                    <a:pos x="97" y="140"/>
                  </a:cxn>
                  <a:cxn ang="0">
                    <a:pos x="97" y="155"/>
                  </a:cxn>
                  <a:cxn ang="0">
                    <a:pos x="83" y="166"/>
                  </a:cxn>
                  <a:cxn ang="0">
                    <a:pos x="75" y="183"/>
                  </a:cxn>
                  <a:cxn ang="0">
                    <a:pos x="65" y="190"/>
                  </a:cxn>
                  <a:cxn ang="0">
                    <a:pos x="63" y="203"/>
                  </a:cxn>
                  <a:cxn ang="0">
                    <a:pos x="58" y="209"/>
                  </a:cxn>
                  <a:cxn ang="0">
                    <a:pos x="49" y="215"/>
                  </a:cxn>
                  <a:cxn ang="0">
                    <a:pos x="48" y="215"/>
                  </a:cxn>
                </a:cxnLst>
                <a:rect l="0" t="0" r="r" b="b"/>
                <a:pathLst>
                  <a:path w="97" h="215">
                    <a:moveTo>
                      <a:pt x="48" y="215"/>
                    </a:moveTo>
                    <a:lnTo>
                      <a:pt x="39" y="210"/>
                    </a:lnTo>
                    <a:lnTo>
                      <a:pt x="38" y="200"/>
                    </a:lnTo>
                    <a:lnTo>
                      <a:pt x="31" y="190"/>
                    </a:lnTo>
                    <a:lnTo>
                      <a:pt x="13" y="183"/>
                    </a:lnTo>
                    <a:lnTo>
                      <a:pt x="4" y="168"/>
                    </a:lnTo>
                    <a:lnTo>
                      <a:pt x="0" y="160"/>
                    </a:lnTo>
                    <a:lnTo>
                      <a:pt x="7" y="161"/>
                    </a:lnTo>
                    <a:lnTo>
                      <a:pt x="7" y="152"/>
                    </a:lnTo>
                    <a:lnTo>
                      <a:pt x="4" y="139"/>
                    </a:lnTo>
                    <a:lnTo>
                      <a:pt x="7" y="125"/>
                    </a:lnTo>
                    <a:lnTo>
                      <a:pt x="8" y="123"/>
                    </a:lnTo>
                    <a:lnTo>
                      <a:pt x="8" y="114"/>
                    </a:lnTo>
                    <a:lnTo>
                      <a:pt x="10" y="106"/>
                    </a:lnTo>
                    <a:lnTo>
                      <a:pt x="6" y="94"/>
                    </a:lnTo>
                    <a:lnTo>
                      <a:pt x="15" y="64"/>
                    </a:lnTo>
                    <a:lnTo>
                      <a:pt x="10" y="58"/>
                    </a:lnTo>
                    <a:lnTo>
                      <a:pt x="2" y="56"/>
                    </a:lnTo>
                    <a:lnTo>
                      <a:pt x="7" y="40"/>
                    </a:lnTo>
                    <a:lnTo>
                      <a:pt x="5" y="29"/>
                    </a:lnTo>
                    <a:lnTo>
                      <a:pt x="10" y="15"/>
                    </a:lnTo>
                    <a:lnTo>
                      <a:pt x="17" y="10"/>
                    </a:lnTo>
                    <a:lnTo>
                      <a:pt x="23" y="0"/>
                    </a:lnTo>
                    <a:lnTo>
                      <a:pt x="31" y="7"/>
                    </a:lnTo>
                    <a:lnTo>
                      <a:pt x="45" y="9"/>
                    </a:lnTo>
                    <a:lnTo>
                      <a:pt x="51" y="20"/>
                    </a:lnTo>
                    <a:lnTo>
                      <a:pt x="61" y="24"/>
                    </a:lnTo>
                    <a:lnTo>
                      <a:pt x="74" y="40"/>
                    </a:lnTo>
                    <a:lnTo>
                      <a:pt x="69" y="76"/>
                    </a:lnTo>
                    <a:lnTo>
                      <a:pt x="69" y="93"/>
                    </a:lnTo>
                    <a:lnTo>
                      <a:pt x="77" y="113"/>
                    </a:lnTo>
                    <a:lnTo>
                      <a:pt x="94" y="130"/>
                    </a:lnTo>
                    <a:lnTo>
                      <a:pt x="97" y="140"/>
                    </a:lnTo>
                    <a:lnTo>
                      <a:pt x="97" y="155"/>
                    </a:lnTo>
                    <a:lnTo>
                      <a:pt x="83" y="166"/>
                    </a:lnTo>
                    <a:lnTo>
                      <a:pt x="75" y="183"/>
                    </a:lnTo>
                    <a:lnTo>
                      <a:pt x="65" y="190"/>
                    </a:lnTo>
                    <a:lnTo>
                      <a:pt x="63" y="203"/>
                    </a:lnTo>
                    <a:lnTo>
                      <a:pt x="58" y="209"/>
                    </a:lnTo>
                    <a:lnTo>
                      <a:pt x="49" y="215"/>
                    </a:lnTo>
                    <a:lnTo>
                      <a:pt x="48" y="215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273" name="Freeform 211"/>
              <p:cNvSpPr>
                <a:spLocks noChangeAspect="1"/>
              </p:cNvSpPr>
              <p:nvPr/>
            </p:nvSpPr>
            <p:spPr bwMode="gray">
              <a:xfrm>
                <a:off x="5125244" y="2500660"/>
                <a:ext cx="100013" cy="76200"/>
              </a:xfrm>
              <a:custGeom>
                <a:avLst/>
                <a:gdLst/>
                <a:ahLst/>
                <a:cxnLst>
                  <a:cxn ang="0">
                    <a:pos x="3" y="57"/>
                  </a:cxn>
                  <a:cxn ang="0">
                    <a:pos x="5" y="78"/>
                  </a:cxn>
                  <a:cxn ang="0">
                    <a:pos x="4" y="64"/>
                  </a:cxn>
                  <a:cxn ang="0">
                    <a:pos x="11" y="94"/>
                  </a:cxn>
                  <a:cxn ang="0">
                    <a:pos x="11" y="110"/>
                  </a:cxn>
                  <a:cxn ang="0">
                    <a:pos x="15" y="118"/>
                  </a:cxn>
                  <a:cxn ang="0">
                    <a:pos x="31" y="120"/>
                  </a:cxn>
                  <a:cxn ang="0">
                    <a:pos x="44" y="127"/>
                  </a:cxn>
                  <a:cxn ang="0">
                    <a:pos x="69" y="134"/>
                  </a:cxn>
                  <a:cxn ang="0">
                    <a:pos x="91" y="136"/>
                  </a:cxn>
                  <a:cxn ang="0">
                    <a:pos x="96" y="174"/>
                  </a:cxn>
                  <a:cxn ang="0">
                    <a:pos x="99" y="201"/>
                  </a:cxn>
                  <a:cxn ang="0">
                    <a:pos x="132" y="222"/>
                  </a:cxn>
                  <a:cxn ang="0">
                    <a:pos x="137" y="240"/>
                  </a:cxn>
                  <a:cxn ang="0">
                    <a:pos x="167" y="240"/>
                  </a:cxn>
                  <a:cxn ang="0">
                    <a:pos x="191" y="239"/>
                  </a:cxn>
                  <a:cxn ang="0">
                    <a:pos x="204" y="238"/>
                  </a:cxn>
                  <a:cxn ang="0">
                    <a:pos x="209" y="222"/>
                  </a:cxn>
                  <a:cxn ang="0">
                    <a:pos x="224" y="220"/>
                  </a:cxn>
                  <a:cxn ang="0">
                    <a:pos x="236" y="209"/>
                  </a:cxn>
                  <a:cxn ang="0">
                    <a:pos x="248" y="218"/>
                  </a:cxn>
                  <a:cxn ang="0">
                    <a:pos x="263" y="220"/>
                  </a:cxn>
                  <a:cxn ang="0">
                    <a:pos x="257" y="205"/>
                  </a:cxn>
                  <a:cxn ang="0">
                    <a:pos x="255" y="190"/>
                  </a:cxn>
                  <a:cxn ang="0">
                    <a:pos x="263" y="168"/>
                  </a:cxn>
                  <a:cxn ang="0">
                    <a:pos x="266" y="151"/>
                  </a:cxn>
                  <a:cxn ang="0">
                    <a:pos x="274" y="140"/>
                  </a:cxn>
                  <a:cxn ang="0">
                    <a:pos x="288" y="132"/>
                  </a:cxn>
                  <a:cxn ang="0">
                    <a:pos x="309" y="129"/>
                  </a:cxn>
                  <a:cxn ang="0">
                    <a:pos x="310" y="107"/>
                  </a:cxn>
                  <a:cxn ang="0">
                    <a:pos x="301" y="99"/>
                  </a:cxn>
                  <a:cxn ang="0">
                    <a:pos x="309" y="87"/>
                  </a:cxn>
                  <a:cxn ang="0">
                    <a:pos x="313" y="80"/>
                  </a:cxn>
                  <a:cxn ang="0">
                    <a:pos x="307" y="73"/>
                  </a:cxn>
                  <a:cxn ang="0">
                    <a:pos x="282" y="48"/>
                  </a:cxn>
                  <a:cxn ang="0">
                    <a:pos x="239" y="30"/>
                  </a:cxn>
                  <a:cxn ang="0">
                    <a:pos x="221" y="5"/>
                  </a:cxn>
                  <a:cxn ang="0">
                    <a:pos x="208" y="2"/>
                  </a:cxn>
                  <a:cxn ang="0">
                    <a:pos x="181" y="17"/>
                  </a:cxn>
                  <a:cxn ang="0">
                    <a:pos x="143" y="6"/>
                  </a:cxn>
                  <a:cxn ang="0">
                    <a:pos x="118" y="6"/>
                  </a:cxn>
                  <a:cxn ang="0">
                    <a:pos x="103" y="7"/>
                  </a:cxn>
                  <a:cxn ang="0">
                    <a:pos x="89" y="3"/>
                  </a:cxn>
                  <a:cxn ang="0">
                    <a:pos x="64" y="3"/>
                  </a:cxn>
                  <a:cxn ang="0">
                    <a:pos x="26" y="19"/>
                  </a:cxn>
                  <a:cxn ang="0">
                    <a:pos x="10" y="38"/>
                  </a:cxn>
                </a:cxnLst>
                <a:rect l="0" t="0" r="r" b="b"/>
                <a:pathLst>
                  <a:path w="317" h="244">
                    <a:moveTo>
                      <a:pt x="0" y="35"/>
                    </a:moveTo>
                    <a:lnTo>
                      <a:pt x="3" y="57"/>
                    </a:lnTo>
                    <a:lnTo>
                      <a:pt x="3" y="71"/>
                    </a:lnTo>
                    <a:lnTo>
                      <a:pt x="5" y="78"/>
                    </a:lnTo>
                    <a:lnTo>
                      <a:pt x="3" y="54"/>
                    </a:lnTo>
                    <a:lnTo>
                      <a:pt x="4" y="64"/>
                    </a:lnTo>
                    <a:lnTo>
                      <a:pt x="6" y="72"/>
                    </a:lnTo>
                    <a:lnTo>
                      <a:pt x="11" y="94"/>
                    </a:lnTo>
                    <a:lnTo>
                      <a:pt x="13" y="102"/>
                    </a:lnTo>
                    <a:lnTo>
                      <a:pt x="11" y="110"/>
                    </a:lnTo>
                    <a:lnTo>
                      <a:pt x="14" y="110"/>
                    </a:lnTo>
                    <a:lnTo>
                      <a:pt x="15" y="118"/>
                    </a:lnTo>
                    <a:lnTo>
                      <a:pt x="25" y="115"/>
                    </a:lnTo>
                    <a:lnTo>
                      <a:pt x="31" y="120"/>
                    </a:lnTo>
                    <a:lnTo>
                      <a:pt x="38" y="123"/>
                    </a:lnTo>
                    <a:lnTo>
                      <a:pt x="44" y="127"/>
                    </a:lnTo>
                    <a:lnTo>
                      <a:pt x="52" y="131"/>
                    </a:lnTo>
                    <a:lnTo>
                      <a:pt x="69" y="134"/>
                    </a:lnTo>
                    <a:lnTo>
                      <a:pt x="85" y="132"/>
                    </a:lnTo>
                    <a:lnTo>
                      <a:pt x="91" y="136"/>
                    </a:lnTo>
                    <a:lnTo>
                      <a:pt x="102" y="159"/>
                    </a:lnTo>
                    <a:lnTo>
                      <a:pt x="96" y="174"/>
                    </a:lnTo>
                    <a:lnTo>
                      <a:pt x="96" y="191"/>
                    </a:lnTo>
                    <a:lnTo>
                      <a:pt x="99" y="201"/>
                    </a:lnTo>
                    <a:lnTo>
                      <a:pt x="113" y="209"/>
                    </a:lnTo>
                    <a:lnTo>
                      <a:pt x="132" y="222"/>
                    </a:lnTo>
                    <a:lnTo>
                      <a:pt x="137" y="233"/>
                    </a:lnTo>
                    <a:lnTo>
                      <a:pt x="137" y="240"/>
                    </a:lnTo>
                    <a:lnTo>
                      <a:pt x="151" y="244"/>
                    </a:lnTo>
                    <a:lnTo>
                      <a:pt x="167" y="240"/>
                    </a:lnTo>
                    <a:lnTo>
                      <a:pt x="183" y="243"/>
                    </a:lnTo>
                    <a:lnTo>
                      <a:pt x="191" y="239"/>
                    </a:lnTo>
                    <a:lnTo>
                      <a:pt x="197" y="234"/>
                    </a:lnTo>
                    <a:lnTo>
                      <a:pt x="204" y="238"/>
                    </a:lnTo>
                    <a:lnTo>
                      <a:pt x="212" y="237"/>
                    </a:lnTo>
                    <a:lnTo>
                      <a:pt x="209" y="222"/>
                    </a:lnTo>
                    <a:lnTo>
                      <a:pt x="215" y="220"/>
                    </a:lnTo>
                    <a:lnTo>
                      <a:pt x="224" y="220"/>
                    </a:lnTo>
                    <a:lnTo>
                      <a:pt x="229" y="213"/>
                    </a:lnTo>
                    <a:lnTo>
                      <a:pt x="236" y="209"/>
                    </a:lnTo>
                    <a:lnTo>
                      <a:pt x="245" y="211"/>
                    </a:lnTo>
                    <a:lnTo>
                      <a:pt x="248" y="218"/>
                    </a:lnTo>
                    <a:lnTo>
                      <a:pt x="256" y="222"/>
                    </a:lnTo>
                    <a:lnTo>
                      <a:pt x="263" y="220"/>
                    </a:lnTo>
                    <a:lnTo>
                      <a:pt x="262" y="211"/>
                    </a:lnTo>
                    <a:lnTo>
                      <a:pt x="257" y="205"/>
                    </a:lnTo>
                    <a:lnTo>
                      <a:pt x="253" y="197"/>
                    </a:lnTo>
                    <a:lnTo>
                      <a:pt x="255" y="190"/>
                    </a:lnTo>
                    <a:lnTo>
                      <a:pt x="263" y="175"/>
                    </a:lnTo>
                    <a:lnTo>
                      <a:pt x="263" y="168"/>
                    </a:lnTo>
                    <a:lnTo>
                      <a:pt x="266" y="159"/>
                    </a:lnTo>
                    <a:lnTo>
                      <a:pt x="266" y="151"/>
                    </a:lnTo>
                    <a:lnTo>
                      <a:pt x="267" y="143"/>
                    </a:lnTo>
                    <a:lnTo>
                      <a:pt x="274" y="140"/>
                    </a:lnTo>
                    <a:lnTo>
                      <a:pt x="283" y="137"/>
                    </a:lnTo>
                    <a:lnTo>
                      <a:pt x="288" y="132"/>
                    </a:lnTo>
                    <a:lnTo>
                      <a:pt x="295" y="129"/>
                    </a:lnTo>
                    <a:lnTo>
                      <a:pt x="309" y="129"/>
                    </a:lnTo>
                    <a:lnTo>
                      <a:pt x="317" y="110"/>
                    </a:lnTo>
                    <a:lnTo>
                      <a:pt x="310" y="107"/>
                    </a:lnTo>
                    <a:lnTo>
                      <a:pt x="301" y="107"/>
                    </a:lnTo>
                    <a:lnTo>
                      <a:pt x="301" y="99"/>
                    </a:lnTo>
                    <a:lnTo>
                      <a:pt x="301" y="91"/>
                    </a:lnTo>
                    <a:lnTo>
                      <a:pt x="309" y="87"/>
                    </a:lnTo>
                    <a:lnTo>
                      <a:pt x="315" y="81"/>
                    </a:lnTo>
                    <a:lnTo>
                      <a:pt x="313" y="80"/>
                    </a:lnTo>
                    <a:lnTo>
                      <a:pt x="313" y="78"/>
                    </a:lnTo>
                    <a:lnTo>
                      <a:pt x="307" y="73"/>
                    </a:lnTo>
                    <a:lnTo>
                      <a:pt x="300" y="71"/>
                    </a:lnTo>
                    <a:lnTo>
                      <a:pt x="282" y="48"/>
                    </a:lnTo>
                    <a:lnTo>
                      <a:pt x="255" y="29"/>
                    </a:lnTo>
                    <a:lnTo>
                      <a:pt x="239" y="30"/>
                    </a:lnTo>
                    <a:lnTo>
                      <a:pt x="231" y="28"/>
                    </a:lnTo>
                    <a:lnTo>
                      <a:pt x="221" y="5"/>
                    </a:lnTo>
                    <a:lnTo>
                      <a:pt x="215" y="0"/>
                    </a:lnTo>
                    <a:lnTo>
                      <a:pt x="208" y="2"/>
                    </a:lnTo>
                    <a:lnTo>
                      <a:pt x="197" y="13"/>
                    </a:lnTo>
                    <a:lnTo>
                      <a:pt x="181" y="17"/>
                    </a:lnTo>
                    <a:lnTo>
                      <a:pt x="150" y="6"/>
                    </a:lnTo>
                    <a:lnTo>
                      <a:pt x="143" y="6"/>
                    </a:lnTo>
                    <a:lnTo>
                      <a:pt x="126" y="3"/>
                    </a:lnTo>
                    <a:lnTo>
                      <a:pt x="118" y="6"/>
                    </a:lnTo>
                    <a:lnTo>
                      <a:pt x="111" y="3"/>
                    </a:lnTo>
                    <a:lnTo>
                      <a:pt x="103" y="7"/>
                    </a:lnTo>
                    <a:lnTo>
                      <a:pt x="95" y="7"/>
                    </a:lnTo>
                    <a:lnTo>
                      <a:pt x="89" y="3"/>
                    </a:lnTo>
                    <a:lnTo>
                      <a:pt x="80" y="2"/>
                    </a:lnTo>
                    <a:lnTo>
                      <a:pt x="64" y="3"/>
                    </a:lnTo>
                    <a:lnTo>
                      <a:pt x="41" y="11"/>
                    </a:lnTo>
                    <a:lnTo>
                      <a:pt x="26" y="19"/>
                    </a:lnTo>
                    <a:lnTo>
                      <a:pt x="17" y="33"/>
                    </a:lnTo>
                    <a:lnTo>
                      <a:pt x="10" y="38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274" name="Freeform 213"/>
              <p:cNvSpPr>
                <a:spLocks noChangeAspect="1"/>
              </p:cNvSpPr>
              <p:nvPr/>
            </p:nvSpPr>
            <p:spPr bwMode="gray">
              <a:xfrm>
                <a:off x="5053806" y="2700685"/>
                <a:ext cx="95250" cy="47625"/>
              </a:xfrm>
              <a:custGeom>
                <a:avLst/>
                <a:gdLst/>
                <a:ahLst/>
                <a:cxnLst>
                  <a:cxn ang="0">
                    <a:pos x="285" y="96"/>
                  </a:cxn>
                  <a:cxn ang="0">
                    <a:pos x="273" y="100"/>
                  </a:cxn>
                  <a:cxn ang="0">
                    <a:pos x="256" y="89"/>
                  </a:cxn>
                  <a:cxn ang="0">
                    <a:pos x="241" y="84"/>
                  </a:cxn>
                  <a:cxn ang="0">
                    <a:pos x="229" y="88"/>
                  </a:cxn>
                  <a:cxn ang="0">
                    <a:pos x="211" y="85"/>
                  </a:cxn>
                  <a:cxn ang="0">
                    <a:pos x="196" y="94"/>
                  </a:cxn>
                  <a:cxn ang="0">
                    <a:pos x="191" y="106"/>
                  </a:cxn>
                  <a:cxn ang="0">
                    <a:pos x="181" y="108"/>
                  </a:cxn>
                  <a:cxn ang="0">
                    <a:pos x="167" y="116"/>
                  </a:cxn>
                  <a:cxn ang="0">
                    <a:pos x="150" y="110"/>
                  </a:cxn>
                  <a:cxn ang="0">
                    <a:pos x="134" y="119"/>
                  </a:cxn>
                  <a:cxn ang="0">
                    <a:pos x="103" y="128"/>
                  </a:cxn>
                  <a:cxn ang="0">
                    <a:pos x="90" y="148"/>
                  </a:cxn>
                  <a:cxn ang="0">
                    <a:pos x="84" y="148"/>
                  </a:cxn>
                  <a:cxn ang="0">
                    <a:pos x="51" y="149"/>
                  </a:cxn>
                  <a:cxn ang="0">
                    <a:pos x="27" y="131"/>
                  </a:cxn>
                  <a:cxn ang="0">
                    <a:pos x="12" y="123"/>
                  </a:cxn>
                  <a:cxn ang="0">
                    <a:pos x="6" y="110"/>
                  </a:cxn>
                  <a:cxn ang="0">
                    <a:pos x="0" y="88"/>
                  </a:cxn>
                  <a:cxn ang="0">
                    <a:pos x="5" y="76"/>
                  </a:cxn>
                  <a:cxn ang="0">
                    <a:pos x="12" y="67"/>
                  </a:cxn>
                  <a:cxn ang="0">
                    <a:pos x="20" y="67"/>
                  </a:cxn>
                  <a:cxn ang="0">
                    <a:pos x="25" y="72"/>
                  </a:cxn>
                  <a:cxn ang="0">
                    <a:pos x="40" y="69"/>
                  </a:cxn>
                  <a:cxn ang="0">
                    <a:pos x="53" y="59"/>
                  </a:cxn>
                  <a:cxn ang="0">
                    <a:pos x="53" y="53"/>
                  </a:cxn>
                  <a:cxn ang="0">
                    <a:pos x="62" y="51"/>
                  </a:cxn>
                  <a:cxn ang="0">
                    <a:pos x="67" y="42"/>
                  </a:cxn>
                  <a:cxn ang="0">
                    <a:pos x="68" y="30"/>
                  </a:cxn>
                  <a:cxn ang="0">
                    <a:pos x="70" y="25"/>
                  </a:cxn>
                  <a:cxn ang="0">
                    <a:pos x="79" y="22"/>
                  </a:cxn>
                  <a:cxn ang="0">
                    <a:pos x="84" y="15"/>
                  </a:cxn>
                  <a:cxn ang="0">
                    <a:pos x="89" y="8"/>
                  </a:cxn>
                  <a:cxn ang="0">
                    <a:pos x="100" y="9"/>
                  </a:cxn>
                  <a:cxn ang="0">
                    <a:pos x="107" y="2"/>
                  </a:cxn>
                  <a:cxn ang="0">
                    <a:pos x="118" y="8"/>
                  </a:cxn>
                  <a:cxn ang="0">
                    <a:pos x="129" y="5"/>
                  </a:cxn>
                  <a:cxn ang="0">
                    <a:pos x="139" y="0"/>
                  </a:cxn>
                  <a:cxn ang="0">
                    <a:pos x="148" y="6"/>
                  </a:cxn>
                  <a:cxn ang="0">
                    <a:pos x="157" y="16"/>
                  </a:cxn>
                  <a:cxn ang="0">
                    <a:pos x="165" y="25"/>
                  </a:cxn>
                  <a:cxn ang="0">
                    <a:pos x="172" y="27"/>
                  </a:cxn>
                  <a:cxn ang="0">
                    <a:pos x="182" y="22"/>
                  </a:cxn>
                  <a:cxn ang="0">
                    <a:pos x="191" y="14"/>
                  </a:cxn>
                  <a:cxn ang="0">
                    <a:pos x="210" y="14"/>
                  </a:cxn>
                  <a:cxn ang="0">
                    <a:pos x="220" y="21"/>
                  </a:cxn>
                  <a:cxn ang="0">
                    <a:pos x="227" y="15"/>
                  </a:cxn>
                  <a:cxn ang="0">
                    <a:pos x="239" y="10"/>
                  </a:cxn>
                  <a:cxn ang="0">
                    <a:pos x="251" y="9"/>
                  </a:cxn>
                  <a:cxn ang="0">
                    <a:pos x="264" y="10"/>
                  </a:cxn>
                  <a:cxn ang="0">
                    <a:pos x="274" y="18"/>
                  </a:cxn>
                  <a:cxn ang="0">
                    <a:pos x="283" y="25"/>
                  </a:cxn>
                  <a:cxn ang="0">
                    <a:pos x="294" y="33"/>
                  </a:cxn>
                  <a:cxn ang="0">
                    <a:pos x="304" y="37"/>
                  </a:cxn>
                  <a:cxn ang="0">
                    <a:pos x="302" y="43"/>
                  </a:cxn>
                  <a:cxn ang="0">
                    <a:pos x="291" y="73"/>
                  </a:cxn>
                  <a:cxn ang="0">
                    <a:pos x="285" y="96"/>
                  </a:cxn>
                </a:cxnLst>
                <a:rect l="0" t="0" r="r" b="b"/>
                <a:pathLst>
                  <a:path w="304" h="149">
                    <a:moveTo>
                      <a:pt x="285" y="96"/>
                    </a:moveTo>
                    <a:lnTo>
                      <a:pt x="273" y="100"/>
                    </a:lnTo>
                    <a:lnTo>
                      <a:pt x="256" y="89"/>
                    </a:lnTo>
                    <a:lnTo>
                      <a:pt x="241" y="84"/>
                    </a:lnTo>
                    <a:lnTo>
                      <a:pt x="229" y="88"/>
                    </a:lnTo>
                    <a:lnTo>
                      <a:pt x="211" y="85"/>
                    </a:lnTo>
                    <a:lnTo>
                      <a:pt x="196" y="94"/>
                    </a:lnTo>
                    <a:lnTo>
                      <a:pt x="191" y="106"/>
                    </a:lnTo>
                    <a:lnTo>
                      <a:pt x="181" y="108"/>
                    </a:lnTo>
                    <a:lnTo>
                      <a:pt x="167" y="116"/>
                    </a:lnTo>
                    <a:lnTo>
                      <a:pt x="150" y="110"/>
                    </a:lnTo>
                    <a:lnTo>
                      <a:pt x="134" y="119"/>
                    </a:lnTo>
                    <a:lnTo>
                      <a:pt x="103" y="128"/>
                    </a:lnTo>
                    <a:lnTo>
                      <a:pt x="90" y="148"/>
                    </a:lnTo>
                    <a:lnTo>
                      <a:pt x="84" y="148"/>
                    </a:lnTo>
                    <a:lnTo>
                      <a:pt x="51" y="149"/>
                    </a:lnTo>
                    <a:lnTo>
                      <a:pt x="27" y="131"/>
                    </a:lnTo>
                    <a:lnTo>
                      <a:pt x="12" y="123"/>
                    </a:lnTo>
                    <a:lnTo>
                      <a:pt x="6" y="110"/>
                    </a:lnTo>
                    <a:lnTo>
                      <a:pt x="0" y="88"/>
                    </a:lnTo>
                    <a:lnTo>
                      <a:pt x="5" y="76"/>
                    </a:lnTo>
                    <a:lnTo>
                      <a:pt x="12" y="67"/>
                    </a:lnTo>
                    <a:lnTo>
                      <a:pt x="20" y="67"/>
                    </a:lnTo>
                    <a:lnTo>
                      <a:pt x="25" y="72"/>
                    </a:lnTo>
                    <a:lnTo>
                      <a:pt x="40" y="69"/>
                    </a:lnTo>
                    <a:lnTo>
                      <a:pt x="53" y="59"/>
                    </a:lnTo>
                    <a:lnTo>
                      <a:pt x="53" y="53"/>
                    </a:lnTo>
                    <a:lnTo>
                      <a:pt x="62" y="51"/>
                    </a:lnTo>
                    <a:lnTo>
                      <a:pt x="67" y="42"/>
                    </a:lnTo>
                    <a:lnTo>
                      <a:pt x="68" y="30"/>
                    </a:lnTo>
                    <a:lnTo>
                      <a:pt x="70" y="25"/>
                    </a:lnTo>
                    <a:lnTo>
                      <a:pt x="79" y="22"/>
                    </a:lnTo>
                    <a:lnTo>
                      <a:pt x="84" y="15"/>
                    </a:lnTo>
                    <a:lnTo>
                      <a:pt x="89" y="8"/>
                    </a:lnTo>
                    <a:lnTo>
                      <a:pt x="100" y="9"/>
                    </a:lnTo>
                    <a:lnTo>
                      <a:pt x="107" y="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39" y="0"/>
                    </a:lnTo>
                    <a:lnTo>
                      <a:pt x="148" y="6"/>
                    </a:lnTo>
                    <a:lnTo>
                      <a:pt x="157" y="16"/>
                    </a:lnTo>
                    <a:lnTo>
                      <a:pt x="165" y="25"/>
                    </a:lnTo>
                    <a:lnTo>
                      <a:pt x="172" y="27"/>
                    </a:lnTo>
                    <a:lnTo>
                      <a:pt x="182" y="22"/>
                    </a:lnTo>
                    <a:lnTo>
                      <a:pt x="191" y="14"/>
                    </a:lnTo>
                    <a:lnTo>
                      <a:pt x="210" y="14"/>
                    </a:lnTo>
                    <a:lnTo>
                      <a:pt x="220" y="21"/>
                    </a:lnTo>
                    <a:lnTo>
                      <a:pt x="227" y="15"/>
                    </a:lnTo>
                    <a:lnTo>
                      <a:pt x="239" y="10"/>
                    </a:lnTo>
                    <a:lnTo>
                      <a:pt x="251" y="9"/>
                    </a:lnTo>
                    <a:lnTo>
                      <a:pt x="264" y="10"/>
                    </a:lnTo>
                    <a:lnTo>
                      <a:pt x="274" y="18"/>
                    </a:lnTo>
                    <a:lnTo>
                      <a:pt x="283" y="25"/>
                    </a:lnTo>
                    <a:lnTo>
                      <a:pt x="294" y="33"/>
                    </a:lnTo>
                    <a:lnTo>
                      <a:pt x="304" y="37"/>
                    </a:lnTo>
                    <a:lnTo>
                      <a:pt x="302" y="43"/>
                    </a:lnTo>
                    <a:lnTo>
                      <a:pt x="291" y="73"/>
                    </a:lnTo>
                    <a:lnTo>
                      <a:pt x="285" y="96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275" name="Freeform 214"/>
              <p:cNvSpPr>
                <a:spLocks noChangeAspect="1"/>
              </p:cNvSpPr>
              <p:nvPr/>
            </p:nvSpPr>
            <p:spPr bwMode="gray">
              <a:xfrm>
                <a:off x="4993481" y="2770535"/>
                <a:ext cx="53975" cy="39688"/>
              </a:xfrm>
              <a:custGeom>
                <a:avLst/>
                <a:gdLst/>
                <a:ahLst/>
                <a:cxnLst>
                  <a:cxn ang="0">
                    <a:pos x="136" y="4"/>
                  </a:cxn>
                  <a:cxn ang="0">
                    <a:pos x="117" y="10"/>
                  </a:cxn>
                  <a:cxn ang="0">
                    <a:pos x="108" y="19"/>
                  </a:cxn>
                  <a:cxn ang="0">
                    <a:pos x="75" y="17"/>
                  </a:cxn>
                  <a:cxn ang="0">
                    <a:pos x="58" y="33"/>
                  </a:cxn>
                  <a:cxn ang="0">
                    <a:pos x="14" y="31"/>
                  </a:cxn>
                  <a:cxn ang="0">
                    <a:pos x="0" y="48"/>
                  </a:cxn>
                  <a:cxn ang="0">
                    <a:pos x="2" y="54"/>
                  </a:cxn>
                  <a:cxn ang="0">
                    <a:pos x="5" y="60"/>
                  </a:cxn>
                  <a:cxn ang="0">
                    <a:pos x="9" y="74"/>
                  </a:cxn>
                  <a:cxn ang="0">
                    <a:pos x="11" y="85"/>
                  </a:cxn>
                  <a:cxn ang="0">
                    <a:pos x="21" y="94"/>
                  </a:cxn>
                  <a:cxn ang="0">
                    <a:pos x="27" y="98"/>
                  </a:cxn>
                  <a:cxn ang="0">
                    <a:pos x="22" y="106"/>
                  </a:cxn>
                  <a:cxn ang="0">
                    <a:pos x="12" y="106"/>
                  </a:cxn>
                  <a:cxn ang="0">
                    <a:pos x="14" y="117"/>
                  </a:cxn>
                  <a:cxn ang="0">
                    <a:pos x="30" y="111"/>
                  </a:cxn>
                  <a:cxn ang="0">
                    <a:pos x="53" y="116"/>
                  </a:cxn>
                  <a:cxn ang="0">
                    <a:pos x="63" y="100"/>
                  </a:cxn>
                  <a:cxn ang="0">
                    <a:pos x="79" y="118"/>
                  </a:cxn>
                  <a:cxn ang="0">
                    <a:pos x="81" y="114"/>
                  </a:cxn>
                  <a:cxn ang="0">
                    <a:pos x="87" y="117"/>
                  </a:cxn>
                  <a:cxn ang="0">
                    <a:pos x="96" y="123"/>
                  </a:cxn>
                  <a:cxn ang="0">
                    <a:pos x="100" y="107"/>
                  </a:cxn>
                  <a:cxn ang="0">
                    <a:pos x="100" y="97"/>
                  </a:cxn>
                  <a:cxn ang="0">
                    <a:pos x="119" y="87"/>
                  </a:cxn>
                  <a:cxn ang="0">
                    <a:pos x="124" y="69"/>
                  </a:cxn>
                  <a:cxn ang="0">
                    <a:pos x="117" y="58"/>
                  </a:cxn>
                  <a:cxn ang="0">
                    <a:pos x="140" y="46"/>
                  </a:cxn>
                  <a:cxn ang="0">
                    <a:pos x="144" y="38"/>
                  </a:cxn>
                  <a:cxn ang="0">
                    <a:pos x="155" y="39"/>
                  </a:cxn>
                  <a:cxn ang="0">
                    <a:pos x="154" y="32"/>
                  </a:cxn>
                  <a:cxn ang="0">
                    <a:pos x="157" y="24"/>
                  </a:cxn>
                  <a:cxn ang="0">
                    <a:pos x="170" y="31"/>
                  </a:cxn>
                  <a:cxn ang="0">
                    <a:pos x="173" y="31"/>
                  </a:cxn>
                  <a:cxn ang="0">
                    <a:pos x="160" y="4"/>
                  </a:cxn>
                  <a:cxn ang="0">
                    <a:pos x="145" y="0"/>
                  </a:cxn>
                </a:cxnLst>
                <a:rect l="0" t="0" r="r" b="b"/>
                <a:pathLst>
                  <a:path w="173" h="123">
                    <a:moveTo>
                      <a:pt x="145" y="0"/>
                    </a:moveTo>
                    <a:lnTo>
                      <a:pt x="136" y="4"/>
                    </a:lnTo>
                    <a:lnTo>
                      <a:pt x="134" y="12"/>
                    </a:lnTo>
                    <a:lnTo>
                      <a:pt x="117" y="10"/>
                    </a:lnTo>
                    <a:lnTo>
                      <a:pt x="113" y="10"/>
                    </a:lnTo>
                    <a:lnTo>
                      <a:pt x="108" y="19"/>
                    </a:lnTo>
                    <a:lnTo>
                      <a:pt x="88" y="15"/>
                    </a:lnTo>
                    <a:lnTo>
                      <a:pt x="75" y="17"/>
                    </a:lnTo>
                    <a:lnTo>
                      <a:pt x="66" y="28"/>
                    </a:lnTo>
                    <a:lnTo>
                      <a:pt x="58" y="33"/>
                    </a:lnTo>
                    <a:lnTo>
                      <a:pt x="30" y="31"/>
                    </a:lnTo>
                    <a:lnTo>
                      <a:pt x="14" y="31"/>
                    </a:lnTo>
                    <a:lnTo>
                      <a:pt x="2" y="41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2" y="54"/>
                    </a:lnTo>
                    <a:lnTo>
                      <a:pt x="7" y="53"/>
                    </a:lnTo>
                    <a:lnTo>
                      <a:pt x="5" y="60"/>
                    </a:lnTo>
                    <a:lnTo>
                      <a:pt x="4" y="68"/>
                    </a:lnTo>
                    <a:lnTo>
                      <a:pt x="9" y="74"/>
                    </a:lnTo>
                    <a:lnTo>
                      <a:pt x="9" y="82"/>
                    </a:lnTo>
                    <a:lnTo>
                      <a:pt x="11" y="85"/>
                    </a:lnTo>
                    <a:lnTo>
                      <a:pt x="18" y="89"/>
                    </a:lnTo>
                    <a:lnTo>
                      <a:pt x="21" y="94"/>
                    </a:lnTo>
                    <a:lnTo>
                      <a:pt x="25" y="95"/>
                    </a:lnTo>
                    <a:lnTo>
                      <a:pt x="27" y="98"/>
                    </a:lnTo>
                    <a:lnTo>
                      <a:pt x="26" y="103"/>
                    </a:lnTo>
                    <a:lnTo>
                      <a:pt x="22" y="106"/>
                    </a:lnTo>
                    <a:lnTo>
                      <a:pt x="17" y="107"/>
                    </a:lnTo>
                    <a:lnTo>
                      <a:pt x="12" y="106"/>
                    </a:lnTo>
                    <a:lnTo>
                      <a:pt x="6" y="111"/>
                    </a:lnTo>
                    <a:lnTo>
                      <a:pt x="14" y="117"/>
                    </a:lnTo>
                    <a:lnTo>
                      <a:pt x="27" y="116"/>
                    </a:lnTo>
                    <a:lnTo>
                      <a:pt x="30" y="111"/>
                    </a:lnTo>
                    <a:lnTo>
                      <a:pt x="36" y="116"/>
                    </a:lnTo>
                    <a:lnTo>
                      <a:pt x="53" y="116"/>
                    </a:lnTo>
                    <a:lnTo>
                      <a:pt x="60" y="100"/>
                    </a:lnTo>
                    <a:lnTo>
                      <a:pt x="63" y="100"/>
                    </a:lnTo>
                    <a:lnTo>
                      <a:pt x="74" y="119"/>
                    </a:lnTo>
                    <a:lnTo>
                      <a:pt x="79" y="118"/>
                    </a:lnTo>
                    <a:lnTo>
                      <a:pt x="79" y="114"/>
                    </a:lnTo>
                    <a:lnTo>
                      <a:pt x="81" y="114"/>
                    </a:lnTo>
                    <a:lnTo>
                      <a:pt x="84" y="117"/>
                    </a:lnTo>
                    <a:lnTo>
                      <a:pt x="87" y="117"/>
                    </a:lnTo>
                    <a:lnTo>
                      <a:pt x="92" y="123"/>
                    </a:lnTo>
                    <a:lnTo>
                      <a:pt x="96" y="123"/>
                    </a:lnTo>
                    <a:lnTo>
                      <a:pt x="101" y="119"/>
                    </a:lnTo>
                    <a:lnTo>
                      <a:pt x="100" y="107"/>
                    </a:lnTo>
                    <a:lnTo>
                      <a:pt x="103" y="102"/>
                    </a:lnTo>
                    <a:lnTo>
                      <a:pt x="100" y="97"/>
                    </a:lnTo>
                    <a:lnTo>
                      <a:pt x="111" y="89"/>
                    </a:lnTo>
                    <a:lnTo>
                      <a:pt x="119" y="87"/>
                    </a:lnTo>
                    <a:lnTo>
                      <a:pt x="124" y="80"/>
                    </a:lnTo>
                    <a:lnTo>
                      <a:pt x="124" y="69"/>
                    </a:lnTo>
                    <a:lnTo>
                      <a:pt x="118" y="62"/>
                    </a:lnTo>
                    <a:lnTo>
                      <a:pt x="117" y="58"/>
                    </a:lnTo>
                    <a:lnTo>
                      <a:pt x="120" y="53"/>
                    </a:lnTo>
                    <a:lnTo>
                      <a:pt x="140" y="46"/>
                    </a:lnTo>
                    <a:lnTo>
                      <a:pt x="144" y="43"/>
                    </a:lnTo>
                    <a:lnTo>
                      <a:pt x="144" y="38"/>
                    </a:lnTo>
                    <a:lnTo>
                      <a:pt x="151" y="38"/>
                    </a:lnTo>
                    <a:lnTo>
                      <a:pt x="155" y="39"/>
                    </a:lnTo>
                    <a:lnTo>
                      <a:pt x="155" y="38"/>
                    </a:lnTo>
                    <a:lnTo>
                      <a:pt x="154" y="32"/>
                    </a:lnTo>
                    <a:lnTo>
                      <a:pt x="154" y="27"/>
                    </a:lnTo>
                    <a:lnTo>
                      <a:pt x="157" y="24"/>
                    </a:lnTo>
                    <a:lnTo>
                      <a:pt x="161" y="25"/>
                    </a:lnTo>
                    <a:lnTo>
                      <a:pt x="170" y="31"/>
                    </a:lnTo>
                    <a:lnTo>
                      <a:pt x="173" y="28"/>
                    </a:lnTo>
                    <a:lnTo>
                      <a:pt x="173" y="31"/>
                    </a:lnTo>
                    <a:lnTo>
                      <a:pt x="165" y="17"/>
                    </a:lnTo>
                    <a:lnTo>
                      <a:pt x="160" y="4"/>
                    </a:lnTo>
                    <a:lnTo>
                      <a:pt x="152" y="0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276" name="Freeform 215"/>
              <p:cNvSpPr>
                <a:spLocks noChangeAspect="1"/>
              </p:cNvSpPr>
              <p:nvPr/>
            </p:nvSpPr>
            <p:spPr bwMode="gray">
              <a:xfrm>
                <a:off x="5117306" y="2881660"/>
                <a:ext cx="41275" cy="33338"/>
              </a:xfrm>
              <a:custGeom>
                <a:avLst/>
                <a:gdLst/>
                <a:ahLst/>
                <a:cxnLst>
                  <a:cxn ang="0">
                    <a:pos x="25" y="107"/>
                  </a:cxn>
                  <a:cxn ang="0">
                    <a:pos x="8" y="90"/>
                  </a:cxn>
                  <a:cxn ang="0">
                    <a:pos x="0" y="70"/>
                  </a:cxn>
                  <a:cxn ang="0">
                    <a:pos x="0" y="53"/>
                  </a:cxn>
                  <a:cxn ang="0">
                    <a:pos x="5" y="17"/>
                  </a:cxn>
                  <a:cxn ang="0">
                    <a:pos x="6" y="19"/>
                  </a:cxn>
                  <a:cxn ang="0">
                    <a:pos x="11" y="19"/>
                  </a:cxn>
                  <a:cxn ang="0">
                    <a:pos x="14" y="16"/>
                  </a:cxn>
                  <a:cxn ang="0">
                    <a:pos x="14" y="8"/>
                  </a:cxn>
                  <a:cxn ang="0">
                    <a:pos x="32" y="1"/>
                  </a:cxn>
                  <a:cxn ang="0">
                    <a:pos x="35" y="3"/>
                  </a:cxn>
                  <a:cxn ang="0">
                    <a:pos x="41" y="10"/>
                  </a:cxn>
                  <a:cxn ang="0">
                    <a:pos x="44" y="10"/>
                  </a:cxn>
                  <a:cxn ang="0">
                    <a:pos x="44" y="5"/>
                  </a:cxn>
                  <a:cxn ang="0">
                    <a:pos x="51" y="0"/>
                  </a:cxn>
                  <a:cxn ang="0">
                    <a:pos x="67" y="4"/>
                  </a:cxn>
                  <a:cxn ang="0">
                    <a:pos x="71" y="0"/>
                  </a:cxn>
                  <a:cxn ang="0">
                    <a:pos x="86" y="3"/>
                  </a:cxn>
                  <a:cxn ang="0">
                    <a:pos x="97" y="1"/>
                  </a:cxn>
                  <a:cxn ang="0">
                    <a:pos x="103" y="4"/>
                  </a:cxn>
                  <a:cxn ang="0">
                    <a:pos x="126" y="24"/>
                  </a:cxn>
                  <a:cxn ang="0">
                    <a:pos x="131" y="53"/>
                  </a:cxn>
                  <a:cxn ang="0">
                    <a:pos x="132" y="69"/>
                  </a:cxn>
                  <a:cxn ang="0">
                    <a:pos x="126" y="71"/>
                  </a:cxn>
                  <a:cxn ang="0">
                    <a:pos x="111" y="85"/>
                  </a:cxn>
                  <a:cxn ang="0">
                    <a:pos x="91" y="85"/>
                  </a:cxn>
                  <a:cxn ang="0">
                    <a:pos x="72" y="92"/>
                  </a:cxn>
                  <a:cxn ang="0">
                    <a:pos x="61" y="102"/>
                  </a:cxn>
                  <a:cxn ang="0">
                    <a:pos x="25" y="107"/>
                  </a:cxn>
                </a:cxnLst>
                <a:rect l="0" t="0" r="r" b="b"/>
                <a:pathLst>
                  <a:path w="132" h="107">
                    <a:moveTo>
                      <a:pt x="25" y="107"/>
                    </a:moveTo>
                    <a:lnTo>
                      <a:pt x="8" y="90"/>
                    </a:lnTo>
                    <a:lnTo>
                      <a:pt x="0" y="70"/>
                    </a:lnTo>
                    <a:lnTo>
                      <a:pt x="0" y="53"/>
                    </a:lnTo>
                    <a:lnTo>
                      <a:pt x="5" y="17"/>
                    </a:lnTo>
                    <a:lnTo>
                      <a:pt x="6" y="19"/>
                    </a:lnTo>
                    <a:lnTo>
                      <a:pt x="11" y="19"/>
                    </a:lnTo>
                    <a:lnTo>
                      <a:pt x="14" y="16"/>
                    </a:lnTo>
                    <a:lnTo>
                      <a:pt x="14" y="8"/>
                    </a:lnTo>
                    <a:lnTo>
                      <a:pt x="32" y="1"/>
                    </a:lnTo>
                    <a:lnTo>
                      <a:pt x="35" y="3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44" y="5"/>
                    </a:lnTo>
                    <a:lnTo>
                      <a:pt x="51" y="0"/>
                    </a:lnTo>
                    <a:lnTo>
                      <a:pt x="67" y="4"/>
                    </a:lnTo>
                    <a:lnTo>
                      <a:pt x="71" y="0"/>
                    </a:lnTo>
                    <a:lnTo>
                      <a:pt x="86" y="3"/>
                    </a:lnTo>
                    <a:lnTo>
                      <a:pt x="97" y="1"/>
                    </a:lnTo>
                    <a:lnTo>
                      <a:pt x="103" y="4"/>
                    </a:lnTo>
                    <a:lnTo>
                      <a:pt x="126" y="24"/>
                    </a:lnTo>
                    <a:lnTo>
                      <a:pt x="131" y="53"/>
                    </a:lnTo>
                    <a:lnTo>
                      <a:pt x="132" y="69"/>
                    </a:lnTo>
                    <a:lnTo>
                      <a:pt x="126" y="71"/>
                    </a:lnTo>
                    <a:lnTo>
                      <a:pt x="111" y="85"/>
                    </a:lnTo>
                    <a:lnTo>
                      <a:pt x="91" y="85"/>
                    </a:lnTo>
                    <a:lnTo>
                      <a:pt x="72" y="92"/>
                    </a:lnTo>
                    <a:lnTo>
                      <a:pt x="61" y="102"/>
                    </a:lnTo>
                    <a:lnTo>
                      <a:pt x="25" y="107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277" name="Freeform 216"/>
              <p:cNvSpPr>
                <a:spLocks noChangeAspect="1"/>
              </p:cNvSpPr>
              <p:nvPr/>
            </p:nvSpPr>
            <p:spPr bwMode="gray">
              <a:xfrm>
                <a:off x="5110956" y="2734022"/>
                <a:ext cx="165100" cy="115888"/>
              </a:xfrm>
              <a:custGeom>
                <a:avLst/>
                <a:gdLst/>
                <a:ahLst/>
                <a:cxnLst>
                  <a:cxn ang="0">
                    <a:pos x="449" y="356"/>
                  </a:cxn>
                  <a:cxn ang="0">
                    <a:pos x="399" y="334"/>
                  </a:cxn>
                  <a:cxn ang="0">
                    <a:pos x="373" y="328"/>
                  </a:cxn>
                  <a:cxn ang="0">
                    <a:pos x="327" y="347"/>
                  </a:cxn>
                  <a:cxn ang="0">
                    <a:pos x="291" y="364"/>
                  </a:cxn>
                  <a:cxn ang="0">
                    <a:pos x="206" y="355"/>
                  </a:cxn>
                  <a:cxn ang="0">
                    <a:pos x="158" y="351"/>
                  </a:cxn>
                  <a:cxn ang="0">
                    <a:pos x="153" y="328"/>
                  </a:cxn>
                  <a:cxn ang="0">
                    <a:pos x="131" y="322"/>
                  </a:cxn>
                  <a:cxn ang="0">
                    <a:pos x="134" y="295"/>
                  </a:cxn>
                  <a:cxn ang="0">
                    <a:pos x="115" y="293"/>
                  </a:cxn>
                  <a:cxn ang="0">
                    <a:pos x="72" y="270"/>
                  </a:cxn>
                  <a:cxn ang="0">
                    <a:pos x="69" y="246"/>
                  </a:cxn>
                  <a:cxn ang="0">
                    <a:pos x="49" y="238"/>
                  </a:cxn>
                  <a:cxn ang="0">
                    <a:pos x="35" y="207"/>
                  </a:cxn>
                  <a:cxn ang="0">
                    <a:pos x="19" y="182"/>
                  </a:cxn>
                  <a:cxn ang="0">
                    <a:pos x="0" y="172"/>
                  </a:cxn>
                  <a:cxn ang="0">
                    <a:pos x="35" y="162"/>
                  </a:cxn>
                  <a:cxn ang="0">
                    <a:pos x="59" y="138"/>
                  </a:cxn>
                  <a:cxn ang="0">
                    <a:pos x="73" y="112"/>
                  </a:cxn>
                  <a:cxn ang="0">
                    <a:pos x="91" y="85"/>
                  </a:cxn>
                  <a:cxn ang="0">
                    <a:pos x="99" y="63"/>
                  </a:cxn>
                  <a:cxn ang="0">
                    <a:pos x="110" y="46"/>
                  </a:cxn>
                  <a:cxn ang="0">
                    <a:pos x="132" y="39"/>
                  </a:cxn>
                  <a:cxn ang="0">
                    <a:pos x="144" y="25"/>
                  </a:cxn>
                  <a:cxn ang="0">
                    <a:pos x="168" y="22"/>
                  </a:cxn>
                  <a:cxn ang="0">
                    <a:pos x="210" y="27"/>
                  </a:cxn>
                  <a:cxn ang="0">
                    <a:pos x="241" y="22"/>
                  </a:cxn>
                  <a:cxn ang="0">
                    <a:pos x="261" y="37"/>
                  </a:cxn>
                  <a:cxn ang="0">
                    <a:pos x="295" y="21"/>
                  </a:cxn>
                  <a:cxn ang="0">
                    <a:pos x="346" y="0"/>
                  </a:cxn>
                  <a:cxn ang="0">
                    <a:pos x="360" y="1"/>
                  </a:cxn>
                  <a:cxn ang="0">
                    <a:pos x="386" y="25"/>
                  </a:cxn>
                  <a:cxn ang="0">
                    <a:pos x="397" y="55"/>
                  </a:cxn>
                  <a:cxn ang="0">
                    <a:pos x="422" y="97"/>
                  </a:cxn>
                  <a:cxn ang="0">
                    <a:pos x="438" y="146"/>
                  </a:cxn>
                  <a:cxn ang="0">
                    <a:pos x="436" y="182"/>
                  </a:cxn>
                  <a:cxn ang="0">
                    <a:pos x="440" y="207"/>
                  </a:cxn>
                  <a:cxn ang="0">
                    <a:pos x="440" y="225"/>
                  </a:cxn>
                  <a:cxn ang="0">
                    <a:pos x="462" y="241"/>
                  </a:cxn>
                  <a:cxn ang="0">
                    <a:pos x="483" y="232"/>
                  </a:cxn>
                  <a:cxn ang="0">
                    <a:pos x="506" y="226"/>
                  </a:cxn>
                  <a:cxn ang="0">
                    <a:pos x="521" y="230"/>
                  </a:cxn>
                  <a:cxn ang="0">
                    <a:pos x="523" y="254"/>
                  </a:cxn>
                  <a:cxn ang="0">
                    <a:pos x="518" y="270"/>
                  </a:cxn>
                  <a:cxn ang="0">
                    <a:pos x="502" y="279"/>
                  </a:cxn>
                  <a:cxn ang="0">
                    <a:pos x="485" y="296"/>
                  </a:cxn>
                  <a:cxn ang="0">
                    <a:pos x="475" y="296"/>
                  </a:cxn>
                  <a:cxn ang="0">
                    <a:pos x="487" y="277"/>
                  </a:cxn>
                  <a:cxn ang="0">
                    <a:pos x="480" y="263"/>
                  </a:cxn>
                  <a:cxn ang="0">
                    <a:pos x="472" y="299"/>
                  </a:cxn>
                  <a:cxn ang="0">
                    <a:pos x="467" y="317"/>
                  </a:cxn>
                  <a:cxn ang="0">
                    <a:pos x="465" y="344"/>
                  </a:cxn>
                </a:cxnLst>
                <a:rect l="0" t="0" r="r" b="b"/>
                <a:pathLst>
                  <a:path w="523" h="364">
                    <a:moveTo>
                      <a:pt x="467" y="355"/>
                    </a:moveTo>
                    <a:lnTo>
                      <a:pt x="449" y="356"/>
                    </a:lnTo>
                    <a:lnTo>
                      <a:pt x="429" y="343"/>
                    </a:lnTo>
                    <a:lnTo>
                      <a:pt x="399" y="334"/>
                    </a:lnTo>
                    <a:lnTo>
                      <a:pt x="393" y="329"/>
                    </a:lnTo>
                    <a:lnTo>
                      <a:pt x="373" y="328"/>
                    </a:lnTo>
                    <a:lnTo>
                      <a:pt x="347" y="337"/>
                    </a:lnTo>
                    <a:lnTo>
                      <a:pt x="327" y="347"/>
                    </a:lnTo>
                    <a:lnTo>
                      <a:pt x="308" y="359"/>
                    </a:lnTo>
                    <a:lnTo>
                      <a:pt x="291" y="364"/>
                    </a:lnTo>
                    <a:lnTo>
                      <a:pt x="247" y="356"/>
                    </a:lnTo>
                    <a:lnTo>
                      <a:pt x="206" y="355"/>
                    </a:lnTo>
                    <a:lnTo>
                      <a:pt x="172" y="351"/>
                    </a:lnTo>
                    <a:lnTo>
                      <a:pt x="158" y="351"/>
                    </a:lnTo>
                    <a:lnTo>
                      <a:pt x="147" y="343"/>
                    </a:lnTo>
                    <a:lnTo>
                      <a:pt x="153" y="328"/>
                    </a:lnTo>
                    <a:lnTo>
                      <a:pt x="141" y="324"/>
                    </a:lnTo>
                    <a:lnTo>
                      <a:pt x="131" y="322"/>
                    </a:lnTo>
                    <a:lnTo>
                      <a:pt x="124" y="306"/>
                    </a:lnTo>
                    <a:lnTo>
                      <a:pt x="134" y="295"/>
                    </a:lnTo>
                    <a:lnTo>
                      <a:pt x="126" y="284"/>
                    </a:lnTo>
                    <a:lnTo>
                      <a:pt x="115" y="293"/>
                    </a:lnTo>
                    <a:lnTo>
                      <a:pt x="87" y="283"/>
                    </a:lnTo>
                    <a:lnTo>
                      <a:pt x="72" y="270"/>
                    </a:lnTo>
                    <a:lnTo>
                      <a:pt x="71" y="256"/>
                    </a:lnTo>
                    <a:lnTo>
                      <a:pt x="69" y="246"/>
                    </a:lnTo>
                    <a:lnTo>
                      <a:pt x="60" y="241"/>
                    </a:lnTo>
                    <a:lnTo>
                      <a:pt x="49" y="238"/>
                    </a:lnTo>
                    <a:lnTo>
                      <a:pt x="40" y="225"/>
                    </a:lnTo>
                    <a:lnTo>
                      <a:pt x="35" y="207"/>
                    </a:lnTo>
                    <a:lnTo>
                      <a:pt x="30" y="194"/>
                    </a:lnTo>
                    <a:lnTo>
                      <a:pt x="19" y="182"/>
                    </a:lnTo>
                    <a:lnTo>
                      <a:pt x="5" y="176"/>
                    </a:lnTo>
                    <a:lnTo>
                      <a:pt x="0" y="172"/>
                    </a:lnTo>
                    <a:lnTo>
                      <a:pt x="3" y="172"/>
                    </a:lnTo>
                    <a:lnTo>
                      <a:pt x="35" y="162"/>
                    </a:lnTo>
                    <a:lnTo>
                      <a:pt x="51" y="155"/>
                    </a:lnTo>
                    <a:lnTo>
                      <a:pt x="59" y="138"/>
                    </a:lnTo>
                    <a:lnTo>
                      <a:pt x="66" y="128"/>
                    </a:lnTo>
                    <a:lnTo>
                      <a:pt x="73" y="112"/>
                    </a:lnTo>
                    <a:lnTo>
                      <a:pt x="78" y="98"/>
                    </a:lnTo>
                    <a:lnTo>
                      <a:pt x="91" y="85"/>
                    </a:lnTo>
                    <a:lnTo>
                      <a:pt x="93" y="74"/>
                    </a:lnTo>
                    <a:lnTo>
                      <a:pt x="99" y="63"/>
                    </a:lnTo>
                    <a:lnTo>
                      <a:pt x="101" y="55"/>
                    </a:lnTo>
                    <a:lnTo>
                      <a:pt x="110" y="46"/>
                    </a:lnTo>
                    <a:lnTo>
                      <a:pt x="125" y="39"/>
                    </a:lnTo>
                    <a:lnTo>
                      <a:pt x="132" y="39"/>
                    </a:lnTo>
                    <a:lnTo>
                      <a:pt x="140" y="32"/>
                    </a:lnTo>
                    <a:lnTo>
                      <a:pt x="144" y="25"/>
                    </a:lnTo>
                    <a:lnTo>
                      <a:pt x="151" y="22"/>
                    </a:lnTo>
                    <a:lnTo>
                      <a:pt x="168" y="22"/>
                    </a:lnTo>
                    <a:lnTo>
                      <a:pt x="187" y="25"/>
                    </a:lnTo>
                    <a:lnTo>
                      <a:pt x="210" y="27"/>
                    </a:lnTo>
                    <a:lnTo>
                      <a:pt x="225" y="24"/>
                    </a:lnTo>
                    <a:lnTo>
                      <a:pt x="241" y="22"/>
                    </a:lnTo>
                    <a:lnTo>
                      <a:pt x="252" y="32"/>
                    </a:lnTo>
                    <a:lnTo>
                      <a:pt x="261" y="37"/>
                    </a:lnTo>
                    <a:lnTo>
                      <a:pt x="277" y="26"/>
                    </a:lnTo>
                    <a:lnTo>
                      <a:pt x="295" y="21"/>
                    </a:lnTo>
                    <a:lnTo>
                      <a:pt x="312" y="21"/>
                    </a:lnTo>
                    <a:lnTo>
                      <a:pt x="346" y="0"/>
                    </a:lnTo>
                    <a:lnTo>
                      <a:pt x="352" y="1"/>
                    </a:lnTo>
                    <a:lnTo>
                      <a:pt x="360" y="1"/>
                    </a:lnTo>
                    <a:lnTo>
                      <a:pt x="372" y="11"/>
                    </a:lnTo>
                    <a:lnTo>
                      <a:pt x="386" y="25"/>
                    </a:lnTo>
                    <a:lnTo>
                      <a:pt x="394" y="38"/>
                    </a:lnTo>
                    <a:lnTo>
                      <a:pt x="397" y="55"/>
                    </a:lnTo>
                    <a:lnTo>
                      <a:pt x="409" y="76"/>
                    </a:lnTo>
                    <a:lnTo>
                      <a:pt x="422" y="97"/>
                    </a:lnTo>
                    <a:lnTo>
                      <a:pt x="433" y="117"/>
                    </a:lnTo>
                    <a:lnTo>
                      <a:pt x="438" y="146"/>
                    </a:lnTo>
                    <a:lnTo>
                      <a:pt x="438" y="166"/>
                    </a:lnTo>
                    <a:lnTo>
                      <a:pt x="436" y="182"/>
                    </a:lnTo>
                    <a:lnTo>
                      <a:pt x="438" y="194"/>
                    </a:lnTo>
                    <a:lnTo>
                      <a:pt x="440" y="207"/>
                    </a:lnTo>
                    <a:lnTo>
                      <a:pt x="440" y="221"/>
                    </a:lnTo>
                    <a:lnTo>
                      <a:pt x="440" y="225"/>
                    </a:lnTo>
                    <a:lnTo>
                      <a:pt x="448" y="224"/>
                    </a:lnTo>
                    <a:lnTo>
                      <a:pt x="462" y="241"/>
                    </a:lnTo>
                    <a:lnTo>
                      <a:pt x="472" y="240"/>
                    </a:lnTo>
                    <a:lnTo>
                      <a:pt x="483" y="232"/>
                    </a:lnTo>
                    <a:lnTo>
                      <a:pt x="497" y="230"/>
                    </a:lnTo>
                    <a:lnTo>
                      <a:pt x="506" y="226"/>
                    </a:lnTo>
                    <a:lnTo>
                      <a:pt x="515" y="226"/>
                    </a:lnTo>
                    <a:lnTo>
                      <a:pt x="521" y="230"/>
                    </a:lnTo>
                    <a:lnTo>
                      <a:pt x="523" y="237"/>
                    </a:lnTo>
                    <a:lnTo>
                      <a:pt x="523" y="254"/>
                    </a:lnTo>
                    <a:lnTo>
                      <a:pt x="521" y="265"/>
                    </a:lnTo>
                    <a:lnTo>
                      <a:pt x="518" y="270"/>
                    </a:lnTo>
                    <a:lnTo>
                      <a:pt x="513" y="277"/>
                    </a:lnTo>
                    <a:lnTo>
                      <a:pt x="502" y="279"/>
                    </a:lnTo>
                    <a:lnTo>
                      <a:pt x="492" y="286"/>
                    </a:lnTo>
                    <a:lnTo>
                      <a:pt x="485" y="296"/>
                    </a:lnTo>
                    <a:lnTo>
                      <a:pt x="478" y="302"/>
                    </a:lnTo>
                    <a:lnTo>
                      <a:pt x="475" y="296"/>
                    </a:lnTo>
                    <a:lnTo>
                      <a:pt x="481" y="289"/>
                    </a:lnTo>
                    <a:lnTo>
                      <a:pt x="487" y="277"/>
                    </a:lnTo>
                    <a:lnTo>
                      <a:pt x="487" y="263"/>
                    </a:lnTo>
                    <a:lnTo>
                      <a:pt x="480" y="263"/>
                    </a:lnTo>
                    <a:lnTo>
                      <a:pt x="476" y="286"/>
                    </a:lnTo>
                    <a:lnTo>
                      <a:pt x="472" y="299"/>
                    </a:lnTo>
                    <a:lnTo>
                      <a:pt x="469" y="310"/>
                    </a:lnTo>
                    <a:lnTo>
                      <a:pt x="467" y="317"/>
                    </a:lnTo>
                    <a:lnTo>
                      <a:pt x="467" y="336"/>
                    </a:lnTo>
                    <a:lnTo>
                      <a:pt x="465" y="344"/>
                    </a:lnTo>
                    <a:lnTo>
                      <a:pt x="467" y="355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278" name="Freeform 217"/>
              <p:cNvSpPr>
                <a:spLocks noChangeAspect="1"/>
              </p:cNvSpPr>
              <p:nvPr/>
            </p:nvSpPr>
            <p:spPr bwMode="gray">
              <a:xfrm>
                <a:off x="5166519" y="2397472"/>
                <a:ext cx="85725" cy="69850"/>
              </a:xfrm>
              <a:custGeom>
                <a:avLst/>
                <a:gdLst/>
                <a:ahLst/>
                <a:cxnLst>
                  <a:cxn ang="0">
                    <a:pos x="124" y="0"/>
                  </a:cxn>
                  <a:cxn ang="0">
                    <a:pos x="140" y="5"/>
                  </a:cxn>
                  <a:cxn ang="0">
                    <a:pos x="159" y="13"/>
                  </a:cxn>
                  <a:cxn ang="0">
                    <a:pos x="184" y="21"/>
                  </a:cxn>
                  <a:cxn ang="0">
                    <a:pos x="239" y="26"/>
                  </a:cxn>
                  <a:cxn ang="0">
                    <a:pos x="253" y="15"/>
                  </a:cxn>
                  <a:cxn ang="0">
                    <a:pos x="265" y="22"/>
                  </a:cxn>
                  <a:cxn ang="0">
                    <a:pos x="264" y="38"/>
                  </a:cxn>
                  <a:cxn ang="0">
                    <a:pos x="244" y="64"/>
                  </a:cxn>
                  <a:cxn ang="0">
                    <a:pos x="242" y="91"/>
                  </a:cxn>
                  <a:cxn ang="0">
                    <a:pos x="240" y="116"/>
                  </a:cxn>
                  <a:cxn ang="0">
                    <a:pos x="243" y="127"/>
                  </a:cxn>
                  <a:cxn ang="0">
                    <a:pos x="232" y="143"/>
                  </a:cxn>
                  <a:cxn ang="0">
                    <a:pos x="224" y="154"/>
                  </a:cxn>
                  <a:cxn ang="0">
                    <a:pos x="237" y="162"/>
                  </a:cxn>
                  <a:cxn ang="0">
                    <a:pos x="261" y="178"/>
                  </a:cxn>
                  <a:cxn ang="0">
                    <a:pos x="250" y="194"/>
                  </a:cxn>
                  <a:cxn ang="0">
                    <a:pos x="233" y="176"/>
                  </a:cxn>
                  <a:cxn ang="0">
                    <a:pos x="229" y="198"/>
                  </a:cxn>
                  <a:cxn ang="0">
                    <a:pos x="224" y="220"/>
                  </a:cxn>
                  <a:cxn ang="0">
                    <a:pos x="206" y="215"/>
                  </a:cxn>
                  <a:cxn ang="0">
                    <a:pos x="183" y="220"/>
                  </a:cxn>
                  <a:cxn ang="0">
                    <a:pos x="153" y="201"/>
                  </a:cxn>
                  <a:cxn ang="0">
                    <a:pos x="134" y="186"/>
                  </a:cxn>
                  <a:cxn ang="0">
                    <a:pos x="104" y="171"/>
                  </a:cxn>
                  <a:cxn ang="0">
                    <a:pos x="65" y="185"/>
                  </a:cxn>
                  <a:cxn ang="0">
                    <a:pos x="50" y="192"/>
                  </a:cxn>
                  <a:cxn ang="0">
                    <a:pos x="56" y="155"/>
                  </a:cxn>
                  <a:cxn ang="0">
                    <a:pos x="60" y="139"/>
                  </a:cxn>
                  <a:cxn ang="0">
                    <a:pos x="43" y="144"/>
                  </a:cxn>
                  <a:cxn ang="0">
                    <a:pos x="28" y="140"/>
                  </a:cxn>
                  <a:cxn ang="0">
                    <a:pos x="14" y="139"/>
                  </a:cxn>
                  <a:cxn ang="0">
                    <a:pos x="5" y="119"/>
                  </a:cxn>
                  <a:cxn ang="0">
                    <a:pos x="7" y="100"/>
                  </a:cxn>
                  <a:cxn ang="0">
                    <a:pos x="16" y="94"/>
                  </a:cxn>
                  <a:cxn ang="0">
                    <a:pos x="3" y="79"/>
                  </a:cxn>
                  <a:cxn ang="0">
                    <a:pos x="5" y="72"/>
                  </a:cxn>
                  <a:cxn ang="0">
                    <a:pos x="3" y="49"/>
                  </a:cxn>
                  <a:cxn ang="0">
                    <a:pos x="35" y="38"/>
                  </a:cxn>
                  <a:cxn ang="0">
                    <a:pos x="39" y="30"/>
                  </a:cxn>
                  <a:cxn ang="0">
                    <a:pos x="54" y="21"/>
                  </a:cxn>
                  <a:cxn ang="0">
                    <a:pos x="77" y="13"/>
                  </a:cxn>
                  <a:cxn ang="0">
                    <a:pos x="108" y="16"/>
                  </a:cxn>
                  <a:cxn ang="0">
                    <a:pos x="111" y="5"/>
                  </a:cxn>
                </a:cxnLst>
                <a:rect l="0" t="0" r="r" b="b"/>
                <a:pathLst>
                  <a:path w="267" h="220">
                    <a:moveTo>
                      <a:pt x="121" y="5"/>
                    </a:moveTo>
                    <a:lnTo>
                      <a:pt x="124" y="0"/>
                    </a:lnTo>
                    <a:lnTo>
                      <a:pt x="131" y="9"/>
                    </a:lnTo>
                    <a:lnTo>
                      <a:pt x="140" y="5"/>
                    </a:lnTo>
                    <a:lnTo>
                      <a:pt x="147" y="6"/>
                    </a:lnTo>
                    <a:lnTo>
                      <a:pt x="159" y="13"/>
                    </a:lnTo>
                    <a:lnTo>
                      <a:pt x="179" y="15"/>
                    </a:lnTo>
                    <a:lnTo>
                      <a:pt x="184" y="21"/>
                    </a:lnTo>
                    <a:lnTo>
                      <a:pt x="196" y="25"/>
                    </a:lnTo>
                    <a:lnTo>
                      <a:pt x="239" y="26"/>
                    </a:lnTo>
                    <a:lnTo>
                      <a:pt x="250" y="22"/>
                    </a:lnTo>
                    <a:lnTo>
                      <a:pt x="253" y="15"/>
                    </a:lnTo>
                    <a:lnTo>
                      <a:pt x="260" y="16"/>
                    </a:lnTo>
                    <a:lnTo>
                      <a:pt x="265" y="22"/>
                    </a:lnTo>
                    <a:lnTo>
                      <a:pt x="267" y="30"/>
                    </a:lnTo>
                    <a:lnTo>
                      <a:pt x="264" y="38"/>
                    </a:lnTo>
                    <a:lnTo>
                      <a:pt x="253" y="49"/>
                    </a:lnTo>
                    <a:lnTo>
                      <a:pt x="244" y="64"/>
                    </a:lnTo>
                    <a:lnTo>
                      <a:pt x="238" y="78"/>
                    </a:lnTo>
                    <a:lnTo>
                      <a:pt x="242" y="91"/>
                    </a:lnTo>
                    <a:lnTo>
                      <a:pt x="239" y="110"/>
                    </a:lnTo>
                    <a:lnTo>
                      <a:pt x="240" y="116"/>
                    </a:lnTo>
                    <a:lnTo>
                      <a:pt x="243" y="121"/>
                    </a:lnTo>
                    <a:lnTo>
                      <a:pt x="243" y="127"/>
                    </a:lnTo>
                    <a:lnTo>
                      <a:pt x="240" y="134"/>
                    </a:lnTo>
                    <a:lnTo>
                      <a:pt x="232" y="143"/>
                    </a:lnTo>
                    <a:lnTo>
                      <a:pt x="227" y="146"/>
                    </a:lnTo>
                    <a:lnTo>
                      <a:pt x="224" y="154"/>
                    </a:lnTo>
                    <a:lnTo>
                      <a:pt x="228" y="161"/>
                    </a:lnTo>
                    <a:lnTo>
                      <a:pt x="237" y="162"/>
                    </a:lnTo>
                    <a:lnTo>
                      <a:pt x="250" y="161"/>
                    </a:lnTo>
                    <a:lnTo>
                      <a:pt x="261" y="178"/>
                    </a:lnTo>
                    <a:lnTo>
                      <a:pt x="260" y="194"/>
                    </a:lnTo>
                    <a:lnTo>
                      <a:pt x="250" y="194"/>
                    </a:lnTo>
                    <a:lnTo>
                      <a:pt x="242" y="183"/>
                    </a:lnTo>
                    <a:lnTo>
                      <a:pt x="233" y="176"/>
                    </a:lnTo>
                    <a:lnTo>
                      <a:pt x="233" y="191"/>
                    </a:lnTo>
                    <a:lnTo>
                      <a:pt x="229" y="198"/>
                    </a:lnTo>
                    <a:lnTo>
                      <a:pt x="223" y="213"/>
                    </a:lnTo>
                    <a:lnTo>
                      <a:pt x="224" y="220"/>
                    </a:lnTo>
                    <a:lnTo>
                      <a:pt x="223" y="219"/>
                    </a:lnTo>
                    <a:lnTo>
                      <a:pt x="206" y="215"/>
                    </a:lnTo>
                    <a:lnTo>
                      <a:pt x="191" y="217"/>
                    </a:lnTo>
                    <a:lnTo>
                      <a:pt x="183" y="220"/>
                    </a:lnTo>
                    <a:lnTo>
                      <a:pt x="175" y="220"/>
                    </a:lnTo>
                    <a:lnTo>
                      <a:pt x="153" y="201"/>
                    </a:lnTo>
                    <a:lnTo>
                      <a:pt x="148" y="191"/>
                    </a:lnTo>
                    <a:lnTo>
                      <a:pt x="134" y="186"/>
                    </a:lnTo>
                    <a:lnTo>
                      <a:pt x="120" y="175"/>
                    </a:lnTo>
                    <a:lnTo>
                      <a:pt x="104" y="171"/>
                    </a:lnTo>
                    <a:lnTo>
                      <a:pt x="78" y="175"/>
                    </a:lnTo>
                    <a:lnTo>
                      <a:pt x="65" y="185"/>
                    </a:lnTo>
                    <a:lnTo>
                      <a:pt x="56" y="186"/>
                    </a:lnTo>
                    <a:lnTo>
                      <a:pt x="50" y="192"/>
                    </a:lnTo>
                    <a:lnTo>
                      <a:pt x="54" y="180"/>
                    </a:lnTo>
                    <a:lnTo>
                      <a:pt x="56" y="155"/>
                    </a:lnTo>
                    <a:lnTo>
                      <a:pt x="60" y="144"/>
                    </a:lnTo>
                    <a:lnTo>
                      <a:pt x="60" y="139"/>
                    </a:lnTo>
                    <a:lnTo>
                      <a:pt x="45" y="137"/>
                    </a:lnTo>
                    <a:lnTo>
                      <a:pt x="43" y="144"/>
                    </a:lnTo>
                    <a:lnTo>
                      <a:pt x="34" y="149"/>
                    </a:lnTo>
                    <a:lnTo>
                      <a:pt x="28" y="140"/>
                    </a:lnTo>
                    <a:lnTo>
                      <a:pt x="22" y="142"/>
                    </a:lnTo>
                    <a:lnTo>
                      <a:pt x="14" y="139"/>
                    </a:lnTo>
                    <a:lnTo>
                      <a:pt x="11" y="128"/>
                    </a:lnTo>
                    <a:lnTo>
                      <a:pt x="5" y="119"/>
                    </a:lnTo>
                    <a:lnTo>
                      <a:pt x="3" y="110"/>
                    </a:lnTo>
                    <a:lnTo>
                      <a:pt x="7" y="100"/>
                    </a:lnTo>
                    <a:lnTo>
                      <a:pt x="18" y="97"/>
                    </a:lnTo>
                    <a:lnTo>
                      <a:pt x="16" y="94"/>
                    </a:lnTo>
                    <a:lnTo>
                      <a:pt x="2" y="92"/>
                    </a:lnTo>
                    <a:lnTo>
                      <a:pt x="3" y="79"/>
                    </a:lnTo>
                    <a:lnTo>
                      <a:pt x="6" y="75"/>
                    </a:lnTo>
                    <a:lnTo>
                      <a:pt x="5" y="72"/>
                    </a:lnTo>
                    <a:lnTo>
                      <a:pt x="0" y="70"/>
                    </a:lnTo>
                    <a:lnTo>
                      <a:pt x="3" y="49"/>
                    </a:lnTo>
                    <a:lnTo>
                      <a:pt x="8" y="46"/>
                    </a:lnTo>
                    <a:lnTo>
                      <a:pt x="35" y="38"/>
                    </a:lnTo>
                    <a:lnTo>
                      <a:pt x="35" y="33"/>
                    </a:lnTo>
                    <a:lnTo>
                      <a:pt x="39" y="30"/>
                    </a:lnTo>
                    <a:lnTo>
                      <a:pt x="48" y="27"/>
                    </a:lnTo>
                    <a:lnTo>
                      <a:pt x="54" y="21"/>
                    </a:lnTo>
                    <a:lnTo>
                      <a:pt x="75" y="22"/>
                    </a:lnTo>
                    <a:lnTo>
                      <a:pt x="77" y="13"/>
                    </a:lnTo>
                    <a:lnTo>
                      <a:pt x="87" y="19"/>
                    </a:lnTo>
                    <a:lnTo>
                      <a:pt x="108" y="16"/>
                    </a:lnTo>
                    <a:lnTo>
                      <a:pt x="113" y="13"/>
                    </a:lnTo>
                    <a:lnTo>
                      <a:pt x="111" y="5"/>
                    </a:lnTo>
                    <a:lnTo>
                      <a:pt x="121" y="5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279" name="Freeform 218"/>
              <p:cNvSpPr>
                <a:spLocks noChangeAspect="1"/>
              </p:cNvSpPr>
              <p:nvPr/>
            </p:nvSpPr>
            <p:spPr bwMode="gray">
              <a:xfrm>
                <a:off x="5117306" y="1964085"/>
                <a:ext cx="188913" cy="425450"/>
              </a:xfrm>
              <a:custGeom>
                <a:avLst/>
                <a:gdLst/>
                <a:ahLst/>
                <a:cxnLst>
                  <a:cxn ang="0">
                    <a:pos x="46" y="207"/>
                  </a:cxn>
                  <a:cxn ang="0">
                    <a:pos x="162" y="322"/>
                  </a:cxn>
                  <a:cxn ang="0">
                    <a:pos x="159" y="379"/>
                  </a:cxn>
                  <a:cxn ang="0">
                    <a:pos x="161" y="435"/>
                  </a:cxn>
                  <a:cxn ang="0">
                    <a:pos x="183" y="520"/>
                  </a:cxn>
                  <a:cxn ang="0">
                    <a:pos x="189" y="605"/>
                  </a:cxn>
                  <a:cxn ang="0">
                    <a:pos x="211" y="625"/>
                  </a:cxn>
                  <a:cxn ang="0">
                    <a:pos x="240" y="648"/>
                  </a:cxn>
                  <a:cxn ang="0">
                    <a:pos x="270" y="734"/>
                  </a:cxn>
                  <a:cxn ang="0">
                    <a:pos x="251" y="743"/>
                  </a:cxn>
                  <a:cxn ang="0">
                    <a:pos x="200" y="801"/>
                  </a:cxn>
                  <a:cxn ang="0">
                    <a:pos x="118" y="918"/>
                  </a:cxn>
                  <a:cxn ang="0">
                    <a:pos x="90" y="949"/>
                  </a:cxn>
                  <a:cxn ang="0">
                    <a:pos x="63" y="972"/>
                  </a:cxn>
                  <a:cxn ang="0">
                    <a:pos x="39" y="990"/>
                  </a:cxn>
                  <a:cxn ang="0">
                    <a:pos x="21" y="1019"/>
                  </a:cxn>
                  <a:cxn ang="0">
                    <a:pos x="33" y="1065"/>
                  </a:cxn>
                  <a:cxn ang="0">
                    <a:pos x="43" y="1120"/>
                  </a:cxn>
                  <a:cxn ang="0">
                    <a:pos x="57" y="1152"/>
                  </a:cxn>
                  <a:cxn ang="0">
                    <a:pos x="44" y="1159"/>
                  </a:cxn>
                  <a:cxn ang="0">
                    <a:pos x="39" y="1202"/>
                  </a:cxn>
                  <a:cxn ang="0">
                    <a:pos x="37" y="1224"/>
                  </a:cxn>
                  <a:cxn ang="0">
                    <a:pos x="43" y="1241"/>
                  </a:cxn>
                  <a:cxn ang="0">
                    <a:pos x="64" y="1257"/>
                  </a:cxn>
                  <a:cxn ang="0">
                    <a:pos x="100" y="1278"/>
                  </a:cxn>
                  <a:cxn ang="0">
                    <a:pos x="122" y="1288"/>
                  </a:cxn>
                  <a:cxn ang="0">
                    <a:pos x="136" y="1324"/>
                  </a:cxn>
                  <a:cxn ang="0">
                    <a:pos x="139" y="1333"/>
                  </a:cxn>
                  <a:cxn ang="0">
                    <a:pos x="157" y="1327"/>
                  </a:cxn>
                  <a:cxn ang="0">
                    <a:pos x="200" y="1316"/>
                  </a:cxn>
                  <a:cxn ang="0">
                    <a:pos x="229" y="1299"/>
                  </a:cxn>
                  <a:cxn ang="0">
                    <a:pos x="268" y="1276"/>
                  </a:cxn>
                  <a:cxn ang="0">
                    <a:pos x="290" y="1272"/>
                  </a:cxn>
                  <a:cxn ang="0">
                    <a:pos x="329" y="1268"/>
                  </a:cxn>
                  <a:cxn ang="0">
                    <a:pos x="377" y="1265"/>
                  </a:cxn>
                  <a:cxn ang="0">
                    <a:pos x="423" y="1231"/>
                  </a:cxn>
                  <a:cxn ang="0">
                    <a:pos x="576" y="1050"/>
                  </a:cxn>
                  <a:cxn ang="0">
                    <a:pos x="579" y="962"/>
                  </a:cxn>
                  <a:cxn ang="0">
                    <a:pos x="530" y="891"/>
                  </a:cxn>
                  <a:cxn ang="0">
                    <a:pos x="549" y="822"/>
                  </a:cxn>
                  <a:cxn ang="0">
                    <a:pos x="520" y="753"/>
                  </a:cxn>
                  <a:cxn ang="0">
                    <a:pos x="507" y="699"/>
                  </a:cxn>
                  <a:cxn ang="0">
                    <a:pos x="525" y="639"/>
                  </a:cxn>
                  <a:cxn ang="0">
                    <a:pos x="495" y="546"/>
                  </a:cxn>
                  <a:cxn ang="0">
                    <a:pos x="474" y="469"/>
                  </a:cxn>
                  <a:cxn ang="0">
                    <a:pos x="514" y="354"/>
                  </a:cxn>
                  <a:cxn ang="0">
                    <a:pos x="456" y="291"/>
                  </a:cxn>
                  <a:cxn ang="0">
                    <a:pos x="434" y="232"/>
                  </a:cxn>
                  <a:cxn ang="0">
                    <a:pos x="436" y="185"/>
                  </a:cxn>
                  <a:cxn ang="0">
                    <a:pos x="460" y="126"/>
                  </a:cxn>
                  <a:cxn ang="0">
                    <a:pos x="453" y="41"/>
                  </a:cxn>
                  <a:cxn ang="0">
                    <a:pos x="409" y="0"/>
                  </a:cxn>
                  <a:cxn ang="0">
                    <a:pos x="310" y="32"/>
                  </a:cxn>
                  <a:cxn ang="0">
                    <a:pos x="283" y="132"/>
                  </a:cxn>
                  <a:cxn ang="0">
                    <a:pos x="248" y="201"/>
                  </a:cxn>
                  <a:cxn ang="0">
                    <a:pos x="207" y="205"/>
                  </a:cxn>
                  <a:cxn ang="0">
                    <a:pos x="156" y="214"/>
                  </a:cxn>
                  <a:cxn ang="0">
                    <a:pos x="98" y="196"/>
                  </a:cxn>
                  <a:cxn ang="0">
                    <a:pos x="37" y="116"/>
                  </a:cxn>
                  <a:cxn ang="0">
                    <a:pos x="20" y="150"/>
                  </a:cxn>
                </a:cxnLst>
                <a:rect l="0" t="0" r="r" b="b"/>
                <a:pathLst>
                  <a:path w="593" h="1339">
                    <a:moveTo>
                      <a:pt x="0" y="156"/>
                    </a:moveTo>
                    <a:lnTo>
                      <a:pt x="3" y="156"/>
                    </a:lnTo>
                    <a:lnTo>
                      <a:pt x="5" y="161"/>
                    </a:lnTo>
                    <a:lnTo>
                      <a:pt x="46" y="207"/>
                    </a:lnTo>
                    <a:lnTo>
                      <a:pt x="76" y="237"/>
                    </a:lnTo>
                    <a:lnTo>
                      <a:pt x="112" y="248"/>
                    </a:lnTo>
                    <a:lnTo>
                      <a:pt x="130" y="266"/>
                    </a:lnTo>
                    <a:lnTo>
                      <a:pt x="162" y="322"/>
                    </a:lnTo>
                    <a:lnTo>
                      <a:pt x="165" y="329"/>
                    </a:lnTo>
                    <a:lnTo>
                      <a:pt x="160" y="342"/>
                    </a:lnTo>
                    <a:lnTo>
                      <a:pt x="159" y="358"/>
                    </a:lnTo>
                    <a:lnTo>
                      <a:pt x="159" y="379"/>
                    </a:lnTo>
                    <a:lnTo>
                      <a:pt x="160" y="393"/>
                    </a:lnTo>
                    <a:lnTo>
                      <a:pt x="165" y="399"/>
                    </a:lnTo>
                    <a:lnTo>
                      <a:pt x="167" y="414"/>
                    </a:lnTo>
                    <a:lnTo>
                      <a:pt x="161" y="435"/>
                    </a:lnTo>
                    <a:lnTo>
                      <a:pt x="164" y="452"/>
                    </a:lnTo>
                    <a:lnTo>
                      <a:pt x="184" y="498"/>
                    </a:lnTo>
                    <a:lnTo>
                      <a:pt x="184" y="510"/>
                    </a:lnTo>
                    <a:lnTo>
                      <a:pt x="183" y="520"/>
                    </a:lnTo>
                    <a:lnTo>
                      <a:pt x="175" y="533"/>
                    </a:lnTo>
                    <a:lnTo>
                      <a:pt x="171" y="551"/>
                    </a:lnTo>
                    <a:lnTo>
                      <a:pt x="175" y="571"/>
                    </a:lnTo>
                    <a:lnTo>
                      <a:pt x="189" y="605"/>
                    </a:lnTo>
                    <a:lnTo>
                      <a:pt x="197" y="613"/>
                    </a:lnTo>
                    <a:lnTo>
                      <a:pt x="202" y="614"/>
                    </a:lnTo>
                    <a:lnTo>
                      <a:pt x="205" y="622"/>
                    </a:lnTo>
                    <a:lnTo>
                      <a:pt x="211" y="625"/>
                    </a:lnTo>
                    <a:lnTo>
                      <a:pt x="216" y="619"/>
                    </a:lnTo>
                    <a:lnTo>
                      <a:pt x="220" y="623"/>
                    </a:lnTo>
                    <a:lnTo>
                      <a:pt x="224" y="637"/>
                    </a:lnTo>
                    <a:lnTo>
                      <a:pt x="240" y="648"/>
                    </a:lnTo>
                    <a:lnTo>
                      <a:pt x="257" y="671"/>
                    </a:lnTo>
                    <a:lnTo>
                      <a:pt x="262" y="684"/>
                    </a:lnTo>
                    <a:lnTo>
                      <a:pt x="259" y="714"/>
                    </a:lnTo>
                    <a:lnTo>
                      <a:pt x="270" y="734"/>
                    </a:lnTo>
                    <a:lnTo>
                      <a:pt x="262" y="732"/>
                    </a:lnTo>
                    <a:lnTo>
                      <a:pt x="258" y="740"/>
                    </a:lnTo>
                    <a:lnTo>
                      <a:pt x="262" y="750"/>
                    </a:lnTo>
                    <a:lnTo>
                      <a:pt x="251" y="743"/>
                    </a:lnTo>
                    <a:lnTo>
                      <a:pt x="241" y="745"/>
                    </a:lnTo>
                    <a:lnTo>
                      <a:pt x="222" y="752"/>
                    </a:lnTo>
                    <a:lnTo>
                      <a:pt x="214" y="788"/>
                    </a:lnTo>
                    <a:lnTo>
                      <a:pt x="200" y="801"/>
                    </a:lnTo>
                    <a:lnTo>
                      <a:pt x="181" y="828"/>
                    </a:lnTo>
                    <a:lnTo>
                      <a:pt x="156" y="855"/>
                    </a:lnTo>
                    <a:lnTo>
                      <a:pt x="140" y="879"/>
                    </a:lnTo>
                    <a:lnTo>
                      <a:pt x="118" y="918"/>
                    </a:lnTo>
                    <a:lnTo>
                      <a:pt x="108" y="925"/>
                    </a:lnTo>
                    <a:lnTo>
                      <a:pt x="102" y="935"/>
                    </a:lnTo>
                    <a:lnTo>
                      <a:pt x="97" y="940"/>
                    </a:lnTo>
                    <a:lnTo>
                      <a:pt x="90" y="949"/>
                    </a:lnTo>
                    <a:lnTo>
                      <a:pt x="70" y="952"/>
                    </a:lnTo>
                    <a:lnTo>
                      <a:pt x="62" y="949"/>
                    </a:lnTo>
                    <a:lnTo>
                      <a:pt x="55" y="962"/>
                    </a:lnTo>
                    <a:lnTo>
                      <a:pt x="63" y="972"/>
                    </a:lnTo>
                    <a:lnTo>
                      <a:pt x="59" y="974"/>
                    </a:lnTo>
                    <a:lnTo>
                      <a:pt x="42" y="976"/>
                    </a:lnTo>
                    <a:lnTo>
                      <a:pt x="43" y="982"/>
                    </a:lnTo>
                    <a:lnTo>
                      <a:pt x="39" y="990"/>
                    </a:lnTo>
                    <a:lnTo>
                      <a:pt x="33" y="990"/>
                    </a:lnTo>
                    <a:lnTo>
                      <a:pt x="30" y="993"/>
                    </a:lnTo>
                    <a:lnTo>
                      <a:pt x="26" y="1000"/>
                    </a:lnTo>
                    <a:lnTo>
                      <a:pt x="21" y="1019"/>
                    </a:lnTo>
                    <a:lnTo>
                      <a:pt x="23" y="1039"/>
                    </a:lnTo>
                    <a:lnTo>
                      <a:pt x="26" y="1047"/>
                    </a:lnTo>
                    <a:lnTo>
                      <a:pt x="30" y="1053"/>
                    </a:lnTo>
                    <a:lnTo>
                      <a:pt x="33" y="1065"/>
                    </a:lnTo>
                    <a:lnTo>
                      <a:pt x="30" y="1091"/>
                    </a:lnTo>
                    <a:lnTo>
                      <a:pt x="35" y="1101"/>
                    </a:lnTo>
                    <a:lnTo>
                      <a:pt x="42" y="1109"/>
                    </a:lnTo>
                    <a:lnTo>
                      <a:pt x="43" y="1120"/>
                    </a:lnTo>
                    <a:lnTo>
                      <a:pt x="47" y="1135"/>
                    </a:lnTo>
                    <a:lnTo>
                      <a:pt x="50" y="1144"/>
                    </a:lnTo>
                    <a:lnTo>
                      <a:pt x="55" y="1150"/>
                    </a:lnTo>
                    <a:lnTo>
                      <a:pt x="57" y="1152"/>
                    </a:lnTo>
                    <a:lnTo>
                      <a:pt x="52" y="1148"/>
                    </a:lnTo>
                    <a:lnTo>
                      <a:pt x="47" y="1148"/>
                    </a:lnTo>
                    <a:lnTo>
                      <a:pt x="43" y="1152"/>
                    </a:lnTo>
                    <a:lnTo>
                      <a:pt x="44" y="1159"/>
                    </a:lnTo>
                    <a:lnTo>
                      <a:pt x="43" y="1165"/>
                    </a:lnTo>
                    <a:lnTo>
                      <a:pt x="44" y="1173"/>
                    </a:lnTo>
                    <a:lnTo>
                      <a:pt x="44" y="1188"/>
                    </a:lnTo>
                    <a:lnTo>
                      <a:pt x="39" y="1202"/>
                    </a:lnTo>
                    <a:lnTo>
                      <a:pt x="36" y="1202"/>
                    </a:lnTo>
                    <a:lnTo>
                      <a:pt x="33" y="1211"/>
                    </a:lnTo>
                    <a:lnTo>
                      <a:pt x="37" y="1218"/>
                    </a:lnTo>
                    <a:lnTo>
                      <a:pt x="37" y="1224"/>
                    </a:lnTo>
                    <a:lnTo>
                      <a:pt x="36" y="1229"/>
                    </a:lnTo>
                    <a:lnTo>
                      <a:pt x="37" y="1234"/>
                    </a:lnTo>
                    <a:lnTo>
                      <a:pt x="44" y="1237"/>
                    </a:lnTo>
                    <a:lnTo>
                      <a:pt x="43" y="1241"/>
                    </a:lnTo>
                    <a:lnTo>
                      <a:pt x="38" y="1242"/>
                    </a:lnTo>
                    <a:lnTo>
                      <a:pt x="39" y="1249"/>
                    </a:lnTo>
                    <a:lnTo>
                      <a:pt x="53" y="1249"/>
                    </a:lnTo>
                    <a:lnTo>
                      <a:pt x="64" y="1257"/>
                    </a:lnTo>
                    <a:lnTo>
                      <a:pt x="69" y="1264"/>
                    </a:lnTo>
                    <a:lnTo>
                      <a:pt x="80" y="1269"/>
                    </a:lnTo>
                    <a:lnTo>
                      <a:pt x="97" y="1274"/>
                    </a:lnTo>
                    <a:lnTo>
                      <a:pt x="100" y="1278"/>
                    </a:lnTo>
                    <a:lnTo>
                      <a:pt x="97" y="1285"/>
                    </a:lnTo>
                    <a:lnTo>
                      <a:pt x="106" y="1291"/>
                    </a:lnTo>
                    <a:lnTo>
                      <a:pt x="121" y="1283"/>
                    </a:lnTo>
                    <a:lnTo>
                      <a:pt x="122" y="1288"/>
                    </a:lnTo>
                    <a:lnTo>
                      <a:pt x="122" y="1300"/>
                    </a:lnTo>
                    <a:lnTo>
                      <a:pt x="130" y="1313"/>
                    </a:lnTo>
                    <a:lnTo>
                      <a:pt x="129" y="1321"/>
                    </a:lnTo>
                    <a:lnTo>
                      <a:pt x="136" y="1324"/>
                    </a:lnTo>
                    <a:lnTo>
                      <a:pt x="134" y="1331"/>
                    </a:lnTo>
                    <a:lnTo>
                      <a:pt x="124" y="1338"/>
                    </a:lnTo>
                    <a:lnTo>
                      <a:pt x="129" y="1339"/>
                    </a:lnTo>
                    <a:lnTo>
                      <a:pt x="139" y="1333"/>
                    </a:lnTo>
                    <a:lnTo>
                      <a:pt x="150" y="1313"/>
                    </a:lnTo>
                    <a:lnTo>
                      <a:pt x="152" y="1316"/>
                    </a:lnTo>
                    <a:lnTo>
                      <a:pt x="152" y="1326"/>
                    </a:lnTo>
                    <a:lnTo>
                      <a:pt x="157" y="1327"/>
                    </a:lnTo>
                    <a:lnTo>
                      <a:pt x="181" y="1315"/>
                    </a:lnTo>
                    <a:lnTo>
                      <a:pt x="189" y="1315"/>
                    </a:lnTo>
                    <a:lnTo>
                      <a:pt x="197" y="1311"/>
                    </a:lnTo>
                    <a:lnTo>
                      <a:pt x="200" y="1316"/>
                    </a:lnTo>
                    <a:lnTo>
                      <a:pt x="203" y="1316"/>
                    </a:lnTo>
                    <a:lnTo>
                      <a:pt x="213" y="1306"/>
                    </a:lnTo>
                    <a:lnTo>
                      <a:pt x="221" y="1300"/>
                    </a:lnTo>
                    <a:lnTo>
                      <a:pt x="229" y="1299"/>
                    </a:lnTo>
                    <a:lnTo>
                      <a:pt x="235" y="1301"/>
                    </a:lnTo>
                    <a:lnTo>
                      <a:pt x="251" y="1291"/>
                    </a:lnTo>
                    <a:lnTo>
                      <a:pt x="261" y="1290"/>
                    </a:lnTo>
                    <a:lnTo>
                      <a:pt x="268" y="1276"/>
                    </a:lnTo>
                    <a:lnTo>
                      <a:pt x="273" y="1286"/>
                    </a:lnTo>
                    <a:lnTo>
                      <a:pt x="291" y="1279"/>
                    </a:lnTo>
                    <a:lnTo>
                      <a:pt x="289" y="1269"/>
                    </a:lnTo>
                    <a:lnTo>
                      <a:pt x="290" y="1272"/>
                    </a:lnTo>
                    <a:lnTo>
                      <a:pt x="299" y="1275"/>
                    </a:lnTo>
                    <a:lnTo>
                      <a:pt x="305" y="1275"/>
                    </a:lnTo>
                    <a:lnTo>
                      <a:pt x="311" y="1269"/>
                    </a:lnTo>
                    <a:lnTo>
                      <a:pt x="329" y="1268"/>
                    </a:lnTo>
                    <a:lnTo>
                      <a:pt x="342" y="1263"/>
                    </a:lnTo>
                    <a:lnTo>
                      <a:pt x="351" y="1258"/>
                    </a:lnTo>
                    <a:lnTo>
                      <a:pt x="359" y="1263"/>
                    </a:lnTo>
                    <a:lnTo>
                      <a:pt x="377" y="1265"/>
                    </a:lnTo>
                    <a:lnTo>
                      <a:pt x="382" y="1262"/>
                    </a:lnTo>
                    <a:lnTo>
                      <a:pt x="386" y="1257"/>
                    </a:lnTo>
                    <a:lnTo>
                      <a:pt x="387" y="1258"/>
                    </a:lnTo>
                    <a:lnTo>
                      <a:pt x="423" y="1231"/>
                    </a:lnTo>
                    <a:lnTo>
                      <a:pt x="473" y="1182"/>
                    </a:lnTo>
                    <a:lnTo>
                      <a:pt x="511" y="1139"/>
                    </a:lnTo>
                    <a:lnTo>
                      <a:pt x="563" y="1070"/>
                    </a:lnTo>
                    <a:lnTo>
                      <a:pt x="576" y="1050"/>
                    </a:lnTo>
                    <a:lnTo>
                      <a:pt x="592" y="1012"/>
                    </a:lnTo>
                    <a:lnTo>
                      <a:pt x="593" y="973"/>
                    </a:lnTo>
                    <a:lnTo>
                      <a:pt x="589" y="979"/>
                    </a:lnTo>
                    <a:lnTo>
                      <a:pt x="579" y="962"/>
                    </a:lnTo>
                    <a:lnTo>
                      <a:pt x="574" y="945"/>
                    </a:lnTo>
                    <a:lnTo>
                      <a:pt x="544" y="922"/>
                    </a:lnTo>
                    <a:lnTo>
                      <a:pt x="536" y="909"/>
                    </a:lnTo>
                    <a:lnTo>
                      <a:pt x="530" y="891"/>
                    </a:lnTo>
                    <a:lnTo>
                      <a:pt x="534" y="875"/>
                    </a:lnTo>
                    <a:lnTo>
                      <a:pt x="544" y="860"/>
                    </a:lnTo>
                    <a:lnTo>
                      <a:pt x="550" y="842"/>
                    </a:lnTo>
                    <a:lnTo>
                      <a:pt x="549" y="822"/>
                    </a:lnTo>
                    <a:lnTo>
                      <a:pt x="533" y="807"/>
                    </a:lnTo>
                    <a:lnTo>
                      <a:pt x="526" y="791"/>
                    </a:lnTo>
                    <a:lnTo>
                      <a:pt x="528" y="770"/>
                    </a:lnTo>
                    <a:lnTo>
                      <a:pt x="520" y="753"/>
                    </a:lnTo>
                    <a:lnTo>
                      <a:pt x="504" y="750"/>
                    </a:lnTo>
                    <a:lnTo>
                      <a:pt x="503" y="729"/>
                    </a:lnTo>
                    <a:lnTo>
                      <a:pt x="509" y="718"/>
                    </a:lnTo>
                    <a:lnTo>
                      <a:pt x="507" y="699"/>
                    </a:lnTo>
                    <a:lnTo>
                      <a:pt x="504" y="689"/>
                    </a:lnTo>
                    <a:lnTo>
                      <a:pt x="509" y="673"/>
                    </a:lnTo>
                    <a:lnTo>
                      <a:pt x="511" y="651"/>
                    </a:lnTo>
                    <a:lnTo>
                      <a:pt x="525" y="639"/>
                    </a:lnTo>
                    <a:lnTo>
                      <a:pt x="523" y="624"/>
                    </a:lnTo>
                    <a:lnTo>
                      <a:pt x="521" y="607"/>
                    </a:lnTo>
                    <a:lnTo>
                      <a:pt x="510" y="573"/>
                    </a:lnTo>
                    <a:lnTo>
                      <a:pt x="495" y="546"/>
                    </a:lnTo>
                    <a:lnTo>
                      <a:pt x="493" y="527"/>
                    </a:lnTo>
                    <a:lnTo>
                      <a:pt x="485" y="510"/>
                    </a:lnTo>
                    <a:lnTo>
                      <a:pt x="476" y="490"/>
                    </a:lnTo>
                    <a:lnTo>
                      <a:pt x="474" y="469"/>
                    </a:lnTo>
                    <a:lnTo>
                      <a:pt x="480" y="456"/>
                    </a:lnTo>
                    <a:lnTo>
                      <a:pt x="499" y="413"/>
                    </a:lnTo>
                    <a:lnTo>
                      <a:pt x="517" y="376"/>
                    </a:lnTo>
                    <a:lnTo>
                      <a:pt x="514" y="354"/>
                    </a:lnTo>
                    <a:lnTo>
                      <a:pt x="504" y="339"/>
                    </a:lnTo>
                    <a:lnTo>
                      <a:pt x="484" y="301"/>
                    </a:lnTo>
                    <a:lnTo>
                      <a:pt x="469" y="294"/>
                    </a:lnTo>
                    <a:lnTo>
                      <a:pt x="456" y="291"/>
                    </a:lnTo>
                    <a:lnTo>
                      <a:pt x="446" y="285"/>
                    </a:lnTo>
                    <a:lnTo>
                      <a:pt x="441" y="278"/>
                    </a:lnTo>
                    <a:lnTo>
                      <a:pt x="436" y="258"/>
                    </a:lnTo>
                    <a:lnTo>
                      <a:pt x="434" y="232"/>
                    </a:lnTo>
                    <a:lnTo>
                      <a:pt x="435" y="223"/>
                    </a:lnTo>
                    <a:lnTo>
                      <a:pt x="446" y="194"/>
                    </a:lnTo>
                    <a:lnTo>
                      <a:pt x="446" y="189"/>
                    </a:lnTo>
                    <a:lnTo>
                      <a:pt x="436" y="185"/>
                    </a:lnTo>
                    <a:lnTo>
                      <a:pt x="467" y="158"/>
                    </a:lnTo>
                    <a:lnTo>
                      <a:pt x="457" y="150"/>
                    </a:lnTo>
                    <a:lnTo>
                      <a:pt x="456" y="139"/>
                    </a:lnTo>
                    <a:lnTo>
                      <a:pt x="460" y="126"/>
                    </a:lnTo>
                    <a:lnTo>
                      <a:pt x="479" y="102"/>
                    </a:lnTo>
                    <a:lnTo>
                      <a:pt x="478" y="86"/>
                    </a:lnTo>
                    <a:lnTo>
                      <a:pt x="471" y="58"/>
                    </a:lnTo>
                    <a:lnTo>
                      <a:pt x="453" y="41"/>
                    </a:lnTo>
                    <a:lnTo>
                      <a:pt x="435" y="35"/>
                    </a:lnTo>
                    <a:lnTo>
                      <a:pt x="425" y="26"/>
                    </a:lnTo>
                    <a:lnTo>
                      <a:pt x="415" y="5"/>
                    </a:lnTo>
                    <a:lnTo>
                      <a:pt x="409" y="0"/>
                    </a:lnTo>
                    <a:lnTo>
                      <a:pt x="386" y="5"/>
                    </a:lnTo>
                    <a:lnTo>
                      <a:pt x="348" y="22"/>
                    </a:lnTo>
                    <a:lnTo>
                      <a:pt x="323" y="25"/>
                    </a:lnTo>
                    <a:lnTo>
                      <a:pt x="310" y="32"/>
                    </a:lnTo>
                    <a:lnTo>
                      <a:pt x="300" y="45"/>
                    </a:lnTo>
                    <a:lnTo>
                      <a:pt x="286" y="76"/>
                    </a:lnTo>
                    <a:lnTo>
                      <a:pt x="283" y="118"/>
                    </a:lnTo>
                    <a:lnTo>
                      <a:pt x="283" y="132"/>
                    </a:lnTo>
                    <a:lnTo>
                      <a:pt x="285" y="155"/>
                    </a:lnTo>
                    <a:lnTo>
                      <a:pt x="283" y="167"/>
                    </a:lnTo>
                    <a:lnTo>
                      <a:pt x="257" y="187"/>
                    </a:lnTo>
                    <a:lnTo>
                      <a:pt x="248" y="201"/>
                    </a:lnTo>
                    <a:lnTo>
                      <a:pt x="236" y="210"/>
                    </a:lnTo>
                    <a:lnTo>
                      <a:pt x="220" y="218"/>
                    </a:lnTo>
                    <a:lnTo>
                      <a:pt x="210" y="214"/>
                    </a:lnTo>
                    <a:lnTo>
                      <a:pt x="207" y="205"/>
                    </a:lnTo>
                    <a:lnTo>
                      <a:pt x="198" y="193"/>
                    </a:lnTo>
                    <a:lnTo>
                      <a:pt x="188" y="186"/>
                    </a:lnTo>
                    <a:lnTo>
                      <a:pt x="171" y="205"/>
                    </a:lnTo>
                    <a:lnTo>
                      <a:pt x="156" y="214"/>
                    </a:lnTo>
                    <a:lnTo>
                      <a:pt x="144" y="215"/>
                    </a:lnTo>
                    <a:lnTo>
                      <a:pt x="129" y="208"/>
                    </a:lnTo>
                    <a:lnTo>
                      <a:pt x="103" y="204"/>
                    </a:lnTo>
                    <a:lnTo>
                      <a:pt x="98" y="196"/>
                    </a:lnTo>
                    <a:lnTo>
                      <a:pt x="93" y="177"/>
                    </a:lnTo>
                    <a:lnTo>
                      <a:pt x="63" y="133"/>
                    </a:lnTo>
                    <a:lnTo>
                      <a:pt x="52" y="122"/>
                    </a:lnTo>
                    <a:lnTo>
                      <a:pt x="37" y="116"/>
                    </a:lnTo>
                    <a:lnTo>
                      <a:pt x="25" y="122"/>
                    </a:lnTo>
                    <a:lnTo>
                      <a:pt x="26" y="134"/>
                    </a:lnTo>
                    <a:lnTo>
                      <a:pt x="28" y="146"/>
                    </a:lnTo>
                    <a:lnTo>
                      <a:pt x="20" y="150"/>
                    </a:lnTo>
                    <a:lnTo>
                      <a:pt x="11" y="145"/>
                    </a:lnTo>
                    <a:lnTo>
                      <a:pt x="3" y="149"/>
                    </a:lnTo>
                    <a:lnTo>
                      <a:pt x="0" y="156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280" name="Freeform 219"/>
              <p:cNvSpPr>
                <a:spLocks noChangeAspect="1"/>
              </p:cNvSpPr>
              <p:nvPr/>
            </p:nvSpPr>
            <p:spPr bwMode="gray">
              <a:xfrm>
                <a:off x="4899819" y="2460972"/>
                <a:ext cx="49213" cy="90488"/>
              </a:xfrm>
              <a:custGeom>
                <a:avLst/>
                <a:gdLst/>
                <a:ahLst/>
                <a:cxnLst>
                  <a:cxn ang="0">
                    <a:pos x="43" y="278"/>
                  </a:cxn>
                  <a:cxn ang="0">
                    <a:pos x="75" y="280"/>
                  </a:cxn>
                  <a:cxn ang="0">
                    <a:pos x="80" y="276"/>
                  </a:cxn>
                  <a:cxn ang="0">
                    <a:pos x="84" y="279"/>
                  </a:cxn>
                  <a:cxn ang="0">
                    <a:pos x="89" y="275"/>
                  </a:cxn>
                  <a:cxn ang="0">
                    <a:pos x="83" y="266"/>
                  </a:cxn>
                  <a:cxn ang="0">
                    <a:pos x="75" y="262"/>
                  </a:cxn>
                  <a:cxn ang="0">
                    <a:pos x="85" y="247"/>
                  </a:cxn>
                  <a:cxn ang="0">
                    <a:pos x="83" y="243"/>
                  </a:cxn>
                  <a:cxn ang="0">
                    <a:pos x="84" y="223"/>
                  </a:cxn>
                  <a:cxn ang="0">
                    <a:pos x="91" y="210"/>
                  </a:cxn>
                  <a:cxn ang="0">
                    <a:pos x="84" y="200"/>
                  </a:cxn>
                  <a:cxn ang="0">
                    <a:pos x="102" y="199"/>
                  </a:cxn>
                  <a:cxn ang="0">
                    <a:pos x="98" y="185"/>
                  </a:cxn>
                  <a:cxn ang="0">
                    <a:pos x="116" y="182"/>
                  </a:cxn>
                  <a:cxn ang="0">
                    <a:pos x="118" y="163"/>
                  </a:cxn>
                  <a:cxn ang="0">
                    <a:pos x="127" y="149"/>
                  </a:cxn>
                  <a:cxn ang="0">
                    <a:pos x="130" y="161"/>
                  </a:cxn>
                  <a:cxn ang="0">
                    <a:pos x="138" y="156"/>
                  </a:cxn>
                  <a:cxn ang="0">
                    <a:pos x="154" y="133"/>
                  </a:cxn>
                  <a:cxn ang="0">
                    <a:pos x="146" y="123"/>
                  </a:cxn>
                  <a:cxn ang="0">
                    <a:pos x="129" y="126"/>
                  </a:cxn>
                  <a:cxn ang="0">
                    <a:pos x="119" y="120"/>
                  </a:cxn>
                  <a:cxn ang="0">
                    <a:pos x="112" y="123"/>
                  </a:cxn>
                  <a:cxn ang="0">
                    <a:pos x="119" y="109"/>
                  </a:cxn>
                  <a:cxn ang="0">
                    <a:pos x="108" y="109"/>
                  </a:cxn>
                  <a:cxn ang="0">
                    <a:pos x="117" y="102"/>
                  </a:cxn>
                  <a:cxn ang="0">
                    <a:pos x="118" y="92"/>
                  </a:cxn>
                  <a:cxn ang="0">
                    <a:pos x="122" y="66"/>
                  </a:cxn>
                  <a:cxn ang="0">
                    <a:pos x="132" y="39"/>
                  </a:cxn>
                  <a:cxn ang="0">
                    <a:pos x="128" y="10"/>
                  </a:cxn>
                  <a:cxn ang="0">
                    <a:pos x="129" y="0"/>
                  </a:cxn>
                  <a:cxn ang="0">
                    <a:pos x="101" y="17"/>
                  </a:cxn>
                  <a:cxn ang="0">
                    <a:pos x="83" y="45"/>
                  </a:cxn>
                  <a:cxn ang="0">
                    <a:pos x="28" y="63"/>
                  </a:cxn>
                  <a:cxn ang="0">
                    <a:pos x="15" y="82"/>
                  </a:cxn>
                  <a:cxn ang="0">
                    <a:pos x="6" y="119"/>
                  </a:cxn>
                  <a:cxn ang="0">
                    <a:pos x="0" y="146"/>
                  </a:cxn>
                  <a:cxn ang="0">
                    <a:pos x="6" y="185"/>
                  </a:cxn>
                  <a:cxn ang="0">
                    <a:pos x="4" y="216"/>
                  </a:cxn>
                  <a:cxn ang="0">
                    <a:pos x="12" y="214"/>
                  </a:cxn>
                  <a:cxn ang="0">
                    <a:pos x="28" y="226"/>
                  </a:cxn>
                  <a:cxn ang="0">
                    <a:pos x="33" y="269"/>
                  </a:cxn>
                </a:cxnLst>
                <a:rect l="0" t="0" r="r" b="b"/>
                <a:pathLst>
                  <a:path w="154" h="284">
                    <a:moveTo>
                      <a:pt x="35" y="279"/>
                    </a:moveTo>
                    <a:lnTo>
                      <a:pt x="43" y="278"/>
                    </a:lnTo>
                    <a:lnTo>
                      <a:pt x="67" y="284"/>
                    </a:lnTo>
                    <a:lnTo>
                      <a:pt x="75" y="280"/>
                    </a:lnTo>
                    <a:lnTo>
                      <a:pt x="79" y="279"/>
                    </a:lnTo>
                    <a:lnTo>
                      <a:pt x="80" y="276"/>
                    </a:lnTo>
                    <a:lnTo>
                      <a:pt x="83" y="276"/>
                    </a:lnTo>
                    <a:lnTo>
                      <a:pt x="84" y="279"/>
                    </a:lnTo>
                    <a:lnTo>
                      <a:pt x="89" y="279"/>
                    </a:lnTo>
                    <a:lnTo>
                      <a:pt x="89" y="275"/>
                    </a:lnTo>
                    <a:lnTo>
                      <a:pt x="86" y="270"/>
                    </a:lnTo>
                    <a:lnTo>
                      <a:pt x="83" y="266"/>
                    </a:lnTo>
                    <a:lnTo>
                      <a:pt x="75" y="266"/>
                    </a:lnTo>
                    <a:lnTo>
                      <a:pt x="75" y="262"/>
                    </a:lnTo>
                    <a:lnTo>
                      <a:pt x="75" y="253"/>
                    </a:lnTo>
                    <a:lnTo>
                      <a:pt x="85" y="247"/>
                    </a:lnTo>
                    <a:lnTo>
                      <a:pt x="85" y="243"/>
                    </a:lnTo>
                    <a:lnTo>
                      <a:pt x="83" y="243"/>
                    </a:lnTo>
                    <a:lnTo>
                      <a:pt x="81" y="235"/>
                    </a:lnTo>
                    <a:lnTo>
                      <a:pt x="84" y="223"/>
                    </a:lnTo>
                    <a:lnTo>
                      <a:pt x="81" y="220"/>
                    </a:lnTo>
                    <a:lnTo>
                      <a:pt x="91" y="210"/>
                    </a:lnTo>
                    <a:lnTo>
                      <a:pt x="90" y="206"/>
                    </a:lnTo>
                    <a:lnTo>
                      <a:pt x="84" y="200"/>
                    </a:lnTo>
                    <a:lnTo>
                      <a:pt x="90" y="198"/>
                    </a:lnTo>
                    <a:lnTo>
                      <a:pt x="102" y="199"/>
                    </a:lnTo>
                    <a:lnTo>
                      <a:pt x="103" y="193"/>
                    </a:lnTo>
                    <a:lnTo>
                      <a:pt x="98" y="185"/>
                    </a:lnTo>
                    <a:lnTo>
                      <a:pt x="102" y="180"/>
                    </a:lnTo>
                    <a:lnTo>
                      <a:pt x="116" y="182"/>
                    </a:lnTo>
                    <a:lnTo>
                      <a:pt x="121" y="176"/>
                    </a:lnTo>
                    <a:lnTo>
                      <a:pt x="118" y="163"/>
                    </a:lnTo>
                    <a:lnTo>
                      <a:pt x="122" y="151"/>
                    </a:lnTo>
                    <a:lnTo>
                      <a:pt x="127" y="149"/>
                    </a:lnTo>
                    <a:lnTo>
                      <a:pt x="127" y="153"/>
                    </a:lnTo>
                    <a:lnTo>
                      <a:pt x="130" y="161"/>
                    </a:lnTo>
                    <a:lnTo>
                      <a:pt x="137" y="152"/>
                    </a:lnTo>
                    <a:lnTo>
                      <a:pt x="138" y="156"/>
                    </a:lnTo>
                    <a:lnTo>
                      <a:pt x="153" y="144"/>
                    </a:lnTo>
                    <a:lnTo>
                      <a:pt x="154" y="133"/>
                    </a:lnTo>
                    <a:lnTo>
                      <a:pt x="151" y="125"/>
                    </a:lnTo>
                    <a:lnTo>
                      <a:pt x="146" y="123"/>
                    </a:lnTo>
                    <a:lnTo>
                      <a:pt x="137" y="124"/>
                    </a:lnTo>
                    <a:lnTo>
                      <a:pt x="129" y="126"/>
                    </a:lnTo>
                    <a:lnTo>
                      <a:pt x="126" y="120"/>
                    </a:lnTo>
                    <a:lnTo>
                      <a:pt x="119" y="120"/>
                    </a:lnTo>
                    <a:lnTo>
                      <a:pt x="114" y="128"/>
                    </a:lnTo>
                    <a:lnTo>
                      <a:pt x="112" y="123"/>
                    </a:lnTo>
                    <a:lnTo>
                      <a:pt x="113" y="117"/>
                    </a:lnTo>
                    <a:lnTo>
                      <a:pt x="119" y="109"/>
                    </a:lnTo>
                    <a:lnTo>
                      <a:pt x="118" y="107"/>
                    </a:lnTo>
                    <a:lnTo>
                      <a:pt x="108" y="109"/>
                    </a:lnTo>
                    <a:lnTo>
                      <a:pt x="108" y="106"/>
                    </a:lnTo>
                    <a:lnTo>
                      <a:pt x="117" y="102"/>
                    </a:lnTo>
                    <a:lnTo>
                      <a:pt x="117" y="93"/>
                    </a:lnTo>
                    <a:lnTo>
                      <a:pt x="118" y="92"/>
                    </a:lnTo>
                    <a:lnTo>
                      <a:pt x="118" y="80"/>
                    </a:lnTo>
                    <a:lnTo>
                      <a:pt x="122" y="66"/>
                    </a:lnTo>
                    <a:lnTo>
                      <a:pt x="132" y="48"/>
                    </a:lnTo>
                    <a:lnTo>
                      <a:pt x="132" y="39"/>
                    </a:lnTo>
                    <a:lnTo>
                      <a:pt x="126" y="20"/>
                    </a:lnTo>
                    <a:lnTo>
                      <a:pt x="128" y="10"/>
                    </a:lnTo>
                    <a:lnTo>
                      <a:pt x="130" y="2"/>
                    </a:lnTo>
                    <a:lnTo>
                      <a:pt x="129" y="0"/>
                    </a:lnTo>
                    <a:lnTo>
                      <a:pt x="123" y="6"/>
                    </a:lnTo>
                    <a:lnTo>
                      <a:pt x="101" y="17"/>
                    </a:lnTo>
                    <a:lnTo>
                      <a:pt x="85" y="34"/>
                    </a:lnTo>
                    <a:lnTo>
                      <a:pt x="83" y="45"/>
                    </a:lnTo>
                    <a:lnTo>
                      <a:pt x="71" y="54"/>
                    </a:lnTo>
                    <a:lnTo>
                      <a:pt x="28" y="63"/>
                    </a:lnTo>
                    <a:lnTo>
                      <a:pt x="20" y="71"/>
                    </a:lnTo>
                    <a:lnTo>
                      <a:pt x="15" y="82"/>
                    </a:lnTo>
                    <a:lnTo>
                      <a:pt x="8" y="107"/>
                    </a:lnTo>
                    <a:lnTo>
                      <a:pt x="6" y="119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3" y="174"/>
                    </a:lnTo>
                    <a:lnTo>
                      <a:pt x="6" y="185"/>
                    </a:lnTo>
                    <a:lnTo>
                      <a:pt x="6" y="199"/>
                    </a:lnTo>
                    <a:lnTo>
                      <a:pt x="4" y="216"/>
                    </a:lnTo>
                    <a:lnTo>
                      <a:pt x="9" y="216"/>
                    </a:lnTo>
                    <a:lnTo>
                      <a:pt x="12" y="214"/>
                    </a:lnTo>
                    <a:lnTo>
                      <a:pt x="21" y="219"/>
                    </a:lnTo>
                    <a:lnTo>
                      <a:pt x="28" y="226"/>
                    </a:lnTo>
                    <a:lnTo>
                      <a:pt x="33" y="236"/>
                    </a:lnTo>
                    <a:lnTo>
                      <a:pt x="33" y="269"/>
                    </a:lnTo>
                    <a:lnTo>
                      <a:pt x="35" y="279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281" name="Freeform 220"/>
              <p:cNvSpPr>
                <a:spLocks noChangeAspect="1"/>
              </p:cNvSpPr>
              <p:nvPr/>
            </p:nvSpPr>
            <p:spPr bwMode="gray">
              <a:xfrm>
                <a:off x="4847431" y="1911697"/>
                <a:ext cx="452438" cy="539750"/>
              </a:xfrm>
              <a:custGeom>
                <a:avLst/>
                <a:gdLst/>
                <a:ahLst/>
                <a:cxnLst>
                  <a:cxn ang="0">
                    <a:pos x="1358" y="214"/>
                  </a:cxn>
                  <a:cxn ang="0">
                    <a:pos x="1321" y="157"/>
                  </a:cxn>
                  <a:cxn ang="0">
                    <a:pos x="1355" y="75"/>
                  </a:cxn>
                  <a:cxn ang="0">
                    <a:pos x="1290" y="70"/>
                  </a:cxn>
                  <a:cxn ang="0">
                    <a:pos x="1260" y="47"/>
                  </a:cxn>
                  <a:cxn ang="0">
                    <a:pos x="1218" y="67"/>
                  </a:cxn>
                  <a:cxn ang="0">
                    <a:pos x="1176" y="31"/>
                  </a:cxn>
                  <a:cxn ang="0">
                    <a:pos x="1106" y="112"/>
                  </a:cxn>
                  <a:cxn ang="0">
                    <a:pos x="1074" y="26"/>
                  </a:cxn>
                  <a:cxn ang="0">
                    <a:pos x="1003" y="159"/>
                  </a:cxn>
                  <a:cxn ang="0">
                    <a:pos x="944" y="150"/>
                  </a:cxn>
                  <a:cxn ang="0">
                    <a:pos x="930" y="178"/>
                  </a:cxn>
                  <a:cxn ang="0">
                    <a:pos x="874" y="202"/>
                  </a:cxn>
                  <a:cxn ang="0">
                    <a:pos x="841" y="212"/>
                  </a:cxn>
                  <a:cxn ang="0">
                    <a:pos x="795" y="291"/>
                  </a:cxn>
                  <a:cxn ang="0">
                    <a:pos x="726" y="285"/>
                  </a:cxn>
                  <a:cxn ang="0">
                    <a:pos x="704" y="355"/>
                  </a:cxn>
                  <a:cxn ang="0">
                    <a:pos x="632" y="407"/>
                  </a:cxn>
                  <a:cxn ang="0">
                    <a:pos x="633" y="422"/>
                  </a:cxn>
                  <a:cxn ang="0">
                    <a:pos x="586" y="471"/>
                  </a:cxn>
                  <a:cxn ang="0">
                    <a:pos x="561" y="542"/>
                  </a:cxn>
                  <a:cxn ang="0">
                    <a:pos x="520" y="591"/>
                  </a:cxn>
                  <a:cxn ang="0">
                    <a:pos x="459" y="673"/>
                  </a:cxn>
                  <a:cxn ang="0">
                    <a:pos x="436" y="734"/>
                  </a:cxn>
                  <a:cxn ang="0">
                    <a:pos x="420" y="796"/>
                  </a:cxn>
                  <a:cxn ang="0">
                    <a:pos x="387" y="856"/>
                  </a:cxn>
                  <a:cxn ang="0">
                    <a:pos x="360" y="902"/>
                  </a:cxn>
                  <a:cxn ang="0">
                    <a:pos x="305" y="969"/>
                  </a:cxn>
                  <a:cxn ang="0">
                    <a:pos x="320" y="1052"/>
                  </a:cxn>
                  <a:cxn ang="0">
                    <a:pos x="284" y="1096"/>
                  </a:cxn>
                  <a:cxn ang="0">
                    <a:pos x="228" y="1097"/>
                  </a:cxn>
                  <a:cxn ang="0">
                    <a:pos x="167" y="1122"/>
                  </a:cxn>
                  <a:cxn ang="0">
                    <a:pos x="137" y="1182"/>
                  </a:cxn>
                  <a:cxn ang="0">
                    <a:pos x="75" y="1214"/>
                  </a:cxn>
                  <a:cxn ang="0">
                    <a:pos x="53" y="1253"/>
                  </a:cxn>
                  <a:cxn ang="0">
                    <a:pos x="53" y="1279"/>
                  </a:cxn>
                  <a:cxn ang="0">
                    <a:pos x="16" y="1310"/>
                  </a:cxn>
                  <a:cxn ang="0">
                    <a:pos x="74" y="1349"/>
                  </a:cxn>
                  <a:cxn ang="0">
                    <a:pos x="127" y="1354"/>
                  </a:cxn>
                  <a:cxn ang="0">
                    <a:pos x="57" y="1370"/>
                  </a:cxn>
                  <a:cxn ang="0">
                    <a:pos x="0" y="1407"/>
                  </a:cxn>
                  <a:cxn ang="0">
                    <a:pos x="30" y="1461"/>
                  </a:cxn>
                  <a:cxn ang="0">
                    <a:pos x="88" y="1428"/>
                  </a:cxn>
                  <a:cxn ang="0">
                    <a:pos x="40" y="1506"/>
                  </a:cxn>
                  <a:cxn ang="0">
                    <a:pos x="16" y="1560"/>
                  </a:cxn>
                  <a:cxn ang="0">
                    <a:pos x="64" y="1571"/>
                  </a:cxn>
                  <a:cxn ang="0">
                    <a:pos x="85" y="1677"/>
                  </a:cxn>
                  <a:cxn ang="0">
                    <a:pos x="190" y="1671"/>
                  </a:cxn>
                  <a:cxn ang="0">
                    <a:pos x="293" y="1556"/>
                  </a:cxn>
                  <a:cxn ang="0">
                    <a:pos x="299" y="1506"/>
                  </a:cxn>
                  <a:cxn ang="0">
                    <a:pos x="339" y="1614"/>
                  </a:cxn>
                  <a:cxn ang="0">
                    <a:pos x="400" y="1394"/>
                  </a:cxn>
                  <a:cxn ang="0">
                    <a:pos x="386" y="1186"/>
                  </a:cxn>
                  <a:cxn ang="0">
                    <a:pos x="488" y="1020"/>
                  </a:cxn>
                  <a:cxn ang="0">
                    <a:pos x="542" y="750"/>
                  </a:cxn>
                  <a:cxn ang="0">
                    <a:pos x="633" y="532"/>
                  </a:cxn>
                  <a:cxn ang="0">
                    <a:pos x="729" y="404"/>
                  </a:cxn>
                  <a:cxn ang="0">
                    <a:pos x="826" y="326"/>
                  </a:cxn>
                  <a:cxn ang="0">
                    <a:pos x="957" y="371"/>
                  </a:cxn>
                  <a:cxn ang="0">
                    <a:pos x="1139" y="322"/>
                  </a:cxn>
                  <a:cxn ang="0">
                    <a:pos x="1325" y="225"/>
                  </a:cxn>
                  <a:cxn ang="0">
                    <a:pos x="1381" y="239"/>
                  </a:cxn>
                </a:cxnLst>
                <a:rect l="0" t="0" r="r" b="b"/>
                <a:pathLst>
                  <a:path w="1427" h="1701">
                    <a:moveTo>
                      <a:pt x="1419" y="216"/>
                    </a:moveTo>
                    <a:lnTo>
                      <a:pt x="1397" y="212"/>
                    </a:lnTo>
                    <a:lnTo>
                      <a:pt x="1395" y="232"/>
                    </a:lnTo>
                    <a:lnTo>
                      <a:pt x="1388" y="232"/>
                    </a:lnTo>
                    <a:lnTo>
                      <a:pt x="1390" y="229"/>
                    </a:lnTo>
                    <a:lnTo>
                      <a:pt x="1380" y="225"/>
                    </a:lnTo>
                    <a:lnTo>
                      <a:pt x="1376" y="219"/>
                    </a:lnTo>
                    <a:lnTo>
                      <a:pt x="1376" y="231"/>
                    </a:lnTo>
                    <a:lnTo>
                      <a:pt x="1375" y="234"/>
                    </a:lnTo>
                    <a:lnTo>
                      <a:pt x="1370" y="224"/>
                    </a:lnTo>
                    <a:lnTo>
                      <a:pt x="1357" y="226"/>
                    </a:lnTo>
                    <a:lnTo>
                      <a:pt x="1347" y="232"/>
                    </a:lnTo>
                    <a:lnTo>
                      <a:pt x="1350" y="220"/>
                    </a:lnTo>
                    <a:lnTo>
                      <a:pt x="1358" y="214"/>
                    </a:lnTo>
                    <a:lnTo>
                      <a:pt x="1365" y="212"/>
                    </a:lnTo>
                    <a:lnTo>
                      <a:pt x="1368" y="205"/>
                    </a:lnTo>
                    <a:lnTo>
                      <a:pt x="1366" y="200"/>
                    </a:lnTo>
                    <a:lnTo>
                      <a:pt x="1361" y="193"/>
                    </a:lnTo>
                    <a:lnTo>
                      <a:pt x="1341" y="196"/>
                    </a:lnTo>
                    <a:lnTo>
                      <a:pt x="1344" y="189"/>
                    </a:lnTo>
                    <a:lnTo>
                      <a:pt x="1338" y="183"/>
                    </a:lnTo>
                    <a:lnTo>
                      <a:pt x="1326" y="177"/>
                    </a:lnTo>
                    <a:lnTo>
                      <a:pt x="1315" y="166"/>
                    </a:lnTo>
                    <a:lnTo>
                      <a:pt x="1301" y="162"/>
                    </a:lnTo>
                    <a:lnTo>
                      <a:pt x="1296" y="156"/>
                    </a:lnTo>
                    <a:lnTo>
                      <a:pt x="1299" y="153"/>
                    </a:lnTo>
                    <a:lnTo>
                      <a:pt x="1299" y="149"/>
                    </a:lnTo>
                    <a:lnTo>
                      <a:pt x="1321" y="157"/>
                    </a:lnTo>
                    <a:lnTo>
                      <a:pt x="1371" y="166"/>
                    </a:lnTo>
                    <a:lnTo>
                      <a:pt x="1407" y="137"/>
                    </a:lnTo>
                    <a:lnTo>
                      <a:pt x="1419" y="132"/>
                    </a:lnTo>
                    <a:lnTo>
                      <a:pt x="1427" y="126"/>
                    </a:lnTo>
                    <a:lnTo>
                      <a:pt x="1424" y="112"/>
                    </a:lnTo>
                    <a:lnTo>
                      <a:pt x="1412" y="106"/>
                    </a:lnTo>
                    <a:lnTo>
                      <a:pt x="1404" y="92"/>
                    </a:lnTo>
                    <a:lnTo>
                      <a:pt x="1388" y="91"/>
                    </a:lnTo>
                    <a:lnTo>
                      <a:pt x="1380" y="87"/>
                    </a:lnTo>
                    <a:lnTo>
                      <a:pt x="1388" y="80"/>
                    </a:lnTo>
                    <a:lnTo>
                      <a:pt x="1374" y="73"/>
                    </a:lnTo>
                    <a:lnTo>
                      <a:pt x="1369" y="63"/>
                    </a:lnTo>
                    <a:lnTo>
                      <a:pt x="1361" y="71"/>
                    </a:lnTo>
                    <a:lnTo>
                      <a:pt x="1355" y="75"/>
                    </a:lnTo>
                    <a:lnTo>
                      <a:pt x="1355" y="68"/>
                    </a:lnTo>
                    <a:lnTo>
                      <a:pt x="1353" y="63"/>
                    </a:lnTo>
                    <a:lnTo>
                      <a:pt x="1333" y="70"/>
                    </a:lnTo>
                    <a:lnTo>
                      <a:pt x="1332" y="68"/>
                    </a:lnTo>
                    <a:lnTo>
                      <a:pt x="1331" y="63"/>
                    </a:lnTo>
                    <a:lnTo>
                      <a:pt x="1332" y="59"/>
                    </a:lnTo>
                    <a:lnTo>
                      <a:pt x="1332" y="49"/>
                    </a:lnTo>
                    <a:lnTo>
                      <a:pt x="1327" y="46"/>
                    </a:lnTo>
                    <a:lnTo>
                      <a:pt x="1325" y="38"/>
                    </a:lnTo>
                    <a:lnTo>
                      <a:pt x="1316" y="42"/>
                    </a:lnTo>
                    <a:lnTo>
                      <a:pt x="1310" y="38"/>
                    </a:lnTo>
                    <a:lnTo>
                      <a:pt x="1301" y="41"/>
                    </a:lnTo>
                    <a:lnTo>
                      <a:pt x="1293" y="56"/>
                    </a:lnTo>
                    <a:lnTo>
                      <a:pt x="1290" y="70"/>
                    </a:lnTo>
                    <a:lnTo>
                      <a:pt x="1290" y="89"/>
                    </a:lnTo>
                    <a:lnTo>
                      <a:pt x="1293" y="103"/>
                    </a:lnTo>
                    <a:lnTo>
                      <a:pt x="1280" y="110"/>
                    </a:lnTo>
                    <a:lnTo>
                      <a:pt x="1271" y="102"/>
                    </a:lnTo>
                    <a:lnTo>
                      <a:pt x="1260" y="105"/>
                    </a:lnTo>
                    <a:lnTo>
                      <a:pt x="1257" y="101"/>
                    </a:lnTo>
                    <a:lnTo>
                      <a:pt x="1267" y="91"/>
                    </a:lnTo>
                    <a:lnTo>
                      <a:pt x="1277" y="76"/>
                    </a:lnTo>
                    <a:lnTo>
                      <a:pt x="1272" y="67"/>
                    </a:lnTo>
                    <a:lnTo>
                      <a:pt x="1257" y="78"/>
                    </a:lnTo>
                    <a:lnTo>
                      <a:pt x="1247" y="78"/>
                    </a:lnTo>
                    <a:lnTo>
                      <a:pt x="1262" y="67"/>
                    </a:lnTo>
                    <a:lnTo>
                      <a:pt x="1253" y="56"/>
                    </a:lnTo>
                    <a:lnTo>
                      <a:pt x="1260" y="47"/>
                    </a:lnTo>
                    <a:lnTo>
                      <a:pt x="1277" y="49"/>
                    </a:lnTo>
                    <a:lnTo>
                      <a:pt x="1284" y="35"/>
                    </a:lnTo>
                    <a:lnTo>
                      <a:pt x="1285" y="19"/>
                    </a:lnTo>
                    <a:lnTo>
                      <a:pt x="1273" y="19"/>
                    </a:lnTo>
                    <a:lnTo>
                      <a:pt x="1275" y="9"/>
                    </a:lnTo>
                    <a:lnTo>
                      <a:pt x="1268" y="3"/>
                    </a:lnTo>
                    <a:lnTo>
                      <a:pt x="1262" y="3"/>
                    </a:lnTo>
                    <a:lnTo>
                      <a:pt x="1250" y="13"/>
                    </a:lnTo>
                    <a:lnTo>
                      <a:pt x="1239" y="0"/>
                    </a:lnTo>
                    <a:lnTo>
                      <a:pt x="1236" y="17"/>
                    </a:lnTo>
                    <a:lnTo>
                      <a:pt x="1231" y="37"/>
                    </a:lnTo>
                    <a:lnTo>
                      <a:pt x="1226" y="49"/>
                    </a:lnTo>
                    <a:lnTo>
                      <a:pt x="1220" y="59"/>
                    </a:lnTo>
                    <a:lnTo>
                      <a:pt x="1218" y="67"/>
                    </a:lnTo>
                    <a:lnTo>
                      <a:pt x="1219" y="78"/>
                    </a:lnTo>
                    <a:lnTo>
                      <a:pt x="1212" y="79"/>
                    </a:lnTo>
                    <a:lnTo>
                      <a:pt x="1208" y="89"/>
                    </a:lnTo>
                    <a:lnTo>
                      <a:pt x="1208" y="103"/>
                    </a:lnTo>
                    <a:lnTo>
                      <a:pt x="1197" y="103"/>
                    </a:lnTo>
                    <a:lnTo>
                      <a:pt x="1182" y="118"/>
                    </a:lnTo>
                    <a:lnTo>
                      <a:pt x="1183" y="102"/>
                    </a:lnTo>
                    <a:lnTo>
                      <a:pt x="1188" y="85"/>
                    </a:lnTo>
                    <a:lnTo>
                      <a:pt x="1178" y="70"/>
                    </a:lnTo>
                    <a:lnTo>
                      <a:pt x="1188" y="62"/>
                    </a:lnTo>
                    <a:lnTo>
                      <a:pt x="1188" y="41"/>
                    </a:lnTo>
                    <a:lnTo>
                      <a:pt x="1187" y="28"/>
                    </a:lnTo>
                    <a:lnTo>
                      <a:pt x="1182" y="27"/>
                    </a:lnTo>
                    <a:lnTo>
                      <a:pt x="1176" y="31"/>
                    </a:lnTo>
                    <a:lnTo>
                      <a:pt x="1142" y="90"/>
                    </a:lnTo>
                    <a:lnTo>
                      <a:pt x="1135" y="96"/>
                    </a:lnTo>
                    <a:lnTo>
                      <a:pt x="1129" y="111"/>
                    </a:lnTo>
                    <a:lnTo>
                      <a:pt x="1121" y="122"/>
                    </a:lnTo>
                    <a:lnTo>
                      <a:pt x="1115" y="140"/>
                    </a:lnTo>
                    <a:lnTo>
                      <a:pt x="1123" y="132"/>
                    </a:lnTo>
                    <a:lnTo>
                      <a:pt x="1101" y="167"/>
                    </a:lnTo>
                    <a:lnTo>
                      <a:pt x="1092" y="172"/>
                    </a:lnTo>
                    <a:lnTo>
                      <a:pt x="1091" y="160"/>
                    </a:lnTo>
                    <a:lnTo>
                      <a:pt x="1092" y="148"/>
                    </a:lnTo>
                    <a:lnTo>
                      <a:pt x="1099" y="139"/>
                    </a:lnTo>
                    <a:lnTo>
                      <a:pt x="1104" y="137"/>
                    </a:lnTo>
                    <a:lnTo>
                      <a:pt x="1104" y="129"/>
                    </a:lnTo>
                    <a:lnTo>
                      <a:pt x="1106" y="112"/>
                    </a:lnTo>
                    <a:lnTo>
                      <a:pt x="1105" y="105"/>
                    </a:lnTo>
                    <a:lnTo>
                      <a:pt x="1111" y="87"/>
                    </a:lnTo>
                    <a:lnTo>
                      <a:pt x="1133" y="58"/>
                    </a:lnTo>
                    <a:lnTo>
                      <a:pt x="1140" y="42"/>
                    </a:lnTo>
                    <a:lnTo>
                      <a:pt x="1131" y="37"/>
                    </a:lnTo>
                    <a:lnTo>
                      <a:pt x="1116" y="48"/>
                    </a:lnTo>
                    <a:lnTo>
                      <a:pt x="1107" y="51"/>
                    </a:lnTo>
                    <a:lnTo>
                      <a:pt x="1106" y="37"/>
                    </a:lnTo>
                    <a:lnTo>
                      <a:pt x="1100" y="33"/>
                    </a:lnTo>
                    <a:lnTo>
                      <a:pt x="1096" y="27"/>
                    </a:lnTo>
                    <a:lnTo>
                      <a:pt x="1095" y="20"/>
                    </a:lnTo>
                    <a:lnTo>
                      <a:pt x="1085" y="32"/>
                    </a:lnTo>
                    <a:lnTo>
                      <a:pt x="1081" y="26"/>
                    </a:lnTo>
                    <a:lnTo>
                      <a:pt x="1074" y="26"/>
                    </a:lnTo>
                    <a:lnTo>
                      <a:pt x="1073" y="51"/>
                    </a:lnTo>
                    <a:lnTo>
                      <a:pt x="1059" y="46"/>
                    </a:lnTo>
                    <a:lnTo>
                      <a:pt x="1065" y="59"/>
                    </a:lnTo>
                    <a:lnTo>
                      <a:pt x="1073" y="67"/>
                    </a:lnTo>
                    <a:lnTo>
                      <a:pt x="1074" y="71"/>
                    </a:lnTo>
                    <a:lnTo>
                      <a:pt x="1061" y="79"/>
                    </a:lnTo>
                    <a:lnTo>
                      <a:pt x="1053" y="91"/>
                    </a:lnTo>
                    <a:lnTo>
                      <a:pt x="1057" y="105"/>
                    </a:lnTo>
                    <a:lnTo>
                      <a:pt x="1032" y="105"/>
                    </a:lnTo>
                    <a:lnTo>
                      <a:pt x="1020" y="118"/>
                    </a:lnTo>
                    <a:lnTo>
                      <a:pt x="1015" y="129"/>
                    </a:lnTo>
                    <a:lnTo>
                      <a:pt x="1002" y="144"/>
                    </a:lnTo>
                    <a:lnTo>
                      <a:pt x="1000" y="150"/>
                    </a:lnTo>
                    <a:lnTo>
                      <a:pt x="1003" y="159"/>
                    </a:lnTo>
                    <a:lnTo>
                      <a:pt x="1000" y="169"/>
                    </a:lnTo>
                    <a:lnTo>
                      <a:pt x="1000" y="183"/>
                    </a:lnTo>
                    <a:lnTo>
                      <a:pt x="992" y="184"/>
                    </a:lnTo>
                    <a:lnTo>
                      <a:pt x="987" y="178"/>
                    </a:lnTo>
                    <a:lnTo>
                      <a:pt x="987" y="170"/>
                    </a:lnTo>
                    <a:lnTo>
                      <a:pt x="992" y="166"/>
                    </a:lnTo>
                    <a:lnTo>
                      <a:pt x="978" y="162"/>
                    </a:lnTo>
                    <a:lnTo>
                      <a:pt x="986" y="151"/>
                    </a:lnTo>
                    <a:lnTo>
                      <a:pt x="984" y="150"/>
                    </a:lnTo>
                    <a:lnTo>
                      <a:pt x="954" y="145"/>
                    </a:lnTo>
                    <a:lnTo>
                      <a:pt x="956" y="159"/>
                    </a:lnTo>
                    <a:lnTo>
                      <a:pt x="952" y="160"/>
                    </a:lnTo>
                    <a:lnTo>
                      <a:pt x="944" y="156"/>
                    </a:lnTo>
                    <a:lnTo>
                      <a:pt x="944" y="150"/>
                    </a:lnTo>
                    <a:lnTo>
                      <a:pt x="941" y="140"/>
                    </a:lnTo>
                    <a:lnTo>
                      <a:pt x="938" y="143"/>
                    </a:lnTo>
                    <a:lnTo>
                      <a:pt x="935" y="133"/>
                    </a:lnTo>
                    <a:lnTo>
                      <a:pt x="929" y="138"/>
                    </a:lnTo>
                    <a:lnTo>
                      <a:pt x="927" y="133"/>
                    </a:lnTo>
                    <a:lnTo>
                      <a:pt x="922" y="138"/>
                    </a:lnTo>
                    <a:lnTo>
                      <a:pt x="920" y="155"/>
                    </a:lnTo>
                    <a:lnTo>
                      <a:pt x="916" y="146"/>
                    </a:lnTo>
                    <a:lnTo>
                      <a:pt x="911" y="135"/>
                    </a:lnTo>
                    <a:lnTo>
                      <a:pt x="907" y="132"/>
                    </a:lnTo>
                    <a:lnTo>
                      <a:pt x="907" y="157"/>
                    </a:lnTo>
                    <a:lnTo>
                      <a:pt x="924" y="167"/>
                    </a:lnTo>
                    <a:lnTo>
                      <a:pt x="930" y="167"/>
                    </a:lnTo>
                    <a:lnTo>
                      <a:pt x="930" y="178"/>
                    </a:lnTo>
                    <a:lnTo>
                      <a:pt x="928" y="188"/>
                    </a:lnTo>
                    <a:lnTo>
                      <a:pt x="928" y="199"/>
                    </a:lnTo>
                    <a:lnTo>
                      <a:pt x="933" y="210"/>
                    </a:lnTo>
                    <a:lnTo>
                      <a:pt x="933" y="225"/>
                    </a:lnTo>
                    <a:lnTo>
                      <a:pt x="925" y="219"/>
                    </a:lnTo>
                    <a:lnTo>
                      <a:pt x="907" y="191"/>
                    </a:lnTo>
                    <a:lnTo>
                      <a:pt x="891" y="175"/>
                    </a:lnTo>
                    <a:lnTo>
                      <a:pt x="895" y="194"/>
                    </a:lnTo>
                    <a:lnTo>
                      <a:pt x="890" y="194"/>
                    </a:lnTo>
                    <a:lnTo>
                      <a:pt x="886" y="205"/>
                    </a:lnTo>
                    <a:lnTo>
                      <a:pt x="881" y="204"/>
                    </a:lnTo>
                    <a:lnTo>
                      <a:pt x="877" y="212"/>
                    </a:lnTo>
                    <a:lnTo>
                      <a:pt x="874" y="208"/>
                    </a:lnTo>
                    <a:lnTo>
                      <a:pt x="874" y="202"/>
                    </a:lnTo>
                    <a:lnTo>
                      <a:pt x="877" y="191"/>
                    </a:lnTo>
                    <a:lnTo>
                      <a:pt x="870" y="194"/>
                    </a:lnTo>
                    <a:lnTo>
                      <a:pt x="863" y="204"/>
                    </a:lnTo>
                    <a:lnTo>
                      <a:pt x="859" y="218"/>
                    </a:lnTo>
                    <a:lnTo>
                      <a:pt x="853" y="220"/>
                    </a:lnTo>
                    <a:lnTo>
                      <a:pt x="855" y="235"/>
                    </a:lnTo>
                    <a:lnTo>
                      <a:pt x="857" y="241"/>
                    </a:lnTo>
                    <a:lnTo>
                      <a:pt x="841" y="256"/>
                    </a:lnTo>
                    <a:lnTo>
                      <a:pt x="834" y="275"/>
                    </a:lnTo>
                    <a:lnTo>
                      <a:pt x="827" y="285"/>
                    </a:lnTo>
                    <a:lnTo>
                      <a:pt x="837" y="264"/>
                    </a:lnTo>
                    <a:lnTo>
                      <a:pt x="838" y="252"/>
                    </a:lnTo>
                    <a:lnTo>
                      <a:pt x="839" y="229"/>
                    </a:lnTo>
                    <a:lnTo>
                      <a:pt x="841" y="212"/>
                    </a:lnTo>
                    <a:lnTo>
                      <a:pt x="838" y="191"/>
                    </a:lnTo>
                    <a:lnTo>
                      <a:pt x="828" y="194"/>
                    </a:lnTo>
                    <a:lnTo>
                      <a:pt x="822" y="208"/>
                    </a:lnTo>
                    <a:lnTo>
                      <a:pt x="812" y="223"/>
                    </a:lnTo>
                    <a:lnTo>
                      <a:pt x="809" y="246"/>
                    </a:lnTo>
                    <a:lnTo>
                      <a:pt x="804" y="266"/>
                    </a:lnTo>
                    <a:lnTo>
                      <a:pt x="803" y="214"/>
                    </a:lnTo>
                    <a:lnTo>
                      <a:pt x="777" y="218"/>
                    </a:lnTo>
                    <a:lnTo>
                      <a:pt x="768" y="235"/>
                    </a:lnTo>
                    <a:lnTo>
                      <a:pt x="767" y="240"/>
                    </a:lnTo>
                    <a:lnTo>
                      <a:pt x="769" y="261"/>
                    </a:lnTo>
                    <a:lnTo>
                      <a:pt x="779" y="274"/>
                    </a:lnTo>
                    <a:lnTo>
                      <a:pt x="788" y="278"/>
                    </a:lnTo>
                    <a:lnTo>
                      <a:pt x="795" y="291"/>
                    </a:lnTo>
                    <a:lnTo>
                      <a:pt x="794" y="301"/>
                    </a:lnTo>
                    <a:lnTo>
                      <a:pt x="785" y="300"/>
                    </a:lnTo>
                    <a:lnTo>
                      <a:pt x="779" y="284"/>
                    </a:lnTo>
                    <a:lnTo>
                      <a:pt x="768" y="277"/>
                    </a:lnTo>
                    <a:lnTo>
                      <a:pt x="760" y="261"/>
                    </a:lnTo>
                    <a:lnTo>
                      <a:pt x="751" y="252"/>
                    </a:lnTo>
                    <a:lnTo>
                      <a:pt x="739" y="254"/>
                    </a:lnTo>
                    <a:lnTo>
                      <a:pt x="746" y="272"/>
                    </a:lnTo>
                    <a:lnTo>
                      <a:pt x="760" y="284"/>
                    </a:lnTo>
                    <a:lnTo>
                      <a:pt x="750" y="294"/>
                    </a:lnTo>
                    <a:lnTo>
                      <a:pt x="741" y="286"/>
                    </a:lnTo>
                    <a:lnTo>
                      <a:pt x="737" y="293"/>
                    </a:lnTo>
                    <a:lnTo>
                      <a:pt x="735" y="280"/>
                    </a:lnTo>
                    <a:lnTo>
                      <a:pt x="726" y="285"/>
                    </a:lnTo>
                    <a:lnTo>
                      <a:pt x="726" y="280"/>
                    </a:lnTo>
                    <a:lnTo>
                      <a:pt x="729" y="267"/>
                    </a:lnTo>
                    <a:lnTo>
                      <a:pt x="724" y="261"/>
                    </a:lnTo>
                    <a:lnTo>
                      <a:pt x="721" y="266"/>
                    </a:lnTo>
                    <a:lnTo>
                      <a:pt x="714" y="290"/>
                    </a:lnTo>
                    <a:lnTo>
                      <a:pt x="715" y="299"/>
                    </a:lnTo>
                    <a:lnTo>
                      <a:pt x="720" y="306"/>
                    </a:lnTo>
                    <a:lnTo>
                      <a:pt x="697" y="318"/>
                    </a:lnTo>
                    <a:lnTo>
                      <a:pt x="691" y="325"/>
                    </a:lnTo>
                    <a:lnTo>
                      <a:pt x="688" y="332"/>
                    </a:lnTo>
                    <a:lnTo>
                      <a:pt x="687" y="343"/>
                    </a:lnTo>
                    <a:lnTo>
                      <a:pt x="690" y="350"/>
                    </a:lnTo>
                    <a:lnTo>
                      <a:pt x="698" y="347"/>
                    </a:lnTo>
                    <a:lnTo>
                      <a:pt x="704" y="355"/>
                    </a:lnTo>
                    <a:lnTo>
                      <a:pt x="692" y="355"/>
                    </a:lnTo>
                    <a:lnTo>
                      <a:pt x="696" y="365"/>
                    </a:lnTo>
                    <a:lnTo>
                      <a:pt x="696" y="372"/>
                    </a:lnTo>
                    <a:lnTo>
                      <a:pt x="683" y="368"/>
                    </a:lnTo>
                    <a:lnTo>
                      <a:pt x="678" y="370"/>
                    </a:lnTo>
                    <a:lnTo>
                      <a:pt x="686" y="377"/>
                    </a:lnTo>
                    <a:lnTo>
                      <a:pt x="681" y="383"/>
                    </a:lnTo>
                    <a:lnTo>
                      <a:pt x="670" y="380"/>
                    </a:lnTo>
                    <a:lnTo>
                      <a:pt x="667" y="386"/>
                    </a:lnTo>
                    <a:lnTo>
                      <a:pt x="659" y="383"/>
                    </a:lnTo>
                    <a:lnTo>
                      <a:pt x="643" y="390"/>
                    </a:lnTo>
                    <a:lnTo>
                      <a:pt x="639" y="399"/>
                    </a:lnTo>
                    <a:lnTo>
                      <a:pt x="633" y="403"/>
                    </a:lnTo>
                    <a:lnTo>
                      <a:pt x="632" y="407"/>
                    </a:lnTo>
                    <a:lnTo>
                      <a:pt x="642" y="414"/>
                    </a:lnTo>
                    <a:lnTo>
                      <a:pt x="651" y="410"/>
                    </a:lnTo>
                    <a:lnTo>
                      <a:pt x="656" y="404"/>
                    </a:lnTo>
                    <a:lnTo>
                      <a:pt x="672" y="414"/>
                    </a:lnTo>
                    <a:lnTo>
                      <a:pt x="685" y="406"/>
                    </a:lnTo>
                    <a:lnTo>
                      <a:pt x="687" y="409"/>
                    </a:lnTo>
                    <a:lnTo>
                      <a:pt x="691" y="418"/>
                    </a:lnTo>
                    <a:lnTo>
                      <a:pt x="681" y="418"/>
                    </a:lnTo>
                    <a:lnTo>
                      <a:pt x="676" y="425"/>
                    </a:lnTo>
                    <a:lnTo>
                      <a:pt x="674" y="439"/>
                    </a:lnTo>
                    <a:lnTo>
                      <a:pt x="659" y="430"/>
                    </a:lnTo>
                    <a:lnTo>
                      <a:pt x="648" y="430"/>
                    </a:lnTo>
                    <a:lnTo>
                      <a:pt x="645" y="424"/>
                    </a:lnTo>
                    <a:lnTo>
                      <a:pt x="633" y="422"/>
                    </a:lnTo>
                    <a:lnTo>
                      <a:pt x="619" y="430"/>
                    </a:lnTo>
                    <a:lnTo>
                      <a:pt x="616" y="438"/>
                    </a:lnTo>
                    <a:lnTo>
                      <a:pt x="626" y="453"/>
                    </a:lnTo>
                    <a:lnTo>
                      <a:pt x="626" y="462"/>
                    </a:lnTo>
                    <a:lnTo>
                      <a:pt x="619" y="461"/>
                    </a:lnTo>
                    <a:lnTo>
                      <a:pt x="624" y="476"/>
                    </a:lnTo>
                    <a:lnTo>
                      <a:pt x="626" y="487"/>
                    </a:lnTo>
                    <a:lnTo>
                      <a:pt x="617" y="483"/>
                    </a:lnTo>
                    <a:lnTo>
                      <a:pt x="617" y="494"/>
                    </a:lnTo>
                    <a:lnTo>
                      <a:pt x="610" y="495"/>
                    </a:lnTo>
                    <a:lnTo>
                      <a:pt x="605" y="457"/>
                    </a:lnTo>
                    <a:lnTo>
                      <a:pt x="597" y="460"/>
                    </a:lnTo>
                    <a:lnTo>
                      <a:pt x="594" y="473"/>
                    </a:lnTo>
                    <a:lnTo>
                      <a:pt x="586" y="471"/>
                    </a:lnTo>
                    <a:lnTo>
                      <a:pt x="583" y="474"/>
                    </a:lnTo>
                    <a:lnTo>
                      <a:pt x="594" y="479"/>
                    </a:lnTo>
                    <a:lnTo>
                      <a:pt x="591" y="483"/>
                    </a:lnTo>
                    <a:lnTo>
                      <a:pt x="583" y="485"/>
                    </a:lnTo>
                    <a:lnTo>
                      <a:pt x="575" y="490"/>
                    </a:lnTo>
                    <a:lnTo>
                      <a:pt x="573" y="499"/>
                    </a:lnTo>
                    <a:lnTo>
                      <a:pt x="574" y="509"/>
                    </a:lnTo>
                    <a:lnTo>
                      <a:pt x="583" y="516"/>
                    </a:lnTo>
                    <a:lnTo>
                      <a:pt x="575" y="520"/>
                    </a:lnTo>
                    <a:lnTo>
                      <a:pt x="580" y="525"/>
                    </a:lnTo>
                    <a:lnTo>
                      <a:pt x="574" y="527"/>
                    </a:lnTo>
                    <a:lnTo>
                      <a:pt x="570" y="539"/>
                    </a:lnTo>
                    <a:lnTo>
                      <a:pt x="567" y="542"/>
                    </a:lnTo>
                    <a:lnTo>
                      <a:pt x="561" y="542"/>
                    </a:lnTo>
                    <a:lnTo>
                      <a:pt x="562" y="546"/>
                    </a:lnTo>
                    <a:lnTo>
                      <a:pt x="572" y="549"/>
                    </a:lnTo>
                    <a:lnTo>
                      <a:pt x="591" y="542"/>
                    </a:lnTo>
                    <a:lnTo>
                      <a:pt x="578" y="558"/>
                    </a:lnTo>
                    <a:lnTo>
                      <a:pt x="572" y="562"/>
                    </a:lnTo>
                    <a:lnTo>
                      <a:pt x="553" y="558"/>
                    </a:lnTo>
                    <a:lnTo>
                      <a:pt x="548" y="553"/>
                    </a:lnTo>
                    <a:lnTo>
                      <a:pt x="547" y="546"/>
                    </a:lnTo>
                    <a:lnTo>
                      <a:pt x="540" y="547"/>
                    </a:lnTo>
                    <a:lnTo>
                      <a:pt x="529" y="557"/>
                    </a:lnTo>
                    <a:lnTo>
                      <a:pt x="524" y="574"/>
                    </a:lnTo>
                    <a:lnTo>
                      <a:pt x="514" y="581"/>
                    </a:lnTo>
                    <a:lnTo>
                      <a:pt x="513" y="591"/>
                    </a:lnTo>
                    <a:lnTo>
                      <a:pt x="520" y="591"/>
                    </a:lnTo>
                    <a:lnTo>
                      <a:pt x="519" y="598"/>
                    </a:lnTo>
                    <a:lnTo>
                      <a:pt x="518" y="603"/>
                    </a:lnTo>
                    <a:lnTo>
                      <a:pt x="509" y="607"/>
                    </a:lnTo>
                    <a:lnTo>
                      <a:pt x="504" y="625"/>
                    </a:lnTo>
                    <a:lnTo>
                      <a:pt x="497" y="624"/>
                    </a:lnTo>
                    <a:lnTo>
                      <a:pt x="491" y="628"/>
                    </a:lnTo>
                    <a:lnTo>
                      <a:pt x="484" y="629"/>
                    </a:lnTo>
                    <a:lnTo>
                      <a:pt x="476" y="640"/>
                    </a:lnTo>
                    <a:lnTo>
                      <a:pt x="482" y="650"/>
                    </a:lnTo>
                    <a:lnTo>
                      <a:pt x="478" y="654"/>
                    </a:lnTo>
                    <a:lnTo>
                      <a:pt x="467" y="656"/>
                    </a:lnTo>
                    <a:lnTo>
                      <a:pt x="467" y="666"/>
                    </a:lnTo>
                    <a:lnTo>
                      <a:pt x="456" y="667"/>
                    </a:lnTo>
                    <a:lnTo>
                      <a:pt x="459" y="673"/>
                    </a:lnTo>
                    <a:lnTo>
                      <a:pt x="454" y="677"/>
                    </a:lnTo>
                    <a:lnTo>
                      <a:pt x="452" y="686"/>
                    </a:lnTo>
                    <a:lnTo>
                      <a:pt x="465" y="688"/>
                    </a:lnTo>
                    <a:lnTo>
                      <a:pt x="462" y="694"/>
                    </a:lnTo>
                    <a:lnTo>
                      <a:pt x="454" y="699"/>
                    </a:lnTo>
                    <a:lnTo>
                      <a:pt x="448" y="694"/>
                    </a:lnTo>
                    <a:lnTo>
                      <a:pt x="448" y="697"/>
                    </a:lnTo>
                    <a:lnTo>
                      <a:pt x="448" y="711"/>
                    </a:lnTo>
                    <a:lnTo>
                      <a:pt x="454" y="720"/>
                    </a:lnTo>
                    <a:lnTo>
                      <a:pt x="459" y="713"/>
                    </a:lnTo>
                    <a:lnTo>
                      <a:pt x="463" y="716"/>
                    </a:lnTo>
                    <a:lnTo>
                      <a:pt x="461" y="726"/>
                    </a:lnTo>
                    <a:lnTo>
                      <a:pt x="440" y="729"/>
                    </a:lnTo>
                    <a:lnTo>
                      <a:pt x="436" y="734"/>
                    </a:lnTo>
                    <a:lnTo>
                      <a:pt x="435" y="748"/>
                    </a:lnTo>
                    <a:lnTo>
                      <a:pt x="427" y="754"/>
                    </a:lnTo>
                    <a:lnTo>
                      <a:pt x="418" y="757"/>
                    </a:lnTo>
                    <a:lnTo>
                      <a:pt x="412" y="772"/>
                    </a:lnTo>
                    <a:lnTo>
                      <a:pt x="420" y="770"/>
                    </a:lnTo>
                    <a:lnTo>
                      <a:pt x="429" y="762"/>
                    </a:lnTo>
                    <a:lnTo>
                      <a:pt x="440" y="757"/>
                    </a:lnTo>
                    <a:lnTo>
                      <a:pt x="440" y="767"/>
                    </a:lnTo>
                    <a:lnTo>
                      <a:pt x="446" y="779"/>
                    </a:lnTo>
                    <a:lnTo>
                      <a:pt x="427" y="773"/>
                    </a:lnTo>
                    <a:lnTo>
                      <a:pt x="425" y="781"/>
                    </a:lnTo>
                    <a:lnTo>
                      <a:pt x="429" y="785"/>
                    </a:lnTo>
                    <a:lnTo>
                      <a:pt x="423" y="790"/>
                    </a:lnTo>
                    <a:lnTo>
                      <a:pt x="420" y="796"/>
                    </a:lnTo>
                    <a:lnTo>
                      <a:pt x="423" y="806"/>
                    </a:lnTo>
                    <a:lnTo>
                      <a:pt x="419" y="808"/>
                    </a:lnTo>
                    <a:lnTo>
                      <a:pt x="413" y="805"/>
                    </a:lnTo>
                    <a:lnTo>
                      <a:pt x="409" y="811"/>
                    </a:lnTo>
                    <a:lnTo>
                      <a:pt x="412" y="821"/>
                    </a:lnTo>
                    <a:lnTo>
                      <a:pt x="418" y="826"/>
                    </a:lnTo>
                    <a:lnTo>
                      <a:pt x="420" y="845"/>
                    </a:lnTo>
                    <a:lnTo>
                      <a:pt x="413" y="837"/>
                    </a:lnTo>
                    <a:lnTo>
                      <a:pt x="406" y="834"/>
                    </a:lnTo>
                    <a:lnTo>
                      <a:pt x="400" y="821"/>
                    </a:lnTo>
                    <a:lnTo>
                      <a:pt x="401" y="838"/>
                    </a:lnTo>
                    <a:lnTo>
                      <a:pt x="397" y="844"/>
                    </a:lnTo>
                    <a:lnTo>
                      <a:pt x="391" y="847"/>
                    </a:lnTo>
                    <a:lnTo>
                      <a:pt x="387" y="856"/>
                    </a:lnTo>
                    <a:lnTo>
                      <a:pt x="392" y="859"/>
                    </a:lnTo>
                    <a:lnTo>
                      <a:pt x="398" y="856"/>
                    </a:lnTo>
                    <a:lnTo>
                      <a:pt x="403" y="848"/>
                    </a:lnTo>
                    <a:lnTo>
                      <a:pt x="405" y="851"/>
                    </a:lnTo>
                    <a:lnTo>
                      <a:pt x="403" y="856"/>
                    </a:lnTo>
                    <a:lnTo>
                      <a:pt x="403" y="864"/>
                    </a:lnTo>
                    <a:lnTo>
                      <a:pt x="406" y="871"/>
                    </a:lnTo>
                    <a:lnTo>
                      <a:pt x="398" y="877"/>
                    </a:lnTo>
                    <a:lnTo>
                      <a:pt x="387" y="872"/>
                    </a:lnTo>
                    <a:lnTo>
                      <a:pt x="382" y="880"/>
                    </a:lnTo>
                    <a:lnTo>
                      <a:pt x="376" y="876"/>
                    </a:lnTo>
                    <a:lnTo>
                      <a:pt x="369" y="886"/>
                    </a:lnTo>
                    <a:lnTo>
                      <a:pt x="368" y="896"/>
                    </a:lnTo>
                    <a:lnTo>
                      <a:pt x="360" y="902"/>
                    </a:lnTo>
                    <a:lnTo>
                      <a:pt x="352" y="904"/>
                    </a:lnTo>
                    <a:lnTo>
                      <a:pt x="347" y="925"/>
                    </a:lnTo>
                    <a:lnTo>
                      <a:pt x="357" y="921"/>
                    </a:lnTo>
                    <a:lnTo>
                      <a:pt x="366" y="915"/>
                    </a:lnTo>
                    <a:lnTo>
                      <a:pt x="370" y="919"/>
                    </a:lnTo>
                    <a:lnTo>
                      <a:pt x="353" y="926"/>
                    </a:lnTo>
                    <a:lnTo>
                      <a:pt x="353" y="937"/>
                    </a:lnTo>
                    <a:lnTo>
                      <a:pt x="355" y="948"/>
                    </a:lnTo>
                    <a:lnTo>
                      <a:pt x="352" y="955"/>
                    </a:lnTo>
                    <a:lnTo>
                      <a:pt x="341" y="958"/>
                    </a:lnTo>
                    <a:lnTo>
                      <a:pt x="327" y="947"/>
                    </a:lnTo>
                    <a:lnTo>
                      <a:pt x="323" y="947"/>
                    </a:lnTo>
                    <a:lnTo>
                      <a:pt x="315" y="962"/>
                    </a:lnTo>
                    <a:lnTo>
                      <a:pt x="305" y="969"/>
                    </a:lnTo>
                    <a:lnTo>
                      <a:pt x="304" y="976"/>
                    </a:lnTo>
                    <a:lnTo>
                      <a:pt x="296" y="980"/>
                    </a:lnTo>
                    <a:lnTo>
                      <a:pt x="280" y="1006"/>
                    </a:lnTo>
                    <a:lnTo>
                      <a:pt x="277" y="1012"/>
                    </a:lnTo>
                    <a:lnTo>
                      <a:pt x="280" y="1022"/>
                    </a:lnTo>
                    <a:lnTo>
                      <a:pt x="280" y="1026"/>
                    </a:lnTo>
                    <a:lnTo>
                      <a:pt x="258" y="1038"/>
                    </a:lnTo>
                    <a:lnTo>
                      <a:pt x="258" y="1048"/>
                    </a:lnTo>
                    <a:lnTo>
                      <a:pt x="263" y="1053"/>
                    </a:lnTo>
                    <a:lnTo>
                      <a:pt x="274" y="1048"/>
                    </a:lnTo>
                    <a:lnTo>
                      <a:pt x="269" y="1064"/>
                    </a:lnTo>
                    <a:lnTo>
                      <a:pt x="277" y="1075"/>
                    </a:lnTo>
                    <a:lnTo>
                      <a:pt x="283" y="1079"/>
                    </a:lnTo>
                    <a:lnTo>
                      <a:pt x="320" y="1052"/>
                    </a:lnTo>
                    <a:lnTo>
                      <a:pt x="342" y="1042"/>
                    </a:lnTo>
                    <a:lnTo>
                      <a:pt x="347" y="1036"/>
                    </a:lnTo>
                    <a:lnTo>
                      <a:pt x="352" y="1038"/>
                    </a:lnTo>
                    <a:lnTo>
                      <a:pt x="348" y="1044"/>
                    </a:lnTo>
                    <a:lnTo>
                      <a:pt x="335" y="1052"/>
                    </a:lnTo>
                    <a:lnTo>
                      <a:pt x="327" y="1053"/>
                    </a:lnTo>
                    <a:lnTo>
                      <a:pt x="316" y="1060"/>
                    </a:lnTo>
                    <a:lnTo>
                      <a:pt x="307" y="1068"/>
                    </a:lnTo>
                    <a:lnTo>
                      <a:pt x="314" y="1075"/>
                    </a:lnTo>
                    <a:lnTo>
                      <a:pt x="312" y="1079"/>
                    </a:lnTo>
                    <a:lnTo>
                      <a:pt x="295" y="1086"/>
                    </a:lnTo>
                    <a:lnTo>
                      <a:pt x="285" y="1086"/>
                    </a:lnTo>
                    <a:lnTo>
                      <a:pt x="282" y="1090"/>
                    </a:lnTo>
                    <a:lnTo>
                      <a:pt x="284" y="1096"/>
                    </a:lnTo>
                    <a:lnTo>
                      <a:pt x="280" y="1097"/>
                    </a:lnTo>
                    <a:lnTo>
                      <a:pt x="271" y="1096"/>
                    </a:lnTo>
                    <a:lnTo>
                      <a:pt x="271" y="1086"/>
                    </a:lnTo>
                    <a:lnTo>
                      <a:pt x="263" y="1071"/>
                    </a:lnTo>
                    <a:lnTo>
                      <a:pt x="258" y="1066"/>
                    </a:lnTo>
                    <a:lnTo>
                      <a:pt x="253" y="1066"/>
                    </a:lnTo>
                    <a:lnTo>
                      <a:pt x="250" y="1073"/>
                    </a:lnTo>
                    <a:lnTo>
                      <a:pt x="242" y="1074"/>
                    </a:lnTo>
                    <a:lnTo>
                      <a:pt x="236" y="1080"/>
                    </a:lnTo>
                    <a:lnTo>
                      <a:pt x="235" y="1087"/>
                    </a:lnTo>
                    <a:lnTo>
                      <a:pt x="241" y="1092"/>
                    </a:lnTo>
                    <a:lnTo>
                      <a:pt x="242" y="1097"/>
                    </a:lnTo>
                    <a:lnTo>
                      <a:pt x="231" y="1103"/>
                    </a:lnTo>
                    <a:lnTo>
                      <a:pt x="228" y="1097"/>
                    </a:lnTo>
                    <a:lnTo>
                      <a:pt x="228" y="1089"/>
                    </a:lnTo>
                    <a:lnTo>
                      <a:pt x="225" y="1082"/>
                    </a:lnTo>
                    <a:lnTo>
                      <a:pt x="198" y="1093"/>
                    </a:lnTo>
                    <a:lnTo>
                      <a:pt x="194" y="1098"/>
                    </a:lnTo>
                    <a:lnTo>
                      <a:pt x="190" y="1109"/>
                    </a:lnTo>
                    <a:lnTo>
                      <a:pt x="183" y="1108"/>
                    </a:lnTo>
                    <a:lnTo>
                      <a:pt x="185" y="1116"/>
                    </a:lnTo>
                    <a:lnTo>
                      <a:pt x="183" y="1119"/>
                    </a:lnTo>
                    <a:lnTo>
                      <a:pt x="175" y="1120"/>
                    </a:lnTo>
                    <a:lnTo>
                      <a:pt x="175" y="1117"/>
                    </a:lnTo>
                    <a:lnTo>
                      <a:pt x="174" y="1112"/>
                    </a:lnTo>
                    <a:lnTo>
                      <a:pt x="169" y="1113"/>
                    </a:lnTo>
                    <a:lnTo>
                      <a:pt x="166" y="1117"/>
                    </a:lnTo>
                    <a:lnTo>
                      <a:pt x="167" y="1122"/>
                    </a:lnTo>
                    <a:lnTo>
                      <a:pt x="166" y="1124"/>
                    </a:lnTo>
                    <a:lnTo>
                      <a:pt x="156" y="1124"/>
                    </a:lnTo>
                    <a:lnTo>
                      <a:pt x="143" y="1132"/>
                    </a:lnTo>
                    <a:lnTo>
                      <a:pt x="140" y="1145"/>
                    </a:lnTo>
                    <a:lnTo>
                      <a:pt x="135" y="1156"/>
                    </a:lnTo>
                    <a:lnTo>
                      <a:pt x="128" y="1151"/>
                    </a:lnTo>
                    <a:lnTo>
                      <a:pt x="118" y="1150"/>
                    </a:lnTo>
                    <a:lnTo>
                      <a:pt x="110" y="1157"/>
                    </a:lnTo>
                    <a:lnTo>
                      <a:pt x="107" y="1163"/>
                    </a:lnTo>
                    <a:lnTo>
                      <a:pt x="117" y="1171"/>
                    </a:lnTo>
                    <a:lnTo>
                      <a:pt x="111" y="1177"/>
                    </a:lnTo>
                    <a:lnTo>
                      <a:pt x="121" y="1178"/>
                    </a:lnTo>
                    <a:lnTo>
                      <a:pt x="132" y="1176"/>
                    </a:lnTo>
                    <a:lnTo>
                      <a:pt x="137" y="1182"/>
                    </a:lnTo>
                    <a:lnTo>
                      <a:pt x="142" y="1184"/>
                    </a:lnTo>
                    <a:lnTo>
                      <a:pt x="135" y="1193"/>
                    </a:lnTo>
                    <a:lnTo>
                      <a:pt x="138" y="1199"/>
                    </a:lnTo>
                    <a:lnTo>
                      <a:pt x="131" y="1195"/>
                    </a:lnTo>
                    <a:lnTo>
                      <a:pt x="122" y="1195"/>
                    </a:lnTo>
                    <a:lnTo>
                      <a:pt x="99" y="1192"/>
                    </a:lnTo>
                    <a:lnTo>
                      <a:pt x="91" y="1193"/>
                    </a:lnTo>
                    <a:lnTo>
                      <a:pt x="86" y="1197"/>
                    </a:lnTo>
                    <a:lnTo>
                      <a:pt x="80" y="1195"/>
                    </a:lnTo>
                    <a:lnTo>
                      <a:pt x="74" y="1200"/>
                    </a:lnTo>
                    <a:lnTo>
                      <a:pt x="75" y="1203"/>
                    </a:lnTo>
                    <a:lnTo>
                      <a:pt x="81" y="1205"/>
                    </a:lnTo>
                    <a:lnTo>
                      <a:pt x="75" y="1208"/>
                    </a:lnTo>
                    <a:lnTo>
                      <a:pt x="75" y="1214"/>
                    </a:lnTo>
                    <a:lnTo>
                      <a:pt x="83" y="1213"/>
                    </a:lnTo>
                    <a:lnTo>
                      <a:pt x="89" y="1210"/>
                    </a:lnTo>
                    <a:lnTo>
                      <a:pt x="81" y="1220"/>
                    </a:lnTo>
                    <a:lnTo>
                      <a:pt x="81" y="1227"/>
                    </a:lnTo>
                    <a:lnTo>
                      <a:pt x="86" y="1243"/>
                    </a:lnTo>
                    <a:lnTo>
                      <a:pt x="83" y="1245"/>
                    </a:lnTo>
                    <a:lnTo>
                      <a:pt x="78" y="1230"/>
                    </a:lnTo>
                    <a:lnTo>
                      <a:pt x="74" y="1224"/>
                    </a:lnTo>
                    <a:lnTo>
                      <a:pt x="64" y="1230"/>
                    </a:lnTo>
                    <a:lnTo>
                      <a:pt x="59" y="1238"/>
                    </a:lnTo>
                    <a:lnTo>
                      <a:pt x="56" y="1248"/>
                    </a:lnTo>
                    <a:lnTo>
                      <a:pt x="61" y="1253"/>
                    </a:lnTo>
                    <a:lnTo>
                      <a:pt x="62" y="1259"/>
                    </a:lnTo>
                    <a:lnTo>
                      <a:pt x="53" y="1253"/>
                    </a:lnTo>
                    <a:lnTo>
                      <a:pt x="50" y="1246"/>
                    </a:lnTo>
                    <a:lnTo>
                      <a:pt x="41" y="1248"/>
                    </a:lnTo>
                    <a:lnTo>
                      <a:pt x="27" y="1248"/>
                    </a:lnTo>
                    <a:lnTo>
                      <a:pt x="27" y="1254"/>
                    </a:lnTo>
                    <a:lnTo>
                      <a:pt x="29" y="1259"/>
                    </a:lnTo>
                    <a:lnTo>
                      <a:pt x="13" y="1247"/>
                    </a:lnTo>
                    <a:lnTo>
                      <a:pt x="9" y="1251"/>
                    </a:lnTo>
                    <a:lnTo>
                      <a:pt x="15" y="1265"/>
                    </a:lnTo>
                    <a:lnTo>
                      <a:pt x="11" y="1272"/>
                    </a:lnTo>
                    <a:lnTo>
                      <a:pt x="13" y="1274"/>
                    </a:lnTo>
                    <a:lnTo>
                      <a:pt x="41" y="1274"/>
                    </a:lnTo>
                    <a:lnTo>
                      <a:pt x="67" y="1268"/>
                    </a:lnTo>
                    <a:lnTo>
                      <a:pt x="51" y="1275"/>
                    </a:lnTo>
                    <a:lnTo>
                      <a:pt x="53" y="1279"/>
                    </a:lnTo>
                    <a:lnTo>
                      <a:pt x="65" y="1279"/>
                    </a:lnTo>
                    <a:lnTo>
                      <a:pt x="74" y="1275"/>
                    </a:lnTo>
                    <a:lnTo>
                      <a:pt x="77" y="1278"/>
                    </a:lnTo>
                    <a:lnTo>
                      <a:pt x="67" y="1284"/>
                    </a:lnTo>
                    <a:lnTo>
                      <a:pt x="52" y="1286"/>
                    </a:lnTo>
                    <a:lnTo>
                      <a:pt x="36" y="1286"/>
                    </a:lnTo>
                    <a:lnTo>
                      <a:pt x="30" y="1281"/>
                    </a:lnTo>
                    <a:lnTo>
                      <a:pt x="24" y="1281"/>
                    </a:lnTo>
                    <a:lnTo>
                      <a:pt x="13" y="1291"/>
                    </a:lnTo>
                    <a:lnTo>
                      <a:pt x="11" y="1296"/>
                    </a:lnTo>
                    <a:lnTo>
                      <a:pt x="4" y="1295"/>
                    </a:lnTo>
                    <a:lnTo>
                      <a:pt x="2" y="1297"/>
                    </a:lnTo>
                    <a:lnTo>
                      <a:pt x="0" y="1305"/>
                    </a:lnTo>
                    <a:lnTo>
                      <a:pt x="16" y="1310"/>
                    </a:lnTo>
                    <a:lnTo>
                      <a:pt x="15" y="1316"/>
                    </a:lnTo>
                    <a:lnTo>
                      <a:pt x="15" y="1322"/>
                    </a:lnTo>
                    <a:lnTo>
                      <a:pt x="10" y="1327"/>
                    </a:lnTo>
                    <a:lnTo>
                      <a:pt x="3" y="1335"/>
                    </a:lnTo>
                    <a:lnTo>
                      <a:pt x="5" y="1343"/>
                    </a:lnTo>
                    <a:lnTo>
                      <a:pt x="3" y="1346"/>
                    </a:lnTo>
                    <a:lnTo>
                      <a:pt x="3" y="1354"/>
                    </a:lnTo>
                    <a:lnTo>
                      <a:pt x="7" y="1358"/>
                    </a:lnTo>
                    <a:lnTo>
                      <a:pt x="7" y="1365"/>
                    </a:lnTo>
                    <a:lnTo>
                      <a:pt x="22" y="1367"/>
                    </a:lnTo>
                    <a:lnTo>
                      <a:pt x="53" y="1356"/>
                    </a:lnTo>
                    <a:lnTo>
                      <a:pt x="59" y="1360"/>
                    </a:lnTo>
                    <a:lnTo>
                      <a:pt x="72" y="1360"/>
                    </a:lnTo>
                    <a:lnTo>
                      <a:pt x="74" y="1349"/>
                    </a:lnTo>
                    <a:lnTo>
                      <a:pt x="83" y="1333"/>
                    </a:lnTo>
                    <a:lnTo>
                      <a:pt x="85" y="1343"/>
                    </a:lnTo>
                    <a:lnTo>
                      <a:pt x="81" y="1356"/>
                    </a:lnTo>
                    <a:lnTo>
                      <a:pt x="88" y="1359"/>
                    </a:lnTo>
                    <a:lnTo>
                      <a:pt x="99" y="1359"/>
                    </a:lnTo>
                    <a:lnTo>
                      <a:pt x="106" y="1356"/>
                    </a:lnTo>
                    <a:lnTo>
                      <a:pt x="111" y="1360"/>
                    </a:lnTo>
                    <a:lnTo>
                      <a:pt x="122" y="1348"/>
                    </a:lnTo>
                    <a:lnTo>
                      <a:pt x="126" y="1324"/>
                    </a:lnTo>
                    <a:lnTo>
                      <a:pt x="138" y="1317"/>
                    </a:lnTo>
                    <a:lnTo>
                      <a:pt x="139" y="1322"/>
                    </a:lnTo>
                    <a:lnTo>
                      <a:pt x="131" y="1338"/>
                    </a:lnTo>
                    <a:lnTo>
                      <a:pt x="129" y="1349"/>
                    </a:lnTo>
                    <a:lnTo>
                      <a:pt x="127" y="1354"/>
                    </a:lnTo>
                    <a:lnTo>
                      <a:pt x="133" y="1353"/>
                    </a:lnTo>
                    <a:lnTo>
                      <a:pt x="140" y="1349"/>
                    </a:lnTo>
                    <a:lnTo>
                      <a:pt x="145" y="1351"/>
                    </a:lnTo>
                    <a:lnTo>
                      <a:pt x="131" y="1362"/>
                    </a:lnTo>
                    <a:lnTo>
                      <a:pt x="113" y="1369"/>
                    </a:lnTo>
                    <a:lnTo>
                      <a:pt x="111" y="1378"/>
                    </a:lnTo>
                    <a:lnTo>
                      <a:pt x="118" y="1385"/>
                    </a:lnTo>
                    <a:lnTo>
                      <a:pt x="105" y="1393"/>
                    </a:lnTo>
                    <a:lnTo>
                      <a:pt x="105" y="1383"/>
                    </a:lnTo>
                    <a:lnTo>
                      <a:pt x="101" y="1376"/>
                    </a:lnTo>
                    <a:lnTo>
                      <a:pt x="91" y="1369"/>
                    </a:lnTo>
                    <a:lnTo>
                      <a:pt x="81" y="1369"/>
                    </a:lnTo>
                    <a:lnTo>
                      <a:pt x="68" y="1372"/>
                    </a:lnTo>
                    <a:lnTo>
                      <a:pt x="57" y="1370"/>
                    </a:lnTo>
                    <a:lnTo>
                      <a:pt x="47" y="1371"/>
                    </a:lnTo>
                    <a:lnTo>
                      <a:pt x="37" y="1370"/>
                    </a:lnTo>
                    <a:lnTo>
                      <a:pt x="29" y="1378"/>
                    </a:lnTo>
                    <a:lnTo>
                      <a:pt x="10" y="1373"/>
                    </a:lnTo>
                    <a:lnTo>
                      <a:pt x="5" y="1386"/>
                    </a:lnTo>
                    <a:lnTo>
                      <a:pt x="4" y="1397"/>
                    </a:lnTo>
                    <a:lnTo>
                      <a:pt x="14" y="1397"/>
                    </a:lnTo>
                    <a:lnTo>
                      <a:pt x="18" y="1396"/>
                    </a:lnTo>
                    <a:lnTo>
                      <a:pt x="18" y="1410"/>
                    </a:lnTo>
                    <a:lnTo>
                      <a:pt x="9" y="1407"/>
                    </a:lnTo>
                    <a:lnTo>
                      <a:pt x="3" y="1401"/>
                    </a:lnTo>
                    <a:lnTo>
                      <a:pt x="2" y="1403"/>
                    </a:lnTo>
                    <a:lnTo>
                      <a:pt x="0" y="1403"/>
                    </a:lnTo>
                    <a:lnTo>
                      <a:pt x="0" y="1407"/>
                    </a:lnTo>
                    <a:lnTo>
                      <a:pt x="10" y="1425"/>
                    </a:lnTo>
                    <a:lnTo>
                      <a:pt x="16" y="1426"/>
                    </a:lnTo>
                    <a:lnTo>
                      <a:pt x="30" y="1418"/>
                    </a:lnTo>
                    <a:lnTo>
                      <a:pt x="38" y="1415"/>
                    </a:lnTo>
                    <a:lnTo>
                      <a:pt x="25" y="1429"/>
                    </a:lnTo>
                    <a:lnTo>
                      <a:pt x="20" y="1436"/>
                    </a:lnTo>
                    <a:lnTo>
                      <a:pt x="24" y="1440"/>
                    </a:lnTo>
                    <a:lnTo>
                      <a:pt x="14" y="1446"/>
                    </a:lnTo>
                    <a:lnTo>
                      <a:pt x="9" y="1452"/>
                    </a:lnTo>
                    <a:lnTo>
                      <a:pt x="10" y="1461"/>
                    </a:lnTo>
                    <a:lnTo>
                      <a:pt x="15" y="1466"/>
                    </a:lnTo>
                    <a:lnTo>
                      <a:pt x="18" y="1472"/>
                    </a:lnTo>
                    <a:lnTo>
                      <a:pt x="24" y="1467"/>
                    </a:lnTo>
                    <a:lnTo>
                      <a:pt x="30" y="1461"/>
                    </a:lnTo>
                    <a:lnTo>
                      <a:pt x="30" y="1469"/>
                    </a:lnTo>
                    <a:lnTo>
                      <a:pt x="38" y="1483"/>
                    </a:lnTo>
                    <a:lnTo>
                      <a:pt x="31" y="1484"/>
                    </a:lnTo>
                    <a:lnTo>
                      <a:pt x="22" y="1490"/>
                    </a:lnTo>
                    <a:lnTo>
                      <a:pt x="22" y="1495"/>
                    </a:lnTo>
                    <a:lnTo>
                      <a:pt x="27" y="1499"/>
                    </a:lnTo>
                    <a:lnTo>
                      <a:pt x="37" y="1493"/>
                    </a:lnTo>
                    <a:lnTo>
                      <a:pt x="43" y="1482"/>
                    </a:lnTo>
                    <a:lnTo>
                      <a:pt x="45" y="1469"/>
                    </a:lnTo>
                    <a:lnTo>
                      <a:pt x="53" y="1463"/>
                    </a:lnTo>
                    <a:lnTo>
                      <a:pt x="63" y="1451"/>
                    </a:lnTo>
                    <a:lnTo>
                      <a:pt x="73" y="1431"/>
                    </a:lnTo>
                    <a:lnTo>
                      <a:pt x="83" y="1423"/>
                    </a:lnTo>
                    <a:lnTo>
                      <a:pt x="88" y="1428"/>
                    </a:lnTo>
                    <a:lnTo>
                      <a:pt x="88" y="1431"/>
                    </a:lnTo>
                    <a:lnTo>
                      <a:pt x="100" y="1429"/>
                    </a:lnTo>
                    <a:lnTo>
                      <a:pt x="110" y="1430"/>
                    </a:lnTo>
                    <a:lnTo>
                      <a:pt x="94" y="1437"/>
                    </a:lnTo>
                    <a:lnTo>
                      <a:pt x="91" y="1448"/>
                    </a:lnTo>
                    <a:lnTo>
                      <a:pt x="89" y="1455"/>
                    </a:lnTo>
                    <a:lnTo>
                      <a:pt x="88" y="1443"/>
                    </a:lnTo>
                    <a:lnTo>
                      <a:pt x="83" y="1442"/>
                    </a:lnTo>
                    <a:lnTo>
                      <a:pt x="74" y="1456"/>
                    </a:lnTo>
                    <a:lnTo>
                      <a:pt x="64" y="1467"/>
                    </a:lnTo>
                    <a:lnTo>
                      <a:pt x="70" y="1472"/>
                    </a:lnTo>
                    <a:lnTo>
                      <a:pt x="70" y="1475"/>
                    </a:lnTo>
                    <a:lnTo>
                      <a:pt x="59" y="1482"/>
                    </a:lnTo>
                    <a:lnTo>
                      <a:pt x="40" y="1506"/>
                    </a:lnTo>
                    <a:lnTo>
                      <a:pt x="47" y="1511"/>
                    </a:lnTo>
                    <a:lnTo>
                      <a:pt x="67" y="1511"/>
                    </a:lnTo>
                    <a:lnTo>
                      <a:pt x="72" y="1506"/>
                    </a:lnTo>
                    <a:lnTo>
                      <a:pt x="74" y="1510"/>
                    </a:lnTo>
                    <a:lnTo>
                      <a:pt x="53" y="1518"/>
                    </a:lnTo>
                    <a:lnTo>
                      <a:pt x="48" y="1525"/>
                    </a:lnTo>
                    <a:lnTo>
                      <a:pt x="47" y="1528"/>
                    </a:lnTo>
                    <a:lnTo>
                      <a:pt x="37" y="1528"/>
                    </a:lnTo>
                    <a:lnTo>
                      <a:pt x="32" y="1531"/>
                    </a:lnTo>
                    <a:lnTo>
                      <a:pt x="26" y="1528"/>
                    </a:lnTo>
                    <a:lnTo>
                      <a:pt x="18" y="1539"/>
                    </a:lnTo>
                    <a:lnTo>
                      <a:pt x="13" y="1549"/>
                    </a:lnTo>
                    <a:lnTo>
                      <a:pt x="13" y="1558"/>
                    </a:lnTo>
                    <a:lnTo>
                      <a:pt x="16" y="1560"/>
                    </a:lnTo>
                    <a:lnTo>
                      <a:pt x="18" y="1564"/>
                    </a:lnTo>
                    <a:lnTo>
                      <a:pt x="26" y="1563"/>
                    </a:lnTo>
                    <a:lnTo>
                      <a:pt x="30" y="1554"/>
                    </a:lnTo>
                    <a:lnTo>
                      <a:pt x="32" y="1563"/>
                    </a:lnTo>
                    <a:lnTo>
                      <a:pt x="40" y="1563"/>
                    </a:lnTo>
                    <a:lnTo>
                      <a:pt x="42" y="1556"/>
                    </a:lnTo>
                    <a:lnTo>
                      <a:pt x="41" y="1550"/>
                    </a:lnTo>
                    <a:lnTo>
                      <a:pt x="48" y="1555"/>
                    </a:lnTo>
                    <a:lnTo>
                      <a:pt x="63" y="1547"/>
                    </a:lnTo>
                    <a:lnTo>
                      <a:pt x="68" y="1541"/>
                    </a:lnTo>
                    <a:lnTo>
                      <a:pt x="73" y="1544"/>
                    </a:lnTo>
                    <a:lnTo>
                      <a:pt x="58" y="1561"/>
                    </a:lnTo>
                    <a:lnTo>
                      <a:pt x="64" y="1561"/>
                    </a:lnTo>
                    <a:lnTo>
                      <a:pt x="64" y="1571"/>
                    </a:lnTo>
                    <a:lnTo>
                      <a:pt x="58" y="1580"/>
                    </a:lnTo>
                    <a:lnTo>
                      <a:pt x="56" y="1587"/>
                    </a:lnTo>
                    <a:lnTo>
                      <a:pt x="50" y="1593"/>
                    </a:lnTo>
                    <a:lnTo>
                      <a:pt x="51" y="1599"/>
                    </a:lnTo>
                    <a:lnTo>
                      <a:pt x="51" y="1604"/>
                    </a:lnTo>
                    <a:lnTo>
                      <a:pt x="45" y="1603"/>
                    </a:lnTo>
                    <a:lnTo>
                      <a:pt x="40" y="1606"/>
                    </a:lnTo>
                    <a:lnTo>
                      <a:pt x="36" y="1598"/>
                    </a:lnTo>
                    <a:lnTo>
                      <a:pt x="32" y="1598"/>
                    </a:lnTo>
                    <a:lnTo>
                      <a:pt x="25" y="1630"/>
                    </a:lnTo>
                    <a:lnTo>
                      <a:pt x="38" y="1647"/>
                    </a:lnTo>
                    <a:lnTo>
                      <a:pt x="59" y="1666"/>
                    </a:lnTo>
                    <a:lnTo>
                      <a:pt x="74" y="1674"/>
                    </a:lnTo>
                    <a:lnTo>
                      <a:pt x="85" y="1677"/>
                    </a:lnTo>
                    <a:lnTo>
                      <a:pt x="92" y="1665"/>
                    </a:lnTo>
                    <a:lnTo>
                      <a:pt x="92" y="1682"/>
                    </a:lnTo>
                    <a:lnTo>
                      <a:pt x="90" y="1694"/>
                    </a:lnTo>
                    <a:lnTo>
                      <a:pt x="96" y="1689"/>
                    </a:lnTo>
                    <a:lnTo>
                      <a:pt x="106" y="1695"/>
                    </a:lnTo>
                    <a:lnTo>
                      <a:pt x="110" y="1685"/>
                    </a:lnTo>
                    <a:lnTo>
                      <a:pt x="124" y="1687"/>
                    </a:lnTo>
                    <a:lnTo>
                      <a:pt x="117" y="1695"/>
                    </a:lnTo>
                    <a:lnTo>
                      <a:pt x="134" y="1701"/>
                    </a:lnTo>
                    <a:lnTo>
                      <a:pt x="145" y="1697"/>
                    </a:lnTo>
                    <a:lnTo>
                      <a:pt x="158" y="1687"/>
                    </a:lnTo>
                    <a:lnTo>
                      <a:pt x="163" y="1673"/>
                    </a:lnTo>
                    <a:lnTo>
                      <a:pt x="170" y="1684"/>
                    </a:lnTo>
                    <a:lnTo>
                      <a:pt x="190" y="1671"/>
                    </a:lnTo>
                    <a:lnTo>
                      <a:pt x="210" y="1644"/>
                    </a:lnTo>
                    <a:lnTo>
                      <a:pt x="221" y="1638"/>
                    </a:lnTo>
                    <a:lnTo>
                      <a:pt x="225" y="1627"/>
                    </a:lnTo>
                    <a:lnTo>
                      <a:pt x="231" y="1622"/>
                    </a:lnTo>
                    <a:lnTo>
                      <a:pt x="234" y="1615"/>
                    </a:lnTo>
                    <a:lnTo>
                      <a:pt x="251" y="1597"/>
                    </a:lnTo>
                    <a:lnTo>
                      <a:pt x="249" y="1590"/>
                    </a:lnTo>
                    <a:lnTo>
                      <a:pt x="261" y="1597"/>
                    </a:lnTo>
                    <a:lnTo>
                      <a:pt x="274" y="1597"/>
                    </a:lnTo>
                    <a:lnTo>
                      <a:pt x="282" y="1593"/>
                    </a:lnTo>
                    <a:lnTo>
                      <a:pt x="285" y="1581"/>
                    </a:lnTo>
                    <a:lnTo>
                      <a:pt x="287" y="1574"/>
                    </a:lnTo>
                    <a:lnTo>
                      <a:pt x="294" y="1566"/>
                    </a:lnTo>
                    <a:lnTo>
                      <a:pt x="293" y="1556"/>
                    </a:lnTo>
                    <a:lnTo>
                      <a:pt x="287" y="1549"/>
                    </a:lnTo>
                    <a:lnTo>
                      <a:pt x="283" y="1541"/>
                    </a:lnTo>
                    <a:lnTo>
                      <a:pt x="285" y="1538"/>
                    </a:lnTo>
                    <a:lnTo>
                      <a:pt x="287" y="1533"/>
                    </a:lnTo>
                    <a:lnTo>
                      <a:pt x="284" y="1522"/>
                    </a:lnTo>
                    <a:lnTo>
                      <a:pt x="289" y="1526"/>
                    </a:lnTo>
                    <a:lnTo>
                      <a:pt x="293" y="1533"/>
                    </a:lnTo>
                    <a:lnTo>
                      <a:pt x="293" y="1541"/>
                    </a:lnTo>
                    <a:lnTo>
                      <a:pt x="299" y="1539"/>
                    </a:lnTo>
                    <a:lnTo>
                      <a:pt x="300" y="1533"/>
                    </a:lnTo>
                    <a:lnTo>
                      <a:pt x="295" y="1525"/>
                    </a:lnTo>
                    <a:lnTo>
                      <a:pt x="294" y="1509"/>
                    </a:lnTo>
                    <a:lnTo>
                      <a:pt x="296" y="1505"/>
                    </a:lnTo>
                    <a:lnTo>
                      <a:pt x="299" y="1506"/>
                    </a:lnTo>
                    <a:lnTo>
                      <a:pt x="305" y="1502"/>
                    </a:lnTo>
                    <a:lnTo>
                      <a:pt x="310" y="1505"/>
                    </a:lnTo>
                    <a:lnTo>
                      <a:pt x="310" y="1512"/>
                    </a:lnTo>
                    <a:lnTo>
                      <a:pt x="303" y="1516"/>
                    </a:lnTo>
                    <a:lnTo>
                      <a:pt x="303" y="1522"/>
                    </a:lnTo>
                    <a:lnTo>
                      <a:pt x="305" y="1533"/>
                    </a:lnTo>
                    <a:lnTo>
                      <a:pt x="307" y="1563"/>
                    </a:lnTo>
                    <a:lnTo>
                      <a:pt x="310" y="1574"/>
                    </a:lnTo>
                    <a:lnTo>
                      <a:pt x="317" y="1572"/>
                    </a:lnTo>
                    <a:lnTo>
                      <a:pt x="327" y="1581"/>
                    </a:lnTo>
                    <a:lnTo>
                      <a:pt x="333" y="1580"/>
                    </a:lnTo>
                    <a:lnTo>
                      <a:pt x="337" y="1587"/>
                    </a:lnTo>
                    <a:lnTo>
                      <a:pt x="339" y="1592"/>
                    </a:lnTo>
                    <a:lnTo>
                      <a:pt x="339" y="1614"/>
                    </a:lnTo>
                    <a:lnTo>
                      <a:pt x="343" y="1601"/>
                    </a:lnTo>
                    <a:lnTo>
                      <a:pt x="347" y="1609"/>
                    </a:lnTo>
                    <a:lnTo>
                      <a:pt x="355" y="1603"/>
                    </a:lnTo>
                    <a:lnTo>
                      <a:pt x="363" y="1566"/>
                    </a:lnTo>
                    <a:lnTo>
                      <a:pt x="359" y="1554"/>
                    </a:lnTo>
                    <a:lnTo>
                      <a:pt x="358" y="1537"/>
                    </a:lnTo>
                    <a:lnTo>
                      <a:pt x="370" y="1516"/>
                    </a:lnTo>
                    <a:lnTo>
                      <a:pt x="370" y="1502"/>
                    </a:lnTo>
                    <a:lnTo>
                      <a:pt x="397" y="1491"/>
                    </a:lnTo>
                    <a:lnTo>
                      <a:pt x="403" y="1480"/>
                    </a:lnTo>
                    <a:lnTo>
                      <a:pt x="405" y="1466"/>
                    </a:lnTo>
                    <a:lnTo>
                      <a:pt x="401" y="1457"/>
                    </a:lnTo>
                    <a:lnTo>
                      <a:pt x="408" y="1428"/>
                    </a:lnTo>
                    <a:lnTo>
                      <a:pt x="400" y="1394"/>
                    </a:lnTo>
                    <a:lnTo>
                      <a:pt x="390" y="1382"/>
                    </a:lnTo>
                    <a:lnTo>
                      <a:pt x="392" y="1375"/>
                    </a:lnTo>
                    <a:lnTo>
                      <a:pt x="407" y="1369"/>
                    </a:lnTo>
                    <a:lnTo>
                      <a:pt x="417" y="1358"/>
                    </a:lnTo>
                    <a:lnTo>
                      <a:pt x="423" y="1339"/>
                    </a:lnTo>
                    <a:lnTo>
                      <a:pt x="420" y="1318"/>
                    </a:lnTo>
                    <a:lnTo>
                      <a:pt x="400" y="1303"/>
                    </a:lnTo>
                    <a:lnTo>
                      <a:pt x="391" y="1287"/>
                    </a:lnTo>
                    <a:lnTo>
                      <a:pt x="390" y="1267"/>
                    </a:lnTo>
                    <a:lnTo>
                      <a:pt x="391" y="1225"/>
                    </a:lnTo>
                    <a:lnTo>
                      <a:pt x="386" y="1210"/>
                    </a:lnTo>
                    <a:lnTo>
                      <a:pt x="384" y="1206"/>
                    </a:lnTo>
                    <a:lnTo>
                      <a:pt x="384" y="1194"/>
                    </a:lnTo>
                    <a:lnTo>
                      <a:pt x="386" y="1186"/>
                    </a:lnTo>
                    <a:lnTo>
                      <a:pt x="386" y="1166"/>
                    </a:lnTo>
                    <a:lnTo>
                      <a:pt x="390" y="1156"/>
                    </a:lnTo>
                    <a:lnTo>
                      <a:pt x="391" y="1144"/>
                    </a:lnTo>
                    <a:lnTo>
                      <a:pt x="397" y="1134"/>
                    </a:lnTo>
                    <a:lnTo>
                      <a:pt x="392" y="1129"/>
                    </a:lnTo>
                    <a:lnTo>
                      <a:pt x="386" y="1116"/>
                    </a:lnTo>
                    <a:lnTo>
                      <a:pt x="382" y="1097"/>
                    </a:lnTo>
                    <a:lnTo>
                      <a:pt x="387" y="1077"/>
                    </a:lnTo>
                    <a:lnTo>
                      <a:pt x="393" y="1063"/>
                    </a:lnTo>
                    <a:lnTo>
                      <a:pt x="418" y="1032"/>
                    </a:lnTo>
                    <a:lnTo>
                      <a:pt x="435" y="1021"/>
                    </a:lnTo>
                    <a:lnTo>
                      <a:pt x="456" y="1015"/>
                    </a:lnTo>
                    <a:lnTo>
                      <a:pt x="473" y="1018"/>
                    </a:lnTo>
                    <a:lnTo>
                      <a:pt x="488" y="1020"/>
                    </a:lnTo>
                    <a:lnTo>
                      <a:pt x="498" y="1007"/>
                    </a:lnTo>
                    <a:lnTo>
                      <a:pt x="500" y="995"/>
                    </a:lnTo>
                    <a:lnTo>
                      <a:pt x="500" y="976"/>
                    </a:lnTo>
                    <a:lnTo>
                      <a:pt x="494" y="964"/>
                    </a:lnTo>
                    <a:lnTo>
                      <a:pt x="479" y="948"/>
                    </a:lnTo>
                    <a:lnTo>
                      <a:pt x="478" y="939"/>
                    </a:lnTo>
                    <a:lnTo>
                      <a:pt x="498" y="907"/>
                    </a:lnTo>
                    <a:lnTo>
                      <a:pt x="515" y="870"/>
                    </a:lnTo>
                    <a:lnTo>
                      <a:pt x="524" y="820"/>
                    </a:lnTo>
                    <a:lnTo>
                      <a:pt x="525" y="790"/>
                    </a:lnTo>
                    <a:lnTo>
                      <a:pt x="525" y="769"/>
                    </a:lnTo>
                    <a:lnTo>
                      <a:pt x="524" y="754"/>
                    </a:lnTo>
                    <a:lnTo>
                      <a:pt x="531" y="750"/>
                    </a:lnTo>
                    <a:lnTo>
                      <a:pt x="542" y="750"/>
                    </a:lnTo>
                    <a:lnTo>
                      <a:pt x="559" y="736"/>
                    </a:lnTo>
                    <a:lnTo>
                      <a:pt x="564" y="724"/>
                    </a:lnTo>
                    <a:lnTo>
                      <a:pt x="567" y="704"/>
                    </a:lnTo>
                    <a:lnTo>
                      <a:pt x="573" y="688"/>
                    </a:lnTo>
                    <a:lnTo>
                      <a:pt x="596" y="657"/>
                    </a:lnTo>
                    <a:lnTo>
                      <a:pt x="604" y="644"/>
                    </a:lnTo>
                    <a:lnTo>
                      <a:pt x="616" y="629"/>
                    </a:lnTo>
                    <a:lnTo>
                      <a:pt x="622" y="618"/>
                    </a:lnTo>
                    <a:lnTo>
                      <a:pt x="624" y="609"/>
                    </a:lnTo>
                    <a:lnTo>
                      <a:pt x="623" y="596"/>
                    </a:lnTo>
                    <a:lnTo>
                      <a:pt x="610" y="574"/>
                    </a:lnTo>
                    <a:lnTo>
                      <a:pt x="613" y="560"/>
                    </a:lnTo>
                    <a:lnTo>
                      <a:pt x="627" y="543"/>
                    </a:lnTo>
                    <a:lnTo>
                      <a:pt x="633" y="532"/>
                    </a:lnTo>
                    <a:lnTo>
                      <a:pt x="635" y="520"/>
                    </a:lnTo>
                    <a:lnTo>
                      <a:pt x="639" y="503"/>
                    </a:lnTo>
                    <a:lnTo>
                      <a:pt x="648" y="492"/>
                    </a:lnTo>
                    <a:lnTo>
                      <a:pt x="666" y="472"/>
                    </a:lnTo>
                    <a:lnTo>
                      <a:pt x="678" y="469"/>
                    </a:lnTo>
                    <a:lnTo>
                      <a:pt x="691" y="476"/>
                    </a:lnTo>
                    <a:lnTo>
                      <a:pt x="701" y="488"/>
                    </a:lnTo>
                    <a:lnTo>
                      <a:pt x="704" y="490"/>
                    </a:lnTo>
                    <a:lnTo>
                      <a:pt x="714" y="473"/>
                    </a:lnTo>
                    <a:lnTo>
                      <a:pt x="719" y="452"/>
                    </a:lnTo>
                    <a:lnTo>
                      <a:pt x="721" y="442"/>
                    </a:lnTo>
                    <a:lnTo>
                      <a:pt x="719" y="419"/>
                    </a:lnTo>
                    <a:lnTo>
                      <a:pt x="724" y="409"/>
                    </a:lnTo>
                    <a:lnTo>
                      <a:pt x="729" y="404"/>
                    </a:lnTo>
                    <a:lnTo>
                      <a:pt x="739" y="403"/>
                    </a:lnTo>
                    <a:lnTo>
                      <a:pt x="769" y="407"/>
                    </a:lnTo>
                    <a:lnTo>
                      <a:pt x="812" y="423"/>
                    </a:lnTo>
                    <a:lnTo>
                      <a:pt x="821" y="420"/>
                    </a:lnTo>
                    <a:lnTo>
                      <a:pt x="828" y="412"/>
                    </a:lnTo>
                    <a:lnTo>
                      <a:pt x="819" y="403"/>
                    </a:lnTo>
                    <a:lnTo>
                      <a:pt x="817" y="392"/>
                    </a:lnTo>
                    <a:lnTo>
                      <a:pt x="823" y="382"/>
                    </a:lnTo>
                    <a:lnTo>
                      <a:pt x="827" y="366"/>
                    </a:lnTo>
                    <a:lnTo>
                      <a:pt x="831" y="361"/>
                    </a:lnTo>
                    <a:lnTo>
                      <a:pt x="833" y="352"/>
                    </a:lnTo>
                    <a:lnTo>
                      <a:pt x="832" y="342"/>
                    </a:lnTo>
                    <a:lnTo>
                      <a:pt x="827" y="336"/>
                    </a:lnTo>
                    <a:lnTo>
                      <a:pt x="826" y="326"/>
                    </a:lnTo>
                    <a:lnTo>
                      <a:pt x="831" y="323"/>
                    </a:lnTo>
                    <a:lnTo>
                      <a:pt x="854" y="323"/>
                    </a:lnTo>
                    <a:lnTo>
                      <a:pt x="857" y="316"/>
                    </a:lnTo>
                    <a:lnTo>
                      <a:pt x="865" y="313"/>
                    </a:lnTo>
                    <a:lnTo>
                      <a:pt x="874" y="317"/>
                    </a:lnTo>
                    <a:lnTo>
                      <a:pt x="882" y="313"/>
                    </a:lnTo>
                    <a:lnTo>
                      <a:pt x="880" y="302"/>
                    </a:lnTo>
                    <a:lnTo>
                      <a:pt x="879" y="290"/>
                    </a:lnTo>
                    <a:lnTo>
                      <a:pt x="891" y="283"/>
                    </a:lnTo>
                    <a:lnTo>
                      <a:pt x="906" y="289"/>
                    </a:lnTo>
                    <a:lnTo>
                      <a:pt x="917" y="300"/>
                    </a:lnTo>
                    <a:lnTo>
                      <a:pt x="947" y="344"/>
                    </a:lnTo>
                    <a:lnTo>
                      <a:pt x="952" y="363"/>
                    </a:lnTo>
                    <a:lnTo>
                      <a:pt x="957" y="371"/>
                    </a:lnTo>
                    <a:lnTo>
                      <a:pt x="983" y="375"/>
                    </a:lnTo>
                    <a:lnTo>
                      <a:pt x="998" y="383"/>
                    </a:lnTo>
                    <a:lnTo>
                      <a:pt x="1010" y="382"/>
                    </a:lnTo>
                    <a:lnTo>
                      <a:pt x="1025" y="374"/>
                    </a:lnTo>
                    <a:lnTo>
                      <a:pt x="1042" y="353"/>
                    </a:lnTo>
                    <a:lnTo>
                      <a:pt x="1052" y="360"/>
                    </a:lnTo>
                    <a:lnTo>
                      <a:pt x="1061" y="374"/>
                    </a:lnTo>
                    <a:lnTo>
                      <a:pt x="1064" y="382"/>
                    </a:lnTo>
                    <a:lnTo>
                      <a:pt x="1074" y="385"/>
                    </a:lnTo>
                    <a:lnTo>
                      <a:pt x="1090" y="377"/>
                    </a:lnTo>
                    <a:lnTo>
                      <a:pt x="1102" y="368"/>
                    </a:lnTo>
                    <a:lnTo>
                      <a:pt x="1111" y="354"/>
                    </a:lnTo>
                    <a:lnTo>
                      <a:pt x="1137" y="334"/>
                    </a:lnTo>
                    <a:lnTo>
                      <a:pt x="1139" y="322"/>
                    </a:lnTo>
                    <a:lnTo>
                      <a:pt x="1137" y="299"/>
                    </a:lnTo>
                    <a:lnTo>
                      <a:pt x="1137" y="285"/>
                    </a:lnTo>
                    <a:lnTo>
                      <a:pt x="1140" y="243"/>
                    </a:lnTo>
                    <a:lnTo>
                      <a:pt x="1154" y="212"/>
                    </a:lnTo>
                    <a:lnTo>
                      <a:pt x="1164" y="199"/>
                    </a:lnTo>
                    <a:lnTo>
                      <a:pt x="1177" y="192"/>
                    </a:lnTo>
                    <a:lnTo>
                      <a:pt x="1202" y="189"/>
                    </a:lnTo>
                    <a:lnTo>
                      <a:pt x="1240" y="172"/>
                    </a:lnTo>
                    <a:lnTo>
                      <a:pt x="1263" y="167"/>
                    </a:lnTo>
                    <a:lnTo>
                      <a:pt x="1268" y="172"/>
                    </a:lnTo>
                    <a:lnTo>
                      <a:pt x="1278" y="193"/>
                    </a:lnTo>
                    <a:lnTo>
                      <a:pt x="1289" y="202"/>
                    </a:lnTo>
                    <a:lnTo>
                      <a:pt x="1307" y="208"/>
                    </a:lnTo>
                    <a:lnTo>
                      <a:pt x="1325" y="225"/>
                    </a:lnTo>
                    <a:lnTo>
                      <a:pt x="1332" y="253"/>
                    </a:lnTo>
                    <a:lnTo>
                      <a:pt x="1333" y="269"/>
                    </a:lnTo>
                    <a:lnTo>
                      <a:pt x="1314" y="294"/>
                    </a:lnTo>
                    <a:lnTo>
                      <a:pt x="1310" y="306"/>
                    </a:lnTo>
                    <a:lnTo>
                      <a:pt x="1311" y="317"/>
                    </a:lnTo>
                    <a:lnTo>
                      <a:pt x="1321" y="325"/>
                    </a:lnTo>
                    <a:lnTo>
                      <a:pt x="1323" y="323"/>
                    </a:lnTo>
                    <a:lnTo>
                      <a:pt x="1332" y="315"/>
                    </a:lnTo>
                    <a:lnTo>
                      <a:pt x="1333" y="311"/>
                    </a:lnTo>
                    <a:lnTo>
                      <a:pt x="1334" y="300"/>
                    </a:lnTo>
                    <a:lnTo>
                      <a:pt x="1337" y="295"/>
                    </a:lnTo>
                    <a:lnTo>
                      <a:pt x="1369" y="275"/>
                    </a:lnTo>
                    <a:lnTo>
                      <a:pt x="1375" y="269"/>
                    </a:lnTo>
                    <a:lnTo>
                      <a:pt x="1381" y="239"/>
                    </a:lnTo>
                    <a:lnTo>
                      <a:pt x="1403" y="252"/>
                    </a:lnTo>
                    <a:lnTo>
                      <a:pt x="1416" y="250"/>
                    </a:lnTo>
                    <a:lnTo>
                      <a:pt x="1418" y="243"/>
                    </a:lnTo>
                    <a:lnTo>
                      <a:pt x="1422" y="231"/>
                    </a:lnTo>
                    <a:lnTo>
                      <a:pt x="1422" y="220"/>
                    </a:lnTo>
                    <a:lnTo>
                      <a:pt x="1419" y="216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282" name="Freeform 221"/>
              <p:cNvSpPr>
                <a:spLocks noChangeAspect="1"/>
              </p:cNvSpPr>
              <p:nvPr/>
            </p:nvSpPr>
            <p:spPr bwMode="gray">
              <a:xfrm>
                <a:off x="4952206" y="2013297"/>
                <a:ext cx="227013" cy="520700"/>
              </a:xfrm>
              <a:custGeom>
                <a:avLst/>
                <a:gdLst/>
                <a:ahLst/>
                <a:cxnLst>
                  <a:cxn ang="0">
                    <a:pos x="13" y="1339"/>
                  </a:cxn>
                  <a:cxn ang="0">
                    <a:pos x="27" y="1349"/>
                  </a:cxn>
                  <a:cxn ang="0">
                    <a:pos x="43" y="1396"/>
                  </a:cxn>
                  <a:cxn ang="0">
                    <a:pos x="56" y="1468"/>
                  </a:cxn>
                  <a:cxn ang="0">
                    <a:pos x="92" y="1538"/>
                  </a:cxn>
                  <a:cxn ang="0">
                    <a:pos x="91" y="1593"/>
                  </a:cxn>
                  <a:cxn ang="0">
                    <a:pos x="107" y="1636"/>
                  </a:cxn>
                  <a:cxn ang="0">
                    <a:pos x="169" y="1598"/>
                  </a:cxn>
                  <a:cxn ang="0">
                    <a:pos x="227" y="1564"/>
                  </a:cxn>
                  <a:cxn ang="0">
                    <a:pos x="286" y="1484"/>
                  </a:cxn>
                  <a:cxn ang="0">
                    <a:pos x="300" y="1407"/>
                  </a:cxn>
                  <a:cxn ang="0">
                    <a:pos x="301" y="1378"/>
                  </a:cxn>
                  <a:cxn ang="0">
                    <a:pos x="288" y="1329"/>
                  </a:cxn>
                  <a:cxn ang="0">
                    <a:pos x="276" y="1310"/>
                  </a:cxn>
                  <a:cxn ang="0">
                    <a:pos x="350" y="1279"/>
                  </a:cxn>
                  <a:cxn ang="0">
                    <a:pos x="389" y="1243"/>
                  </a:cxn>
                  <a:cxn ang="0">
                    <a:pos x="341" y="1241"/>
                  </a:cxn>
                  <a:cxn ang="0">
                    <a:pos x="290" y="1219"/>
                  </a:cxn>
                  <a:cxn ang="0">
                    <a:pos x="338" y="1218"/>
                  </a:cxn>
                  <a:cxn ang="0">
                    <a:pos x="371" y="1232"/>
                  </a:cxn>
                  <a:cxn ang="0">
                    <a:pos x="394" y="1138"/>
                  </a:cxn>
                  <a:cxn ang="0">
                    <a:pos x="352" y="1100"/>
                  </a:cxn>
                  <a:cxn ang="0">
                    <a:pos x="308" y="1148"/>
                  </a:cxn>
                  <a:cxn ang="0">
                    <a:pos x="319" y="1127"/>
                  </a:cxn>
                  <a:cxn ang="0">
                    <a:pos x="331" y="1060"/>
                  </a:cxn>
                  <a:cxn ang="0">
                    <a:pos x="344" y="979"/>
                  </a:cxn>
                  <a:cxn ang="0">
                    <a:pos x="340" y="879"/>
                  </a:cxn>
                  <a:cxn ang="0">
                    <a:pos x="370" y="850"/>
                  </a:cxn>
                  <a:cxn ang="0">
                    <a:pos x="393" y="840"/>
                  </a:cxn>
                  <a:cxn ang="0">
                    <a:pos x="410" y="809"/>
                  </a:cxn>
                  <a:cxn ang="0">
                    <a:pos x="449" y="764"/>
                  </a:cxn>
                  <a:cxn ang="0">
                    <a:pos x="503" y="735"/>
                  </a:cxn>
                  <a:cxn ang="0">
                    <a:pos x="555" y="664"/>
                  </a:cxn>
                  <a:cxn ang="0">
                    <a:pos x="572" y="639"/>
                  </a:cxn>
                  <a:cxn ang="0">
                    <a:pos x="551" y="594"/>
                  </a:cxn>
                  <a:cxn ang="0">
                    <a:pos x="569" y="527"/>
                  </a:cxn>
                  <a:cxn ang="0">
                    <a:pos x="593" y="503"/>
                  </a:cxn>
                  <a:cxn ang="0">
                    <a:pos x="614" y="493"/>
                  </a:cxn>
                  <a:cxn ang="0">
                    <a:pos x="628" y="460"/>
                  </a:cxn>
                  <a:cxn ang="0">
                    <a:pos x="661" y="473"/>
                  </a:cxn>
                  <a:cxn ang="0">
                    <a:pos x="712" y="449"/>
                  </a:cxn>
                  <a:cxn ang="0">
                    <a:pos x="687" y="296"/>
                  </a:cxn>
                  <a:cxn ang="0">
                    <a:pos x="683" y="186"/>
                  </a:cxn>
                  <a:cxn ang="0">
                    <a:pos x="528" y="5"/>
                  </a:cxn>
                  <a:cxn ang="0">
                    <a:pos x="502" y="29"/>
                  </a:cxn>
                  <a:cxn ang="0">
                    <a:pos x="490" y="97"/>
                  </a:cxn>
                  <a:cxn ang="0">
                    <a:pos x="390" y="119"/>
                  </a:cxn>
                  <a:cxn ang="0">
                    <a:pos x="335" y="149"/>
                  </a:cxn>
                  <a:cxn ang="0">
                    <a:pos x="279" y="251"/>
                  </a:cxn>
                  <a:cxn ang="0">
                    <a:pos x="242" y="364"/>
                  </a:cxn>
                  <a:cxn ang="0">
                    <a:pos x="194" y="446"/>
                  </a:cxn>
                  <a:cxn ang="0">
                    <a:pos x="163" y="641"/>
                  </a:cxn>
                  <a:cxn ang="0">
                    <a:pos x="104" y="697"/>
                  </a:cxn>
                  <a:cxn ang="0">
                    <a:pos x="66" y="811"/>
                  </a:cxn>
                  <a:cxn ang="0">
                    <a:pos x="55" y="886"/>
                  </a:cxn>
                  <a:cxn ang="0">
                    <a:pos x="86" y="1035"/>
                  </a:cxn>
                  <a:cxn ang="0">
                    <a:pos x="74" y="1143"/>
                  </a:cxn>
                  <a:cxn ang="0">
                    <a:pos x="32" y="1242"/>
                  </a:cxn>
                </a:cxnLst>
                <a:rect l="0" t="0" r="r" b="b"/>
                <a:pathLst>
                  <a:path w="715" h="1640">
                    <a:moveTo>
                      <a:pt x="6" y="1264"/>
                    </a:moveTo>
                    <a:lnTo>
                      <a:pt x="0" y="1276"/>
                    </a:lnTo>
                    <a:lnTo>
                      <a:pt x="0" y="1288"/>
                    </a:lnTo>
                    <a:lnTo>
                      <a:pt x="5" y="1328"/>
                    </a:lnTo>
                    <a:lnTo>
                      <a:pt x="7" y="1333"/>
                    </a:lnTo>
                    <a:lnTo>
                      <a:pt x="12" y="1335"/>
                    </a:lnTo>
                    <a:lnTo>
                      <a:pt x="13" y="1339"/>
                    </a:lnTo>
                    <a:lnTo>
                      <a:pt x="15" y="1346"/>
                    </a:lnTo>
                    <a:lnTo>
                      <a:pt x="13" y="1350"/>
                    </a:lnTo>
                    <a:lnTo>
                      <a:pt x="19" y="1343"/>
                    </a:lnTo>
                    <a:lnTo>
                      <a:pt x="21" y="1335"/>
                    </a:lnTo>
                    <a:lnTo>
                      <a:pt x="26" y="1340"/>
                    </a:lnTo>
                    <a:lnTo>
                      <a:pt x="22" y="1350"/>
                    </a:lnTo>
                    <a:lnTo>
                      <a:pt x="27" y="1349"/>
                    </a:lnTo>
                    <a:lnTo>
                      <a:pt x="29" y="1351"/>
                    </a:lnTo>
                    <a:lnTo>
                      <a:pt x="24" y="1355"/>
                    </a:lnTo>
                    <a:lnTo>
                      <a:pt x="17" y="1366"/>
                    </a:lnTo>
                    <a:lnTo>
                      <a:pt x="33" y="1371"/>
                    </a:lnTo>
                    <a:lnTo>
                      <a:pt x="35" y="1381"/>
                    </a:lnTo>
                    <a:lnTo>
                      <a:pt x="33" y="1398"/>
                    </a:lnTo>
                    <a:lnTo>
                      <a:pt x="43" y="1396"/>
                    </a:lnTo>
                    <a:lnTo>
                      <a:pt x="45" y="1407"/>
                    </a:lnTo>
                    <a:lnTo>
                      <a:pt x="39" y="1415"/>
                    </a:lnTo>
                    <a:lnTo>
                      <a:pt x="42" y="1431"/>
                    </a:lnTo>
                    <a:lnTo>
                      <a:pt x="40" y="1442"/>
                    </a:lnTo>
                    <a:lnTo>
                      <a:pt x="49" y="1442"/>
                    </a:lnTo>
                    <a:lnTo>
                      <a:pt x="54" y="1456"/>
                    </a:lnTo>
                    <a:lnTo>
                      <a:pt x="56" y="1468"/>
                    </a:lnTo>
                    <a:lnTo>
                      <a:pt x="62" y="1487"/>
                    </a:lnTo>
                    <a:lnTo>
                      <a:pt x="74" y="1496"/>
                    </a:lnTo>
                    <a:lnTo>
                      <a:pt x="78" y="1509"/>
                    </a:lnTo>
                    <a:lnTo>
                      <a:pt x="91" y="1516"/>
                    </a:lnTo>
                    <a:lnTo>
                      <a:pt x="98" y="1526"/>
                    </a:lnTo>
                    <a:lnTo>
                      <a:pt x="98" y="1534"/>
                    </a:lnTo>
                    <a:lnTo>
                      <a:pt x="92" y="1538"/>
                    </a:lnTo>
                    <a:lnTo>
                      <a:pt x="85" y="1537"/>
                    </a:lnTo>
                    <a:lnTo>
                      <a:pt x="82" y="1541"/>
                    </a:lnTo>
                    <a:lnTo>
                      <a:pt x="89" y="1557"/>
                    </a:lnTo>
                    <a:lnTo>
                      <a:pt x="82" y="1555"/>
                    </a:lnTo>
                    <a:lnTo>
                      <a:pt x="75" y="1553"/>
                    </a:lnTo>
                    <a:lnTo>
                      <a:pt x="75" y="1559"/>
                    </a:lnTo>
                    <a:lnTo>
                      <a:pt x="91" y="1593"/>
                    </a:lnTo>
                    <a:lnTo>
                      <a:pt x="98" y="1604"/>
                    </a:lnTo>
                    <a:lnTo>
                      <a:pt x="102" y="1614"/>
                    </a:lnTo>
                    <a:lnTo>
                      <a:pt x="99" y="1620"/>
                    </a:lnTo>
                    <a:lnTo>
                      <a:pt x="98" y="1631"/>
                    </a:lnTo>
                    <a:lnTo>
                      <a:pt x="94" y="1633"/>
                    </a:lnTo>
                    <a:lnTo>
                      <a:pt x="93" y="1638"/>
                    </a:lnTo>
                    <a:lnTo>
                      <a:pt x="107" y="1636"/>
                    </a:lnTo>
                    <a:lnTo>
                      <a:pt x="118" y="1640"/>
                    </a:lnTo>
                    <a:lnTo>
                      <a:pt x="136" y="1634"/>
                    </a:lnTo>
                    <a:lnTo>
                      <a:pt x="152" y="1633"/>
                    </a:lnTo>
                    <a:lnTo>
                      <a:pt x="163" y="1638"/>
                    </a:lnTo>
                    <a:lnTo>
                      <a:pt x="168" y="1634"/>
                    </a:lnTo>
                    <a:lnTo>
                      <a:pt x="172" y="1620"/>
                    </a:lnTo>
                    <a:lnTo>
                      <a:pt x="169" y="1598"/>
                    </a:lnTo>
                    <a:lnTo>
                      <a:pt x="174" y="1585"/>
                    </a:lnTo>
                    <a:lnTo>
                      <a:pt x="180" y="1574"/>
                    </a:lnTo>
                    <a:lnTo>
                      <a:pt x="189" y="1576"/>
                    </a:lnTo>
                    <a:lnTo>
                      <a:pt x="194" y="1566"/>
                    </a:lnTo>
                    <a:lnTo>
                      <a:pt x="204" y="1559"/>
                    </a:lnTo>
                    <a:lnTo>
                      <a:pt x="218" y="1560"/>
                    </a:lnTo>
                    <a:lnTo>
                      <a:pt x="227" y="1564"/>
                    </a:lnTo>
                    <a:lnTo>
                      <a:pt x="238" y="1560"/>
                    </a:lnTo>
                    <a:lnTo>
                      <a:pt x="250" y="1564"/>
                    </a:lnTo>
                    <a:lnTo>
                      <a:pt x="261" y="1564"/>
                    </a:lnTo>
                    <a:lnTo>
                      <a:pt x="266" y="1544"/>
                    </a:lnTo>
                    <a:lnTo>
                      <a:pt x="276" y="1522"/>
                    </a:lnTo>
                    <a:lnTo>
                      <a:pt x="285" y="1505"/>
                    </a:lnTo>
                    <a:lnTo>
                      <a:pt x="286" y="1484"/>
                    </a:lnTo>
                    <a:lnTo>
                      <a:pt x="291" y="1472"/>
                    </a:lnTo>
                    <a:lnTo>
                      <a:pt x="290" y="1457"/>
                    </a:lnTo>
                    <a:lnTo>
                      <a:pt x="293" y="1446"/>
                    </a:lnTo>
                    <a:lnTo>
                      <a:pt x="298" y="1435"/>
                    </a:lnTo>
                    <a:lnTo>
                      <a:pt x="298" y="1424"/>
                    </a:lnTo>
                    <a:lnTo>
                      <a:pt x="295" y="1418"/>
                    </a:lnTo>
                    <a:lnTo>
                      <a:pt x="300" y="1407"/>
                    </a:lnTo>
                    <a:lnTo>
                      <a:pt x="298" y="1398"/>
                    </a:lnTo>
                    <a:lnTo>
                      <a:pt x="293" y="1392"/>
                    </a:lnTo>
                    <a:lnTo>
                      <a:pt x="292" y="1386"/>
                    </a:lnTo>
                    <a:lnTo>
                      <a:pt x="293" y="1382"/>
                    </a:lnTo>
                    <a:lnTo>
                      <a:pt x="300" y="1385"/>
                    </a:lnTo>
                    <a:lnTo>
                      <a:pt x="304" y="1385"/>
                    </a:lnTo>
                    <a:lnTo>
                      <a:pt x="301" y="1378"/>
                    </a:lnTo>
                    <a:lnTo>
                      <a:pt x="302" y="1374"/>
                    </a:lnTo>
                    <a:lnTo>
                      <a:pt x="304" y="1367"/>
                    </a:lnTo>
                    <a:lnTo>
                      <a:pt x="304" y="1362"/>
                    </a:lnTo>
                    <a:lnTo>
                      <a:pt x="307" y="1345"/>
                    </a:lnTo>
                    <a:lnTo>
                      <a:pt x="306" y="1340"/>
                    </a:lnTo>
                    <a:lnTo>
                      <a:pt x="297" y="1334"/>
                    </a:lnTo>
                    <a:lnTo>
                      <a:pt x="288" y="1329"/>
                    </a:lnTo>
                    <a:lnTo>
                      <a:pt x="291" y="1328"/>
                    </a:lnTo>
                    <a:lnTo>
                      <a:pt x="300" y="1332"/>
                    </a:lnTo>
                    <a:lnTo>
                      <a:pt x="309" y="1329"/>
                    </a:lnTo>
                    <a:lnTo>
                      <a:pt x="312" y="1326"/>
                    </a:lnTo>
                    <a:lnTo>
                      <a:pt x="302" y="1317"/>
                    </a:lnTo>
                    <a:lnTo>
                      <a:pt x="274" y="1312"/>
                    </a:lnTo>
                    <a:lnTo>
                      <a:pt x="276" y="1310"/>
                    </a:lnTo>
                    <a:lnTo>
                      <a:pt x="298" y="1307"/>
                    </a:lnTo>
                    <a:lnTo>
                      <a:pt x="311" y="1311"/>
                    </a:lnTo>
                    <a:lnTo>
                      <a:pt x="318" y="1307"/>
                    </a:lnTo>
                    <a:lnTo>
                      <a:pt x="320" y="1299"/>
                    </a:lnTo>
                    <a:lnTo>
                      <a:pt x="334" y="1297"/>
                    </a:lnTo>
                    <a:lnTo>
                      <a:pt x="345" y="1286"/>
                    </a:lnTo>
                    <a:lnTo>
                      <a:pt x="350" y="1279"/>
                    </a:lnTo>
                    <a:lnTo>
                      <a:pt x="350" y="1268"/>
                    </a:lnTo>
                    <a:lnTo>
                      <a:pt x="359" y="1270"/>
                    </a:lnTo>
                    <a:lnTo>
                      <a:pt x="359" y="1281"/>
                    </a:lnTo>
                    <a:lnTo>
                      <a:pt x="371" y="1280"/>
                    </a:lnTo>
                    <a:lnTo>
                      <a:pt x="378" y="1268"/>
                    </a:lnTo>
                    <a:lnTo>
                      <a:pt x="392" y="1256"/>
                    </a:lnTo>
                    <a:lnTo>
                      <a:pt x="389" y="1243"/>
                    </a:lnTo>
                    <a:lnTo>
                      <a:pt x="394" y="1248"/>
                    </a:lnTo>
                    <a:lnTo>
                      <a:pt x="400" y="1248"/>
                    </a:lnTo>
                    <a:lnTo>
                      <a:pt x="400" y="1242"/>
                    </a:lnTo>
                    <a:lnTo>
                      <a:pt x="406" y="1237"/>
                    </a:lnTo>
                    <a:lnTo>
                      <a:pt x="405" y="1232"/>
                    </a:lnTo>
                    <a:lnTo>
                      <a:pt x="352" y="1243"/>
                    </a:lnTo>
                    <a:lnTo>
                      <a:pt x="341" y="1241"/>
                    </a:lnTo>
                    <a:lnTo>
                      <a:pt x="336" y="1245"/>
                    </a:lnTo>
                    <a:lnTo>
                      <a:pt x="334" y="1238"/>
                    </a:lnTo>
                    <a:lnTo>
                      <a:pt x="328" y="1232"/>
                    </a:lnTo>
                    <a:lnTo>
                      <a:pt x="303" y="1222"/>
                    </a:lnTo>
                    <a:lnTo>
                      <a:pt x="290" y="1225"/>
                    </a:lnTo>
                    <a:lnTo>
                      <a:pt x="284" y="1221"/>
                    </a:lnTo>
                    <a:lnTo>
                      <a:pt x="290" y="1219"/>
                    </a:lnTo>
                    <a:lnTo>
                      <a:pt x="293" y="1211"/>
                    </a:lnTo>
                    <a:lnTo>
                      <a:pt x="300" y="1214"/>
                    </a:lnTo>
                    <a:lnTo>
                      <a:pt x="308" y="1211"/>
                    </a:lnTo>
                    <a:lnTo>
                      <a:pt x="320" y="1213"/>
                    </a:lnTo>
                    <a:lnTo>
                      <a:pt x="322" y="1211"/>
                    </a:lnTo>
                    <a:lnTo>
                      <a:pt x="331" y="1221"/>
                    </a:lnTo>
                    <a:lnTo>
                      <a:pt x="338" y="1218"/>
                    </a:lnTo>
                    <a:lnTo>
                      <a:pt x="339" y="1214"/>
                    </a:lnTo>
                    <a:lnTo>
                      <a:pt x="345" y="1220"/>
                    </a:lnTo>
                    <a:lnTo>
                      <a:pt x="352" y="1222"/>
                    </a:lnTo>
                    <a:lnTo>
                      <a:pt x="356" y="1216"/>
                    </a:lnTo>
                    <a:lnTo>
                      <a:pt x="359" y="1220"/>
                    </a:lnTo>
                    <a:lnTo>
                      <a:pt x="363" y="1230"/>
                    </a:lnTo>
                    <a:lnTo>
                      <a:pt x="371" y="1232"/>
                    </a:lnTo>
                    <a:lnTo>
                      <a:pt x="403" y="1216"/>
                    </a:lnTo>
                    <a:lnTo>
                      <a:pt x="414" y="1198"/>
                    </a:lnTo>
                    <a:lnTo>
                      <a:pt x="419" y="1193"/>
                    </a:lnTo>
                    <a:lnTo>
                      <a:pt x="422" y="1176"/>
                    </a:lnTo>
                    <a:lnTo>
                      <a:pt x="416" y="1161"/>
                    </a:lnTo>
                    <a:lnTo>
                      <a:pt x="404" y="1152"/>
                    </a:lnTo>
                    <a:lnTo>
                      <a:pt x="394" y="1138"/>
                    </a:lnTo>
                    <a:lnTo>
                      <a:pt x="403" y="1136"/>
                    </a:lnTo>
                    <a:lnTo>
                      <a:pt x="402" y="1133"/>
                    </a:lnTo>
                    <a:lnTo>
                      <a:pt x="381" y="1123"/>
                    </a:lnTo>
                    <a:lnTo>
                      <a:pt x="379" y="1113"/>
                    </a:lnTo>
                    <a:lnTo>
                      <a:pt x="374" y="1103"/>
                    </a:lnTo>
                    <a:lnTo>
                      <a:pt x="357" y="1106"/>
                    </a:lnTo>
                    <a:lnTo>
                      <a:pt x="352" y="1100"/>
                    </a:lnTo>
                    <a:lnTo>
                      <a:pt x="351" y="1096"/>
                    </a:lnTo>
                    <a:lnTo>
                      <a:pt x="347" y="1095"/>
                    </a:lnTo>
                    <a:lnTo>
                      <a:pt x="347" y="1098"/>
                    </a:lnTo>
                    <a:lnTo>
                      <a:pt x="341" y="1118"/>
                    </a:lnTo>
                    <a:lnTo>
                      <a:pt x="333" y="1129"/>
                    </a:lnTo>
                    <a:lnTo>
                      <a:pt x="314" y="1143"/>
                    </a:lnTo>
                    <a:lnTo>
                      <a:pt x="308" y="1148"/>
                    </a:lnTo>
                    <a:lnTo>
                      <a:pt x="298" y="1148"/>
                    </a:lnTo>
                    <a:lnTo>
                      <a:pt x="287" y="1151"/>
                    </a:lnTo>
                    <a:lnTo>
                      <a:pt x="280" y="1149"/>
                    </a:lnTo>
                    <a:lnTo>
                      <a:pt x="288" y="1143"/>
                    </a:lnTo>
                    <a:lnTo>
                      <a:pt x="300" y="1140"/>
                    </a:lnTo>
                    <a:lnTo>
                      <a:pt x="309" y="1132"/>
                    </a:lnTo>
                    <a:lnTo>
                      <a:pt x="319" y="1127"/>
                    </a:lnTo>
                    <a:lnTo>
                      <a:pt x="336" y="1112"/>
                    </a:lnTo>
                    <a:lnTo>
                      <a:pt x="339" y="1102"/>
                    </a:lnTo>
                    <a:lnTo>
                      <a:pt x="339" y="1089"/>
                    </a:lnTo>
                    <a:lnTo>
                      <a:pt x="330" y="1087"/>
                    </a:lnTo>
                    <a:lnTo>
                      <a:pt x="334" y="1080"/>
                    </a:lnTo>
                    <a:lnTo>
                      <a:pt x="335" y="1069"/>
                    </a:lnTo>
                    <a:lnTo>
                      <a:pt x="331" y="1060"/>
                    </a:lnTo>
                    <a:lnTo>
                      <a:pt x="328" y="1032"/>
                    </a:lnTo>
                    <a:lnTo>
                      <a:pt x="329" y="1015"/>
                    </a:lnTo>
                    <a:lnTo>
                      <a:pt x="325" y="992"/>
                    </a:lnTo>
                    <a:lnTo>
                      <a:pt x="327" y="985"/>
                    </a:lnTo>
                    <a:lnTo>
                      <a:pt x="330" y="977"/>
                    </a:lnTo>
                    <a:lnTo>
                      <a:pt x="329" y="971"/>
                    </a:lnTo>
                    <a:lnTo>
                      <a:pt x="344" y="979"/>
                    </a:lnTo>
                    <a:lnTo>
                      <a:pt x="345" y="971"/>
                    </a:lnTo>
                    <a:lnTo>
                      <a:pt x="340" y="950"/>
                    </a:lnTo>
                    <a:lnTo>
                      <a:pt x="345" y="928"/>
                    </a:lnTo>
                    <a:lnTo>
                      <a:pt x="350" y="910"/>
                    </a:lnTo>
                    <a:lnTo>
                      <a:pt x="343" y="901"/>
                    </a:lnTo>
                    <a:lnTo>
                      <a:pt x="340" y="892"/>
                    </a:lnTo>
                    <a:lnTo>
                      <a:pt x="340" y="879"/>
                    </a:lnTo>
                    <a:lnTo>
                      <a:pt x="356" y="887"/>
                    </a:lnTo>
                    <a:lnTo>
                      <a:pt x="357" y="885"/>
                    </a:lnTo>
                    <a:lnTo>
                      <a:pt x="361" y="881"/>
                    </a:lnTo>
                    <a:lnTo>
                      <a:pt x="367" y="872"/>
                    </a:lnTo>
                    <a:lnTo>
                      <a:pt x="368" y="870"/>
                    </a:lnTo>
                    <a:lnTo>
                      <a:pt x="367" y="866"/>
                    </a:lnTo>
                    <a:lnTo>
                      <a:pt x="370" y="850"/>
                    </a:lnTo>
                    <a:lnTo>
                      <a:pt x="365" y="839"/>
                    </a:lnTo>
                    <a:lnTo>
                      <a:pt x="366" y="831"/>
                    </a:lnTo>
                    <a:lnTo>
                      <a:pt x="368" y="840"/>
                    </a:lnTo>
                    <a:lnTo>
                      <a:pt x="377" y="848"/>
                    </a:lnTo>
                    <a:lnTo>
                      <a:pt x="381" y="847"/>
                    </a:lnTo>
                    <a:lnTo>
                      <a:pt x="386" y="837"/>
                    </a:lnTo>
                    <a:lnTo>
                      <a:pt x="393" y="840"/>
                    </a:lnTo>
                    <a:lnTo>
                      <a:pt x="394" y="833"/>
                    </a:lnTo>
                    <a:lnTo>
                      <a:pt x="398" y="827"/>
                    </a:lnTo>
                    <a:lnTo>
                      <a:pt x="387" y="822"/>
                    </a:lnTo>
                    <a:lnTo>
                      <a:pt x="394" y="823"/>
                    </a:lnTo>
                    <a:lnTo>
                      <a:pt x="403" y="817"/>
                    </a:lnTo>
                    <a:lnTo>
                      <a:pt x="403" y="812"/>
                    </a:lnTo>
                    <a:lnTo>
                      <a:pt x="410" y="809"/>
                    </a:lnTo>
                    <a:lnTo>
                      <a:pt x="411" y="799"/>
                    </a:lnTo>
                    <a:lnTo>
                      <a:pt x="417" y="796"/>
                    </a:lnTo>
                    <a:lnTo>
                      <a:pt x="417" y="784"/>
                    </a:lnTo>
                    <a:lnTo>
                      <a:pt x="425" y="783"/>
                    </a:lnTo>
                    <a:lnTo>
                      <a:pt x="435" y="785"/>
                    </a:lnTo>
                    <a:lnTo>
                      <a:pt x="446" y="775"/>
                    </a:lnTo>
                    <a:lnTo>
                      <a:pt x="449" y="764"/>
                    </a:lnTo>
                    <a:lnTo>
                      <a:pt x="464" y="753"/>
                    </a:lnTo>
                    <a:lnTo>
                      <a:pt x="470" y="761"/>
                    </a:lnTo>
                    <a:lnTo>
                      <a:pt x="481" y="753"/>
                    </a:lnTo>
                    <a:lnTo>
                      <a:pt x="484" y="743"/>
                    </a:lnTo>
                    <a:lnTo>
                      <a:pt x="492" y="737"/>
                    </a:lnTo>
                    <a:lnTo>
                      <a:pt x="500" y="740"/>
                    </a:lnTo>
                    <a:lnTo>
                      <a:pt x="503" y="735"/>
                    </a:lnTo>
                    <a:lnTo>
                      <a:pt x="516" y="727"/>
                    </a:lnTo>
                    <a:lnTo>
                      <a:pt x="521" y="719"/>
                    </a:lnTo>
                    <a:lnTo>
                      <a:pt x="528" y="715"/>
                    </a:lnTo>
                    <a:lnTo>
                      <a:pt x="535" y="699"/>
                    </a:lnTo>
                    <a:lnTo>
                      <a:pt x="538" y="691"/>
                    </a:lnTo>
                    <a:lnTo>
                      <a:pt x="549" y="677"/>
                    </a:lnTo>
                    <a:lnTo>
                      <a:pt x="555" y="664"/>
                    </a:lnTo>
                    <a:lnTo>
                      <a:pt x="562" y="651"/>
                    </a:lnTo>
                    <a:lnTo>
                      <a:pt x="566" y="646"/>
                    </a:lnTo>
                    <a:lnTo>
                      <a:pt x="567" y="651"/>
                    </a:lnTo>
                    <a:lnTo>
                      <a:pt x="566" y="662"/>
                    </a:lnTo>
                    <a:lnTo>
                      <a:pt x="576" y="649"/>
                    </a:lnTo>
                    <a:lnTo>
                      <a:pt x="577" y="644"/>
                    </a:lnTo>
                    <a:lnTo>
                      <a:pt x="572" y="639"/>
                    </a:lnTo>
                    <a:lnTo>
                      <a:pt x="571" y="633"/>
                    </a:lnTo>
                    <a:lnTo>
                      <a:pt x="556" y="618"/>
                    </a:lnTo>
                    <a:lnTo>
                      <a:pt x="555" y="612"/>
                    </a:lnTo>
                    <a:lnTo>
                      <a:pt x="558" y="610"/>
                    </a:lnTo>
                    <a:lnTo>
                      <a:pt x="556" y="602"/>
                    </a:lnTo>
                    <a:lnTo>
                      <a:pt x="551" y="596"/>
                    </a:lnTo>
                    <a:lnTo>
                      <a:pt x="551" y="594"/>
                    </a:lnTo>
                    <a:lnTo>
                      <a:pt x="556" y="589"/>
                    </a:lnTo>
                    <a:lnTo>
                      <a:pt x="558" y="582"/>
                    </a:lnTo>
                    <a:lnTo>
                      <a:pt x="566" y="579"/>
                    </a:lnTo>
                    <a:lnTo>
                      <a:pt x="576" y="554"/>
                    </a:lnTo>
                    <a:lnTo>
                      <a:pt x="577" y="547"/>
                    </a:lnTo>
                    <a:lnTo>
                      <a:pt x="567" y="530"/>
                    </a:lnTo>
                    <a:lnTo>
                      <a:pt x="569" y="527"/>
                    </a:lnTo>
                    <a:lnTo>
                      <a:pt x="580" y="520"/>
                    </a:lnTo>
                    <a:lnTo>
                      <a:pt x="580" y="512"/>
                    </a:lnTo>
                    <a:lnTo>
                      <a:pt x="585" y="511"/>
                    </a:lnTo>
                    <a:lnTo>
                      <a:pt x="592" y="515"/>
                    </a:lnTo>
                    <a:lnTo>
                      <a:pt x="596" y="514"/>
                    </a:lnTo>
                    <a:lnTo>
                      <a:pt x="597" y="506"/>
                    </a:lnTo>
                    <a:lnTo>
                      <a:pt x="593" y="503"/>
                    </a:lnTo>
                    <a:lnTo>
                      <a:pt x="603" y="501"/>
                    </a:lnTo>
                    <a:lnTo>
                      <a:pt x="604" y="495"/>
                    </a:lnTo>
                    <a:lnTo>
                      <a:pt x="593" y="481"/>
                    </a:lnTo>
                    <a:lnTo>
                      <a:pt x="593" y="476"/>
                    </a:lnTo>
                    <a:lnTo>
                      <a:pt x="605" y="484"/>
                    </a:lnTo>
                    <a:lnTo>
                      <a:pt x="610" y="493"/>
                    </a:lnTo>
                    <a:lnTo>
                      <a:pt x="614" y="493"/>
                    </a:lnTo>
                    <a:lnTo>
                      <a:pt x="613" y="476"/>
                    </a:lnTo>
                    <a:lnTo>
                      <a:pt x="614" y="478"/>
                    </a:lnTo>
                    <a:lnTo>
                      <a:pt x="618" y="476"/>
                    </a:lnTo>
                    <a:lnTo>
                      <a:pt x="619" y="455"/>
                    </a:lnTo>
                    <a:lnTo>
                      <a:pt x="623" y="454"/>
                    </a:lnTo>
                    <a:lnTo>
                      <a:pt x="628" y="454"/>
                    </a:lnTo>
                    <a:lnTo>
                      <a:pt x="628" y="460"/>
                    </a:lnTo>
                    <a:lnTo>
                      <a:pt x="631" y="465"/>
                    </a:lnTo>
                    <a:lnTo>
                      <a:pt x="635" y="467"/>
                    </a:lnTo>
                    <a:lnTo>
                      <a:pt x="640" y="454"/>
                    </a:lnTo>
                    <a:lnTo>
                      <a:pt x="645" y="457"/>
                    </a:lnTo>
                    <a:lnTo>
                      <a:pt x="651" y="468"/>
                    </a:lnTo>
                    <a:lnTo>
                      <a:pt x="655" y="468"/>
                    </a:lnTo>
                    <a:lnTo>
                      <a:pt x="661" y="473"/>
                    </a:lnTo>
                    <a:lnTo>
                      <a:pt x="666" y="461"/>
                    </a:lnTo>
                    <a:lnTo>
                      <a:pt x="691" y="458"/>
                    </a:lnTo>
                    <a:lnTo>
                      <a:pt x="700" y="465"/>
                    </a:lnTo>
                    <a:lnTo>
                      <a:pt x="706" y="472"/>
                    </a:lnTo>
                    <a:lnTo>
                      <a:pt x="710" y="465"/>
                    </a:lnTo>
                    <a:lnTo>
                      <a:pt x="715" y="461"/>
                    </a:lnTo>
                    <a:lnTo>
                      <a:pt x="712" y="449"/>
                    </a:lnTo>
                    <a:lnTo>
                      <a:pt x="698" y="415"/>
                    </a:lnTo>
                    <a:lnTo>
                      <a:pt x="694" y="395"/>
                    </a:lnTo>
                    <a:lnTo>
                      <a:pt x="698" y="377"/>
                    </a:lnTo>
                    <a:lnTo>
                      <a:pt x="706" y="364"/>
                    </a:lnTo>
                    <a:lnTo>
                      <a:pt x="707" y="354"/>
                    </a:lnTo>
                    <a:lnTo>
                      <a:pt x="707" y="342"/>
                    </a:lnTo>
                    <a:lnTo>
                      <a:pt x="687" y="296"/>
                    </a:lnTo>
                    <a:lnTo>
                      <a:pt x="684" y="279"/>
                    </a:lnTo>
                    <a:lnTo>
                      <a:pt x="690" y="258"/>
                    </a:lnTo>
                    <a:lnTo>
                      <a:pt x="688" y="243"/>
                    </a:lnTo>
                    <a:lnTo>
                      <a:pt x="683" y="237"/>
                    </a:lnTo>
                    <a:lnTo>
                      <a:pt x="682" y="223"/>
                    </a:lnTo>
                    <a:lnTo>
                      <a:pt x="682" y="202"/>
                    </a:lnTo>
                    <a:lnTo>
                      <a:pt x="683" y="186"/>
                    </a:lnTo>
                    <a:lnTo>
                      <a:pt x="688" y="173"/>
                    </a:lnTo>
                    <a:lnTo>
                      <a:pt x="685" y="166"/>
                    </a:lnTo>
                    <a:lnTo>
                      <a:pt x="653" y="110"/>
                    </a:lnTo>
                    <a:lnTo>
                      <a:pt x="635" y="92"/>
                    </a:lnTo>
                    <a:lnTo>
                      <a:pt x="599" y="81"/>
                    </a:lnTo>
                    <a:lnTo>
                      <a:pt x="569" y="51"/>
                    </a:lnTo>
                    <a:lnTo>
                      <a:pt x="528" y="5"/>
                    </a:lnTo>
                    <a:lnTo>
                      <a:pt x="526" y="0"/>
                    </a:lnTo>
                    <a:lnTo>
                      <a:pt x="523" y="0"/>
                    </a:lnTo>
                    <a:lnTo>
                      <a:pt x="500" y="0"/>
                    </a:lnTo>
                    <a:lnTo>
                      <a:pt x="495" y="3"/>
                    </a:lnTo>
                    <a:lnTo>
                      <a:pt x="496" y="13"/>
                    </a:lnTo>
                    <a:lnTo>
                      <a:pt x="501" y="17"/>
                    </a:lnTo>
                    <a:lnTo>
                      <a:pt x="502" y="29"/>
                    </a:lnTo>
                    <a:lnTo>
                      <a:pt x="500" y="38"/>
                    </a:lnTo>
                    <a:lnTo>
                      <a:pt x="496" y="43"/>
                    </a:lnTo>
                    <a:lnTo>
                      <a:pt x="492" y="58"/>
                    </a:lnTo>
                    <a:lnTo>
                      <a:pt x="486" y="69"/>
                    </a:lnTo>
                    <a:lnTo>
                      <a:pt x="488" y="79"/>
                    </a:lnTo>
                    <a:lnTo>
                      <a:pt x="497" y="89"/>
                    </a:lnTo>
                    <a:lnTo>
                      <a:pt x="490" y="97"/>
                    </a:lnTo>
                    <a:lnTo>
                      <a:pt x="481" y="100"/>
                    </a:lnTo>
                    <a:lnTo>
                      <a:pt x="438" y="84"/>
                    </a:lnTo>
                    <a:lnTo>
                      <a:pt x="408" y="80"/>
                    </a:lnTo>
                    <a:lnTo>
                      <a:pt x="398" y="81"/>
                    </a:lnTo>
                    <a:lnTo>
                      <a:pt x="393" y="86"/>
                    </a:lnTo>
                    <a:lnTo>
                      <a:pt x="388" y="96"/>
                    </a:lnTo>
                    <a:lnTo>
                      <a:pt x="390" y="119"/>
                    </a:lnTo>
                    <a:lnTo>
                      <a:pt x="388" y="129"/>
                    </a:lnTo>
                    <a:lnTo>
                      <a:pt x="383" y="150"/>
                    </a:lnTo>
                    <a:lnTo>
                      <a:pt x="373" y="166"/>
                    </a:lnTo>
                    <a:lnTo>
                      <a:pt x="370" y="165"/>
                    </a:lnTo>
                    <a:lnTo>
                      <a:pt x="360" y="153"/>
                    </a:lnTo>
                    <a:lnTo>
                      <a:pt x="347" y="145"/>
                    </a:lnTo>
                    <a:lnTo>
                      <a:pt x="335" y="149"/>
                    </a:lnTo>
                    <a:lnTo>
                      <a:pt x="317" y="167"/>
                    </a:lnTo>
                    <a:lnTo>
                      <a:pt x="308" y="180"/>
                    </a:lnTo>
                    <a:lnTo>
                      <a:pt x="304" y="196"/>
                    </a:lnTo>
                    <a:lnTo>
                      <a:pt x="302" y="209"/>
                    </a:lnTo>
                    <a:lnTo>
                      <a:pt x="296" y="219"/>
                    </a:lnTo>
                    <a:lnTo>
                      <a:pt x="282" y="237"/>
                    </a:lnTo>
                    <a:lnTo>
                      <a:pt x="279" y="251"/>
                    </a:lnTo>
                    <a:lnTo>
                      <a:pt x="292" y="273"/>
                    </a:lnTo>
                    <a:lnTo>
                      <a:pt x="293" y="285"/>
                    </a:lnTo>
                    <a:lnTo>
                      <a:pt x="291" y="294"/>
                    </a:lnTo>
                    <a:lnTo>
                      <a:pt x="285" y="306"/>
                    </a:lnTo>
                    <a:lnTo>
                      <a:pt x="273" y="320"/>
                    </a:lnTo>
                    <a:lnTo>
                      <a:pt x="265" y="334"/>
                    </a:lnTo>
                    <a:lnTo>
                      <a:pt x="242" y="364"/>
                    </a:lnTo>
                    <a:lnTo>
                      <a:pt x="236" y="381"/>
                    </a:lnTo>
                    <a:lnTo>
                      <a:pt x="233" y="401"/>
                    </a:lnTo>
                    <a:lnTo>
                      <a:pt x="228" y="413"/>
                    </a:lnTo>
                    <a:lnTo>
                      <a:pt x="211" y="427"/>
                    </a:lnTo>
                    <a:lnTo>
                      <a:pt x="200" y="427"/>
                    </a:lnTo>
                    <a:lnTo>
                      <a:pt x="193" y="431"/>
                    </a:lnTo>
                    <a:lnTo>
                      <a:pt x="194" y="446"/>
                    </a:lnTo>
                    <a:lnTo>
                      <a:pt x="194" y="467"/>
                    </a:lnTo>
                    <a:lnTo>
                      <a:pt x="193" y="497"/>
                    </a:lnTo>
                    <a:lnTo>
                      <a:pt x="184" y="547"/>
                    </a:lnTo>
                    <a:lnTo>
                      <a:pt x="167" y="584"/>
                    </a:lnTo>
                    <a:lnTo>
                      <a:pt x="147" y="616"/>
                    </a:lnTo>
                    <a:lnTo>
                      <a:pt x="148" y="625"/>
                    </a:lnTo>
                    <a:lnTo>
                      <a:pt x="163" y="641"/>
                    </a:lnTo>
                    <a:lnTo>
                      <a:pt x="169" y="653"/>
                    </a:lnTo>
                    <a:lnTo>
                      <a:pt x="169" y="672"/>
                    </a:lnTo>
                    <a:lnTo>
                      <a:pt x="167" y="683"/>
                    </a:lnTo>
                    <a:lnTo>
                      <a:pt x="157" y="695"/>
                    </a:lnTo>
                    <a:lnTo>
                      <a:pt x="142" y="695"/>
                    </a:lnTo>
                    <a:lnTo>
                      <a:pt x="125" y="692"/>
                    </a:lnTo>
                    <a:lnTo>
                      <a:pt x="104" y="697"/>
                    </a:lnTo>
                    <a:lnTo>
                      <a:pt x="87" y="708"/>
                    </a:lnTo>
                    <a:lnTo>
                      <a:pt x="62" y="738"/>
                    </a:lnTo>
                    <a:lnTo>
                      <a:pt x="56" y="754"/>
                    </a:lnTo>
                    <a:lnTo>
                      <a:pt x="51" y="774"/>
                    </a:lnTo>
                    <a:lnTo>
                      <a:pt x="55" y="793"/>
                    </a:lnTo>
                    <a:lnTo>
                      <a:pt x="61" y="806"/>
                    </a:lnTo>
                    <a:lnTo>
                      <a:pt x="66" y="811"/>
                    </a:lnTo>
                    <a:lnTo>
                      <a:pt x="60" y="821"/>
                    </a:lnTo>
                    <a:lnTo>
                      <a:pt x="59" y="833"/>
                    </a:lnTo>
                    <a:lnTo>
                      <a:pt x="55" y="843"/>
                    </a:lnTo>
                    <a:lnTo>
                      <a:pt x="55" y="863"/>
                    </a:lnTo>
                    <a:lnTo>
                      <a:pt x="53" y="871"/>
                    </a:lnTo>
                    <a:lnTo>
                      <a:pt x="53" y="883"/>
                    </a:lnTo>
                    <a:lnTo>
                      <a:pt x="55" y="886"/>
                    </a:lnTo>
                    <a:lnTo>
                      <a:pt x="60" y="902"/>
                    </a:lnTo>
                    <a:lnTo>
                      <a:pt x="59" y="944"/>
                    </a:lnTo>
                    <a:lnTo>
                      <a:pt x="60" y="964"/>
                    </a:lnTo>
                    <a:lnTo>
                      <a:pt x="69" y="979"/>
                    </a:lnTo>
                    <a:lnTo>
                      <a:pt x="89" y="995"/>
                    </a:lnTo>
                    <a:lnTo>
                      <a:pt x="92" y="1016"/>
                    </a:lnTo>
                    <a:lnTo>
                      <a:pt x="86" y="1035"/>
                    </a:lnTo>
                    <a:lnTo>
                      <a:pt x="76" y="1046"/>
                    </a:lnTo>
                    <a:lnTo>
                      <a:pt x="61" y="1052"/>
                    </a:lnTo>
                    <a:lnTo>
                      <a:pt x="59" y="1058"/>
                    </a:lnTo>
                    <a:lnTo>
                      <a:pt x="69" y="1071"/>
                    </a:lnTo>
                    <a:lnTo>
                      <a:pt x="77" y="1105"/>
                    </a:lnTo>
                    <a:lnTo>
                      <a:pt x="70" y="1134"/>
                    </a:lnTo>
                    <a:lnTo>
                      <a:pt x="74" y="1143"/>
                    </a:lnTo>
                    <a:lnTo>
                      <a:pt x="72" y="1157"/>
                    </a:lnTo>
                    <a:lnTo>
                      <a:pt x="66" y="1168"/>
                    </a:lnTo>
                    <a:lnTo>
                      <a:pt x="39" y="1179"/>
                    </a:lnTo>
                    <a:lnTo>
                      <a:pt x="39" y="1193"/>
                    </a:lnTo>
                    <a:lnTo>
                      <a:pt x="27" y="1214"/>
                    </a:lnTo>
                    <a:lnTo>
                      <a:pt x="28" y="1230"/>
                    </a:lnTo>
                    <a:lnTo>
                      <a:pt x="32" y="1242"/>
                    </a:lnTo>
                    <a:lnTo>
                      <a:pt x="24" y="1280"/>
                    </a:lnTo>
                    <a:lnTo>
                      <a:pt x="16" y="1286"/>
                    </a:lnTo>
                    <a:lnTo>
                      <a:pt x="12" y="1278"/>
                    </a:lnTo>
                    <a:lnTo>
                      <a:pt x="8" y="1291"/>
                    </a:lnTo>
                    <a:lnTo>
                      <a:pt x="8" y="1268"/>
                    </a:lnTo>
                    <a:lnTo>
                      <a:pt x="6" y="1264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grpSp>
            <p:nvGrpSpPr>
              <p:cNvPr id="283" name="Group 359"/>
              <p:cNvGrpSpPr/>
              <p:nvPr/>
            </p:nvGrpSpPr>
            <p:grpSpPr bwMode="gray">
              <a:xfrm>
                <a:off x="5080794" y="2788583"/>
                <a:ext cx="75600" cy="108000"/>
                <a:chOff x="4160739" y="2986112"/>
                <a:chExt cx="187325" cy="233362"/>
              </a:xfrm>
              <a:grpFill/>
            </p:grpSpPr>
            <p:sp>
              <p:nvSpPr>
                <p:cNvPr id="284" name="Freeform 45"/>
                <p:cNvSpPr>
                  <a:spLocks noChangeAspect="1"/>
                </p:cNvSpPr>
                <p:nvPr/>
              </p:nvSpPr>
              <p:spPr bwMode="gray">
                <a:xfrm>
                  <a:off x="4171851" y="2986112"/>
                  <a:ext cx="176213" cy="225425"/>
                </a:xfrm>
                <a:custGeom>
                  <a:avLst/>
                  <a:gdLst/>
                  <a:ahLst/>
                  <a:cxnLst>
                    <a:cxn ang="0">
                      <a:pos x="72" y="248"/>
                    </a:cxn>
                    <a:cxn ang="0">
                      <a:pos x="72" y="234"/>
                    </a:cxn>
                    <a:cxn ang="0">
                      <a:pos x="82" y="239"/>
                    </a:cxn>
                    <a:cxn ang="0">
                      <a:pos x="91" y="229"/>
                    </a:cxn>
                    <a:cxn ang="0">
                      <a:pos x="34" y="195"/>
                    </a:cxn>
                    <a:cxn ang="0">
                      <a:pos x="34" y="185"/>
                    </a:cxn>
                    <a:cxn ang="0">
                      <a:pos x="39" y="176"/>
                    </a:cxn>
                    <a:cxn ang="0">
                      <a:pos x="48" y="176"/>
                    </a:cxn>
                    <a:cxn ang="0">
                      <a:pos x="39" y="151"/>
                    </a:cxn>
                    <a:cxn ang="0">
                      <a:pos x="53" y="151"/>
                    </a:cxn>
                    <a:cxn ang="0">
                      <a:pos x="53" y="147"/>
                    </a:cxn>
                    <a:cxn ang="0">
                      <a:pos x="29" y="132"/>
                    </a:cxn>
                    <a:cxn ang="0">
                      <a:pos x="43" y="97"/>
                    </a:cxn>
                    <a:cxn ang="0">
                      <a:pos x="24" y="88"/>
                    </a:cxn>
                    <a:cxn ang="0">
                      <a:pos x="29" y="77"/>
                    </a:cxn>
                    <a:cxn ang="0">
                      <a:pos x="43" y="72"/>
                    </a:cxn>
                    <a:cxn ang="0">
                      <a:pos x="15" y="58"/>
                    </a:cxn>
                    <a:cxn ang="0">
                      <a:pos x="10" y="34"/>
                    </a:cxn>
                    <a:cxn ang="0">
                      <a:pos x="0" y="23"/>
                    </a:cxn>
                    <a:cxn ang="0">
                      <a:pos x="43" y="4"/>
                    </a:cxn>
                    <a:cxn ang="0">
                      <a:pos x="62" y="0"/>
                    </a:cxn>
                    <a:cxn ang="0">
                      <a:pos x="72" y="4"/>
                    </a:cxn>
                    <a:cxn ang="0">
                      <a:pos x="91" y="14"/>
                    </a:cxn>
                    <a:cxn ang="0">
                      <a:pos x="101" y="34"/>
                    </a:cxn>
                    <a:cxn ang="0">
                      <a:pos x="115" y="58"/>
                    </a:cxn>
                    <a:cxn ang="0">
                      <a:pos x="134" y="67"/>
                    </a:cxn>
                    <a:cxn ang="0">
                      <a:pos x="139" y="88"/>
                    </a:cxn>
                    <a:cxn ang="0">
                      <a:pos x="153" y="97"/>
                    </a:cxn>
                    <a:cxn ang="0">
                      <a:pos x="168" y="102"/>
                    </a:cxn>
                    <a:cxn ang="0">
                      <a:pos x="187" y="92"/>
                    </a:cxn>
                    <a:cxn ang="0">
                      <a:pos x="187" y="112"/>
                    </a:cxn>
                    <a:cxn ang="0">
                      <a:pos x="206" y="132"/>
                    </a:cxn>
                    <a:cxn ang="0">
                      <a:pos x="192" y="156"/>
                    </a:cxn>
                    <a:cxn ang="0">
                      <a:pos x="201" y="190"/>
                    </a:cxn>
                    <a:cxn ang="0">
                      <a:pos x="211" y="215"/>
                    </a:cxn>
                    <a:cxn ang="0">
                      <a:pos x="201" y="239"/>
                    </a:cxn>
                    <a:cxn ang="0">
                      <a:pos x="201" y="259"/>
                    </a:cxn>
                    <a:cxn ang="0">
                      <a:pos x="192" y="254"/>
                    </a:cxn>
                    <a:cxn ang="0">
                      <a:pos x="149" y="254"/>
                    </a:cxn>
                    <a:cxn ang="0">
                      <a:pos x="134" y="264"/>
                    </a:cxn>
                    <a:cxn ang="0">
                      <a:pos x="115" y="278"/>
                    </a:cxn>
                    <a:cxn ang="0">
                      <a:pos x="115" y="289"/>
                    </a:cxn>
                    <a:cxn ang="0">
                      <a:pos x="110" y="294"/>
                    </a:cxn>
                    <a:cxn ang="0">
                      <a:pos x="101" y="269"/>
                    </a:cxn>
                    <a:cxn ang="0">
                      <a:pos x="86" y="254"/>
                    </a:cxn>
                    <a:cxn ang="0">
                      <a:pos x="72" y="248"/>
                    </a:cxn>
                  </a:cxnLst>
                  <a:rect l="0" t="0" r="r" b="b"/>
                  <a:pathLst>
                    <a:path w="212" h="295">
                      <a:moveTo>
                        <a:pt x="72" y="248"/>
                      </a:moveTo>
                      <a:lnTo>
                        <a:pt x="72" y="234"/>
                      </a:lnTo>
                      <a:lnTo>
                        <a:pt x="82" y="239"/>
                      </a:lnTo>
                      <a:lnTo>
                        <a:pt x="91" y="229"/>
                      </a:lnTo>
                      <a:lnTo>
                        <a:pt x="34" y="195"/>
                      </a:lnTo>
                      <a:lnTo>
                        <a:pt x="34" y="185"/>
                      </a:lnTo>
                      <a:lnTo>
                        <a:pt x="39" y="176"/>
                      </a:lnTo>
                      <a:lnTo>
                        <a:pt x="48" y="176"/>
                      </a:lnTo>
                      <a:lnTo>
                        <a:pt x="39" y="151"/>
                      </a:lnTo>
                      <a:lnTo>
                        <a:pt x="53" y="151"/>
                      </a:lnTo>
                      <a:lnTo>
                        <a:pt x="53" y="147"/>
                      </a:lnTo>
                      <a:lnTo>
                        <a:pt x="29" y="132"/>
                      </a:lnTo>
                      <a:lnTo>
                        <a:pt x="43" y="97"/>
                      </a:lnTo>
                      <a:lnTo>
                        <a:pt x="24" y="88"/>
                      </a:lnTo>
                      <a:lnTo>
                        <a:pt x="29" y="77"/>
                      </a:lnTo>
                      <a:lnTo>
                        <a:pt x="43" y="72"/>
                      </a:lnTo>
                      <a:lnTo>
                        <a:pt x="15" y="58"/>
                      </a:lnTo>
                      <a:lnTo>
                        <a:pt x="10" y="34"/>
                      </a:lnTo>
                      <a:lnTo>
                        <a:pt x="0" y="23"/>
                      </a:lnTo>
                      <a:lnTo>
                        <a:pt x="43" y="4"/>
                      </a:lnTo>
                      <a:lnTo>
                        <a:pt x="62" y="0"/>
                      </a:lnTo>
                      <a:lnTo>
                        <a:pt x="72" y="4"/>
                      </a:lnTo>
                      <a:lnTo>
                        <a:pt x="91" y="14"/>
                      </a:lnTo>
                      <a:lnTo>
                        <a:pt x="101" y="34"/>
                      </a:lnTo>
                      <a:lnTo>
                        <a:pt x="115" y="58"/>
                      </a:lnTo>
                      <a:lnTo>
                        <a:pt x="134" y="67"/>
                      </a:lnTo>
                      <a:lnTo>
                        <a:pt x="139" y="88"/>
                      </a:lnTo>
                      <a:lnTo>
                        <a:pt x="153" y="97"/>
                      </a:lnTo>
                      <a:lnTo>
                        <a:pt x="168" y="102"/>
                      </a:lnTo>
                      <a:lnTo>
                        <a:pt x="187" y="92"/>
                      </a:lnTo>
                      <a:lnTo>
                        <a:pt x="187" y="112"/>
                      </a:lnTo>
                      <a:lnTo>
                        <a:pt x="206" y="132"/>
                      </a:lnTo>
                      <a:lnTo>
                        <a:pt x="192" y="156"/>
                      </a:lnTo>
                      <a:lnTo>
                        <a:pt x="201" y="190"/>
                      </a:lnTo>
                      <a:lnTo>
                        <a:pt x="211" y="215"/>
                      </a:lnTo>
                      <a:lnTo>
                        <a:pt x="201" y="239"/>
                      </a:lnTo>
                      <a:lnTo>
                        <a:pt x="201" y="259"/>
                      </a:lnTo>
                      <a:lnTo>
                        <a:pt x="192" y="254"/>
                      </a:lnTo>
                      <a:lnTo>
                        <a:pt x="149" y="254"/>
                      </a:lnTo>
                      <a:lnTo>
                        <a:pt x="134" y="264"/>
                      </a:lnTo>
                      <a:lnTo>
                        <a:pt x="115" y="278"/>
                      </a:lnTo>
                      <a:lnTo>
                        <a:pt x="115" y="289"/>
                      </a:lnTo>
                      <a:lnTo>
                        <a:pt x="110" y="294"/>
                      </a:lnTo>
                      <a:lnTo>
                        <a:pt x="101" y="269"/>
                      </a:lnTo>
                      <a:lnTo>
                        <a:pt x="86" y="254"/>
                      </a:lnTo>
                      <a:lnTo>
                        <a:pt x="72" y="248"/>
                      </a:lnTo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285" name="Freeform 46"/>
                <p:cNvSpPr>
                  <a:spLocks noChangeAspect="1"/>
                </p:cNvSpPr>
                <p:nvPr/>
              </p:nvSpPr>
              <p:spPr bwMode="gray">
                <a:xfrm>
                  <a:off x="4160739" y="3130574"/>
                  <a:ext cx="87313" cy="88900"/>
                </a:xfrm>
                <a:custGeom>
                  <a:avLst/>
                  <a:gdLst/>
                  <a:ahLst/>
                  <a:cxnLst>
                    <a:cxn ang="0">
                      <a:pos x="9" y="68"/>
                    </a:cxn>
                    <a:cxn ang="0">
                      <a:pos x="14" y="63"/>
                    </a:cxn>
                    <a:cxn ang="0">
                      <a:pos x="9" y="35"/>
                    </a:cxn>
                    <a:cxn ang="0">
                      <a:pos x="24" y="29"/>
                    </a:cxn>
                    <a:cxn ang="0">
                      <a:pos x="14" y="5"/>
                    </a:cxn>
                    <a:cxn ang="0">
                      <a:pos x="24" y="0"/>
                    </a:cxn>
                    <a:cxn ang="0">
                      <a:pos x="43" y="16"/>
                    </a:cxn>
                    <a:cxn ang="0">
                      <a:pos x="38" y="0"/>
                    </a:cxn>
                    <a:cxn ang="0">
                      <a:pos x="48" y="0"/>
                    </a:cxn>
                    <a:cxn ang="0">
                      <a:pos x="48" y="10"/>
                    </a:cxn>
                    <a:cxn ang="0">
                      <a:pos x="105" y="44"/>
                    </a:cxn>
                    <a:cxn ang="0">
                      <a:pos x="96" y="54"/>
                    </a:cxn>
                    <a:cxn ang="0">
                      <a:pos x="86" y="49"/>
                    </a:cxn>
                    <a:cxn ang="0">
                      <a:pos x="86" y="63"/>
                    </a:cxn>
                    <a:cxn ang="0">
                      <a:pos x="76" y="63"/>
                    </a:cxn>
                    <a:cxn ang="0">
                      <a:pos x="67" y="79"/>
                    </a:cxn>
                    <a:cxn ang="0">
                      <a:pos x="67" y="103"/>
                    </a:cxn>
                    <a:cxn ang="0">
                      <a:pos x="62" y="117"/>
                    </a:cxn>
                    <a:cxn ang="0">
                      <a:pos x="43" y="112"/>
                    </a:cxn>
                    <a:cxn ang="0">
                      <a:pos x="19" y="87"/>
                    </a:cxn>
                    <a:cxn ang="0">
                      <a:pos x="0" y="84"/>
                    </a:cxn>
                    <a:cxn ang="0">
                      <a:pos x="9" y="68"/>
                    </a:cxn>
                  </a:cxnLst>
                  <a:rect l="0" t="0" r="r" b="b"/>
                  <a:pathLst>
                    <a:path w="106" h="118">
                      <a:moveTo>
                        <a:pt x="9" y="68"/>
                      </a:moveTo>
                      <a:lnTo>
                        <a:pt x="14" y="63"/>
                      </a:lnTo>
                      <a:lnTo>
                        <a:pt x="9" y="35"/>
                      </a:lnTo>
                      <a:lnTo>
                        <a:pt x="24" y="29"/>
                      </a:lnTo>
                      <a:lnTo>
                        <a:pt x="14" y="5"/>
                      </a:lnTo>
                      <a:lnTo>
                        <a:pt x="24" y="0"/>
                      </a:lnTo>
                      <a:lnTo>
                        <a:pt x="43" y="16"/>
                      </a:lnTo>
                      <a:lnTo>
                        <a:pt x="38" y="0"/>
                      </a:lnTo>
                      <a:lnTo>
                        <a:pt x="48" y="0"/>
                      </a:lnTo>
                      <a:lnTo>
                        <a:pt x="48" y="10"/>
                      </a:lnTo>
                      <a:lnTo>
                        <a:pt x="105" y="44"/>
                      </a:lnTo>
                      <a:lnTo>
                        <a:pt x="96" y="54"/>
                      </a:lnTo>
                      <a:lnTo>
                        <a:pt x="86" y="49"/>
                      </a:lnTo>
                      <a:lnTo>
                        <a:pt x="86" y="63"/>
                      </a:lnTo>
                      <a:lnTo>
                        <a:pt x="76" y="63"/>
                      </a:lnTo>
                      <a:lnTo>
                        <a:pt x="67" y="79"/>
                      </a:lnTo>
                      <a:lnTo>
                        <a:pt x="67" y="103"/>
                      </a:lnTo>
                      <a:lnTo>
                        <a:pt x="62" y="117"/>
                      </a:lnTo>
                      <a:lnTo>
                        <a:pt x="43" y="112"/>
                      </a:lnTo>
                      <a:lnTo>
                        <a:pt x="19" y="87"/>
                      </a:lnTo>
                      <a:lnTo>
                        <a:pt x="0" y="84"/>
                      </a:lnTo>
                      <a:lnTo>
                        <a:pt x="9" y="68"/>
                      </a:lnTo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</p:grpSp>
        </p:grpSp>
        <p:grpSp>
          <p:nvGrpSpPr>
            <p:cNvPr id="191" name="Group 368"/>
            <p:cNvGrpSpPr/>
            <p:nvPr/>
          </p:nvGrpSpPr>
          <p:grpSpPr bwMode="gray">
            <a:xfrm>
              <a:off x="2163389" y="2849898"/>
              <a:ext cx="990855" cy="1217934"/>
              <a:chOff x="4455318" y="2994372"/>
              <a:chExt cx="1196974" cy="1339850"/>
            </a:xfrm>
            <a:grpFill/>
          </p:grpSpPr>
          <p:sp>
            <p:nvSpPr>
              <p:cNvPr id="192" name="Freeform 191"/>
              <p:cNvSpPr>
                <a:spLocks noChangeAspect="1"/>
              </p:cNvSpPr>
              <p:nvPr/>
            </p:nvSpPr>
            <p:spPr bwMode="gray">
              <a:xfrm>
                <a:off x="4918868" y="3083272"/>
                <a:ext cx="276225" cy="265113"/>
              </a:xfrm>
              <a:custGeom>
                <a:avLst/>
                <a:gdLst/>
                <a:ahLst/>
                <a:cxnLst>
                  <a:cxn ang="0">
                    <a:pos x="134" y="578"/>
                  </a:cxn>
                  <a:cxn ang="0">
                    <a:pos x="76" y="535"/>
                  </a:cxn>
                  <a:cxn ang="0">
                    <a:pos x="40" y="507"/>
                  </a:cxn>
                  <a:cxn ang="0">
                    <a:pos x="11" y="449"/>
                  </a:cxn>
                  <a:cxn ang="0">
                    <a:pos x="18" y="425"/>
                  </a:cxn>
                  <a:cxn ang="0">
                    <a:pos x="32" y="340"/>
                  </a:cxn>
                  <a:cxn ang="0">
                    <a:pos x="29" y="288"/>
                  </a:cxn>
                  <a:cxn ang="0">
                    <a:pos x="11" y="222"/>
                  </a:cxn>
                  <a:cxn ang="0">
                    <a:pos x="11" y="184"/>
                  </a:cxn>
                  <a:cxn ang="0">
                    <a:pos x="36" y="171"/>
                  </a:cxn>
                  <a:cxn ang="0">
                    <a:pos x="52" y="143"/>
                  </a:cxn>
                  <a:cxn ang="0">
                    <a:pos x="52" y="98"/>
                  </a:cxn>
                  <a:cxn ang="0">
                    <a:pos x="79" y="74"/>
                  </a:cxn>
                  <a:cxn ang="0">
                    <a:pos x="119" y="39"/>
                  </a:cxn>
                  <a:cxn ang="0">
                    <a:pos x="130" y="2"/>
                  </a:cxn>
                  <a:cxn ang="0">
                    <a:pos x="190" y="22"/>
                  </a:cxn>
                  <a:cxn ang="0">
                    <a:pos x="237" y="23"/>
                  </a:cxn>
                  <a:cxn ang="0">
                    <a:pos x="276" y="35"/>
                  </a:cxn>
                  <a:cxn ang="0">
                    <a:pos x="323" y="52"/>
                  </a:cxn>
                  <a:cxn ang="0">
                    <a:pos x="333" y="84"/>
                  </a:cxn>
                  <a:cxn ang="0">
                    <a:pos x="371" y="121"/>
                  </a:cxn>
                  <a:cxn ang="0">
                    <a:pos x="431" y="130"/>
                  </a:cxn>
                  <a:cxn ang="0">
                    <a:pos x="482" y="151"/>
                  </a:cxn>
                  <a:cxn ang="0">
                    <a:pos x="514" y="178"/>
                  </a:cxn>
                  <a:cxn ang="0">
                    <a:pos x="561" y="176"/>
                  </a:cxn>
                  <a:cxn ang="0">
                    <a:pos x="587" y="148"/>
                  </a:cxn>
                  <a:cxn ang="0">
                    <a:pos x="589" y="117"/>
                  </a:cxn>
                  <a:cxn ang="0">
                    <a:pos x="582" y="83"/>
                  </a:cxn>
                  <a:cxn ang="0">
                    <a:pos x="606" y="47"/>
                  </a:cxn>
                  <a:cxn ang="0">
                    <a:pos x="658" y="22"/>
                  </a:cxn>
                  <a:cxn ang="0">
                    <a:pos x="729" y="25"/>
                  </a:cxn>
                  <a:cxn ang="0">
                    <a:pos x="754" y="35"/>
                  </a:cxn>
                  <a:cxn ang="0">
                    <a:pos x="751" y="46"/>
                  </a:cxn>
                  <a:cxn ang="0">
                    <a:pos x="767" y="63"/>
                  </a:cxn>
                  <a:cxn ang="0">
                    <a:pos x="797" y="67"/>
                  </a:cxn>
                  <a:cxn ang="0">
                    <a:pos x="831" y="77"/>
                  </a:cxn>
                  <a:cxn ang="0">
                    <a:pos x="868" y="95"/>
                  </a:cxn>
                  <a:cxn ang="0">
                    <a:pos x="860" y="108"/>
                  </a:cxn>
                  <a:cxn ang="0">
                    <a:pos x="856" y="127"/>
                  </a:cxn>
                  <a:cxn ang="0">
                    <a:pos x="858" y="180"/>
                  </a:cxn>
                  <a:cxn ang="0">
                    <a:pos x="845" y="192"/>
                  </a:cxn>
                  <a:cxn ang="0">
                    <a:pos x="853" y="227"/>
                  </a:cxn>
                  <a:cxn ang="0">
                    <a:pos x="869" y="261"/>
                  </a:cxn>
                  <a:cxn ang="0">
                    <a:pos x="869" y="421"/>
                  </a:cxn>
                  <a:cxn ang="0">
                    <a:pos x="869" y="593"/>
                  </a:cxn>
                  <a:cxn ang="0">
                    <a:pos x="869" y="740"/>
                  </a:cxn>
                  <a:cxn ang="0">
                    <a:pos x="817" y="832"/>
                  </a:cxn>
                  <a:cxn ang="0">
                    <a:pos x="715" y="783"/>
                  </a:cxn>
                  <a:cxn ang="0">
                    <a:pos x="573" y="709"/>
                  </a:cxn>
                  <a:cxn ang="0">
                    <a:pos x="433" y="635"/>
                  </a:cxn>
                  <a:cxn ang="0">
                    <a:pos x="326" y="622"/>
                  </a:cxn>
                  <a:cxn ang="0">
                    <a:pos x="297" y="620"/>
                  </a:cxn>
                  <a:cxn ang="0">
                    <a:pos x="275" y="605"/>
                  </a:cxn>
                  <a:cxn ang="0">
                    <a:pos x="222" y="595"/>
                  </a:cxn>
                  <a:cxn ang="0">
                    <a:pos x="145" y="595"/>
                  </a:cxn>
                </a:cxnLst>
                <a:rect l="0" t="0" r="r" b="b"/>
                <a:pathLst>
                  <a:path w="871" h="832">
                    <a:moveTo>
                      <a:pt x="140" y="598"/>
                    </a:moveTo>
                    <a:lnTo>
                      <a:pt x="138" y="592"/>
                    </a:lnTo>
                    <a:lnTo>
                      <a:pt x="134" y="578"/>
                    </a:lnTo>
                    <a:lnTo>
                      <a:pt x="116" y="549"/>
                    </a:lnTo>
                    <a:lnTo>
                      <a:pt x="87" y="535"/>
                    </a:lnTo>
                    <a:lnTo>
                      <a:pt x="76" y="535"/>
                    </a:lnTo>
                    <a:lnTo>
                      <a:pt x="57" y="534"/>
                    </a:lnTo>
                    <a:lnTo>
                      <a:pt x="43" y="519"/>
                    </a:lnTo>
                    <a:lnTo>
                      <a:pt x="40" y="507"/>
                    </a:lnTo>
                    <a:lnTo>
                      <a:pt x="39" y="487"/>
                    </a:lnTo>
                    <a:lnTo>
                      <a:pt x="29" y="471"/>
                    </a:lnTo>
                    <a:lnTo>
                      <a:pt x="11" y="449"/>
                    </a:lnTo>
                    <a:lnTo>
                      <a:pt x="6" y="436"/>
                    </a:lnTo>
                    <a:lnTo>
                      <a:pt x="7" y="428"/>
                    </a:lnTo>
                    <a:lnTo>
                      <a:pt x="18" y="425"/>
                    </a:lnTo>
                    <a:lnTo>
                      <a:pt x="27" y="418"/>
                    </a:lnTo>
                    <a:lnTo>
                      <a:pt x="28" y="362"/>
                    </a:lnTo>
                    <a:lnTo>
                      <a:pt x="32" y="340"/>
                    </a:lnTo>
                    <a:lnTo>
                      <a:pt x="32" y="327"/>
                    </a:lnTo>
                    <a:lnTo>
                      <a:pt x="29" y="319"/>
                    </a:lnTo>
                    <a:lnTo>
                      <a:pt x="29" y="288"/>
                    </a:lnTo>
                    <a:lnTo>
                      <a:pt x="28" y="266"/>
                    </a:lnTo>
                    <a:lnTo>
                      <a:pt x="23" y="243"/>
                    </a:lnTo>
                    <a:lnTo>
                      <a:pt x="11" y="222"/>
                    </a:lnTo>
                    <a:lnTo>
                      <a:pt x="0" y="207"/>
                    </a:lnTo>
                    <a:lnTo>
                      <a:pt x="1" y="191"/>
                    </a:lnTo>
                    <a:lnTo>
                      <a:pt x="11" y="184"/>
                    </a:lnTo>
                    <a:lnTo>
                      <a:pt x="12" y="181"/>
                    </a:lnTo>
                    <a:lnTo>
                      <a:pt x="24" y="180"/>
                    </a:lnTo>
                    <a:lnTo>
                      <a:pt x="36" y="171"/>
                    </a:lnTo>
                    <a:lnTo>
                      <a:pt x="46" y="163"/>
                    </a:lnTo>
                    <a:lnTo>
                      <a:pt x="52" y="153"/>
                    </a:lnTo>
                    <a:lnTo>
                      <a:pt x="52" y="143"/>
                    </a:lnTo>
                    <a:lnTo>
                      <a:pt x="46" y="115"/>
                    </a:lnTo>
                    <a:lnTo>
                      <a:pt x="48" y="106"/>
                    </a:lnTo>
                    <a:lnTo>
                      <a:pt x="52" y="98"/>
                    </a:lnTo>
                    <a:lnTo>
                      <a:pt x="65" y="92"/>
                    </a:lnTo>
                    <a:lnTo>
                      <a:pt x="75" y="85"/>
                    </a:lnTo>
                    <a:lnTo>
                      <a:pt x="79" y="74"/>
                    </a:lnTo>
                    <a:lnTo>
                      <a:pt x="108" y="55"/>
                    </a:lnTo>
                    <a:lnTo>
                      <a:pt x="114" y="50"/>
                    </a:lnTo>
                    <a:lnTo>
                      <a:pt x="119" y="39"/>
                    </a:lnTo>
                    <a:lnTo>
                      <a:pt x="118" y="3"/>
                    </a:lnTo>
                    <a:lnTo>
                      <a:pt x="119" y="0"/>
                    </a:lnTo>
                    <a:lnTo>
                      <a:pt x="130" y="2"/>
                    </a:lnTo>
                    <a:lnTo>
                      <a:pt x="142" y="9"/>
                    </a:lnTo>
                    <a:lnTo>
                      <a:pt x="169" y="20"/>
                    </a:lnTo>
                    <a:lnTo>
                      <a:pt x="190" y="22"/>
                    </a:lnTo>
                    <a:lnTo>
                      <a:pt x="211" y="17"/>
                    </a:lnTo>
                    <a:lnTo>
                      <a:pt x="226" y="18"/>
                    </a:lnTo>
                    <a:lnTo>
                      <a:pt x="237" y="23"/>
                    </a:lnTo>
                    <a:lnTo>
                      <a:pt x="250" y="24"/>
                    </a:lnTo>
                    <a:lnTo>
                      <a:pt x="267" y="29"/>
                    </a:lnTo>
                    <a:lnTo>
                      <a:pt x="276" y="35"/>
                    </a:lnTo>
                    <a:lnTo>
                      <a:pt x="297" y="45"/>
                    </a:lnTo>
                    <a:lnTo>
                      <a:pt x="309" y="47"/>
                    </a:lnTo>
                    <a:lnTo>
                      <a:pt x="323" y="52"/>
                    </a:lnTo>
                    <a:lnTo>
                      <a:pt x="329" y="58"/>
                    </a:lnTo>
                    <a:lnTo>
                      <a:pt x="333" y="71"/>
                    </a:lnTo>
                    <a:lnTo>
                      <a:pt x="333" y="84"/>
                    </a:lnTo>
                    <a:lnTo>
                      <a:pt x="342" y="99"/>
                    </a:lnTo>
                    <a:lnTo>
                      <a:pt x="358" y="115"/>
                    </a:lnTo>
                    <a:lnTo>
                      <a:pt x="371" y="121"/>
                    </a:lnTo>
                    <a:lnTo>
                      <a:pt x="379" y="124"/>
                    </a:lnTo>
                    <a:lnTo>
                      <a:pt x="415" y="125"/>
                    </a:lnTo>
                    <a:lnTo>
                      <a:pt x="431" y="130"/>
                    </a:lnTo>
                    <a:lnTo>
                      <a:pt x="459" y="140"/>
                    </a:lnTo>
                    <a:lnTo>
                      <a:pt x="474" y="149"/>
                    </a:lnTo>
                    <a:lnTo>
                      <a:pt x="482" y="151"/>
                    </a:lnTo>
                    <a:lnTo>
                      <a:pt x="490" y="154"/>
                    </a:lnTo>
                    <a:lnTo>
                      <a:pt x="496" y="162"/>
                    </a:lnTo>
                    <a:lnTo>
                      <a:pt x="514" y="178"/>
                    </a:lnTo>
                    <a:lnTo>
                      <a:pt x="529" y="184"/>
                    </a:lnTo>
                    <a:lnTo>
                      <a:pt x="543" y="184"/>
                    </a:lnTo>
                    <a:lnTo>
                      <a:pt x="561" y="176"/>
                    </a:lnTo>
                    <a:lnTo>
                      <a:pt x="571" y="170"/>
                    </a:lnTo>
                    <a:lnTo>
                      <a:pt x="581" y="159"/>
                    </a:lnTo>
                    <a:lnTo>
                      <a:pt x="587" y="148"/>
                    </a:lnTo>
                    <a:lnTo>
                      <a:pt x="593" y="138"/>
                    </a:lnTo>
                    <a:lnTo>
                      <a:pt x="594" y="130"/>
                    </a:lnTo>
                    <a:lnTo>
                      <a:pt x="589" y="117"/>
                    </a:lnTo>
                    <a:lnTo>
                      <a:pt x="588" y="108"/>
                    </a:lnTo>
                    <a:lnTo>
                      <a:pt x="582" y="98"/>
                    </a:lnTo>
                    <a:lnTo>
                      <a:pt x="582" y="83"/>
                    </a:lnTo>
                    <a:lnTo>
                      <a:pt x="586" y="70"/>
                    </a:lnTo>
                    <a:lnTo>
                      <a:pt x="598" y="55"/>
                    </a:lnTo>
                    <a:lnTo>
                      <a:pt x="606" y="47"/>
                    </a:lnTo>
                    <a:lnTo>
                      <a:pt x="625" y="33"/>
                    </a:lnTo>
                    <a:lnTo>
                      <a:pt x="641" y="24"/>
                    </a:lnTo>
                    <a:lnTo>
                      <a:pt x="658" y="22"/>
                    </a:lnTo>
                    <a:lnTo>
                      <a:pt x="670" y="17"/>
                    </a:lnTo>
                    <a:lnTo>
                      <a:pt x="701" y="15"/>
                    </a:lnTo>
                    <a:lnTo>
                      <a:pt x="729" y="25"/>
                    </a:lnTo>
                    <a:lnTo>
                      <a:pt x="737" y="29"/>
                    </a:lnTo>
                    <a:lnTo>
                      <a:pt x="745" y="30"/>
                    </a:lnTo>
                    <a:lnTo>
                      <a:pt x="754" y="35"/>
                    </a:lnTo>
                    <a:lnTo>
                      <a:pt x="755" y="45"/>
                    </a:lnTo>
                    <a:lnTo>
                      <a:pt x="754" y="47"/>
                    </a:lnTo>
                    <a:lnTo>
                      <a:pt x="751" y="46"/>
                    </a:lnTo>
                    <a:lnTo>
                      <a:pt x="753" y="54"/>
                    </a:lnTo>
                    <a:lnTo>
                      <a:pt x="762" y="61"/>
                    </a:lnTo>
                    <a:lnTo>
                      <a:pt x="767" y="63"/>
                    </a:lnTo>
                    <a:lnTo>
                      <a:pt x="772" y="62"/>
                    </a:lnTo>
                    <a:lnTo>
                      <a:pt x="787" y="65"/>
                    </a:lnTo>
                    <a:lnTo>
                      <a:pt x="797" y="67"/>
                    </a:lnTo>
                    <a:lnTo>
                      <a:pt x="801" y="68"/>
                    </a:lnTo>
                    <a:lnTo>
                      <a:pt x="815" y="74"/>
                    </a:lnTo>
                    <a:lnTo>
                      <a:pt x="831" y="77"/>
                    </a:lnTo>
                    <a:lnTo>
                      <a:pt x="856" y="78"/>
                    </a:lnTo>
                    <a:lnTo>
                      <a:pt x="864" y="83"/>
                    </a:lnTo>
                    <a:lnTo>
                      <a:pt x="868" y="95"/>
                    </a:lnTo>
                    <a:lnTo>
                      <a:pt x="871" y="97"/>
                    </a:lnTo>
                    <a:lnTo>
                      <a:pt x="863" y="99"/>
                    </a:lnTo>
                    <a:lnTo>
                      <a:pt x="860" y="108"/>
                    </a:lnTo>
                    <a:lnTo>
                      <a:pt x="852" y="116"/>
                    </a:lnTo>
                    <a:lnTo>
                      <a:pt x="852" y="119"/>
                    </a:lnTo>
                    <a:lnTo>
                      <a:pt x="856" y="127"/>
                    </a:lnTo>
                    <a:lnTo>
                      <a:pt x="857" y="154"/>
                    </a:lnTo>
                    <a:lnTo>
                      <a:pt x="860" y="171"/>
                    </a:lnTo>
                    <a:lnTo>
                      <a:pt x="858" y="180"/>
                    </a:lnTo>
                    <a:lnTo>
                      <a:pt x="858" y="183"/>
                    </a:lnTo>
                    <a:lnTo>
                      <a:pt x="848" y="187"/>
                    </a:lnTo>
                    <a:lnTo>
                      <a:pt x="845" y="192"/>
                    </a:lnTo>
                    <a:lnTo>
                      <a:pt x="845" y="196"/>
                    </a:lnTo>
                    <a:lnTo>
                      <a:pt x="846" y="217"/>
                    </a:lnTo>
                    <a:lnTo>
                      <a:pt x="853" y="227"/>
                    </a:lnTo>
                    <a:lnTo>
                      <a:pt x="855" y="230"/>
                    </a:lnTo>
                    <a:lnTo>
                      <a:pt x="852" y="243"/>
                    </a:lnTo>
                    <a:lnTo>
                      <a:pt x="869" y="261"/>
                    </a:lnTo>
                    <a:lnTo>
                      <a:pt x="869" y="304"/>
                    </a:lnTo>
                    <a:lnTo>
                      <a:pt x="869" y="362"/>
                    </a:lnTo>
                    <a:lnTo>
                      <a:pt x="869" y="421"/>
                    </a:lnTo>
                    <a:lnTo>
                      <a:pt x="869" y="479"/>
                    </a:lnTo>
                    <a:lnTo>
                      <a:pt x="869" y="535"/>
                    </a:lnTo>
                    <a:lnTo>
                      <a:pt x="869" y="593"/>
                    </a:lnTo>
                    <a:lnTo>
                      <a:pt x="869" y="649"/>
                    </a:lnTo>
                    <a:lnTo>
                      <a:pt x="869" y="687"/>
                    </a:lnTo>
                    <a:lnTo>
                      <a:pt x="869" y="740"/>
                    </a:lnTo>
                    <a:lnTo>
                      <a:pt x="869" y="799"/>
                    </a:lnTo>
                    <a:lnTo>
                      <a:pt x="817" y="799"/>
                    </a:lnTo>
                    <a:lnTo>
                      <a:pt x="817" y="832"/>
                    </a:lnTo>
                    <a:lnTo>
                      <a:pt x="808" y="831"/>
                    </a:lnTo>
                    <a:lnTo>
                      <a:pt x="761" y="807"/>
                    </a:lnTo>
                    <a:lnTo>
                      <a:pt x="715" y="783"/>
                    </a:lnTo>
                    <a:lnTo>
                      <a:pt x="667" y="759"/>
                    </a:lnTo>
                    <a:lnTo>
                      <a:pt x="620" y="734"/>
                    </a:lnTo>
                    <a:lnTo>
                      <a:pt x="573" y="709"/>
                    </a:lnTo>
                    <a:lnTo>
                      <a:pt x="527" y="685"/>
                    </a:lnTo>
                    <a:lnTo>
                      <a:pt x="480" y="659"/>
                    </a:lnTo>
                    <a:lnTo>
                      <a:pt x="433" y="635"/>
                    </a:lnTo>
                    <a:lnTo>
                      <a:pt x="387" y="610"/>
                    </a:lnTo>
                    <a:lnTo>
                      <a:pt x="376" y="605"/>
                    </a:lnTo>
                    <a:lnTo>
                      <a:pt x="326" y="622"/>
                    </a:lnTo>
                    <a:lnTo>
                      <a:pt x="320" y="625"/>
                    </a:lnTo>
                    <a:lnTo>
                      <a:pt x="303" y="630"/>
                    </a:lnTo>
                    <a:lnTo>
                      <a:pt x="297" y="620"/>
                    </a:lnTo>
                    <a:lnTo>
                      <a:pt x="293" y="616"/>
                    </a:lnTo>
                    <a:lnTo>
                      <a:pt x="278" y="609"/>
                    </a:lnTo>
                    <a:lnTo>
                      <a:pt x="275" y="605"/>
                    </a:lnTo>
                    <a:lnTo>
                      <a:pt x="270" y="601"/>
                    </a:lnTo>
                    <a:lnTo>
                      <a:pt x="261" y="599"/>
                    </a:lnTo>
                    <a:lnTo>
                      <a:pt x="222" y="595"/>
                    </a:lnTo>
                    <a:lnTo>
                      <a:pt x="179" y="596"/>
                    </a:lnTo>
                    <a:lnTo>
                      <a:pt x="148" y="594"/>
                    </a:lnTo>
                    <a:lnTo>
                      <a:pt x="145" y="595"/>
                    </a:lnTo>
                    <a:lnTo>
                      <a:pt x="140" y="598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sp>
            <p:nvSpPr>
              <p:cNvPr id="193" name="Freeform 192"/>
              <p:cNvSpPr>
                <a:spLocks noChangeAspect="1"/>
              </p:cNvSpPr>
              <p:nvPr/>
            </p:nvSpPr>
            <p:spPr bwMode="gray">
              <a:xfrm>
                <a:off x="4464843" y="3192809"/>
                <a:ext cx="146050" cy="127000"/>
              </a:xfrm>
              <a:custGeom>
                <a:avLst/>
                <a:gdLst/>
                <a:ahLst/>
                <a:cxnLst>
                  <a:cxn ang="0">
                    <a:pos x="196" y="379"/>
                  </a:cxn>
                  <a:cxn ang="0">
                    <a:pos x="148" y="379"/>
                  </a:cxn>
                  <a:cxn ang="0">
                    <a:pos x="96" y="379"/>
                  </a:cxn>
                  <a:cxn ang="0">
                    <a:pos x="45" y="379"/>
                  </a:cxn>
                  <a:cxn ang="0">
                    <a:pos x="16" y="379"/>
                  </a:cxn>
                  <a:cxn ang="0">
                    <a:pos x="14" y="385"/>
                  </a:cxn>
                  <a:cxn ang="0">
                    <a:pos x="6" y="392"/>
                  </a:cxn>
                  <a:cxn ang="0">
                    <a:pos x="2" y="397"/>
                  </a:cxn>
                  <a:cxn ang="0">
                    <a:pos x="5" y="396"/>
                  </a:cxn>
                  <a:cxn ang="0">
                    <a:pos x="0" y="401"/>
                  </a:cxn>
                  <a:cxn ang="0">
                    <a:pos x="0" y="392"/>
                  </a:cxn>
                  <a:cxn ang="0">
                    <a:pos x="5" y="355"/>
                  </a:cxn>
                  <a:cxn ang="0">
                    <a:pos x="16" y="329"/>
                  </a:cxn>
                  <a:cxn ang="0">
                    <a:pos x="28" y="323"/>
                  </a:cxn>
                  <a:cxn ang="0">
                    <a:pos x="40" y="296"/>
                  </a:cxn>
                  <a:cxn ang="0">
                    <a:pos x="48" y="284"/>
                  </a:cxn>
                  <a:cxn ang="0">
                    <a:pos x="45" y="275"/>
                  </a:cxn>
                  <a:cxn ang="0">
                    <a:pos x="65" y="246"/>
                  </a:cxn>
                  <a:cxn ang="0">
                    <a:pos x="69" y="240"/>
                  </a:cxn>
                  <a:cxn ang="0">
                    <a:pos x="71" y="229"/>
                  </a:cxn>
                  <a:cxn ang="0">
                    <a:pos x="76" y="221"/>
                  </a:cxn>
                  <a:cxn ang="0">
                    <a:pos x="105" y="188"/>
                  </a:cxn>
                  <a:cxn ang="0">
                    <a:pos x="120" y="164"/>
                  </a:cxn>
                  <a:cxn ang="0">
                    <a:pos x="123" y="145"/>
                  </a:cxn>
                  <a:cxn ang="0">
                    <a:pos x="132" y="122"/>
                  </a:cxn>
                  <a:cxn ang="0">
                    <a:pos x="139" y="100"/>
                  </a:cxn>
                  <a:cxn ang="0">
                    <a:pos x="155" y="80"/>
                  </a:cxn>
                  <a:cxn ang="0">
                    <a:pos x="174" y="70"/>
                  </a:cxn>
                  <a:cxn ang="0">
                    <a:pos x="190" y="57"/>
                  </a:cxn>
                  <a:cxn ang="0">
                    <a:pos x="196" y="38"/>
                  </a:cxn>
                  <a:cxn ang="0">
                    <a:pos x="199" y="33"/>
                  </a:cxn>
                  <a:cxn ang="0">
                    <a:pos x="204" y="22"/>
                  </a:cxn>
                  <a:cxn ang="0">
                    <a:pos x="213" y="6"/>
                  </a:cxn>
                  <a:cxn ang="0">
                    <a:pos x="218" y="0"/>
                  </a:cxn>
                  <a:cxn ang="0">
                    <a:pos x="227" y="0"/>
                  </a:cxn>
                  <a:cxn ang="0">
                    <a:pos x="261" y="0"/>
                  </a:cxn>
                  <a:cxn ang="0">
                    <a:pos x="297" y="0"/>
                  </a:cxn>
                  <a:cxn ang="0">
                    <a:pos x="338" y="0"/>
                  </a:cxn>
                  <a:cxn ang="0">
                    <a:pos x="379" y="0"/>
                  </a:cxn>
                  <a:cxn ang="0">
                    <a:pos x="422" y="0"/>
                  </a:cxn>
                  <a:cxn ang="0">
                    <a:pos x="459" y="0"/>
                  </a:cxn>
                  <a:cxn ang="0">
                    <a:pos x="459" y="32"/>
                  </a:cxn>
                  <a:cxn ang="0">
                    <a:pos x="459" y="102"/>
                  </a:cxn>
                  <a:cxn ang="0">
                    <a:pos x="405" y="102"/>
                  </a:cxn>
                  <a:cxn ang="0">
                    <a:pos x="352" y="102"/>
                  </a:cxn>
                  <a:cxn ang="0">
                    <a:pos x="299" y="102"/>
                  </a:cxn>
                  <a:cxn ang="0">
                    <a:pos x="281" y="102"/>
                  </a:cxn>
                  <a:cxn ang="0">
                    <a:pos x="281" y="160"/>
                  </a:cxn>
                  <a:cxn ang="0">
                    <a:pos x="281" y="219"/>
                  </a:cxn>
                  <a:cxn ang="0">
                    <a:pos x="281" y="254"/>
                  </a:cxn>
                  <a:cxn ang="0">
                    <a:pos x="261" y="261"/>
                  </a:cxn>
                  <a:cxn ang="0">
                    <a:pos x="244" y="263"/>
                  </a:cxn>
                  <a:cxn ang="0">
                    <a:pos x="228" y="268"/>
                  </a:cxn>
                  <a:cxn ang="0">
                    <a:pos x="223" y="272"/>
                  </a:cxn>
                  <a:cxn ang="0">
                    <a:pos x="220" y="277"/>
                  </a:cxn>
                  <a:cxn ang="0">
                    <a:pos x="215" y="288"/>
                  </a:cxn>
                  <a:cxn ang="0">
                    <a:pos x="213" y="296"/>
                  </a:cxn>
                  <a:cxn ang="0">
                    <a:pos x="215" y="322"/>
                  </a:cxn>
                  <a:cxn ang="0">
                    <a:pos x="218" y="342"/>
                  </a:cxn>
                  <a:cxn ang="0">
                    <a:pos x="218" y="363"/>
                  </a:cxn>
                  <a:cxn ang="0">
                    <a:pos x="222" y="379"/>
                  </a:cxn>
                  <a:cxn ang="0">
                    <a:pos x="196" y="379"/>
                  </a:cxn>
                </a:cxnLst>
                <a:rect l="0" t="0" r="r" b="b"/>
                <a:pathLst>
                  <a:path w="459" h="401">
                    <a:moveTo>
                      <a:pt x="196" y="379"/>
                    </a:moveTo>
                    <a:lnTo>
                      <a:pt x="148" y="379"/>
                    </a:lnTo>
                    <a:lnTo>
                      <a:pt x="96" y="379"/>
                    </a:lnTo>
                    <a:lnTo>
                      <a:pt x="45" y="379"/>
                    </a:lnTo>
                    <a:lnTo>
                      <a:pt x="16" y="379"/>
                    </a:lnTo>
                    <a:lnTo>
                      <a:pt x="14" y="385"/>
                    </a:lnTo>
                    <a:lnTo>
                      <a:pt x="6" y="392"/>
                    </a:lnTo>
                    <a:lnTo>
                      <a:pt x="2" y="397"/>
                    </a:lnTo>
                    <a:lnTo>
                      <a:pt x="5" y="396"/>
                    </a:lnTo>
                    <a:lnTo>
                      <a:pt x="0" y="401"/>
                    </a:lnTo>
                    <a:lnTo>
                      <a:pt x="0" y="392"/>
                    </a:lnTo>
                    <a:lnTo>
                      <a:pt x="5" y="355"/>
                    </a:lnTo>
                    <a:lnTo>
                      <a:pt x="16" y="329"/>
                    </a:lnTo>
                    <a:lnTo>
                      <a:pt x="28" y="323"/>
                    </a:lnTo>
                    <a:lnTo>
                      <a:pt x="40" y="296"/>
                    </a:lnTo>
                    <a:lnTo>
                      <a:pt x="48" y="284"/>
                    </a:lnTo>
                    <a:lnTo>
                      <a:pt x="45" y="275"/>
                    </a:lnTo>
                    <a:lnTo>
                      <a:pt x="65" y="246"/>
                    </a:lnTo>
                    <a:lnTo>
                      <a:pt x="69" y="240"/>
                    </a:lnTo>
                    <a:lnTo>
                      <a:pt x="71" y="229"/>
                    </a:lnTo>
                    <a:lnTo>
                      <a:pt x="76" y="221"/>
                    </a:lnTo>
                    <a:lnTo>
                      <a:pt x="105" y="188"/>
                    </a:lnTo>
                    <a:lnTo>
                      <a:pt x="120" y="164"/>
                    </a:lnTo>
                    <a:lnTo>
                      <a:pt x="123" y="145"/>
                    </a:lnTo>
                    <a:lnTo>
                      <a:pt x="132" y="122"/>
                    </a:lnTo>
                    <a:lnTo>
                      <a:pt x="139" y="100"/>
                    </a:lnTo>
                    <a:lnTo>
                      <a:pt x="155" y="80"/>
                    </a:lnTo>
                    <a:lnTo>
                      <a:pt x="174" y="70"/>
                    </a:lnTo>
                    <a:lnTo>
                      <a:pt x="190" y="57"/>
                    </a:lnTo>
                    <a:lnTo>
                      <a:pt x="196" y="38"/>
                    </a:lnTo>
                    <a:lnTo>
                      <a:pt x="199" y="33"/>
                    </a:lnTo>
                    <a:lnTo>
                      <a:pt x="204" y="22"/>
                    </a:lnTo>
                    <a:lnTo>
                      <a:pt x="213" y="6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61" y="0"/>
                    </a:lnTo>
                    <a:lnTo>
                      <a:pt x="297" y="0"/>
                    </a:lnTo>
                    <a:lnTo>
                      <a:pt x="338" y="0"/>
                    </a:lnTo>
                    <a:lnTo>
                      <a:pt x="379" y="0"/>
                    </a:lnTo>
                    <a:lnTo>
                      <a:pt x="422" y="0"/>
                    </a:lnTo>
                    <a:lnTo>
                      <a:pt x="459" y="0"/>
                    </a:lnTo>
                    <a:lnTo>
                      <a:pt x="459" y="32"/>
                    </a:lnTo>
                    <a:lnTo>
                      <a:pt x="459" y="102"/>
                    </a:lnTo>
                    <a:lnTo>
                      <a:pt x="405" y="102"/>
                    </a:lnTo>
                    <a:lnTo>
                      <a:pt x="352" y="102"/>
                    </a:lnTo>
                    <a:lnTo>
                      <a:pt x="299" y="102"/>
                    </a:lnTo>
                    <a:lnTo>
                      <a:pt x="281" y="102"/>
                    </a:lnTo>
                    <a:lnTo>
                      <a:pt x="281" y="160"/>
                    </a:lnTo>
                    <a:lnTo>
                      <a:pt x="281" y="219"/>
                    </a:lnTo>
                    <a:lnTo>
                      <a:pt x="281" y="254"/>
                    </a:lnTo>
                    <a:lnTo>
                      <a:pt x="261" y="261"/>
                    </a:lnTo>
                    <a:lnTo>
                      <a:pt x="244" y="263"/>
                    </a:lnTo>
                    <a:lnTo>
                      <a:pt x="228" y="268"/>
                    </a:lnTo>
                    <a:lnTo>
                      <a:pt x="223" y="272"/>
                    </a:lnTo>
                    <a:lnTo>
                      <a:pt x="220" y="277"/>
                    </a:lnTo>
                    <a:lnTo>
                      <a:pt x="215" y="288"/>
                    </a:lnTo>
                    <a:lnTo>
                      <a:pt x="213" y="296"/>
                    </a:lnTo>
                    <a:lnTo>
                      <a:pt x="215" y="322"/>
                    </a:lnTo>
                    <a:lnTo>
                      <a:pt x="218" y="342"/>
                    </a:lnTo>
                    <a:lnTo>
                      <a:pt x="218" y="363"/>
                    </a:lnTo>
                    <a:lnTo>
                      <a:pt x="222" y="379"/>
                    </a:lnTo>
                    <a:lnTo>
                      <a:pt x="196" y="379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ea"/>
                  <a:cs typeface="+mn-cs"/>
                </a:endParaRPr>
              </a:p>
            </p:txBody>
          </p:sp>
          <p:grpSp>
            <p:nvGrpSpPr>
              <p:cNvPr id="194" name="Group 367"/>
              <p:cNvGrpSpPr/>
              <p:nvPr/>
            </p:nvGrpSpPr>
            <p:grpSpPr bwMode="gray">
              <a:xfrm>
                <a:off x="4455318" y="2994372"/>
                <a:ext cx="1196974" cy="1339850"/>
                <a:chOff x="4455318" y="2994372"/>
                <a:chExt cx="1196974" cy="1339850"/>
              </a:xfrm>
              <a:grpFill/>
            </p:grpSpPr>
            <p:sp>
              <p:nvSpPr>
                <p:cNvPr id="195" name="Freeform 194"/>
                <p:cNvSpPr>
                  <a:spLocks noChangeAspect="1"/>
                </p:cNvSpPr>
                <p:nvPr/>
              </p:nvSpPr>
              <p:spPr bwMode="gray">
                <a:xfrm>
                  <a:off x="4704556" y="3497609"/>
                  <a:ext cx="77788" cy="114300"/>
                </a:xfrm>
                <a:custGeom>
                  <a:avLst/>
                  <a:gdLst/>
                  <a:ahLst/>
                  <a:cxnLst>
                    <a:cxn ang="0">
                      <a:pos x="239" y="279"/>
                    </a:cxn>
                    <a:cxn ang="0">
                      <a:pos x="215" y="252"/>
                    </a:cxn>
                    <a:cxn ang="0">
                      <a:pos x="209" y="231"/>
                    </a:cxn>
                    <a:cxn ang="0">
                      <a:pos x="209" y="188"/>
                    </a:cxn>
                    <a:cxn ang="0">
                      <a:pos x="204" y="114"/>
                    </a:cxn>
                    <a:cxn ang="0">
                      <a:pos x="200" y="95"/>
                    </a:cxn>
                    <a:cxn ang="0">
                      <a:pos x="194" y="68"/>
                    </a:cxn>
                    <a:cxn ang="0">
                      <a:pos x="187" y="48"/>
                    </a:cxn>
                    <a:cxn ang="0">
                      <a:pos x="176" y="33"/>
                    </a:cxn>
                    <a:cxn ang="0">
                      <a:pos x="166" y="21"/>
                    </a:cxn>
                    <a:cxn ang="0">
                      <a:pos x="170" y="11"/>
                    </a:cxn>
                    <a:cxn ang="0">
                      <a:pos x="172" y="5"/>
                    </a:cxn>
                    <a:cxn ang="0">
                      <a:pos x="162" y="3"/>
                    </a:cxn>
                    <a:cxn ang="0">
                      <a:pos x="145" y="3"/>
                    </a:cxn>
                    <a:cxn ang="0">
                      <a:pos x="129" y="12"/>
                    </a:cxn>
                    <a:cxn ang="0">
                      <a:pos x="86" y="6"/>
                    </a:cxn>
                    <a:cxn ang="0">
                      <a:pos x="47" y="5"/>
                    </a:cxn>
                    <a:cxn ang="0">
                      <a:pos x="19" y="8"/>
                    </a:cxn>
                    <a:cxn ang="0">
                      <a:pos x="14" y="24"/>
                    </a:cxn>
                    <a:cxn ang="0">
                      <a:pos x="20" y="35"/>
                    </a:cxn>
                    <a:cxn ang="0">
                      <a:pos x="24" y="44"/>
                    </a:cxn>
                    <a:cxn ang="0">
                      <a:pos x="25" y="65"/>
                    </a:cxn>
                    <a:cxn ang="0">
                      <a:pos x="25" y="82"/>
                    </a:cxn>
                    <a:cxn ang="0">
                      <a:pos x="28" y="95"/>
                    </a:cxn>
                    <a:cxn ang="0">
                      <a:pos x="30" y="103"/>
                    </a:cxn>
                    <a:cxn ang="0">
                      <a:pos x="25" y="111"/>
                    </a:cxn>
                    <a:cxn ang="0">
                      <a:pos x="31" y="116"/>
                    </a:cxn>
                    <a:cxn ang="0">
                      <a:pos x="41" y="159"/>
                    </a:cxn>
                    <a:cxn ang="0">
                      <a:pos x="36" y="165"/>
                    </a:cxn>
                    <a:cxn ang="0">
                      <a:pos x="28" y="171"/>
                    </a:cxn>
                    <a:cxn ang="0">
                      <a:pos x="22" y="182"/>
                    </a:cxn>
                    <a:cxn ang="0">
                      <a:pos x="14" y="204"/>
                    </a:cxn>
                    <a:cxn ang="0">
                      <a:pos x="11" y="220"/>
                    </a:cxn>
                    <a:cxn ang="0">
                      <a:pos x="1" y="234"/>
                    </a:cxn>
                    <a:cxn ang="0">
                      <a:pos x="0" y="259"/>
                    </a:cxn>
                    <a:cxn ang="0">
                      <a:pos x="11" y="295"/>
                    </a:cxn>
                    <a:cxn ang="0">
                      <a:pos x="22" y="301"/>
                    </a:cxn>
                    <a:cxn ang="0">
                      <a:pos x="27" y="315"/>
                    </a:cxn>
                    <a:cxn ang="0">
                      <a:pos x="21" y="331"/>
                    </a:cxn>
                    <a:cxn ang="0">
                      <a:pos x="11" y="328"/>
                    </a:cxn>
                    <a:cxn ang="0">
                      <a:pos x="5" y="336"/>
                    </a:cxn>
                    <a:cxn ang="0">
                      <a:pos x="67" y="356"/>
                    </a:cxn>
                    <a:cxn ang="0">
                      <a:pos x="95" y="338"/>
                    </a:cxn>
                    <a:cxn ang="0">
                      <a:pos x="137" y="328"/>
                    </a:cxn>
                    <a:cxn ang="0">
                      <a:pos x="183" y="302"/>
                    </a:cxn>
                    <a:cxn ang="0">
                      <a:pos x="196" y="300"/>
                    </a:cxn>
                    <a:cxn ang="0">
                      <a:pos x="219" y="300"/>
                    </a:cxn>
                    <a:cxn ang="0">
                      <a:pos x="240" y="283"/>
                    </a:cxn>
                  </a:cxnLst>
                  <a:rect l="0" t="0" r="r" b="b"/>
                  <a:pathLst>
                    <a:path w="242" h="356">
                      <a:moveTo>
                        <a:pt x="242" y="281"/>
                      </a:moveTo>
                      <a:lnTo>
                        <a:pt x="239" y="279"/>
                      </a:lnTo>
                      <a:lnTo>
                        <a:pt x="223" y="262"/>
                      </a:lnTo>
                      <a:lnTo>
                        <a:pt x="215" y="252"/>
                      </a:lnTo>
                      <a:lnTo>
                        <a:pt x="210" y="241"/>
                      </a:lnTo>
                      <a:lnTo>
                        <a:pt x="209" y="231"/>
                      </a:lnTo>
                      <a:lnTo>
                        <a:pt x="208" y="209"/>
                      </a:lnTo>
                      <a:lnTo>
                        <a:pt x="209" y="188"/>
                      </a:lnTo>
                      <a:lnTo>
                        <a:pt x="205" y="148"/>
                      </a:lnTo>
                      <a:lnTo>
                        <a:pt x="204" y="114"/>
                      </a:lnTo>
                      <a:lnTo>
                        <a:pt x="203" y="101"/>
                      </a:lnTo>
                      <a:lnTo>
                        <a:pt x="200" y="95"/>
                      </a:lnTo>
                      <a:lnTo>
                        <a:pt x="196" y="89"/>
                      </a:lnTo>
                      <a:lnTo>
                        <a:pt x="194" y="68"/>
                      </a:lnTo>
                      <a:lnTo>
                        <a:pt x="191" y="53"/>
                      </a:lnTo>
                      <a:lnTo>
                        <a:pt x="187" y="48"/>
                      </a:lnTo>
                      <a:lnTo>
                        <a:pt x="180" y="41"/>
                      </a:lnTo>
                      <a:lnTo>
                        <a:pt x="176" y="33"/>
                      </a:lnTo>
                      <a:lnTo>
                        <a:pt x="167" y="27"/>
                      </a:lnTo>
                      <a:lnTo>
                        <a:pt x="166" y="21"/>
                      </a:lnTo>
                      <a:lnTo>
                        <a:pt x="170" y="16"/>
                      </a:lnTo>
                      <a:lnTo>
                        <a:pt x="170" y="11"/>
                      </a:lnTo>
                      <a:lnTo>
                        <a:pt x="173" y="6"/>
                      </a:lnTo>
                      <a:lnTo>
                        <a:pt x="172" y="5"/>
                      </a:lnTo>
                      <a:lnTo>
                        <a:pt x="164" y="4"/>
                      </a:lnTo>
                      <a:lnTo>
                        <a:pt x="162" y="3"/>
                      </a:lnTo>
                      <a:lnTo>
                        <a:pt x="162" y="0"/>
                      </a:lnTo>
                      <a:lnTo>
                        <a:pt x="145" y="3"/>
                      </a:lnTo>
                      <a:lnTo>
                        <a:pt x="133" y="11"/>
                      </a:lnTo>
                      <a:lnTo>
                        <a:pt x="129" y="12"/>
                      </a:lnTo>
                      <a:lnTo>
                        <a:pt x="112" y="11"/>
                      </a:lnTo>
                      <a:lnTo>
                        <a:pt x="86" y="6"/>
                      </a:lnTo>
                      <a:lnTo>
                        <a:pt x="58" y="8"/>
                      </a:lnTo>
                      <a:lnTo>
                        <a:pt x="47" y="5"/>
                      </a:lnTo>
                      <a:lnTo>
                        <a:pt x="36" y="5"/>
                      </a:lnTo>
                      <a:lnTo>
                        <a:pt x="19" y="8"/>
                      </a:lnTo>
                      <a:lnTo>
                        <a:pt x="14" y="16"/>
                      </a:lnTo>
                      <a:lnTo>
                        <a:pt x="14" y="24"/>
                      </a:lnTo>
                      <a:lnTo>
                        <a:pt x="17" y="32"/>
                      </a:lnTo>
                      <a:lnTo>
                        <a:pt x="20" y="35"/>
                      </a:lnTo>
                      <a:lnTo>
                        <a:pt x="20" y="43"/>
                      </a:lnTo>
                      <a:lnTo>
                        <a:pt x="24" y="44"/>
                      </a:lnTo>
                      <a:lnTo>
                        <a:pt x="22" y="57"/>
                      </a:lnTo>
                      <a:lnTo>
                        <a:pt x="25" y="65"/>
                      </a:lnTo>
                      <a:lnTo>
                        <a:pt x="25" y="76"/>
                      </a:lnTo>
                      <a:lnTo>
                        <a:pt x="25" y="82"/>
                      </a:lnTo>
                      <a:lnTo>
                        <a:pt x="28" y="89"/>
                      </a:lnTo>
                      <a:lnTo>
                        <a:pt x="28" y="95"/>
                      </a:lnTo>
                      <a:lnTo>
                        <a:pt x="27" y="98"/>
                      </a:lnTo>
                      <a:lnTo>
                        <a:pt x="30" y="103"/>
                      </a:lnTo>
                      <a:lnTo>
                        <a:pt x="25" y="108"/>
                      </a:lnTo>
                      <a:lnTo>
                        <a:pt x="25" y="111"/>
                      </a:lnTo>
                      <a:lnTo>
                        <a:pt x="28" y="112"/>
                      </a:lnTo>
                      <a:lnTo>
                        <a:pt x="31" y="116"/>
                      </a:lnTo>
                      <a:lnTo>
                        <a:pt x="38" y="143"/>
                      </a:lnTo>
                      <a:lnTo>
                        <a:pt x="41" y="159"/>
                      </a:lnTo>
                      <a:lnTo>
                        <a:pt x="36" y="160"/>
                      </a:lnTo>
                      <a:lnTo>
                        <a:pt x="36" y="165"/>
                      </a:lnTo>
                      <a:lnTo>
                        <a:pt x="32" y="166"/>
                      </a:lnTo>
                      <a:lnTo>
                        <a:pt x="28" y="171"/>
                      </a:lnTo>
                      <a:lnTo>
                        <a:pt x="26" y="173"/>
                      </a:lnTo>
                      <a:lnTo>
                        <a:pt x="22" y="182"/>
                      </a:lnTo>
                      <a:lnTo>
                        <a:pt x="16" y="195"/>
                      </a:lnTo>
                      <a:lnTo>
                        <a:pt x="14" y="204"/>
                      </a:lnTo>
                      <a:lnTo>
                        <a:pt x="14" y="215"/>
                      </a:lnTo>
                      <a:lnTo>
                        <a:pt x="11" y="220"/>
                      </a:lnTo>
                      <a:lnTo>
                        <a:pt x="5" y="227"/>
                      </a:lnTo>
                      <a:lnTo>
                        <a:pt x="1" y="234"/>
                      </a:lnTo>
                      <a:lnTo>
                        <a:pt x="0" y="251"/>
                      </a:lnTo>
                      <a:lnTo>
                        <a:pt x="0" y="259"/>
                      </a:lnTo>
                      <a:lnTo>
                        <a:pt x="8" y="279"/>
                      </a:lnTo>
                      <a:lnTo>
                        <a:pt x="11" y="295"/>
                      </a:lnTo>
                      <a:lnTo>
                        <a:pt x="15" y="300"/>
                      </a:lnTo>
                      <a:lnTo>
                        <a:pt x="22" y="301"/>
                      </a:lnTo>
                      <a:lnTo>
                        <a:pt x="25" y="302"/>
                      </a:lnTo>
                      <a:lnTo>
                        <a:pt x="27" y="315"/>
                      </a:lnTo>
                      <a:lnTo>
                        <a:pt x="27" y="329"/>
                      </a:lnTo>
                      <a:lnTo>
                        <a:pt x="21" y="331"/>
                      </a:lnTo>
                      <a:lnTo>
                        <a:pt x="17" y="328"/>
                      </a:lnTo>
                      <a:lnTo>
                        <a:pt x="11" y="328"/>
                      </a:lnTo>
                      <a:lnTo>
                        <a:pt x="9" y="329"/>
                      </a:lnTo>
                      <a:lnTo>
                        <a:pt x="5" y="336"/>
                      </a:lnTo>
                      <a:lnTo>
                        <a:pt x="41" y="345"/>
                      </a:lnTo>
                      <a:lnTo>
                        <a:pt x="67" y="356"/>
                      </a:lnTo>
                      <a:lnTo>
                        <a:pt x="87" y="345"/>
                      </a:lnTo>
                      <a:lnTo>
                        <a:pt x="95" y="338"/>
                      </a:lnTo>
                      <a:lnTo>
                        <a:pt x="103" y="336"/>
                      </a:lnTo>
                      <a:lnTo>
                        <a:pt x="137" y="328"/>
                      </a:lnTo>
                      <a:lnTo>
                        <a:pt x="166" y="311"/>
                      </a:lnTo>
                      <a:lnTo>
                        <a:pt x="183" y="302"/>
                      </a:lnTo>
                      <a:lnTo>
                        <a:pt x="188" y="300"/>
                      </a:lnTo>
                      <a:lnTo>
                        <a:pt x="196" y="300"/>
                      </a:lnTo>
                      <a:lnTo>
                        <a:pt x="215" y="296"/>
                      </a:lnTo>
                      <a:lnTo>
                        <a:pt x="219" y="300"/>
                      </a:lnTo>
                      <a:lnTo>
                        <a:pt x="229" y="299"/>
                      </a:lnTo>
                      <a:lnTo>
                        <a:pt x="240" y="283"/>
                      </a:lnTo>
                      <a:lnTo>
                        <a:pt x="242" y="281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196" name="Freeform 195"/>
                <p:cNvSpPr>
                  <a:spLocks noChangeAspect="1"/>
                </p:cNvSpPr>
                <p:nvPr/>
              </p:nvSpPr>
              <p:spPr bwMode="gray">
                <a:xfrm>
                  <a:off x="4669631" y="3429347"/>
                  <a:ext cx="131763" cy="98425"/>
                </a:xfrm>
                <a:custGeom>
                  <a:avLst/>
                  <a:gdLst/>
                  <a:ahLst/>
                  <a:cxnLst>
                    <a:cxn ang="0">
                      <a:pos x="242" y="9"/>
                    </a:cxn>
                    <a:cxn ang="0">
                      <a:pos x="182" y="49"/>
                    </a:cxn>
                    <a:cxn ang="0">
                      <a:pos x="113" y="91"/>
                    </a:cxn>
                    <a:cxn ang="0">
                      <a:pos x="83" y="96"/>
                    </a:cxn>
                    <a:cxn ang="0">
                      <a:pos x="64" y="119"/>
                    </a:cxn>
                    <a:cxn ang="0">
                      <a:pos x="46" y="162"/>
                    </a:cxn>
                    <a:cxn ang="0">
                      <a:pos x="16" y="188"/>
                    </a:cxn>
                    <a:cxn ang="0">
                      <a:pos x="1" y="224"/>
                    </a:cxn>
                    <a:cxn ang="0">
                      <a:pos x="1" y="259"/>
                    </a:cxn>
                    <a:cxn ang="0">
                      <a:pos x="5" y="267"/>
                    </a:cxn>
                    <a:cxn ang="0">
                      <a:pos x="11" y="275"/>
                    </a:cxn>
                    <a:cxn ang="0">
                      <a:pos x="15" y="284"/>
                    </a:cxn>
                    <a:cxn ang="0">
                      <a:pos x="24" y="291"/>
                    </a:cxn>
                    <a:cxn ang="0">
                      <a:pos x="35" y="294"/>
                    </a:cxn>
                    <a:cxn ang="0">
                      <a:pos x="40" y="295"/>
                    </a:cxn>
                    <a:cxn ang="0">
                      <a:pos x="53" y="290"/>
                    </a:cxn>
                    <a:cxn ang="0">
                      <a:pos x="79" y="283"/>
                    </a:cxn>
                    <a:cxn ang="0">
                      <a:pos x="107" y="285"/>
                    </a:cxn>
                    <a:cxn ang="0">
                      <a:pos x="119" y="290"/>
                    </a:cxn>
                    <a:cxn ang="0">
                      <a:pos x="130" y="306"/>
                    </a:cxn>
                    <a:cxn ang="0">
                      <a:pos x="141" y="305"/>
                    </a:cxn>
                    <a:cxn ang="0">
                      <a:pos x="138" y="281"/>
                    </a:cxn>
                    <a:cxn ang="0">
                      <a:pos x="133" y="259"/>
                    </a:cxn>
                    <a:cxn ang="0">
                      <a:pos x="127" y="240"/>
                    </a:cxn>
                    <a:cxn ang="0">
                      <a:pos x="149" y="221"/>
                    </a:cxn>
                    <a:cxn ang="0">
                      <a:pos x="199" y="222"/>
                    </a:cxn>
                    <a:cxn ang="0">
                      <a:pos x="246" y="227"/>
                    </a:cxn>
                    <a:cxn ang="0">
                      <a:pos x="275" y="217"/>
                    </a:cxn>
                    <a:cxn ang="0">
                      <a:pos x="317" y="227"/>
                    </a:cxn>
                    <a:cxn ang="0">
                      <a:pos x="336" y="224"/>
                    </a:cxn>
                    <a:cxn ang="0">
                      <a:pos x="344" y="214"/>
                    </a:cxn>
                    <a:cxn ang="0">
                      <a:pos x="350" y="208"/>
                    </a:cxn>
                    <a:cxn ang="0">
                      <a:pos x="364" y="195"/>
                    </a:cxn>
                    <a:cxn ang="0">
                      <a:pos x="387" y="197"/>
                    </a:cxn>
                    <a:cxn ang="0">
                      <a:pos x="410" y="185"/>
                    </a:cxn>
                    <a:cxn ang="0">
                      <a:pos x="415" y="177"/>
                    </a:cxn>
                    <a:cxn ang="0">
                      <a:pos x="417" y="171"/>
                    </a:cxn>
                    <a:cxn ang="0">
                      <a:pos x="398" y="150"/>
                    </a:cxn>
                    <a:cxn ang="0">
                      <a:pos x="408" y="145"/>
                    </a:cxn>
                    <a:cxn ang="0">
                      <a:pos x="402" y="130"/>
                    </a:cxn>
                    <a:cxn ang="0">
                      <a:pos x="387" y="133"/>
                    </a:cxn>
                    <a:cxn ang="0">
                      <a:pos x="368" y="131"/>
                    </a:cxn>
                    <a:cxn ang="0">
                      <a:pos x="345" y="108"/>
                    </a:cxn>
                    <a:cxn ang="0">
                      <a:pos x="317" y="70"/>
                    </a:cxn>
                    <a:cxn ang="0">
                      <a:pos x="302" y="39"/>
                    </a:cxn>
                    <a:cxn ang="0">
                      <a:pos x="290" y="26"/>
                    </a:cxn>
                    <a:cxn ang="0">
                      <a:pos x="295" y="0"/>
                    </a:cxn>
                  </a:cxnLst>
                  <a:rect l="0" t="0" r="r" b="b"/>
                  <a:pathLst>
                    <a:path w="417" h="307">
                      <a:moveTo>
                        <a:pt x="295" y="0"/>
                      </a:moveTo>
                      <a:lnTo>
                        <a:pt x="262" y="1"/>
                      </a:lnTo>
                      <a:lnTo>
                        <a:pt x="242" y="9"/>
                      </a:lnTo>
                      <a:lnTo>
                        <a:pt x="234" y="12"/>
                      </a:lnTo>
                      <a:lnTo>
                        <a:pt x="219" y="25"/>
                      </a:lnTo>
                      <a:lnTo>
                        <a:pt x="182" y="49"/>
                      </a:lnTo>
                      <a:lnTo>
                        <a:pt x="170" y="65"/>
                      </a:lnTo>
                      <a:lnTo>
                        <a:pt x="151" y="79"/>
                      </a:lnTo>
                      <a:lnTo>
                        <a:pt x="113" y="91"/>
                      </a:lnTo>
                      <a:lnTo>
                        <a:pt x="101" y="93"/>
                      </a:lnTo>
                      <a:lnTo>
                        <a:pt x="89" y="95"/>
                      </a:lnTo>
                      <a:lnTo>
                        <a:pt x="83" y="96"/>
                      </a:lnTo>
                      <a:lnTo>
                        <a:pt x="74" y="102"/>
                      </a:lnTo>
                      <a:lnTo>
                        <a:pt x="69" y="108"/>
                      </a:lnTo>
                      <a:lnTo>
                        <a:pt x="64" y="119"/>
                      </a:lnTo>
                      <a:lnTo>
                        <a:pt x="60" y="134"/>
                      </a:lnTo>
                      <a:lnTo>
                        <a:pt x="53" y="152"/>
                      </a:lnTo>
                      <a:lnTo>
                        <a:pt x="46" y="162"/>
                      </a:lnTo>
                      <a:lnTo>
                        <a:pt x="30" y="174"/>
                      </a:lnTo>
                      <a:lnTo>
                        <a:pt x="20" y="183"/>
                      </a:lnTo>
                      <a:lnTo>
                        <a:pt x="16" y="188"/>
                      </a:lnTo>
                      <a:lnTo>
                        <a:pt x="11" y="197"/>
                      </a:lnTo>
                      <a:lnTo>
                        <a:pt x="10" y="206"/>
                      </a:lnTo>
                      <a:lnTo>
                        <a:pt x="1" y="224"/>
                      </a:lnTo>
                      <a:lnTo>
                        <a:pt x="0" y="235"/>
                      </a:lnTo>
                      <a:lnTo>
                        <a:pt x="0" y="248"/>
                      </a:lnTo>
                      <a:lnTo>
                        <a:pt x="1" y="259"/>
                      </a:lnTo>
                      <a:lnTo>
                        <a:pt x="4" y="260"/>
                      </a:lnTo>
                      <a:lnTo>
                        <a:pt x="4" y="262"/>
                      </a:lnTo>
                      <a:lnTo>
                        <a:pt x="5" y="267"/>
                      </a:lnTo>
                      <a:lnTo>
                        <a:pt x="6" y="268"/>
                      </a:lnTo>
                      <a:lnTo>
                        <a:pt x="8" y="269"/>
                      </a:lnTo>
                      <a:lnTo>
                        <a:pt x="11" y="275"/>
                      </a:lnTo>
                      <a:lnTo>
                        <a:pt x="14" y="276"/>
                      </a:lnTo>
                      <a:lnTo>
                        <a:pt x="15" y="279"/>
                      </a:lnTo>
                      <a:lnTo>
                        <a:pt x="15" y="284"/>
                      </a:lnTo>
                      <a:lnTo>
                        <a:pt x="19" y="284"/>
                      </a:lnTo>
                      <a:lnTo>
                        <a:pt x="22" y="287"/>
                      </a:lnTo>
                      <a:lnTo>
                        <a:pt x="24" y="291"/>
                      </a:lnTo>
                      <a:lnTo>
                        <a:pt x="31" y="295"/>
                      </a:lnTo>
                      <a:lnTo>
                        <a:pt x="31" y="294"/>
                      </a:lnTo>
                      <a:lnTo>
                        <a:pt x="35" y="294"/>
                      </a:lnTo>
                      <a:lnTo>
                        <a:pt x="37" y="291"/>
                      </a:lnTo>
                      <a:lnTo>
                        <a:pt x="38" y="291"/>
                      </a:lnTo>
                      <a:lnTo>
                        <a:pt x="40" y="295"/>
                      </a:lnTo>
                      <a:lnTo>
                        <a:pt x="47" y="298"/>
                      </a:lnTo>
                      <a:lnTo>
                        <a:pt x="51" y="296"/>
                      </a:lnTo>
                      <a:lnTo>
                        <a:pt x="53" y="290"/>
                      </a:lnTo>
                      <a:lnTo>
                        <a:pt x="59" y="289"/>
                      </a:lnTo>
                      <a:lnTo>
                        <a:pt x="67" y="286"/>
                      </a:lnTo>
                      <a:lnTo>
                        <a:pt x="79" y="283"/>
                      </a:lnTo>
                      <a:lnTo>
                        <a:pt x="89" y="280"/>
                      </a:lnTo>
                      <a:lnTo>
                        <a:pt x="96" y="280"/>
                      </a:lnTo>
                      <a:lnTo>
                        <a:pt x="107" y="285"/>
                      </a:lnTo>
                      <a:lnTo>
                        <a:pt x="112" y="280"/>
                      </a:lnTo>
                      <a:lnTo>
                        <a:pt x="113" y="280"/>
                      </a:lnTo>
                      <a:lnTo>
                        <a:pt x="119" y="290"/>
                      </a:lnTo>
                      <a:lnTo>
                        <a:pt x="124" y="291"/>
                      </a:lnTo>
                      <a:lnTo>
                        <a:pt x="125" y="296"/>
                      </a:lnTo>
                      <a:lnTo>
                        <a:pt x="130" y="306"/>
                      </a:lnTo>
                      <a:lnTo>
                        <a:pt x="133" y="307"/>
                      </a:lnTo>
                      <a:lnTo>
                        <a:pt x="139" y="307"/>
                      </a:lnTo>
                      <a:lnTo>
                        <a:pt x="141" y="305"/>
                      </a:lnTo>
                      <a:lnTo>
                        <a:pt x="138" y="298"/>
                      </a:lnTo>
                      <a:lnTo>
                        <a:pt x="138" y="292"/>
                      </a:lnTo>
                      <a:lnTo>
                        <a:pt x="138" y="281"/>
                      </a:lnTo>
                      <a:lnTo>
                        <a:pt x="135" y="273"/>
                      </a:lnTo>
                      <a:lnTo>
                        <a:pt x="137" y="260"/>
                      </a:lnTo>
                      <a:lnTo>
                        <a:pt x="133" y="259"/>
                      </a:lnTo>
                      <a:lnTo>
                        <a:pt x="133" y="251"/>
                      </a:lnTo>
                      <a:lnTo>
                        <a:pt x="130" y="248"/>
                      </a:lnTo>
                      <a:lnTo>
                        <a:pt x="127" y="240"/>
                      </a:lnTo>
                      <a:lnTo>
                        <a:pt x="128" y="232"/>
                      </a:lnTo>
                      <a:lnTo>
                        <a:pt x="132" y="224"/>
                      </a:lnTo>
                      <a:lnTo>
                        <a:pt x="149" y="221"/>
                      </a:lnTo>
                      <a:lnTo>
                        <a:pt x="160" y="221"/>
                      </a:lnTo>
                      <a:lnTo>
                        <a:pt x="171" y="224"/>
                      </a:lnTo>
                      <a:lnTo>
                        <a:pt x="199" y="222"/>
                      </a:lnTo>
                      <a:lnTo>
                        <a:pt x="225" y="227"/>
                      </a:lnTo>
                      <a:lnTo>
                        <a:pt x="242" y="228"/>
                      </a:lnTo>
                      <a:lnTo>
                        <a:pt x="246" y="227"/>
                      </a:lnTo>
                      <a:lnTo>
                        <a:pt x="258" y="219"/>
                      </a:lnTo>
                      <a:lnTo>
                        <a:pt x="275" y="216"/>
                      </a:lnTo>
                      <a:lnTo>
                        <a:pt x="275" y="217"/>
                      </a:lnTo>
                      <a:lnTo>
                        <a:pt x="310" y="222"/>
                      </a:lnTo>
                      <a:lnTo>
                        <a:pt x="313" y="227"/>
                      </a:lnTo>
                      <a:lnTo>
                        <a:pt x="317" y="227"/>
                      </a:lnTo>
                      <a:lnTo>
                        <a:pt x="320" y="225"/>
                      </a:lnTo>
                      <a:lnTo>
                        <a:pt x="334" y="225"/>
                      </a:lnTo>
                      <a:lnTo>
                        <a:pt x="336" y="224"/>
                      </a:lnTo>
                      <a:lnTo>
                        <a:pt x="339" y="220"/>
                      </a:lnTo>
                      <a:lnTo>
                        <a:pt x="343" y="220"/>
                      </a:lnTo>
                      <a:lnTo>
                        <a:pt x="344" y="214"/>
                      </a:lnTo>
                      <a:lnTo>
                        <a:pt x="347" y="211"/>
                      </a:lnTo>
                      <a:lnTo>
                        <a:pt x="348" y="210"/>
                      </a:lnTo>
                      <a:lnTo>
                        <a:pt x="350" y="208"/>
                      </a:lnTo>
                      <a:lnTo>
                        <a:pt x="354" y="209"/>
                      </a:lnTo>
                      <a:lnTo>
                        <a:pt x="361" y="197"/>
                      </a:lnTo>
                      <a:lnTo>
                        <a:pt x="364" y="195"/>
                      </a:lnTo>
                      <a:lnTo>
                        <a:pt x="370" y="195"/>
                      </a:lnTo>
                      <a:lnTo>
                        <a:pt x="379" y="199"/>
                      </a:lnTo>
                      <a:lnTo>
                        <a:pt x="387" y="197"/>
                      </a:lnTo>
                      <a:lnTo>
                        <a:pt x="393" y="199"/>
                      </a:lnTo>
                      <a:lnTo>
                        <a:pt x="398" y="197"/>
                      </a:lnTo>
                      <a:lnTo>
                        <a:pt x="410" y="185"/>
                      </a:lnTo>
                      <a:lnTo>
                        <a:pt x="412" y="182"/>
                      </a:lnTo>
                      <a:lnTo>
                        <a:pt x="412" y="181"/>
                      </a:lnTo>
                      <a:lnTo>
                        <a:pt x="415" y="177"/>
                      </a:lnTo>
                      <a:lnTo>
                        <a:pt x="417" y="172"/>
                      </a:lnTo>
                      <a:lnTo>
                        <a:pt x="417" y="170"/>
                      </a:lnTo>
                      <a:lnTo>
                        <a:pt x="417" y="171"/>
                      </a:lnTo>
                      <a:lnTo>
                        <a:pt x="406" y="161"/>
                      </a:lnTo>
                      <a:lnTo>
                        <a:pt x="399" y="154"/>
                      </a:lnTo>
                      <a:lnTo>
                        <a:pt x="398" y="150"/>
                      </a:lnTo>
                      <a:lnTo>
                        <a:pt x="399" y="146"/>
                      </a:lnTo>
                      <a:lnTo>
                        <a:pt x="403" y="145"/>
                      </a:lnTo>
                      <a:lnTo>
                        <a:pt x="408" y="145"/>
                      </a:lnTo>
                      <a:lnTo>
                        <a:pt x="409" y="142"/>
                      </a:lnTo>
                      <a:lnTo>
                        <a:pt x="408" y="140"/>
                      </a:lnTo>
                      <a:lnTo>
                        <a:pt x="402" y="130"/>
                      </a:lnTo>
                      <a:lnTo>
                        <a:pt x="396" y="127"/>
                      </a:lnTo>
                      <a:lnTo>
                        <a:pt x="392" y="128"/>
                      </a:lnTo>
                      <a:lnTo>
                        <a:pt x="387" y="133"/>
                      </a:lnTo>
                      <a:lnTo>
                        <a:pt x="382" y="134"/>
                      </a:lnTo>
                      <a:lnTo>
                        <a:pt x="379" y="134"/>
                      </a:lnTo>
                      <a:lnTo>
                        <a:pt x="368" y="131"/>
                      </a:lnTo>
                      <a:lnTo>
                        <a:pt x="360" y="127"/>
                      </a:lnTo>
                      <a:lnTo>
                        <a:pt x="349" y="114"/>
                      </a:lnTo>
                      <a:lnTo>
                        <a:pt x="345" y="108"/>
                      </a:lnTo>
                      <a:lnTo>
                        <a:pt x="339" y="93"/>
                      </a:lnTo>
                      <a:lnTo>
                        <a:pt x="334" y="84"/>
                      </a:lnTo>
                      <a:lnTo>
                        <a:pt x="317" y="70"/>
                      </a:lnTo>
                      <a:lnTo>
                        <a:pt x="305" y="55"/>
                      </a:lnTo>
                      <a:lnTo>
                        <a:pt x="301" y="48"/>
                      </a:lnTo>
                      <a:lnTo>
                        <a:pt x="302" y="39"/>
                      </a:lnTo>
                      <a:lnTo>
                        <a:pt x="301" y="37"/>
                      </a:lnTo>
                      <a:lnTo>
                        <a:pt x="291" y="28"/>
                      </a:lnTo>
                      <a:lnTo>
                        <a:pt x="290" y="26"/>
                      </a:lnTo>
                      <a:lnTo>
                        <a:pt x="293" y="16"/>
                      </a:lnTo>
                      <a:lnTo>
                        <a:pt x="294" y="5"/>
                      </a:lnTo>
                      <a:lnTo>
                        <a:pt x="295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197" name="Freeform 196"/>
                <p:cNvSpPr>
                  <a:spLocks noChangeAspect="1"/>
                </p:cNvSpPr>
                <p:nvPr/>
              </p:nvSpPr>
              <p:spPr bwMode="gray">
                <a:xfrm>
                  <a:off x="4906168" y="3469034"/>
                  <a:ext cx="133350" cy="195263"/>
                </a:xfrm>
                <a:custGeom>
                  <a:avLst/>
                  <a:gdLst/>
                  <a:ahLst/>
                  <a:cxnLst>
                    <a:cxn ang="0">
                      <a:pos x="220" y="581"/>
                    </a:cxn>
                    <a:cxn ang="0">
                      <a:pos x="170" y="579"/>
                    </a:cxn>
                    <a:cxn ang="0">
                      <a:pos x="74" y="585"/>
                    </a:cxn>
                    <a:cxn ang="0">
                      <a:pos x="79" y="536"/>
                    </a:cxn>
                    <a:cxn ang="0">
                      <a:pos x="75" y="520"/>
                    </a:cxn>
                    <a:cxn ang="0">
                      <a:pos x="63" y="502"/>
                    </a:cxn>
                    <a:cxn ang="0">
                      <a:pos x="68" y="494"/>
                    </a:cxn>
                    <a:cxn ang="0">
                      <a:pos x="58" y="484"/>
                    </a:cxn>
                    <a:cxn ang="0">
                      <a:pos x="32" y="480"/>
                    </a:cxn>
                    <a:cxn ang="0">
                      <a:pos x="11" y="456"/>
                    </a:cxn>
                    <a:cxn ang="0">
                      <a:pos x="3" y="448"/>
                    </a:cxn>
                    <a:cxn ang="0">
                      <a:pos x="7" y="432"/>
                    </a:cxn>
                    <a:cxn ang="0">
                      <a:pos x="19" y="400"/>
                    </a:cxn>
                    <a:cxn ang="0">
                      <a:pos x="39" y="358"/>
                    </a:cxn>
                    <a:cxn ang="0">
                      <a:pos x="62" y="328"/>
                    </a:cxn>
                    <a:cxn ang="0">
                      <a:pos x="101" y="323"/>
                    </a:cxn>
                    <a:cxn ang="0">
                      <a:pos x="130" y="339"/>
                    </a:cxn>
                    <a:cxn ang="0">
                      <a:pos x="143" y="350"/>
                    </a:cxn>
                    <a:cxn ang="0">
                      <a:pos x="168" y="342"/>
                    </a:cxn>
                    <a:cxn ang="0">
                      <a:pos x="198" y="280"/>
                    </a:cxn>
                    <a:cxn ang="0">
                      <a:pos x="210" y="241"/>
                    </a:cxn>
                    <a:cxn ang="0">
                      <a:pos x="238" y="217"/>
                    </a:cxn>
                    <a:cxn ang="0">
                      <a:pos x="249" y="171"/>
                    </a:cxn>
                    <a:cxn ang="0">
                      <a:pos x="263" y="131"/>
                    </a:cxn>
                    <a:cxn ang="0">
                      <a:pos x="279" y="95"/>
                    </a:cxn>
                    <a:cxn ang="0">
                      <a:pos x="307" y="77"/>
                    </a:cxn>
                    <a:cxn ang="0">
                      <a:pos x="327" y="48"/>
                    </a:cxn>
                    <a:cxn ang="0">
                      <a:pos x="323" y="23"/>
                    </a:cxn>
                    <a:cxn ang="0">
                      <a:pos x="310" y="15"/>
                    </a:cxn>
                    <a:cxn ang="0">
                      <a:pos x="332" y="0"/>
                    </a:cxn>
                    <a:cxn ang="0">
                      <a:pos x="340" y="4"/>
                    </a:cxn>
                    <a:cxn ang="0">
                      <a:pos x="355" y="48"/>
                    </a:cxn>
                    <a:cxn ang="0">
                      <a:pos x="349" y="90"/>
                    </a:cxn>
                    <a:cxn ang="0">
                      <a:pos x="374" y="140"/>
                    </a:cxn>
                    <a:cxn ang="0">
                      <a:pos x="376" y="157"/>
                    </a:cxn>
                    <a:cxn ang="0">
                      <a:pos x="337" y="154"/>
                    </a:cxn>
                    <a:cxn ang="0">
                      <a:pos x="315" y="159"/>
                    </a:cxn>
                    <a:cxn ang="0">
                      <a:pos x="311" y="192"/>
                    </a:cxn>
                    <a:cxn ang="0">
                      <a:pos x="338" y="215"/>
                    </a:cxn>
                    <a:cxn ang="0">
                      <a:pos x="360" y="230"/>
                    </a:cxn>
                    <a:cxn ang="0">
                      <a:pos x="376" y="292"/>
                    </a:cxn>
                    <a:cxn ang="0">
                      <a:pos x="370" y="323"/>
                    </a:cxn>
                    <a:cxn ang="0">
                      <a:pos x="343" y="369"/>
                    </a:cxn>
                    <a:cxn ang="0">
                      <a:pos x="335" y="407"/>
                    </a:cxn>
                    <a:cxn ang="0">
                      <a:pos x="345" y="458"/>
                    </a:cxn>
                    <a:cxn ang="0">
                      <a:pos x="390" y="528"/>
                    </a:cxn>
                    <a:cxn ang="0">
                      <a:pos x="418" y="559"/>
                    </a:cxn>
                    <a:cxn ang="0">
                      <a:pos x="413" y="615"/>
                    </a:cxn>
                    <a:cxn ang="0">
                      <a:pos x="366" y="592"/>
                    </a:cxn>
                    <a:cxn ang="0">
                      <a:pos x="264" y="585"/>
                    </a:cxn>
                  </a:cxnLst>
                  <a:rect l="0" t="0" r="r" b="b"/>
                  <a:pathLst>
                    <a:path w="420" h="615">
                      <a:moveTo>
                        <a:pt x="264" y="585"/>
                      </a:moveTo>
                      <a:lnTo>
                        <a:pt x="256" y="582"/>
                      </a:lnTo>
                      <a:lnTo>
                        <a:pt x="220" y="581"/>
                      </a:lnTo>
                      <a:lnTo>
                        <a:pt x="204" y="577"/>
                      </a:lnTo>
                      <a:lnTo>
                        <a:pt x="184" y="581"/>
                      </a:lnTo>
                      <a:lnTo>
                        <a:pt x="170" y="579"/>
                      </a:lnTo>
                      <a:lnTo>
                        <a:pt x="156" y="582"/>
                      </a:lnTo>
                      <a:lnTo>
                        <a:pt x="116" y="582"/>
                      </a:lnTo>
                      <a:lnTo>
                        <a:pt x="74" y="585"/>
                      </a:lnTo>
                      <a:lnTo>
                        <a:pt x="70" y="586"/>
                      </a:lnTo>
                      <a:lnTo>
                        <a:pt x="74" y="552"/>
                      </a:lnTo>
                      <a:lnTo>
                        <a:pt x="79" y="536"/>
                      </a:lnTo>
                      <a:lnTo>
                        <a:pt x="79" y="529"/>
                      </a:lnTo>
                      <a:lnTo>
                        <a:pt x="81" y="527"/>
                      </a:lnTo>
                      <a:lnTo>
                        <a:pt x="75" y="520"/>
                      </a:lnTo>
                      <a:lnTo>
                        <a:pt x="69" y="513"/>
                      </a:lnTo>
                      <a:lnTo>
                        <a:pt x="66" y="509"/>
                      </a:lnTo>
                      <a:lnTo>
                        <a:pt x="63" y="502"/>
                      </a:lnTo>
                      <a:lnTo>
                        <a:pt x="63" y="500"/>
                      </a:lnTo>
                      <a:lnTo>
                        <a:pt x="66" y="499"/>
                      </a:lnTo>
                      <a:lnTo>
                        <a:pt x="68" y="494"/>
                      </a:lnTo>
                      <a:lnTo>
                        <a:pt x="68" y="485"/>
                      </a:lnTo>
                      <a:lnTo>
                        <a:pt x="64" y="483"/>
                      </a:lnTo>
                      <a:lnTo>
                        <a:pt x="58" y="484"/>
                      </a:lnTo>
                      <a:lnTo>
                        <a:pt x="57" y="488"/>
                      </a:lnTo>
                      <a:lnTo>
                        <a:pt x="52" y="489"/>
                      </a:lnTo>
                      <a:lnTo>
                        <a:pt x="32" y="480"/>
                      </a:lnTo>
                      <a:lnTo>
                        <a:pt x="27" y="471"/>
                      </a:lnTo>
                      <a:lnTo>
                        <a:pt x="21" y="456"/>
                      </a:lnTo>
                      <a:lnTo>
                        <a:pt x="11" y="456"/>
                      </a:lnTo>
                      <a:lnTo>
                        <a:pt x="6" y="458"/>
                      </a:lnTo>
                      <a:lnTo>
                        <a:pt x="1" y="455"/>
                      </a:lnTo>
                      <a:lnTo>
                        <a:pt x="3" y="448"/>
                      </a:lnTo>
                      <a:lnTo>
                        <a:pt x="0" y="446"/>
                      </a:lnTo>
                      <a:lnTo>
                        <a:pt x="0" y="439"/>
                      </a:lnTo>
                      <a:lnTo>
                        <a:pt x="7" y="432"/>
                      </a:lnTo>
                      <a:lnTo>
                        <a:pt x="14" y="423"/>
                      </a:lnTo>
                      <a:lnTo>
                        <a:pt x="17" y="414"/>
                      </a:lnTo>
                      <a:lnTo>
                        <a:pt x="19" y="400"/>
                      </a:lnTo>
                      <a:lnTo>
                        <a:pt x="22" y="385"/>
                      </a:lnTo>
                      <a:lnTo>
                        <a:pt x="31" y="369"/>
                      </a:lnTo>
                      <a:lnTo>
                        <a:pt x="39" y="358"/>
                      </a:lnTo>
                      <a:lnTo>
                        <a:pt x="47" y="350"/>
                      </a:lnTo>
                      <a:lnTo>
                        <a:pt x="58" y="345"/>
                      </a:lnTo>
                      <a:lnTo>
                        <a:pt x="62" y="328"/>
                      </a:lnTo>
                      <a:lnTo>
                        <a:pt x="64" y="328"/>
                      </a:lnTo>
                      <a:lnTo>
                        <a:pt x="79" y="328"/>
                      </a:lnTo>
                      <a:lnTo>
                        <a:pt x="101" y="323"/>
                      </a:lnTo>
                      <a:lnTo>
                        <a:pt x="116" y="324"/>
                      </a:lnTo>
                      <a:lnTo>
                        <a:pt x="127" y="334"/>
                      </a:lnTo>
                      <a:lnTo>
                        <a:pt x="130" y="339"/>
                      </a:lnTo>
                      <a:lnTo>
                        <a:pt x="130" y="340"/>
                      </a:lnTo>
                      <a:lnTo>
                        <a:pt x="134" y="343"/>
                      </a:lnTo>
                      <a:lnTo>
                        <a:pt x="143" y="350"/>
                      </a:lnTo>
                      <a:lnTo>
                        <a:pt x="156" y="351"/>
                      </a:lnTo>
                      <a:lnTo>
                        <a:pt x="165" y="348"/>
                      </a:lnTo>
                      <a:lnTo>
                        <a:pt x="168" y="342"/>
                      </a:lnTo>
                      <a:lnTo>
                        <a:pt x="170" y="333"/>
                      </a:lnTo>
                      <a:lnTo>
                        <a:pt x="188" y="302"/>
                      </a:lnTo>
                      <a:lnTo>
                        <a:pt x="198" y="280"/>
                      </a:lnTo>
                      <a:lnTo>
                        <a:pt x="200" y="273"/>
                      </a:lnTo>
                      <a:lnTo>
                        <a:pt x="204" y="257"/>
                      </a:lnTo>
                      <a:lnTo>
                        <a:pt x="210" y="241"/>
                      </a:lnTo>
                      <a:lnTo>
                        <a:pt x="221" y="229"/>
                      </a:lnTo>
                      <a:lnTo>
                        <a:pt x="236" y="222"/>
                      </a:lnTo>
                      <a:lnTo>
                        <a:pt x="238" y="217"/>
                      </a:lnTo>
                      <a:lnTo>
                        <a:pt x="240" y="211"/>
                      </a:lnTo>
                      <a:lnTo>
                        <a:pt x="241" y="199"/>
                      </a:lnTo>
                      <a:lnTo>
                        <a:pt x="249" y="171"/>
                      </a:lnTo>
                      <a:lnTo>
                        <a:pt x="251" y="160"/>
                      </a:lnTo>
                      <a:lnTo>
                        <a:pt x="254" y="149"/>
                      </a:lnTo>
                      <a:lnTo>
                        <a:pt x="263" y="131"/>
                      </a:lnTo>
                      <a:lnTo>
                        <a:pt x="270" y="108"/>
                      </a:lnTo>
                      <a:lnTo>
                        <a:pt x="274" y="101"/>
                      </a:lnTo>
                      <a:lnTo>
                        <a:pt x="279" y="95"/>
                      </a:lnTo>
                      <a:lnTo>
                        <a:pt x="288" y="85"/>
                      </a:lnTo>
                      <a:lnTo>
                        <a:pt x="291" y="84"/>
                      </a:lnTo>
                      <a:lnTo>
                        <a:pt x="307" y="77"/>
                      </a:lnTo>
                      <a:lnTo>
                        <a:pt x="310" y="74"/>
                      </a:lnTo>
                      <a:lnTo>
                        <a:pt x="329" y="61"/>
                      </a:lnTo>
                      <a:lnTo>
                        <a:pt x="327" y="48"/>
                      </a:lnTo>
                      <a:lnTo>
                        <a:pt x="328" y="31"/>
                      </a:lnTo>
                      <a:lnTo>
                        <a:pt x="326" y="26"/>
                      </a:lnTo>
                      <a:lnTo>
                        <a:pt x="323" y="23"/>
                      </a:lnTo>
                      <a:lnTo>
                        <a:pt x="322" y="22"/>
                      </a:lnTo>
                      <a:lnTo>
                        <a:pt x="311" y="18"/>
                      </a:lnTo>
                      <a:lnTo>
                        <a:pt x="310" y="15"/>
                      </a:lnTo>
                      <a:lnTo>
                        <a:pt x="315" y="15"/>
                      </a:lnTo>
                      <a:lnTo>
                        <a:pt x="323" y="3"/>
                      </a:lnTo>
                      <a:lnTo>
                        <a:pt x="332" y="0"/>
                      </a:lnTo>
                      <a:lnTo>
                        <a:pt x="338" y="0"/>
                      </a:lnTo>
                      <a:lnTo>
                        <a:pt x="340" y="1"/>
                      </a:lnTo>
                      <a:lnTo>
                        <a:pt x="340" y="4"/>
                      </a:lnTo>
                      <a:lnTo>
                        <a:pt x="347" y="32"/>
                      </a:lnTo>
                      <a:lnTo>
                        <a:pt x="353" y="41"/>
                      </a:lnTo>
                      <a:lnTo>
                        <a:pt x="355" y="48"/>
                      </a:lnTo>
                      <a:lnTo>
                        <a:pt x="354" y="68"/>
                      </a:lnTo>
                      <a:lnTo>
                        <a:pt x="353" y="79"/>
                      </a:lnTo>
                      <a:lnTo>
                        <a:pt x="349" y="90"/>
                      </a:lnTo>
                      <a:lnTo>
                        <a:pt x="349" y="98"/>
                      </a:lnTo>
                      <a:lnTo>
                        <a:pt x="359" y="119"/>
                      </a:lnTo>
                      <a:lnTo>
                        <a:pt x="374" y="140"/>
                      </a:lnTo>
                      <a:lnTo>
                        <a:pt x="376" y="146"/>
                      </a:lnTo>
                      <a:lnTo>
                        <a:pt x="377" y="155"/>
                      </a:lnTo>
                      <a:lnTo>
                        <a:pt x="376" y="157"/>
                      </a:lnTo>
                      <a:lnTo>
                        <a:pt x="372" y="160"/>
                      </a:lnTo>
                      <a:lnTo>
                        <a:pt x="353" y="156"/>
                      </a:lnTo>
                      <a:lnTo>
                        <a:pt x="337" y="154"/>
                      </a:lnTo>
                      <a:lnTo>
                        <a:pt x="322" y="155"/>
                      </a:lnTo>
                      <a:lnTo>
                        <a:pt x="318" y="156"/>
                      </a:lnTo>
                      <a:lnTo>
                        <a:pt x="315" y="159"/>
                      </a:lnTo>
                      <a:lnTo>
                        <a:pt x="310" y="165"/>
                      </a:lnTo>
                      <a:lnTo>
                        <a:pt x="310" y="179"/>
                      </a:lnTo>
                      <a:lnTo>
                        <a:pt x="311" y="192"/>
                      </a:lnTo>
                      <a:lnTo>
                        <a:pt x="322" y="205"/>
                      </a:lnTo>
                      <a:lnTo>
                        <a:pt x="329" y="211"/>
                      </a:lnTo>
                      <a:lnTo>
                        <a:pt x="338" y="215"/>
                      </a:lnTo>
                      <a:lnTo>
                        <a:pt x="350" y="217"/>
                      </a:lnTo>
                      <a:lnTo>
                        <a:pt x="354" y="220"/>
                      </a:lnTo>
                      <a:lnTo>
                        <a:pt x="360" y="230"/>
                      </a:lnTo>
                      <a:lnTo>
                        <a:pt x="370" y="257"/>
                      </a:lnTo>
                      <a:lnTo>
                        <a:pt x="375" y="275"/>
                      </a:lnTo>
                      <a:lnTo>
                        <a:pt x="376" y="292"/>
                      </a:lnTo>
                      <a:lnTo>
                        <a:pt x="377" y="295"/>
                      </a:lnTo>
                      <a:lnTo>
                        <a:pt x="380" y="297"/>
                      </a:lnTo>
                      <a:lnTo>
                        <a:pt x="370" y="323"/>
                      </a:lnTo>
                      <a:lnTo>
                        <a:pt x="360" y="338"/>
                      </a:lnTo>
                      <a:lnTo>
                        <a:pt x="353" y="354"/>
                      </a:lnTo>
                      <a:lnTo>
                        <a:pt x="343" y="369"/>
                      </a:lnTo>
                      <a:lnTo>
                        <a:pt x="332" y="380"/>
                      </a:lnTo>
                      <a:lnTo>
                        <a:pt x="332" y="393"/>
                      </a:lnTo>
                      <a:lnTo>
                        <a:pt x="335" y="407"/>
                      </a:lnTo>
                      <a:lnTo>
                        <a:pt x="334" y="424"/>
                      </a:lnTo>
                      <a:lnTo>
                        <a:pt x="335" y="440"/>
                      </a:lnTo>
                      <a:lnTo>
                        <a:pt x="345" y="458"/>
                      </a:lnTo>
                      <a:lnTo>
                        <a:pt x="354" y="469"/>
                      </a:lnTo>
                      <a:lnTo>
                        <a:pt x="378" y="516"/>
                      </a:lnTo>
                      <a:lnTo>
                        <a:pt x="390" y="528"/>
                      </a:lnTo>
                      <a:lnTo>
                        <a:pt x="413" y="548"/>
                      </a:lnTo>
                      <a:lnTo>
                        <a:pt x="420" y="548"/>
                      </a:lnTo>
                      <a:lnTo>
                        <a:pt x="418" y="559"/>
                      </a:lnTo>
                      <a:lnTo>
                        <a:pt x="420" y="602"/>
                      </a:lnTo>
                      <a:lnTo>
                        <a:pt x="418" y="612"/>
                      </a:lnTo>
                      <a:lnTo>
                        <a:pt x="413" y="615"/>
                      </a:lnTo>
                      <a:lnTo>
                        <a:pt x="390" y="597"/>
                      </a:lnTo>
                      <a:lnTo>
                        <a:pt x="380" y="597"/>
                      </a:lnTo>
                      <a:lnTo>
                        <a:pt x="366" y="592"/>
                      </a:lnTo>
                      <a:lnTo>
                        <a:pt x="351" y="591"/>
                      </a:lnTo>
                      <a:lnTo>
                        <a:pt x="340" y="585"/>
                      </a:lnTo>
                      <a:lnTo>
                        <a:pt x="264" y="585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198" name="Freeform 197"/>
                <p:cNvSpPr>
                  <a:spLocks noChangeAspect="1"/>
                </p:cNvSpPr>
                <p:nvPr/>
              </p:nvSpPr>
              <p:spPr bwMode="gray">
                <a:xfrm>
                  <a:off x="4772818" y="3475384"/>
                  <a:ext cx="52388" cy="107950"/>
                </a:xfrm>
                <a:custGeom>
                  <a:avLst/>
                  <a:gdLst/>
                  <a:ahLst/>
                  <a:cxnLst>
                    <a:cxn ang="0">
                      <a:pos x="147" y="30"/>
                    </a:cxn>
                    <a:cxn ang="0">
                      <a:pos x="128" y="12"/>
                    </a:cxn>
                    <a:cxn ang="0">
                      <a:pos x="114" y="0"/>
                    </a:cxn>
                    <a:cxn ang="0">
                      <a:pos x="101" y="5"/>
                    </a:cxn>
                    <a:cxn ang="0">
                      <a:pos x="90" y="12"/>
                    </a:cxn>
                    <a:cxn ang="0">
                      <a:pos x="90" y="25"/>
                    </a:cxn>
                    <a:cxn ang="0">
                      <a:pos x="90" y="26"/>
                    </a:cxn>
                    <a:cxn ang="0">
                      <a:pos x="85" y="35"/>
                    </a:cxn>
                    <a:cxn ang="0">
                      <a:pos x="83" y="39"/>
                    </a:cxn>
                    <a:cxn ang="0">
                      <a:pos x="66" y="53"/>
                    </a:cxn>
                    <a:cxn ang="0">
                      <a:pos x="52" y="53"/>
                    </a:cxn>
                    <a:cxn ang="0">
                      <a:pos x="37" y="49"/>
                    </a:cxn>
                    <a:cxn ang="0">
                      <a:pos x="27" y="63"/>
                    </a:cxn>
                    <a:cxn ang="0">
                      <a:pos x="21" y="64"/>
                    </a:cxn>
                    <a:cxn ang="0">
                      <a:pos x="17" y="68"/>
                    </a:cxn>
                    <a:cxn ang="0">
                      <a:pos x="12" y="74"/>
                    </a:cxn>
                    <a:cxn ang="0">
                      <a:pos x="6" y="80"/>
                    </a:cxn>
                    <a:cxn ang="0">
                      <a:pos x="1" y="95"/>
                    </a:cxn>
                    <a:cxn ang="0">
                      <a:pos x="0" y="113"/>
                    </a:cxn>
                    <a:cxn ang="0">
                      <a:pos x="11" y="121"/>
                    </a:cxn>
                    <a:cxn ang="0">
                      <a:pos x="20" y="124"/>
                    </a:cxn>
                    <a:cxn ang="0">
                      <a:pos x="41" y="159"/>
                    </a:cxn>
                    <a:cxn ang="0">
                      <a:pos x="50" y="189"/>
                    </a:cxn>
                    <a:cxn ang="0">
                      <a:pos x="54" y="204"/>
                    </a:cxn>
                    <a:cxn ang="0">
                      <a:pos x="58" y="234"/>
                    </a:cxn>
                    <a:cxn ang="0">
                      <a:pos x="54" y="308"/>
                    </a:cxn>
                    <a:cxn ang="0">
                      <a:pos x="58" y="331"/>
                    </a:cxn>
                    <a:cxn ang="0">
                      <a:pos x="61" y="339"/>
                    </a:cxn>
                    <a:cxn ang="0">
                      <a:pos x="112" y="337"/>
                    </a:cxn>
                    <a:cxn ang="0">
                      <a:pos x="107" y="295"/>
                    </a:cxn>
                    <a:cxn ang="0">
                      <a:pos x="113" y="265"/>
                    </a:cxn>
                    <a:cxn ang="0">
                      <a:pos x="113" y="215"/>
                    </a:cxn>
                    <a:cxn ang="0">
                      <a:pos x="129" y="183"/>
                    </a:cxn>
                    <a:cxn ang="0">
                      <a:pos x="133" y="159"/>
                    </a:cxn>
                    <a:cxn ang="0">
                      <a:pos x="156" y="138"/>
                    </a:cxn>
                    <a:cxn ang="0">
                      <a:pos x="160" y="129"/>
                    </a:cxn>
                    <a:cxn ang="0">
                      <a:pos x="160" y="124"/>
                    </a:cxn>
                    <a:cxn ang="0">
                      <a:pos x="155" y="117"/>
                    </a:cxn>
                    <a:cxn ang="0">
                      <a:pos x="160" y="109"/>
                    </a:cxn>
                    <a:cxn ang="0">
                      <a:pos x="166" y="107"/>
                    </a:cxn>
                    <a:cxn ang="0">
                      <a:pos x="162" y="74"/>
                    </a:cxn>
                    <a:cxn ang="0">
                      <a:pos x="151" y="59"/>
                    </a:cxn>
                    <a:cxn ang="0">
                      <a:pos x="151" y="43"/>
                    </a:cxn>
                  </a:cxnLst>
                  <a:rect l="0" t="0" r="r" b="b"/>
                  <a:pathLst>
                    <a:path w="166" h="340">
                      <a:moveTo>
                        <a:pt x="156" y="37"/>
                      </a:moveTo>
                      <a:lnTo>
                        <a:pt x="147" y="30"/>
                      </a:lnTo>
                      <a:lnTo>
                        <a:pt x="140" y="25"/>
                      </a:lnTo>
                      <a:lnTo>
                        <a:pt x="128" y="12"/>
                      </a:lnTo>
                      <a:lnTo>
                        <a:pt x="117" y="1"/>
                      </a:lnTo>
                      <a:lnTo>
                        <a:pt x="114" y="0"/>
                      </a:lnTo>
                      <a:lnTo>
                        <a:pt x="106" y="4"/>
                      </a:lnTo>
                      <a:lnTo>
                        <a:pt x="101" y="5"/>
                      </a:lnTo>
                      <a:lnTo>
                        <a:pt x="90" y="8"/>
                      </a:lnTo>
                      <a:lnTo>
                        <a:pt x="90" y="12"/>
                      </a:lnTo>
                      <a:lnTo>
                        <a:pt x="97" y="21"/>
                      </a:lnTo>
                      <a:lnTo>
                        <a:pt x="90" y="25"/>
                      </a:lnTo>
                      <a:lnTo>
                        <a:pt x="90" y="24"/>
                      </a:lnTo>
                      <a:lnTo>
                        <a:pt x="90" y="26"/>
                      </a:lnTo>
                      <a:lnTo>
                        <a:pt x="88" y="31"/>
                      </a:lnTo>
                      <a:lnTo>
                        <a:pt x="85" y="35"/>
                      </a:lnTo>
                      <a:lnTo>
                        <a:pt x="85" y="36"/>
                      </a:lnTo>
                      <a:lnTo>
                        <a:pt x="83" y="39"/>
                      </a:lnTo>
                      <a:lnTo>
                        <a:pt x="71" y="51"/>
                      </a:lnTo>
                      <a:lnTo>
                        <a:pt x="66" y="53"/>
                      </a:lnTo>
                      <a:lnTo>
                        <a:pt x="60" y="51"/>
                      </a:lnTo>
                      <a:lnTo>
                        <a:pt x="52" y="53"/>
                      </a:lnTo>
                      <a:lnTo>
                        <a:pt x="43" y="49"/>
                      </a:lnTo>
                      <a:lnTo>
                        <a:pt x="37" y="49"/>
                      </a:lnTo>
                      <a:lnTo>
                        <a:pt x="34" y="51"/>
                      </a:lnTo>
                      <a:lnTo>
                        <a:pt x="27" y="63"/>
                      </a:lnTo>
                      <a:lnTo>
                        <a:pt x="23" y="62"/>
                      </a:lnTo>
                      <a:lnTo>
                        <a:pt x="21" y="64"/>
                      </a:lnTo>
                      <a:lnTo>
                        <a:pt x="20" y="65"/>
                      </a:lnTo>
                      <a:lnTo>
                        <a:pt x="17" y="68"/>
                      </a:lnTo>
                      <a:lnTo>
                        <a:pt x="16" y="74"/>
                      </a:lnTo>
                      <a:lnTo>
                        <a:pt x="12" y="74"/>
                      </a:lnTo>
                      <a:lnTo>
                        <a:pt x="9" y="78"/>
                      </a:lnTo>
                      <a:lnTo>
                        <a:pt x="6" y="80"/>
                      </a:lnTo>
                      <a:lnTo>
                        <a:pt x="5" y="87"/>
                      </a:lnTo>
                      <a:lnTo>
                        <a:pt x="1" y="95"/>
                      </a:lnTo>
                      <a:lnTo>
                        <a:pt x="0" y="105"/>
                      </a:lnTo>
                      <a:lnTo>
                        <a:pt x="0" y="113"/>
                      </a:lnTo>
                      <a:lnTo>
                        <a:pt x="5" y="117"/>
                      </a:lnTo>
                      <a:lnTo>
                        <a:pt x="11" y="121"/>
                      </a:lnTo>
                      <a:lnTo>
                        <a:pt x="15" y="121"/>
                      </a:lnTo>
                      <a:lnTo>
                        <a:pt x="20" y="124"/>
                      </a:lnTo>
                      <a:lnTo>
                        <a:pt x="32" y="139"/>
                      </a:lnTo>
                      <a:lnTo>
                        <a:pt x="41" y="159"/>
                      </a:lnTo>
                      <a:lnTo>
                        <a:pt x="47" y="180"/>
                      </a:lnTo>
                      <a:lnTo>
                        <a:pt x="50" y="189"/>
                      </a:lnTo>
                      <a:lnTo>
                        <a:pt x="52" y="195"/>
                      </a:lnTo>
                      <a:lnTo>
                        <a:pt x="54" y="204"/>
                      </a:lnTo>
                      <a:lnTo>
                        <a:pt x="56" y="215"/>
                      </a:lnTo>
                      <a:lnTo>
                        <a:pt x="58" y="234"/>
                      </a:lnTo>
                      <a:lnTo>
                        <a:pt x="58" y="285"/>
                      </a:lnTo>
                      <a:lnTo>
                        <a:pt x="54" y="308"/>
                      </a:lnTo>
                      <a:lnTo>
                        <a:pt x="54" y="318"/>
                      </a:lnTo>
                      <a:lnTo>
                        <a:pt x="58" y="331"/>
                      </a:lnTo>
                      <a:lnTo>
                        <a:pt x="60" y="338"/>
                      </a:lnTo>
                      <a:lnTo>
                        <a:pt x="61" y="339"/>
                      </a:lnTo>
                      <a:lnTo>
                        <a:pt x="68" y="340"/>
                      </a:lnTo>
                      <a:lnTo>
                        <a:pt x="112" y="337"/>
                      </a:lnTo>
                      <a:lnTo>
                        <a:pt x="109" y="334"/>
                      </a:lnTo>
                      <a:lnTo>
                        <a:pt x="107" y="295"/>
                      </a:lnTo>
                      <a:lnTo>
                        <a:pt x="108" y="286"/>
                      </a:lnTo>
                      <a:lnTo>
                        <a:pt x="113" y="265"/>
                      </a:lnTo>
                      <a:lnTo>
                        <a:pt x="112" y="235"/>
                      </a:lnTo>
                      <a:lnTo>
                        <a:pt x="113" y="215"/>
                      </a:lnTo>
                      <a:lnTo>
                        <a:pt x="117" y="203"/>
                      </a:lnTo>
                      <a:lnTo>
                        <a:pt x="129" y="183"/>
                      </a:lnTo>
                      <a:lnTo>
                        <a:pt x="130" y="168"/>
                      </a:lnTo>
                      <a:lnTo>
                        <a:pt x="133" y="159"/>
                      </a:lnTo>
                      <a:lnTo>
                        <a:pt x="141" y="149"/>
                      </a:lnTo>
                      <a:lnTo>
                        <a:pt x="156" y="138"/>
                      </a:lnTo>
                      <a:lnTo>
                        <a:pt x="156" y="132"/>
                      </a:lnTo>
                      <a:lnTo>
                        <a:pt x="160" y="129"/>
                      </a:lnTo>
                      <a:lnTo>
                        <a:pt x="160" y="128"/>
                      </a:lnTo>
                      <a:lnTo>
                        <a:pt x="160" y="124"/>
                      </a:lnTo>
                      <a:lnTo>
                        <a:pt x="155" y="119"/>
                      </a:lnTo>
                      <a:lnTo>
                        <a:pt x="155" y="117"/>
                      </a:lnTo>
                      <a:lnTo>
                        <a:pt x="157" y="111"/>
                      </a:lnTo>
                      <a:lnTo>
                        <a:pt x="160" y="109"/>
                      </a:lnTo>
                      <a:lnTo>
                        <a:pt x="165" y="109"/>
                      </a:lnTo>
                      <a:lnTo>
                        <a:pt x="166" y="107"/>
                      </a:lnTo>
                      <a:lnTo>
                        <a:pt x="166" y="89"/>
                      </a:lnTo>
                      <a:lnTo>
                        <a:pt x="162" y="74"/>
                      </a:lnTo>
                      <a:lnTo>
                        <a:pt x="161" y="69"/>
                      </a:lnTo>
                      <a:lnTo>
                        <a:pt x="151" y="59"/>
                      </a:lnTo>
                      <a:lnTo>
                        <a:pt x="150" y="54"/>
                      </a:lnTo>
                      <a:lnTo>
                        <a:pt x="151" y="43"/>
                      </a:lnTo>
                      <a:lnTo>
                        <a:pt x="156" y="37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199" name="Freeform 198"/>
                <p:cNvSpPr>
                  <a:spLocks noChangeAspect="1"/>
                </p:cNvSpPr>
                <p:nvPr/>
              </p:nvSpPr>
              <p:spPr bwMode="gray">
                <a:xfrm>
                  <a:off x="4991892" y="3275359"/>
                  <a:ext cx="187325" cy="287338"/>
                </a:xfrm>
                <a:custGeom>
                  <a:avLst/>
                  <a:gdLst/>
                  <a:ahLst/>
                  <a:cxnLst>
                    <a:cxn ang="0">
                      <a:pos x="99" y="122"/>
                    </a:cxn>
                    <a:cxn ang="0">
                      <a:pos x="106" y="143"/>
                    </a:cxn>
                    <a:cxn ang="0">
                      <a:pos x="122" y="160"/>
                    </a:cxn>
                    <a:cxn ang="0">
                      <a:pos x="117" y="276"/>
                    </a:cxn>
                    <a:cxn ang="0">
                      <a:pos x="19" y="479"/>
                    </a:cxn>
                    <a:cxn ang="0">
                      <a:pos x="13" y="502"/>
                    </a:cxn>
                    <a:cxn ang="0">
                      <a:pos x="3" y="520"/>
                    </a:cxn>
                    <a:cxn ang="0">
                      <a:pos x="30" y="534"/>
                    </a:cxn>
                    <a:cxn ang="0">
                      <a:pos x="57" y="568"/>
                    </a:cxn>
                    <a:cxn ang="0">
                      <a:pos x="83" y="571"/>
                    </a:cxn>
                    <a:cxn ang="0">
                      <a:pos x="95" y="587"/>
                    </a:cxn>
                    <a:cxn ang="0">
                      <a:pos x="68" y="608"/>
                    </a:cxn>
                    <a:cxn ang="0">
                      <a:pos x="77" y="640"/>
                    </a:cxn>
                    <a:cxn ang="0">
                      <a:pos x="84" y="676"/>
                    </a:cxn>
                    <a:cxn ang="0">
                      <a:pos x="79" y="706"/>
                    </a:cxn>
                    <a:cxn ang="0">
                      <a:pos x="106" y="754"/>
                    </a:cxn>
                    <a:cxn ang="0">
                      <a:pos x="102" y="768"/>
                    </a:cxn>
                    <a:cxn ang="0">
                      <a:pos x="52" y="763"/>
                    </a:cxn>
                    <a:cxn ang="0">
                      <a:pos x="40" y="773"/>
                    </a:cxn>
                    <a:cxn ang="0">
                      <a:pos x="52" y="813"/>
                    </a:cxn>
                    <a:cxn ang="0">
                      <a:pos x="80" y="825"/>
                    </a:cxn>
                    <a:cxn ang="0">
                      <a:pos x="100" y="865"/>
                    </a:cxn>
                    <a:cxn ang="0">
                      <a:pos x="107" y="903"/>
                    </a:cxn>
                    <a:cxn ang="0">
                      <a:pos x="122" y="902"/>
                    </a:cxn>
                    <a:cxn ang="0">
                      <a:pos x="139" y="903"/>
                    </a:cxn>
                    <a:cxn ang="0">
                      <a:pos x="167" y="892"/>
                    </a:cxn>
                    <a:cxn ang="0">
                      <a:pos x="175" y="882"/>
                    </a:cxn>
                    <a:cxn ang="0">
                      <a:pos x="185" y="889"/>
                    </a:cxn>
                    <a:cxn ang="0">
                      <a:pos x="198" y="897"/>
                    </a:cxn>
                    <a:cxn ang="0">
                      <a:pos x="215" y="888"/>
                    </a:cxn>
                    <a:cxn ang="0">
                      <a:pos x="245" y="875"/>
                    </a:cxn>
                    <a:cxn ang="0">
                      <a:pos x="267" y="871"/>
                    </a:cxn>
                    <a:cxn ang="0">
                      <a:pos x="294" y="864"/>
                    </a:cxn>
                    <a:cxn ang="0">
                      <a:pos x="306" y="857"/>
                    </a:cxn>
                    <a:cxn ang="0">
                      <a:pos x="316" y="841"/>
                    </a:cxn>
                    <a:cxn ang="0">
                      <a:pos x="307" y="827"/>
                    </a:cxn>
                    <a:cxn ang="0">
                      <a:pos x="321" y="818"/>
                    </a:cxn>
                    <a:cxn ang="0">
                      <a:pos x="354" y="814"/>
                    </a:cxn>
                    <a:cxn ang="0">
                      <a:pos x="379" y="811"/>
                    </a:cxn>
                    <a:cxn ang="0">
                      <a:pos x="393" y="807"/>
                    </a:cxn>
                    <a:cxn ang="0">
                      <a:pos x="417" y="792"/>
                    </a:cxn>
                    <a:cxn ang="0">
                      <a:pos x="440" y="763"/>
                    </a:cxn>
                    <a:cxn ang="0">
                      <a:pos x="455" y="749"/>
                    </a:cxn>
                    <a:cxn ang="0">
                      <a:pos x="467" y="720"/>
                    </a:cxn>
                    <a:cxn ang="0">
                      <a:pos x="495" y="711"/>
                    </a:cxn>
                    <a:cxn ang="0">
                      <a:pos x="524" y="701"/>
                    </a:cxn>
                    <a:cxn ang="0">
                      <a:pos x="518" y="679"/>
                    </a:cxn>
                    <a:cxn ang="0">
                      <a:pos x="498" y="640"/>
                    </a:cxn>
                    <a:cxn ang="0">
                      <a:pos x="478" y="612"/>
                    </a:cxn>
                    <a:cxn ang="0">
                      <a:pos x="470" y="597"/>
                    </a:cxn>
                    <a:cxn ang="0">
                      <a:pos x="479" y="572"/>
                    </a:cxn>
                    <a:cxn ang="0">
                      <a:pos x="484" y="544"/>
                    </a:cxn>
                    <a:cxn ang="0">
                      <a:pos x="494" y="533"/>
                    </a:cxn>
                    <a:cxn ang="0">
                      <a:pos x="509" y="494"/>
                    </a:cxn>
                    <a:cxn ang="0">
                      <a:pos x="526" y="455"/>
                    </a:cxn>
                    <a:cxn ang="0">
                      <a:pos x="542" y="443"/>
                    </a:cxn>
                    <a:cxn ang="0">
                      <a:pos x="586" y="441"/>
                    </a:cxn>
                    <a:cxn ang="0">
                      <a:pos x="588" y="283"/>
                    </a:cxn>
                    <a:cxn ang="0">
                      <a:pos x="532" y="202"/>
                    </a:cxn>
                    <a:cxn ang="0">
                      <a:pos x="391" y="129"/>
                    </a:cxn>
                    <a:cxn ang="0">
                      <a:pos x="251" y="54"/>
                    </a:cxn>
                    <a:cxn ang="0">
                      <a:pos x="147" y="0"/>
                    </a:cxn>
                    <a:cxn ang="0">
                      <a:pos x="91" y="106"/>
                    </a:cxn>
                  </a:cxnLst>
                  <a:rect l="0" t="0" r="r" b="b"/>
                  <a:pathLst>
                    <a:path w="588" h="905">
                      <a:moveTo>
                        <a:pt x="91" y="106"/>
                      </a:moveTo>
                      <a:lnTo>
                        <a:pt x="94" y="112"/>
                      </a:lnTo>
                      <a:lnTo>
                        <a:pt x="99" y="122"/>
                      </a:lnTo>
                      <a:lnTo>
                        <a:pt x="99" y="124"/>
                      </a:lnTo>
                      <a:lnTo>
                        <a:pt x="102" y="131"/>
                      </a:lnTo>
                      <a:lnTo>
                        <a:pt x="106" y="143"/>
                      </a:lnTo>
                      <a:lnTo>
                        <a:pt x="110" y="149"/>
                      </a:lnTo>
                      <a:lnTo>
                        <a:pt x="116" y="155"/>
                      </a:lnTo>
                      <a:lnTo>
                        <a:pt x="122" y="160"/>
                      </a:lnTo>
                      <a:lnTo>
                        <a:pt x="145" y="173"/>
                      </a:lnTo>
                      <a:lnTo>
                        <a:pt x="132" y="197"/>
                      </a:lnTo>
                      <a:lnTo>
                        <a:pt x="117" y="276"/>
                      </a:lnTo>
                      <a:lnTo>
                        <a:pt x="111" y="375"/>
                      </a:lnTo>
                      <a:lnTo>
                        <a:pt x="107" y="380"/>
                      </a:lnTo>
                      <a:lnTo>
                        <a:pt x="19" y="479"/>
                      </a:lnTo>
                      <a:lnTo>
                        <a:pt x="19" y="490"/>
                      </a:lnTo>
                      <a:lnTo>
                        <a:pt x="13" y="493"/>
                      </a:lnTo>
                      <a:lnTo>
                        <a:pt x="13" y="502"/>
                      </a:lnTo>
                      <a:lnTo>
                        <a:pt x="5" y="504"/>
                      </a:lnTo>
                      <a:lnTo>
                        <a:pt x="0" y="509"/>
                      </a:lnTo>
                      <a:lnTo>
                        <a:pt x="3" y="520"/>
                      </a:lnTo>
                      <a:lnTo>
                        <a:pt x="19" y="525"/>
                      </a:lnTo>
                      <a:lnTo>
                        <a:pt x="22" y="531"/>
                      </a:lnTo>
                      <a:lnTo>
                        <a:pt x="30" y="534"/>
                      </a:lnTo>
                      <a:lnTo>
                        <a:pt x="36" y="543"/>
                      </a:lnTo>
                      <a:lnTo>
                        <a:pt x="40" y="564"/>
                      </a:lnTo>
                      <a:lnTo>
                        <a:pt x="57" y="568"/>
                      </a:lnTo>
                      <a:lnTo>
                        <a:pt x="69" y="565"/>
                      </a:lnTo>
                      <a:lnTo>
                        <a:pt x="75" y="569"/>
                      </a:lnTo>
                      <a:lnTo>
                        <a:pt x="83" y="571"/>
                      </a:lnTo>
                      <a:lnTo>
                        <a:pt x="90" y="569"/>
                      </a:lnTo>
                      <a:lnTo>
                        <a:pt x="97" y="582"/>
                      </a:lnTo>
                      <a:lnTo>
                        <a:pt x="95" y="587"/>
                      </a:lnTo>
                      <a:lnTo>
                        <a:pt x="94" y="596"/>
                      </a:lnTo>
                      <a:lnTo>
                        <a:pt x="84" y="603"/>
                      </a:lnTo>
                      <a:lnTo>
                        <a:pt x="68" y="608"/>
                      </a:lnTo>
                      <a:lnTo>
                        <a:pt x="70" y="609"/>
                      </a:lnTo>
                      <a:lnTo>
                        <a:pt x="70" y="612"/>
                      </a:lnTo>
                      <a:lnTo>
                        <a:pt x="77" y="640"/>
                      </a:lnTo>
                      <a:lnTo>
                        <a:pt x="83" y="649"/>
                      </a:lnTo>
                      <a:lnTo>
                        <a:pt x="85" y="656"/>
                      </a:lnTo>
                      <a:lnTo>
                        <a:pt x="84" y="676"/>
                      </a:lnTo>
                      <a:lnTo>
                        <a:pt x="83" y="687"/>
                      </a:lnTo>
                      <a:lnTo>
                        <a:pt x="79" y="698"/>
                      </a:lnTo>
                      <a:lnTo>
                        <a:pt x="79" y="706"/>
                      </a:lnTo>
                      <a:lnTo>
                        <a:pt x="89" y="727"/>
                      </a:lnTo>
                      <a:lnTo>
                        <a:pt x="104" y="748"/>
                      </a:lnTo>
                      <a:lnTo>
                        <a:pt x="106" y="754"/>
                      </a:lnTo>
                      <a:lnTo>
                        <a:pt x="107" y="763"/>
                      </a:lnTo>
                      <a:lnTo>
                        <a:pt x="106" y="765"/>
                      </a:lnTo>
                      <a:lnTo>
                        <a:pt x="102" y="768"/>
                      </a:lnTo>
                      <a:lnTo>
                        <a:pt x="83" y="764"/>
                      </a:lnTo>
                      <a:lnTo>
                        <a:pt x="67" y="762"/>
                      </a:lnTo>
                      <a:lnTo>
                        <a:pt x="52" y="763"/>
                      </a:lnTo>
                      <a:lnTo>
                        <a:pt x="48" y="764"/>
                      </a:lnTo>
                      <a:lnTo>
                        <a:pt x="45" y="767"/>
                      </a:lnTo>
                      <a:lnTo>
                        <a:pt x="40" y="773"/>
                      </a:lnTo>
                      <a:lnTo>
                        <a:pt x="40" y="787"/>
                      </a:lnTo>
                      <a:lnTo>
                        <a:pt x="41" y="800"/>
                      </a:lnTo>
                      <a:lnTo>
                        <a:pt x="52" y="813"/>
                      </a:lnTo>
                      <a:lnTo>
                        <a:pt x="59" y="819"/>
                      </a:lnTo>
                      <a:lnTo>
                        <a:pt x="68" y="823"/>
                      </a:lnTo>
                      <a:lnTo>
                        <a:pt x="80" y="825"/>
                      </a:lnTo>
                      <a:lnTo>
                        <a:pt x="84" y="828"/>
                      </a:lnTo>
                      <a:lnTo>
                        <a:pt x="90" y="838"/>
                      </a:lnTo>
                      <a:lnTo>
                        <a:pt x="100" y="865"/>
                      </a:lnTo>
                      <a:lnTo>
                        <a:pt x="105" y="883"/>
                      </a:lnTo>
                      <a:lnTo>
                        <a:pt x="106" y="900"/>
                      </a:lnTo>
                      <a:lnTo>
                        <a:pt x="107" y="903"/>
                      </a:lnTo>
                      <a:lnTo>
                        <a:pt x="110" y="905"/>
                      </a:lnTo>
                      <a:lnTo>
                        <a:pt x="113" y="903"/>
                      </a:lnTo>
                      <a:lnTo>
                        <a:pt x="122" y="902"/>
                      </a:lnTo>
                      <a:lnTo>
                        <a:pt x="128" y="900"/>
                      </a:lnTo>
                      <a:lnTo>
                        <a:pt x="133" y="900"/>
                      </a:lnTo>
                      <a:lnTo>
                        <a:pt x="139" y="903"/>
                      </a:lnTo>
                      <a:lnTo>
                        <a:pt x="144" y="902"/>
                      </a:lnTo>
                      <a:lnTo>
                        <a:pt x="154" y="894"/>
                      </a:lnTo>
                      <a:lnTo>
                        <a:pt x="167" y="892"/>
                      </a:lnTo>
                      <a:lnTo>
                        <a:pt x="170" y="884"/>
                      </a:lnTo>
                      <a:lnTo>
                        <a:pt x="174" y="884"/>
                      </a:lnTo>
                      <a:lnTo>
                        <a:pt x="175" y="882"/>
                      </a:lnTo>
                      <a:lnTo>
                        <a:pt x="178" y="882"/>
                      </a:lnTo>
                      <a:lnTo>
                        <a:pt x="181" y="883"/>
                      </a:lnTo>
                      <a:lnTo>
                        <a:pt x="185" y="889"/>
                      </a:lnTo>
                      <a:lnTo>
                        <a:pt x="187" y="892"/>
                      </a:lnTo>
                      <a:lnTo>
                        <a:pt x="194" y="898"/>
                      </a:lnTo>
                      <a:lnTo>
                        <a:pt x="198" y="897"/>
                      </a:lnTo>
                      <a:lnTo>
                        <a:pt x="201" y="893"/>
                      </a:lnTo>
                      <a:lnTo>
                        <a:pt x="209" y="892"/>
                      </a:lnTo>
                      <a:lnTo>
                        <a:pt x="215" y="888"/>
                      </a:lnTo>
                      <a:lnTo>
                        <a:pt x="219" y="886"/>
                      </a:lnTo>
                      <a:lnTo>
                        <a:pt x="223" y="882"/>
                      </a:lnTo>
                      <a:lnTo>
                        <a:pt x="245" y="875"/>
                      </a:lnTo>
                      <a:lnTo>
                        <a:pt x="251" y="875"/>
                      </a:lnTo>
                      <a:lnTo>
                        <a:pt x="260" y="875"/>
                      </a:lnTo>
                      <a:lnTo>
                        <a:pt x="267" y="871"/>
                      </a:lnTo>
                      <a:lnTo>
                        <a:pt x="291" y="871"/>
                      </a:lnTo>
                      <a:lnTo>
                        <a:pt x="293" y="870"/>
                      </a:lnTo>
                      <a:lnTo>
                        <a:pt x="294" y="864"/>
                      </a:lnTo>
                      <a:lnTo>
                        <a:pt x="296" y="861"/>
                      </a:lnTo>
                      <a:lnTo>
                        <a:pt x="301" y="860"/>
                      </a:lnTo>
                      <a:lnTo>
                        <a:pt x="306" y="857"/>
                      </a:lnTo>
                      <a:lnTo>
                        <a:pt x="309" y="849"/>
                      </a:lnTo>
                      <a:lnTo>
                        <a:pt x="314" y="845"/>
                      </a:lnTo>
                      <a:lnTo>
                        <a:pt x="316" y="841"/>
                      </a:lnTo>
                      <a:lnTo>
                        <a:pt x="314" y="834"/>
                      </a:lnTo>
                      <a:lnTo>
                        <a:pt x="307" y="829"/>
                      </a:lnTo>
                      <a:lnTo>
                        <a:pt x="307" y="827"/>
                      </a:lnTo>
                      <a:lnTo>
                        <a:pt x="309" y="823"/>
                      </a:lnTo>
                      <a:lnTo>
                        <a:pt x="311" y="822"/>
                      </a:lnTo>
                      <a:lnTo>
                        <a:pt x="321" y="818"/>
                      </a:lnTo>
                      <a:lnTo>
                        <a:pt x="332" y="817"/>
                      </a:lnTo>
                      <a:lnTo>
                        <a:pt x="352" y="817"/>
                      </a:lnTo>
                      <a:lnTo>
                        <a:pt x="354" y="814"/>
                      </a:lnTo>
                      <a:lnTo>
                        <a:pt x="364" y="813"/>
                      </a:lnTo>
                      <a:lnTo>
                        <a:pt x="371" y="811"/>
                      </a:lnTo>
                      <a:lnTo>
                        <a:pt x="379" y="811"/>
                      </a:lnTo>
                      <a:lnTo>
                        <a:pt x="384" y="813"/>
                      </a:lnTo>
                      <a:lnTo>
                        <a:pt x="391" y="810"/>
                      </a:lnTo>
                      <a:lnTo>
                        <a:pt x="393" y="807"/>
                      </a:lnTo>
                      <a:lnTo>
                        <a:pt x="398" y="800"/>
                      </a:lnTo>
                      <a:lnTo>
                        <a:pt x="404" y="798"/>
                      </a:lnTo>
                      <a:lnTo>
                        <a:pt x="417" y="792"/>
                      </a:lnTo>
                      <a:lnTo>
                        <a:pt x="420" y="789"/>
                      </a:lnTo>
                      <a:lnTo>
                        <a:pt x="424" y="779"/>
                      </a:lnTo>
                      <a:lnTo>
                        <a:pt x="440" y="763"/>
                      </a:lnTo>
                      <a:lnTo>
                        <a:pt x="445" y="762"/>
                      </a:lnTo>
                      <a:lnTo>
                        <a:pt x="449" y="759"/>
                      </a:lnTo>
                      <a:lnTo>
                        <a:pt x="455" y="749"/>
                      </a:lnTo>
                      <a:lnTo>
                        <a:pt x="462" y="747"/>
                      </a:lnTo>
                      <a:lnTo>
                        <a:pt x="462" y="731"/>
                      </a:lnTo>
                      <a:lnTo>
                        <a:pt x="467" y="720"/>
                      </a:lnTo>
                      <a:lnTo>
                        <a:pt x="473" y="715"/>
                      </a:lnTo>
                      <a:lnTo>
                        <a:pt x="479" y="712"/>
                      </a:lnTo>
                      <a:lnTo>
                        <a:pt x="495" y="711"/>
                      </a:lnTo>
                      <a:lnTo>
                        <a:pt x="504" y="708"/>
                      </a:lnTo>
                      <a:lnTo>
                        <a:pt x="515" y="705"/>
                      </a:lnTo>
                      <a:lnTo>
                        <a:pt x="524" y="701"/>
                      </a:lnTo>
                      <a:lnTo>
                        <a:pt x="524" y="693"/>
                      </a:lnTo>
                      <a:lnTo>
                        <a:pt x="521" y="684"/>
                      </a:lnTo>
                      <a:lnTo>
                        <a:pt x="518" y="679"/>
                      </a:lnTo>
                      <a:lnTo>
                        <a:pt x="511" y="676"/>
                      </a:lnTo>
                      <a:lnTo>
                        <a:pt x="510" y="674"/>
                      </a:lnTo>
                      <a:lnTo>
                        <a:pt x="498" y="640"/>
                      </a:lnTo>
                      <a:lnTo>
                        <a:pt x="493" y="624"/>
                      </a:lnTo>
                      <a:lnTo>
                        <a:pt x="494" y="608"/>
                      </a:lnTo>
                      <a:lnTo>
                        <a:pt x="478" y="612"/>
                      </a:lnTo>
                      <a:lnTo>
                        <a:pt x="473" y="613"/>
                      </a:lnTo>
                      <a:lnTo>
                        <a:pt x="470" y="613"/>
                      </a:lnTo>
                      <a:lnTo>
                        <a:pt x="470" y="597"/>
                      </a:lnTo>
                      <a:lnTo>
                        <a:pt x="471" y="592"/>
                      </a:lnTo>
                      <a:lnTo>
                        <a:pt x="477" y="581"/>
                      </a:lnTo>
                      <a:lnTo>
                        <a:pt x="479" y="572"/>
                      </a:lnTo>
                      <a:lnTo>
                        <a:pt x="479" y="558"/>
                      </a:lnTo>
                      <a:lnTo>
                        <a:pt x="481" y="548"/>
                      </a:lnTo>
                      <a:lnTo>
                        <a:pt x="484" y="544"/>
                      </a:lnTo>
                      <a:lnTo>
                        <a:pt x="492" y="539"/>
                      </a:lnTo>
                      <a:lnTo>
                        <a:pt x="493" y="538"/>
                      </a:lnTo>
                      <a:lnTo>
                        <a:pt x="494" y="533"/>
                      </a:lnTo>
                      <a:lnTo>
                        <a:pt x="493" y="525"/>
                      </a:lnTo>
                      <a:lnTo>
                        <a:pt x="493" y="512"/>
                      </a:lnTo>
                      <a:lnTo>
                        <a:pt x="509" y="494"/>
                      </a:lnTo>
                      <a:lnTo>
                        <a:pt x="521" y="477"/>
                      </a:lnTo>
                      <a:lnTo>
                        <a:pt x="525" y="466"/>
                      </a:lnTo>
                      <a:lnTo>
                        <a:pt x="526" y="455"/>
                      </a:lnTo>
                      <a:lnTo>
                        <a:pt x="529" y="446"/>
                      </a:lnTo>
                      <a:lnTo>
                        <a:pt x="530" y="445"/>
                      </a:lnTo>
                      <a:lnTo>
                        <a:pt x="542" y="443"/>
                      </a:lnTo>
                      <a:lnTo>
                        <a:pt x="551" y="442"/>
                      </a:lnTo>
                      <a:lnTo>
                        <a:pt x="580" y="442"/>
                      </a:lnTo>
                      <a:lnTo>
                        <a:pt x="586" y="441"/>
                      </a:lnTo>
                      <a:lnTo>
                        <a:pt x="588" y="392"/>
                      </a:lnTo>
                      <a:lnTo>
                        <a:pt x="588" y="337"/>
                      </a:lnTo>
                      <a:lnTo>
                        <a:pt x="588" y="283"/>
                      </a:lnTo>
                      <a:lnTo>
                        <a:pt x="588" y="227"/>
                      </a:lnTo>
                      <a:lnTo>
                        <a:pt x="579" y="226"/>
                      </a:lnTo>
                      <a:lnTo>
                        <a:pt x="532" y="202"/>
                      </a:lnTo>
                      <a:lnTo>
                        <a:pt x="486" y="178"/>
                      </a:lnTo>
                      <a:lnTo>
                        <a:pt x="438" y="154"/>
                      </a:lnTo>
                      <a:lnTo>
                        <a:pt x="391" y="129"/>
                      </a:lnTo>
                      <a:lnTo>
                        <a:pt x="344" y="104"/>
                      </a:lnTo>
                      <a:lnTo>
                        <a:pt x="298" y="79"/>
                      </a:lnTo>
                      <a:lnTo>
                        <a:pt x="251" y="54"/>
                      </a:lnTo>
                      <a:lnTo>
                        <a:pt x="204" y="30"/>
                      </a:lnTo>
                      <a:lnTo>
                        <a:pt x="158" y="5"/>
                      </a:lnTo>
                      <a:lnTo>
                        <a:pt x="147" y="0"/>
                      </a:lnTo>
                      <a:lnTo>
                        <a:pt x="97" y="17"/>
                      </a:lnTo>
                      <a:lnTo>
                        <a:pt x="91" y="20"/>
                      </a:lnTo>
                      <a:lnTo>
                        <a:pt x="91" y="106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200" name="Freeform 199"/>
                <p:cNvSpPr>
                  <a:spLocks noChangeAspect="1"/>
                </p:cNvSpPr>
                <p:nvPr/>
              </p:nvSpPr>
              <p:spPr bwMode="gray">
                <a:xfrm>
                  <a:off x="5395117" y="3373784"/>
                  <a:ext cx="114300" cy="103188"/>
                </a:xfrm>
                <a:custGeom>
                  <a:avLst/>
                  <a:gdLst/>
                  <a:ahLst/>
                  <a:cxnLst>
                    <a:cxn ang="0">
                      <a:pos x="100" y="24"/>
                    </a:cxn>
                    <a:cxn ang="0">
                      <a:pos x="58" y="43"/>
                    </a:cxn>
                    <a:cxn ang="0">
                      <a:pos x="31" y="56"/>
                    </a:cxn>
                    <a:cxn ang="0">
                      <a:pos x="23" y="94"/>
                    </a:cxn>
                    <a:cxn ang="0">
                      <a:pos x="4" y="163"/>
                    </a:cxn>
                    <a:cxn ang="0">
                      <a:pos x="3" y="216"/>
                    </a:cxn>
                    <a:cxn ang="0">
                      <a:pos x="23" y="219"/>
                    </a:cxn>
                    <a:cxn ang="0">
                      <a:pos x="31" y="213"/>
                    </a:cxn>
                    <a:cxn ang="0">
                      <a:pos x="47" y="215"/>
                    </a:cxn>
                    <a:cxn ang="0">
                      <a:pos x="75" y="184"/>
                    </a:cxn>
                    <a:cxn ang="0">
                      <a:pos x="92" y="195"/>
                    </a:cxn>
                    <a:cxn ang="0">
                      <a:pos x="103" y="210"/>
                    </a:cxn>
                    <a:cxn ang="0">
                      <a:pos x="129" y="206"/>
                    </a:cxn>
                    <a:cxn ang="0">
                      <a:pos x="140" y="197"/>
                    </a:cxn>
                    <a:cxn ang="0">
                      <a:pos x="150" y="208"/>
                    </a:cxn>
                    <a:cxn ang="0">
                      <a:pos x="163" y="202"/>
                    </a:cxn>
                    <a:cxn ang="0">
                      <a:pos x="182" y="206"/>
                    </a:cxn>
                    <a:cxn ang="0">
                      <a:pos x="189" y="208"/>
                    </a:cxn>
                    <a:cxn ang="0">
                      <a:pos x="224" y="223"/>
                    </a:cxn>
                    <a:cxn ang="0">
                      <a:pos x="251" y="246"/>
                    </a:cxn>
                    <a:cxn ang="0">
                      <a:pos x="285" y="277"/>
                    </a:cxn>
                    <a:cxn ang="0">
                      <a:pos x="297" y="299"/>
                    </a:cxn>
                    <a:cxn ang="0">
                      <a:pos x="317" y="316"/>
                    </a:cxn>
                    <a:cxn ang="0">
                      <a:pos x="343" y="310"/>
                    </a:cxn>
                    <a:cxn ang="0">
                      <a:pos x="350" y="296"/>
                    </a:cxn>
                    <a:cxn ang="0">
                      <a:pos x="340" y="282"/>
                    </a:cxn>
                    <a:cxn ang="0">
                      <a:pos x="326" y="277"/>
                    </a:cxn>
                    <a:cxn ang="0">
                      <a:pos x="318" y="261"/>
                    </a:cxn>
                    <a:cxn ang="0">
                      <a:pos x="307" y="253"/>
                    </a:cxn>
                    <a:cxn ang="0">
                      <a:pos x="296" y="242"/>
                    </a:cxn>
                    <a:cxn ang="0">
                      <a:pos x="286" y="237"/>
                    </a:cxn>
                    <a:cxn ang="0">
                      <a:pos x="264" y="201"/>
                    </a:cxn>
                    <a:cxn ang="0">
                      <a:pos x="240" y="192"/>
                    </a:cxn>
                    <a:cxn ang="0">
                      <a:pos x="229" y="181"/>
                    </a:cxn>
                    <a:cxn ang="0">
                      <a:pos x="215" y="176"/>
                    </a:cxn>
                    <a:cxn ang="0">
                      <a:pos x="205" y="179"/>
                    </a:cxn>
                    <a:cxn ang="0">
                      <a:pos x="194" y="162"/>
                    </a:cxn>
                    <a:cxn ang="0">
                      <a:pos x="192" y="153"/>
                    </a:cxn>
                    <a:cxn ang="0">
                      <a:pos x="182" y="153"/>
                    </a:cxn>
                    <a:cxn ang="0">
                      <a:pos x="184" y="168"/>
                    </a:cxn>
                    <a:cxn ang="0">
                      <a:pos x="176" y="163"/>
                    </a:cxn>
                    <a:cxn ang="0">
                      <a:pos x="171" y="145"/>
                    </a:cxn>
                    <a:cxn ang="0">
                      <a:pos x="162" y="141"/>
                    </a:cxn>
                    <a:cxn ang="0">
                      <a:pos x="160" y="129"/>
                    </a:cxn>
                    <a:cxn ang="0">
                      <a:pos x="145" y="104"/>
                    </a:cxn>
                    <a:cxn ang="0">
                      <a:pos x="139" y="68"/>
                    </a:cxn>
                    <a:cxn ang="0">
                      <a:pos x="132" y="38"/>
                    </a:cxn>
                    <a:cxn ang="0">
                      <a:pos x="120" y="16"/>
                    </a:cxn>
                    <a:cxn ang="0">
                      <a:pos x="113" y="0"/>
                    </a:cxn>
                  </a:cxnLst>
                  <a:rect l="0" t="0" r="r" b="b"/>
                  <a:pathLst>
                    <a:path w="360" h="324">
                      <a:moveTo>
                        <a:pt x="109" y="0"/>
                      </a:moveTo>
                      <a:lnTo>
                        <a:pt x="107" y="9"/>
                      </a:lnTo>
                      <a:lnTo>
                        <a:pt x="100" y="24"/>
                      </a:lnTo>
                      <a:lnTo>
                        <a:pt x="87" y="30"/>
                      </a:lnTo>
                      <a:lnTo>
                        <a:pt x="79" y="33"/>
                      </a:lnTo>
                      <a:lnTo>
                        <a:pt x="58" y="43"/>
                      </a:lnTo>
                      <a:lnTo>
                        <a:pt x="53" y="50"/>
                      </a:lnTo>
                      <a:lnTo>
                        <a:pt x="44" y="55"/>
                      </a:lnTo>
                      <a:lnTo>
                        <a:pt x="31" y="56"/>
                      </a:lnTo>
                      <a:lnTo>
                        <a:pt x="27" y="65"/>
                      </a:lnTo>
                      <a:lnTo>
                        <a:pt x="23" y="86"/>
                      </a:lnTo>
                      <a:lnTo>
                        <a:pt x="23" y="94"/>
                      </a:lnTo>
                      <a:lnTo>
                        <a:pt x="20" y="115"/>
                      </a:lnTo>
                      <a:lnTo>
                        <a:pt x="11" y="149"/>
                      </a:lnTo>
                      <a:lnTo>
                        <a:pt x="4" y="163"/>
                      </a:lnTo>
                      <a:lnTo>
                        <a:pt x="0" y="180"/>
                      </a:lnTo>
                      <a:lnTo>
                        <a:pt x="0" y="200"/>
                      </a:lnTo>
                      <a:lnTo>
                        <a:pt x="3" y="216"/>
                      </a:lnTo>
                      <a:lnTo>
                        <a:pt x="5" y="217"/>
                      </a:lnTo>
                      <a:lnTo>
                        <a:pt x="20" y="217"/>
                      </a:lnTo>
                      <a:lnTo>
                        <a:pt x="23" y="219"/>
                      </a:lnTo>
                      <a:lnTo>
                        <a:pt x="27" y="219"/>
                      </a:lnTo>
                      <a:lnTo>
                        <a:pt x="30" y="216"/>
                      </a:lnTo>
                      <a:lnTo>
                        <a:pt x="31" y="213"/>
                      </a:lnTo>
                      <a:lnTo>
                        <a:pt x="34" y="210"/>
                      </a:lnTo>
                      <a:lnTo>
                        <a:pt x="42" y="210"/>
                      </a:lnTo>
                      <a:lnTo>
                        <a:pt x="47" y="215"/>
                      </a:lnTo>
                      <a:lnTo>
                        <a:pt x="47" y="218"/>
                      </a:lnTo>
                      <a:lnTo>
                        <a:pt x="55" y="228"/>
                      </a:lnTo>
                      <a:lnTo>
                        <a:pt x="75" y="184"/>
                      </a:lnTo>
                      <a:lnTo>
                        <a:pt x="79" y="189"/>
                      </a:lnTo>
                      <a:lnTo>
                        <a:pt x="85" y="195"/>
                      </a:lnTo>
                      <a:lnTo>
                        <a:pt x="92" y="195"/>
                      </a:lnTo>
                      <a:lnTo>
                        <a:pt x="95" y="196"/>
                      </a:lnTo>
                      <a:lnTo>
                        <a:pt x="95" y="199"/>
                      </a:lnTo>
                      <a:lnTo>
                        <a:pt x="103" y="210"/>
                      </a:lnTo>
                      <a:lnTo>
                        <a:pt x="112" y="210"/>
                      </a:lnTo>
                      <a:lnTo>
                        <a:pt x="116" y="208"/>
                      </a:lnTo>
                      <a:lnTo>
                        <a:pt x="129" y="206"/>
                      </a:lnTo>
                      <a:lnTo>
                        <a:pt x="135" y="201"/>
                      </a:lnTo>
                      <a:lnTo>
                        <a:pt x="135" y="197"/>
                      </a:lnTo>
                      <a:lnTo>
                        <a:pt x="140" y="197"/>
                      </a:lnTo>
                      <a:lnTo>
                        <a:pt x="145" y="202"/>
                      </a:lnTo>
                      <a:lnTo>
                        <a:pt x="148" y="208"/>
                      </a:lnTo>
                      <a:lnTo>
                        <a:pt x="150" y="208"/>
                      </a:lnTo>
                      <a:lnTo>
                        <a:pt x="151" y="207"/>
                      </a:lnTo>
                      <a:lnTo>
                        <a:pt x="159" y="206"/>
                      </a:lnTo>
                      <a:lnTo>
                        <a:pt x="163" y="202"/>
                      </a:lnTo>
                      <a:lnTo>
                        <a:pt x="167" y="202"/>
                      </a:lnTo>
                      <a:lnTo>
                        <a:pt x="172" y="206"/>
                      </a:lnTo>
                      <a:lnTo>
                        <a:pt x="182" y="206"/>
                      </a:lnTo>
                      <a:lnTo>
                        <a:pt x="184" y="210"/>
                      </a:lnTo>
                      <a:lnTo>
                        <a:pt x="187" y="210"/>
                      </a:lnTo>
                      <a:lnTo>
                        <a:pt x="189" y="208"/>
                      </a:lnTo>
                      <a:lnTo>
                        <a:pt x="202" y="207"/>
                      </a:lnTo>
                      <a:lnTo>
                        <a:pt x="214" y="218"/>
                      </a:lnTo>
                      <a:lnTo>
                        <a:pt x="224" y="223"/>
                      </a:lnTo>
                      <a:lnTo>
                        <a:pt x="231" y="224"/>
                      </a:lnTo>
                      <a:lnTo>
                        <a:pt x="243" y="235"/>
                      </a:lnTo>
                      <a:lnTo>
                        <a:pt x="251" y="246"/>
                      </a:lnTo>
                      <a:lnTo>
                        <a:pt x="256" y="255"/>
                      </a:lnTo>
                      <a:lnTo>
                        <a:pt x="273" y="267"/>
                      </a:lnTo>
                      <a:lnTo>
                        <a:pt x="285" y="277"/>
                      </a:lnTo>
                      <a:lnTo>
                        <a:pt x="291" y="283"/>
                      </a:lnTo>
                      <a:lnTo>
                        <a:pt x="294" y="292"/>
                      </a:lnTo>
                      <a:lnTo>
                        <a:pt x="297" y="299"/>
                      </a:lnTo>
                      <a:lnTo>
                        <a:pt x="306" y="303"/>
                      </a:lnTo>
                      <a:lnTo>
                        <a:pt x="313" y="309"/>
                      </a:lnTo>
                      <a:lnTo>
                        <a:pt x="317" y="316"/>
                      </a:lnTo>
                      <a:lnTo>
                        <a:pt x="323" y="324"/>
                      </a:lnTo>
                      <a:lnTo>
                        <a:pt x="328" y="318"/>
                      </a:lnTo>
                      <a:lnTo>
                        <a:pt x="343" y="310"/>
                      </a:lnTo>
                      <a:lnTo>
                        <a:pt x="360" y="299"/>
                      </a:lnTo>
                      <a:lnTo>
                        <a:pt x="356" y="293"/>
                      </a:lnTo>
                      <a:lnTo>
                        <a:pt x="350" y="296"/>
                      </a:lnTo>
                      <a:lnTo>
                        <a:pt x="344" y="292"/>
                      </a:lnTo>
                      <a:lnTo>
                        <a:pt x="342" y="289"/>
                      </a:lnTo>
                      <a:lnTo>
                        <a:pt x="340" y="282"/>
                      </a:lnTo>
                      <a:lnTo>
                        <a:pt x="339" y="281"/>
                      </a:lnTo>
                      <a:lnTo>
                        <a:pt x="331" y="280"/>
                      </a:lnTo>
                      <a:lnTo>
                        <a:pt x="326" y="277"/>
                      </a:lnTo>
                      <a:lnTo>
                        <a:pt x="324" y="274"/>
                      </a:lnTo>
                      <a:lnTo>
                        <a:pt x="322" y="264"/>
                      </a:lnTo>
                      <a:lnTo>
                        <a:pt x="318" y="261"/>
                      </a:lnTo>
                      <a:lnTo>
                        <a:pt x="317" y="256"/>
                      </a:lnTo>
                      <a:lnTo>
                        <a:pt x="311" y="255"/>
                      </a:lnTo>
                      <a:lnTo>
                        <a:pt x="307" y="253"/>
                      </a:lnTo>
                      <a:lnTo>
                        <a:pt x="302" y="243"/>
                      </a:lnTo>
                      <a:lnTo>
                        <a:pt x="301" y="240"/>
                      </a:lnTo>
                      <a:lnTo>
                        <a:pt x="296" y="242"/>
                      </a:lnTo>
                      <a:lnTo>
                        <a:pt x="291" y="239"/>
                      </a:lnTo>
                      <a:lnTo>
                        <a:pt x="289" y="239"/>
                      </a:lnTo>
                      <a:lnTo>
                        <a:pt x="286" y="237"/>
                      </a:lnTo>
                      <a:lnTo>
                        <a:pt x="286" y="232"/>
                      </a:lnTo>
                      <a:lnTo>
                        <a:pt x="279" y="223"/>
                      </a:lnTo>
                      <a:lnTo>
                        <a:pt x="264" y="201"/>
                      </a:lnTo>
                      <a:lnTo>
                        <a:pt x="256" y="196"/>
                      </a:lnTo>
                      <a:lnTo>
                        <a:pt x="246" y="196"/>
                      </a:lnTo>
                      <a:lnTo>
                        <a:pt x="240" y="192"/>
                      </a:lnTo>
                      <a:lnTo>
                        <a:pt x="236" y="192"/>
                      </a:lnTo>
                      <a:lnTo>
                        <a:pt x="232" y="189"/>
                      </a:lnTo>
                      <a:lnTo>
                        <a:pt x="229" y="181"/>
                      </a:lnTo>
                      <a:lnTo>
                        <a:pt x="226" y="179"/>
                      </a:lnTo>
                      <a:lnTo>
                        <a:pt x="221" y="176"/>
                      </a:lnTo>
                      <a:lnTo>
                        <a:pt x="215" y="176"/>
                      </a:lnTo>
                      <a:lnTo>
                        <a:pt x="213" y="180"/>
                      </a:lnTo>
                      <a:lnTo>
                        <a:pt x="209" y="181"/>
                      </a:lnTo>
                      <a:lnTo>
                        <a:pt x="205" y="179"/>
                      </a:lnTo>
                      <a:lnTo>
                        <a:pt x="199" y="170"/>
                      </a:lnTo>
                      <a:lnTo>
                        <a:pt x="195" y="165"/>
                      </a:lnTo>
                      <a:lnTo>
                        <a:pt x="194" y="162"/>
                      </a:lnTo>
                      <a:lnTo>
                        <a:pt x="197" y="157"/>
                      </a:lnTo>
                      <a:lnTo>
                        <a:pt x="195" y="154"/>
                      </a:lnTo>
                      <a:lnTo>
                        <a:pt x="192" y="153"/>
                      </a:lnTo>
                      <a:lnTo>
                        <a:pt x="188" y="149"/>
                      </a:lnTo>
                      <a:lnTo>
                        <a:pt x="184" y="151"/>
                      </a:lnTo>
                      <a:lnTo>
                        <a:pt x="182" y="153"/>
                      </a:lnTo>
                      <a:lnTo>
                        <a:pt x="182" y="158"/>
                      </a:lnTo>
                      <a:lnTo>
                        <a:pt x="186" y="162"/>
                      </a:lnTo>
                      <a:lnTo>
                        <a:pt x="184" y="168"/>
                      </a:lnTo>
                      <a:lnTo>
                        <a:pt x="182" y="168"/>
                      </a:lnTo>
                      <a:lnTo>
                        <a:pt x="177" y="165"/>
                      </a:lnTo>
                      <a:lnTo>
                        <a:pt x="176" y="163"/>
                      </a:lnTo>
                      <a:lnTo>
                        <a:pt x="176" y="158"/>
                      </a:lnTo>
                      <a:lnTo>
                        <a:pt x="173" y="156"/>
                      </a:lnTo>
                      <a:lnTo>
                        <a:pt x="171" y="145"/>
                      </a:lnTo>
                      <a:lnTo>
                        <a:pt x="170" y="143"/>
                      </a:lnTo>
                      <a:lnTo>
                        <a:pt x="165" y="142"/>
                      </a:lnTo>
                      <a:lnTo>
                        <a:pt x="162" y="141"/>
                      </a:lnTo>
                      <a:lnTo>
                        <a:pt x="162" y="137"/>
                      </a:lnTo>
                      <a:lnTo>
                        <a:pt x="160" y="136"/>
                      </a:lnTo>
                      <a:lnTo>
                        <a:pt x="160" y="129"/>
                      </a:lnTo>
                      <a:lnTo>
                        <a:pt x="154" y="125"/>
                      </a:lnTo>
                      <a:lnTo>
                        <a:pt x="150" y="120"/>
                      </a:lnTo>
                      <a:lnTo>
                        <a:pt x="145" y="104"/>
                      </a:lnTo>
                      <a:lnTo>
                        <a:pt x="144" y="94"/>
                      </a:lnTo>
                      <a:lnTo>
                        <a:pt x="141" y="84"/>
                      </a:lnTo>
                      <a:lnTo>
                        <a:pt x="139" y="68"/>
                      </a:lnTo>
                      <a:lnTo>
                        <a:pt x="138" y="63"/>
                      </a:lnTo>
                      <a:lnTo>
                        <a:pt x="134" y="49"/>
                      </a:lnTo>
                      <a:lnTo>
                        <a:pt x="132" y="38"/>
                      </a:lnTo>
                      <a:lnTo>
                        <a:pt x="130" y="30"/>
                      </a:lnTo>
                      <a:lnTo>
                        <a:pt x="125" y="20"/>
                      </a:lnTo>
                      <a:lnTo>
                        <a:pt x="120" y="16"/>
                      </a:lnTo>
                      <a:lnTo>
                        <a:pt x="118" y="8"/>
                      </a:lnTo>
                      <a:lnTo>
                        <a:pt x="114" y="1"/>
                      </a:lnTo>
                      <a:lnTo>
                        <a:pt x="113" y="0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201" name="Freeform 200"/>
                <p:cNvSpPr>
                  <a:spLocks noChangeAspect="1"/>
                </p:cNvSpPr>
                <p:nvPr/>
              </p:nvSpPr>
              <p:spPr bwMode="gray">
                <a:xfrm>
                  <a:off x="4548981" y="3245197"/>
                  <a:ext cx="282575" cy="269875"/>
                </a:xfrm>
                <a:custGeom>
                  <a:avLst/>
                  <a:gdLst/>
                  <a:ahLst/>
                  <a:cxnLst>
                    <a:cxn ang="0">
                      <a:pos x="727" y="243"/>
                    </a:cxn>
                    <a:cxn ang="0">
                      <a:pos x="755" y="259"/>
                    </a:cxn>
                    <a:cxn ang="0">
                      <a:pos x="780" y="281"/>
                    </a:cxn>
                    <a:cxn ang="0">
                      <a:pos x="809" y="291"/>
                    </a:cxn>
                    <a:cxn ang="0">
                      <a:pos x="839" y="303"/>
                    </a:cxn>
                    <a:cxn ang="0">
                      <a:pos x="841" y="319"/>
                    </a:cxn>
                    <a:cxn ang="0">
                      <a:pos x="840" y="336"/>
                    </a:cxn>
                    <a:cxn ang="0">
                      <a:pos x="858" y="356"/>
                    </a:cxn>
                    <a:cxn ang="0">
                      <a:pos x="890" y="346"/>
                    </a:cxn>
                    <a:cxn ang="0">
                      <a:pos x="891" y="522"/>
                    </a:cxn>
                    <a:cxn ang="0">
                      <a:pos x="861" y="550"/>
                    </a:cxn>
                    <a:cxn ang="0">
                      <a:pos x="829" y="559"/>
                    </a:cxn>
                    <a:cxn ang="0">
                      <a:pos x="674" y="582"/>
                    </a:cxn>
                    <a:cxn ang="0">
                      <a:pos x="561" y="631"/>
                    </a:cxn>
                    <a:cxn ang="0">
                      <a:pos x="468" y="677"/>
                    </a:cxn>
                    <a:cxn ang="0">
                      <a:pos x="439" y="716"/>
                    </a:cxn>
                    <a:cxn ang="0">
                      <a:pos x="395" y="770"/>
                    </a:cxn>
                    <a:cxn ang="0">
                      <a:pos x="379" y="830"/>
                    </a:cxn>
                    <a:cxn ang="0">
                      <a:pos x="361" y="835"/>
                    </a:cxn>
                    <a:cxn ang="0">
                      <a:pos x="336" y="846"/>
                    </a:cxn>
                    <a:cxn ang="0">
                      <a:pos x="325" y="828"/>
                    </a:cxn>
                    <a:cxn ang="0">
                      <a:pos x="312" y="828"/>
                    </a:cxn>
                    <a:cxn ang="0">
                      <a:pos x="299" y="831"/>
                    </a:cxn>
                    <a:cxn ang="0">
                      <a:pos x="282" y="846"/>
                    </a:cxn>
                    <a:cxn ang="0">
                      <a:pos x="266" y="844"/>
                    </a:cxn>
                    <a:cxn ang="0">
                      <a:pos x="256" y="835"/>
                    </a:cxn>
                    <a:cxn ang="0">
                      <a:pos x="239" y="840"/>
                    </a:cxn>
                    <a:cxn ang="0">
                      <a:pos x="227" y="842"/>
                    </a:cxn>
                    <a:cxn ang="0">
                      <a:pos x="210" y="806"/>
                    </a:cxn>
                    <a:cxn ang="0">
                      <a:pos x="191" y="808"/>
                    </a:cxn>
                    <a:cxn ang="0">
                      <a:pos x="201" y="792"/>
                    </a:cxn>
                    <a:cxn ang="0">
                      <a:pos x="201" y="782"/>
                    </a:cxn>
                    <a:cxn ang="0">
                      <a:pos x="183" y="767"/>
                    </a:cxn>
                    <a:cxn ang="0">
                      <a:pos x="178" y="737"/>
                    </a:cxn>
                    <a:cxn ang="0">
                      <a:pos x="170" y="721"/>
                    </a:cxn>
                    <a:cxn ang="0">
                      <a:pos x="153" y="720"/>
                    </a:cxn>
                    <a:cxn ang="0">
                      <a:pos x="136" y="743"/>
                    </a:cxn>
                    <a:cxn ang="0">
                      <a:pos x="99" y="736"/>
                    </a:cxn>
                    <a:cxn ang="0">
                      <a:pos x="78" y="750"/>
                    </a:cxn>
                    <a:cxn ang="0">
                      <a:pos x="52" y="747"/>
                    </a:cxn>
                    <a:cxn ang="0">
                      <a:pos x="43" y="732"/>
                    </a:cxn>
                    <a:cxn ang="0">
                      <a:pos x="44" y="717"/>
                    </a:cxn>
                    <a:cxn ang="0">
                      <a:pos x="45" y="697"/>
                    </a:cxn>
                    <a:cxn ang="0">
                      <a:pos x="36" y="682"/>
                    </a:cxn>
                    <a:cxn ang="0">
                      <a:pos x="24" y="673"/>
                    </a:cxn>
                    <a:cxn ang="0">
                      <a:pos x="9" y="652"/>
                    </a:cxn>
                    <a:cxn ang="0">
                      <a:pos x="9" y="621"/>
                    </a:cxn>
                    <a:cxn ang="0">
                      <a:pos x="1" y="608"/>
                    </a:cxn>
                    <a:cxn ang="0">
                      <a:pos x="30" y="554"/>
                    </a:cxn>
                    <a:cxn ang="0">
                      <a:pos x="45" y="533"/>
                    </a:cxn>
                    <a:cxn ang="0">
                      <a:pos x="84" y="572"/>
                    </a:cxn>
                    <a:cxn ang="0">
                      <a:pos x="344" y="555"/>
                    </a:cxn>
                    <a:cxn ang="0">
                      <a:pos x="341" y="389"/>
                    </a:cxn>
                    <a:cxn ang="0">
                      <a:pos x="313" y="114"/>
                    </a:cxn>
                  </a:cxnLst>
                  <a:rect l="0" t="0" r="r" b="b"/>
                  <a:pathLst>
                    <a:path w="891" h="851">
                      <a:moveTo>
                        <a:pt x="462" y="44"/>
                      </a:moveTo>
                      <a:lnTo>
                        <a:pt x="724" y="226"/>
                      </a:lnTo>
                      <a:lnTo>
                        <a:pt x="724" y="231"/>
                      </a:lnTo>
                      <a:lnTo>
                        <a:pt x="728" y="234"/>
                      </a:lnTo>
                      <a:lnTo>
                        <a:pt x="727" y="243"/>
                      </a:lnTo>
                      <a:lnTo>
                        <a:pt x="728" y="247"/>
                      </a:lnTo>
                      <a:lnTo>
                        <a:pt x="734" y="250"/>
                      </a:lnTo>
                      <a:lnTo>
                        <a:pt x="742" y="252"/>
                      </a:lnTo>
                      <a:lnTo>
                        <a:pt x="753" y="258"/>
                      </a:lnTo>
                      <a:lnTo>
                        <a:pt x="755" y="259"/>
                      </a:lnTo>
                      <a:lnTo>
                        <a:pt x="756" y="265"/>
                      </a:lnTo>
                      <a:lnTo>
                        <a:pt x="758" y="270"/>
                      </a:lnTo>
                      <a:lnTo>
                        <a:pt x="765" y="276"/>
                      </a:lnTo>
                      <a:lnTo>
                        <a:pt x="770" y="279"/>
                      </a:lnTo>
                      <a:lnTo>
                        <a:pt x="780" y="281"/>
                      </a:lnTo>
                      <a:lnTo>
                        <a:pt x="788" y="280"/>
                      </a:lnTo>
                      <a:lnTo>
                        <a:pt x="791" y="281"/>
                      </a:lnTo>
                      <a:lnTo>
                        <a:pt x="794" y="288"/>
                      </a:lnTo>
                      <a:lnTo>
                        <a:pt x="798" y="291"/>
                      </a:lnTo>
                      <a:lnTo>
                        <a:pt x="809" y="291"/>
                      </a:lnTo>
                      <a:lnTo>
                        <a:pt x="813" y="293"/>
                      </a:lnTo>
                      <a:lnTo>
                        <a:pt x="818" y="293"/>
                      </a:lnTo>
                      <a:lnTo>
                        <a:pt x="826" y="298"/>
                      </a:lnTo>
                      <a:lnTo>
                        <a:pt x="835" y="301"/>
                      </a:lnTo>
                      <a:lnTo>
                        <a:pt x="839" y="303"/>
                      </a:lnTo>
                      <a:lnTo>
                        <a:pt x="840" y="307"/>
                      </a:lnTo>
                      <a:lnTo>
                        <a:pt x="841" y="307"/>
                      </a:lnTo>
                      <a:lnTo>
                        <a:pt x="842" y="313"/>
                      </a:lnTo>
                      <a:lnTo>
                        <a:pt x="841" y="315"/>
                      </a:lnTo>
                      <a:lnTo>
                        <a:pt x="841" y="319"/>
                      </a:lnTo>
                      <a:lnTo>
                        <a:pt x="844" y="324"/>
                      </a:lnTo>
                      <a:lnTo>
                        <a:pt x="844" y="325"/>
                      </a:lnTo>
                      <a:lnTo>
                        <a:pt x="840" y="328"/>
                      </a:lnTo>
                      <a:lnTo>
                        <a:pt x="839" y="330"/>
                      </a:lnTo>
                      <a:lnTo>
                        <a:pt x="840" y="336"/>
                      </a:lnTo>
                      <a:lnTo>
                        <a:pt x="837" y="341"/>
                      </a:lnTo>
                      <a:lnTo>
                        <a:pt x="837" y="346"/>
                      </a:lnTo>
                      <a:lnTo>
                        <a:pt x="845" y="355"/>
                      </a:lnTo>
                      <a:lnTo>
                        <a:pt x="851" y="356"/>
                      </a:lnTo>
                      <a:lnTo>
                        <a:pt x="858" y="356"/>
                      </a:lnTo>
                      <a:lnTo>
                        <a:pt x="867" y="351"/>
                      </a:lnTo>
                      <a:lnTo>
                        <a:pt x="875" y="351"/>
                      </a:lnTo>
                      <a:lnTo>
                        <a:pt x="885" y="346"/>
                      </a:lnTo>
                      <a:lnTo>
                        <a:pt x="890" y="344"/>
                      </a:lnTo>
                      <a:lnTo>
                        <a:pt x="890" y="346"/>
                      </a:lnTo>
                      <a:lnTo>
                        <a:pt x="891" y="347"/>
                      </a:lnTo>
                      <a:lnTo>
                        <a:pt x="891" y="358"/>
                      </a:lnTo>
                      <a:lnTo>
                        <a:pt x="891" y="414"/>
                      </a:lnTo>
                      <a:lnTo>
                        <a:pt x="891" y="468"/>
                      </a:lnTo>
                      <a:lnTo>
                        <a:pt x="891" y="522"/>
                      </a:lnTo>
                      <a:lnTo>
                        <a:pt x="888" y="523"/>
                      </a:lnTo>
                      <a:lnTo>
                        <a:pt x="878" y="529"/>
                      </a:lnTo>
                      <a:lnTo>
                        <a:pt x="874" y="535"/>
                      </a:lnTo>
                      <a:lnTo>
                        <a:pt x="873" y="543"/>
                      </a:lnTo>
                      <a:lnTo>
                        <a:pt x="861" y="550"/>
                      </a:lnTo>
                      <a:lnTo>
                        <a:pt x="857" y="553"/>
                      </a:lnTo>
                      <a:lnTo>
                        <a:pt x="855" y="556"/>
                      </a:lnTo>
                      <a:lnTo>
                        <a:pt x="855" y="561"/>
                      </a:lnTo>
                      <a:lnTo>
                        <a:pt x="842" y="560"/>
                      </a:lnTo>
                      <a:lnTo>
                        <a:pt x="829" y="559"/>
                      </a:lnTo>
                      <a:lnTo>
                        <a:pt x="829" y="562"/>
                      </a:lnTo>
                      <a:lnTo>
                        <a:pt x="824" y="561"/>
                      </a:lnTo>
                      <a:lnTo>
                        <a:pt x="735" y="562"/>
                      </a:lnTo>
                      <a:lnTo>
                        <a:pt x="711" y="582"/>
                      </a:lnTo>
                      <a:lnTo>
                        <a:pt x="674" y="582"/>
                      </a:lnTo>
                      <a:lnTo>
                        <a:pt x="641" y="583"/>
                      </a:lnTo>
                      <a:lnTo>
                        <a:pt x="621" y="591"/>
                      </a:lnTo>
                      <a:lnTo>
                        <a:pt x="613" y="594"/>
                      </a:lnTo>
                      <a:lnTo>
                        <a:pt x="598" y="607"/>
                      </a:lnTo>
                      <a:lnTo>
                        <a:pt x="561" y="631"/>
                      </a:lnTo>
                      <a:lnTo>
                        <a:pt x="549" y="647"/>
                      </a:lnTo>
                      <a:lnTo>
                        <a:pt x="530" y="661"/>
                      </a:lnTo>
                      <a:lnTo>
                        <a:pt x="492" y="673"/>
                      </a:lnTo>
                      <a:lnTo>
                        <a:pt x="480" y="675"/>
                      </a:lnTo>
                      <a:lnTo>
                        <a:pt x="468" y="677"/>
                      </a:lnTo>
                      <a:lnTo>
                        <a:pt x="462" y="678"/>
                      </a:lnTo>
                      <a:lnTo>
                        <a:pt x="453" y="684"/>
                      </a:lnTo>
                      <a:lnTo>
                        <a:pt x="448" y="690"/>
                      </a:lnTo>
                      <a:lnTo>
                        <a:pt x="443" y="701"/>
                      </a:lnTo>
                      <a:lnTo>
                        <a:pt x="439" y="716"/>
                      </a:lnTo>
                      <a:lnTo>
                        <a:pt x="432" y="734"/>
                      </a:lnTo>
                      <a:lnTo>
                        <a:pt x="425" y="744"/>
                      </a:lnTo>
                      <a:lnTo>
                        <a:pt x="409" y="756"/>
                      </a:lnTo>
                      <a:lnTo>
                        <a:pt x="399" y="765"/>
                      </a:lnTo>
                      <a:lnTo>
                        <a:pt x="395" y="770"/>
                      </a:lnTo>
                      <a:lnTo>
                        <a:pt x="390" y="779"/>
                      </a:lnTo>
                      <a:lnTo>
                        <a:pt x="389" y="788"/>
                      </a:lnTo>
                      <a:lnTo>
                        <a:pt x="380" y="806"/>
                      </a:lnTo>
                      <a:lnTo>
                        <a:pt x="379" y="817"/>
                      </a:lnTo>
                      <a:lnTo>
                        <a:pt x="379" y="830"/>
                      </a:lnTo>
                      <a:lnTo>
                        <a:pt x="380" y="841"/>
                      </a:lnTo>
                      <a:lnTo>
                        <a:pt x="369" y="844"/>
                      </a:lnTo>
                      <a:lnTo>
                        <a:pt x="367" y="842"/>
                      </a:lnTo>
                      <a:lnTo>
                        <a:pt x="363" y="836"/>
                      </a:lnTo>
                      <a:lnTo>
                        <a:pt x="361" y="835"/>
                      </a:lnTo>
                      <a:lnTo>
                        <a:pt x="350" y="835"/>
                      </a:lnTo>
                      <a:lnTo>
                        <a:pt x="346" y="836"/>
                      </a:lnTo>
                      <a:lnTo>
                        <a:pt x="344" y="842"/>
                      </a:lnTo>
                      <a:lnTo>
                        <a:pt x="340" y="842"/>
                      </a:lnTo>
                      <a:lnTo>
                        <a:pt x="336" y="846"/>
                      </a:lnTo>
                      <a:lnTo>
                        <a:pt x="326" y="846"/>
                      </a:lnTo>
                      <a:lnTo>
                        <a:pt x="328" y="844"/>
                      </a:lnTo>
                      <a:lnTo>
                        <a:pt x="326" y="833"/>
                      </a:lnTo>
                      <a:lnTo>
                        <a:pt x="325" y="829"/>
                      </a:lnTo>
                      <a:lnTo>
                        <a:pt x="325" y="828"/>
                      </a:lnTo>
                      <a:lnTo>
                        <a:pt x="325" y="823"/>
                      </a:lnTo>
                      <a:lnTo>
                        <a:pt x="323" y="819"/>
                      </a:lnTo>
                      <a:lnTo>
                        <a:pt x="320" y="820"/>
                      </a:lnTo>
                      <a:lnTo>
                        <a:pt x="314" y="820"/>
                      </a:lnTo>
                      <a:lnTo>
                        <a:pt x="312" y="828"/>
                      </a:lnTo>
                      <a:lnTo>
                        <a:pt x="310" y="828"/>
                      </a:lnTo>
                      <a:lnTo>
                        <a:pt x="304" y="824"/>
                      </a:lnTo>
                      <a:lnTo>
                        <a:pt x="302" y="824"/>
                      </a:lnTo>
                      <a:lnTo>
                        <a:pt x="299" y="828"/>
                      </a:lnTo>
                      <a:lnTo>
                        <a:pt x="299" y="831"/>
                      </a:lnTo>
                      <a:lnTo>
                        <a:pt x="301" y="837"/>
                      </a:lnTo>
                      <a:lnTo>
                        <a:pt x="299" y="840"/>
                      </a:lnTo>
                      <a:lnTo>
                        <a:pt x="288" y="840"/>
                      </a:lnTo>
                      <a:lnTo>
                        <a:pt x="282" y="842"/>
                      </a:lnTo>
                      <a:lnTo>
                        <a:pt x="282" y="846"/>
                      </a:lnTo>
                      <a:lnTo>
                        <a:pt x="280" y="851"/>
                      </a:lnTo>
                      <a:lnTo>
                        <a:pt x="276" y="851"/>
                      </a:lnTo>
                      <a:lnTo>
                        <a:pt x="272" y="849"/>
                      </a:lnTo>
                      <a:lnTo>
                        <a:pt x="269" y="844"/>
                      </a:lnTo>
                      <a:lnTo>
                        <a:pt x="266" y="844"/>
                      </a:lnTo>
                      <a:lnTo>
                        <a:pt x="264" y="845"/>
                      </a:lnTo>
                      <a:lnTo>
                        <a:pt x="262" y="846"/>
                      </a:lnTo>
                      <a:lnTo>
                        <a:pt x="261" y="846"/>
                      </a:lnTo>
                      <a:lnTo>
                        <a:pt x="260" y="840"/>
                      </a:lnTo>
                      <a:lnTo>
                        <a:pt x="256" y="835"/>
                      </a:lnTo>
                      <a:lnTo>
                        <a:pt x="253" y="834"/>
                      </a:lnTo>
                      <a:lnTo>
                        <a:pt x="249" y="837"/>
                      </a:lnTo>
                      <a:lnTo>
                        <a:pt x="244" y="836"/>
                      </a:lnTo>
                      <a:lnTo>
                        <a:pt x="242" y="837"/>
                      </a:lnTo>
                      <a:lnTo>
                        <a:pt x="239" y="840"/>
                      </a:lnTo>
                      <a:lnTo>
                        <a:pt x="238" y="844"/>
                      </a:lnTo>
                      <a:lnTo>
                        <a:pt x="235" y="847"/>
                      </a:lnTo>
                      <a:lnTo>
                        <a:pt x="229" y="849"/>
                      </a:lnTo>
                      <a:lnTo>
                        <a:pt x="229" y="846"/>
                      </a:lnTo>
                      <a:lnTo>
                        <a:pt x="227" y="842"/>
                      </a:lnTo>
                      <a:lnTo>
                        <a:pt x="222" y="840"/>
                      </a:lnTo>
                      <a:lnTo>
                        <a:pt x="220" y="835"/>
                      </a:lnTo>
                      <a:lnTo>
                        <a:pt x="215" y="835"/>
                      </a:lnTo>
                      <a:lnTo>
                        <a:pt x="211" y="829"/>
                      </a:lnTo>
                      <a:lnTo>
                        <a:pt x="210" y="806"/>
                      </a:lnTo>
                      <a:lnTo>
                        <a:pt x="210" y="802"/>
                      </a:lnTo>
                      <a:lnTo>
                        <a:pt x="205" y="801"/>
                      </a:lnTo>
                      <a:lnTo>
                        <a:pt x="200" y="801"/>
                      </a:lnTo>
                      <a:lnTo>
                        <a:pt x="194" y="808"/>
                      </a:lnTo>
                      <a:lnTo>
                        <a:pt x="191" y="808"/>
                      </a:lnTo>
                      <a:lnTo>
                        <a:pt x="191" y="801"/>
                      </a:lnTo>
                      <a:lnTo>
                        <a:pt x="192" y="798"/>
                      </a:lnTo>
                      <a:lnTo>
                        <a:pt x="197" y="797"/>
                      </a:lnTo>
                      <a:lnTo>
                        <a:pt x="197" y="792"/>
                      </a:lnTo>
                      <a:lnTo>
                        <a:pt x="201" y="792"/>
                      </a:lnTo>
                      <a:lnTo>
                        <a:pt x="204" y="788"/>
                      </a:lnTo>
                      <a:lnTo>
                        <a:pt x="207" y="788"/>
                      </a:lnTo>
                      <a:lnTo>
                        <a:pt x="207" y="782"/>
                      </a:lnTo>
                      <a:lnTo>
                        <a:pt x="206" y="782"/>
                      </a:lnTo>
                      <a:lnTo>
                        <a:pt x="201" y="782"/>
                      </a:lnTo>
                      <a:lnTo>
                        <a:pt x="197" y="779"/>
                      </a:lnTo>
                      <a:lnTo>
                        <a:pt x="194" y="776"/>
                      </a:lnTo>
                      <a:lnTo>
                        <a:pt x="189" y="766"/>
                      </a:lnTo>
                      <a:lnTo>
                        <a:pt x="184" y="769"/>
                      </a:lnTo>
                      <a:lnTo>
                        <a:pt x="183" y="767"/>
                      </a:lnTo>
                      <a:lnTo>
                        <a:pt x="183" y="750"/>
                      </a:lnTo>
                      <a:lnTo>
                        <a:pt x="181" y="745"/>
                      </a:lnTo>
                      <a:lnTo>
                        <a:pt x="179" y="745"/>
                      </a:lnTo>
                      <a:lnTo>
                        <a:pt x="179" y="739"/>
                      </a:lnTo>
                      <a:lnTo>
                        <a:pt x="178" y="737"/>
                      </a:lnTo>
                      <a:lnTo>
                        <a:pt x="174" y="737"/>
                      </a:lnTo>
                      <a:lnTo>
                        <a:pt x="173" y="737"/>
                      </a:lnTo>
                      <a:lnTo>
                        <a:pt x="174" y="724"/>
                      </a:lnTo>
                      <a:lnTo>
                        <a:pt x="174" y="723"/>
                      </a:lnTo>
                      <a:lnTo>
                        <a:pt x="170" y="721"/>
                      </a:lnTo>
                      <a:lnTo>
                        <a:pt x="168" y="721"/>
                      </a:lnTo>
                      <a:lnTo>
                        <a:pt x="164" y="724"/>
                      </a:lnTo>
                      <a:lnTo>
                        <a:pt x="163" y="724"/>
                      </a:lnTo>
                      <a:lnTo>
                        <a:pt x="156" y="720"/>
                      </a:lnTo>
                      <a:lnTo>
                        <a:pt x="153" y="720"/>
                      </a:lnTo>
                      <a:lnTo>
                        <a:pt x="152" y="721"/>
                      </a:lnTo>
                      <a:lnTo>
                        <a:pt x="152" y="729"/>
                      </a:lnTo>
                      <a:lnTo>
                        <a:pt x="149" y="733"/>
                      </a:lnTo>
                      <a:lnTo>
                        <a:pt x="136" y="737"/>
                      </a:lnTo>
                      <a:lnTo>
                        <a:pt x="136" y="743"/>
                      </a:lnTo>
                      <a:lnTo>
                        <a:pt x="134" y="747"/>
                      </a:lnTo>
                      <a:lnTo>
                        <a:pt x="120" y="743"/>
                      </a:lnTo>
                      <a:lnTo>
                        <a:pt x="110" y="737"/>
                      </a:lnTo>
                      <a:lnTo>
                        <a:pt x="102" y="736"/>
                      </a:lnTo>
                      <a:lnTo>
                        <a:pt x="99" y="736"/>
                      </a:lnTo>
                      <a:lnTo>
                        <a:pt x="95" y="742"/>
                      </a:lnTo>
                      <a:lnTo>
                        <a:pt x="89" y="743"/>
                      </a:lnTo>
                      <a:lnTo>
                        <a:pt x="87" y="749"/>
                      </a:lnTo>
                      <a:lnTo>
                        <a:pt x="83" y="753"/>
                      </a:lnTo>
                      <a:lnTo>
                        <a:pt x="78" y="750"/>
                      </a:lnTo>
                      <a:lnTo>
                        <a:pt x="70" y="739"/>
                      </a:lnTo>
                      <a:lnTo>
                        <a:pt x="67" y="737"/>
                      </a:lnTo>
                      <a:lnTo>
                        <a:pt x="62" y="737"/>
                      </a:lnTo>
                      <a:lnTo>
                        <a:pt x="56" y="743"/>
                      </a:lnTo>
                      <a:lnTo>
                        <a:pt x="52" y="747"/>
                      </a:lnTo>
                      <a:lnTo>
                        <a:pt x="48" y="748"/>
                      </a:lnTo>
                      <a:lnTo>
                        <a:pt x="43" y="744"/>
                      </a:lnTo>
                      <a:lnTo>
                        <a:pt x="38" y="740"/>
                      </a:lnTo>
                      <a:lnTo>
                        <a:pt x="39" y="737"/>
                      </a:lnTo>
                      <a:lnTo>
                        <a:pt x="43" y="732"/>
                      </a:lnTo>
                      <a:lnTo>
                        <a:pt x="43" y="728"/>
                      </a:lnTo>
                      <a:lnTo>
                        <a:pt x="46" y="724"/>
                      </a:lnTo>
                      <a:lnTo>
                        <a:pt x="48" y="723"/>
                      </a:lnTo>
                      <a:lnTo>
                        <a:pt x="48" y="721"/>
                      </a:lnTo>
                      <a:lnTo>
                        <a:pt x="44" y="717"/>
                      </a:lnTo>
                      <a:lnTo>
                        <a:pt x="44" y="710"/>
                      </a:lnTo>
                      <a:lnTo>
                        <a:pt x="46" y="706"/>
                      </a:lnTo>
                      <a:lnTo>
                        <a:pt x="46" y="702"/>
                      </a:lnTo>
                      <a:lnTo>
                        <a:pt x="45" y="699"/>
                      </a:lnTo>
                      <a:lnTo>
                        <a:pt x="45" y="697"/>
                      </a:lnTo>
                      <a:lnTo>
                        <a:pt x="46" y="697"/>
                      </a:lnTo>
                      <a:lnTo>
                        <a:pt x="45" y="694"/>
                      </a:lnTo>
                      <a:lnTo>
                        <a:pt x="41" y="689"/>
                      </a:lnTo>
                      <a:lnTo>
                        <a:pt x="39" y="684"/>
                      </a:lnTo>
                      <a:lnTo>
                        <a:pt x="36" y="682"/>
                      </a:lnTo>
                      <a:lnTo>
                        <a:pt x="35" y="678"/>
                      </a:lnTo>
                      <a:lnTo>
                        <a:pt x="32" y="674"/>
                      </a:lnTo>
                      <a:lnTo>
                        <a:pt x="32" y="670"/>
                      </a:lnTo>
                      <a:lnTo>
                        <a:pt x="27" y="670"/>
                      </a:lnTo>
                      <a:lnTo>
                        <a:pt x="24" y="673"/>
                      </a:lnTo>
                      <a:lnTo>
                        <a:pt x="20" y="673"/>
                      </a:lnTo>
                      <a:lnTo>
                        <a:pt x="19" y="672"/>
                      </a:lnTo>
                      <a:lnTo>
                        <a:pt x="17" y="666"/>
                      </a:lnTo>
                      <a:lnTo>
                        <a:pt x="9" y="654"/>
                      </a:lnTo>
                      <a:lnTo>
                        <a:pt x="9" y="652"/>
                      </a:lnTo>
                      <a:lnTo>
                        <a:pt x="14" y="646"/>
                      </a:lnTo>
                      <a:lnTo>
                        <a:pt x="13" y="641"/>
                      </a:lnTo>
                      <a:lnTo>
                        <a:pt x="11" y="635"/>
                      </a:lnTo>
                      <a:lnTo>
                        <a:pt x="11" y="629"/>
                      </a:lnTo>
                      <a:lnTo>
                        <a:pt x="9" y="621"/>
                      </a:lnTo>
                      <a:lnTo>
                        <a:pt x="6" y="618"/>
                      </a:lnTo>
                      <a:lnTo>
                        <a:pt x="5" y="618"/>
                      </a:lnTo>
                      <a:lnTo>
                        <a:pt x="3" y="614"/>
                      </a:lnTo>
                      <a:lnTo>
                        <a:pt x="1" y="614"/>
                      </a:lnTo>
                      <a:lnTo>
                        <a:pt x="1" y="608"/>
                      </a:lnTo>
                      <a:lnTo>
                        <a:pt x="3" y="600"/>
                      </a:lnTo>
                      <a:lnTo>
                        <a:pt x="2" y="597"/>
                      </a:lnTo>
                      <a:lnTo>
                        <a:pt x="0" y="594"/>
                      </a:lnTo>
                      <a:lnTo>
                        <a:pt x="23" y="572"/>
                      </a:lnTo>
                      <a:lnTo>
                        <a:pt x="30" y="554"/>
                      </a:lnTo>
                      <a:lnTo>
                        <a:pt x="34" y="543"/>
                      </a:lnTo>
                      <a:lnTo>
                        <a:pt x="39" y="532"/>
                      </a:lnTo>
                      <a:lnTo>
                        <a:pt x="41" y="530"/>
                      </a:lnTo>
                      <a:lnTo>
                        <a:pt x="45" y="532"/>
                      </a:lnTo>
                      <a:lnTo>
                        <a:pt x="45" y="533"/>
                      </a:lnTo>
                      <a:lnTo>
                        <a:pt x="51" y="534"/>
                      </a:lnTo>
                      <a:lnTo>
                        <a:pt x="55" y="537"/>
                      </a:lnTo>
                      <a:lnTo>
                        <a:pt x="60" y="550"/>
                      </a:lnTo>
                      <a:lnTo>
                        <a:pt x="70" y="568"/>
                      </a:lnTo>
                      <a:lnTo>
                        <a:pt x="84" y="572"/>
                      </a:lnTo>
                      <a:lnTo>
                        <a:pt x="87" y="572"/>
                      </a:lnTo>
                      <a:lnTo>
                        <a:pt x="113" y="550"/>
                      </a:lnTo>
                      <a:lnTo>
                        <a:pt x="200" y="553"/>
                      </a:lnTo>
                      <a:lnTo>
                        <a:pt x="271" y="554"/>
                      </a:lnTo>
                      <a:lnTo>
                        <a:pt x="344" y="555"/>
                      </a:lnTo>
                      <a:lnTo>
                        <a:pt x="362" y="555"/>
                      </a:lnTo>
                      <a:lnTo>
                        <a:pt x="374" y="508"/>
                      </a:lnTo>
                      <a:lnTo>
                        <a:pt x="352" y="501"/>
                      </a:lnTo>
                      <a:lnTo>
                        <a:pt x="346" y="444"/>
                      </a:lnTo>
                      <a:lnTo>
                        <a:pt x="341" y="389"/>
                      </a:lnTo>
                      <a:lnTo>
                        <a:pt x="335" y="335"/>
                      </a:lnTo>
                      <a:lnTo>
                        <a:pt x="329" y="281"/>
                      </a:lnTo>
                      <a:lnTo>
                        <a:pt x="324" y="226"/>
                      </a:lnTo>
                      <a:lnTo>
                        <a:pt x="318" y="169"/>
                      </a:lnTo>
                      <a:lnTo>
                        <a:pt x="313" y="114"/>
                      </a:lnTo>
                      <a:lnTo>
                        <a:pt x="307" y="58"/>
                      </a:lnTo>
                      <a:lnTo>
                        <a:pt x="301" y="0"/>
                      </a:lnTo>
                      <a:lnTo>
                        <a:pt x="398" y="0"/>
                      </a:lnTo>
                      <a:lnTo>
                        <a:pt x="462" y="44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202" name="Freeform 201"/>
                <p:cNvSpPr>
                  <a:spLocks noChangeAspect="1"/>
                </p:cNvSpPr>
                <p:nvPr/>
              </p:nvSpPr>
              <p:spPr bwMode="gray">
                <a:xfrm>
                  <a:off x="4887118" y="2994372"/>
                  <a:ext cx="69850" cy="147638"/>
                </a:xfrm>
                <a:custGeom>
                  <a:avLst/>
                  <a:gdLst/>
                  <a:ahLst/>
                  <a:cxnLst>
                    <a:cxn ang="0">
                      <a:pos x="123" y="461"/>
                    </a:cxn>
                    <a:cxn ang="0">
                      <a:pos x="145" y="444"/>
                    </a:cxn>
                    <a:cxn ang="0">
                      <a:pos x="151" y="424"/>
                    </a:cxn>
                    <a:cxn ang="0">
                      <a:pos x="147" y="387"/>
                    </a:cxn>
                    <a:cxn ang="0">
                      <a:pos x="164" y="373"/>
                    </a:cxn>
                    <a:cxn ang="0">
                      <a:pos x="178" y="355"/>
                    </a:cxn>
                    <a:cxn ang="0">
                      <a:pos x="213" y="331"/>
                    </a:cxn>
                    <a:cxn ang="0">
                      <a:pos x="217" y="284"/>
                    </a:cxn>
                    <a:cxn ang="0">
                      <a:pos x="212" y="277"/>
                    </a:cxn>
                    <a:cxn ang="0">
                      <a:pos x="202" y="278"/>
                    </a:cxn>
                    <a:cxn ang="0">
                      <a:pos x="198" y="269"/>
                    </a:cxn>
                    <a:cxn ang="0">
                      <a:pos x="186" y="251"/>
                    </a:cxn>
                    <a:cxn ang="0">
                      <a:pos x="172" y="252"/>
                    </a:cxn>
                    <a:cxn ang="0">
                      <a:pos x="164" y="249"/>
                    </a:cxn>
                    <a:cxn ang="0">
                      <a:pos x="153" y="246"/>
                    </a:cxn>
                    <a:cxn ang="0">
                      <a:pos x="138" y="226"/>
                    </a:cxn>
                    <a:cxn ang="0">
                      <a:pos x="150" y="219"/>
                    </a:cxn>
                    <a:cxn ang="0">
                      <a:pos x="153" y="203"/>
                    </a:cxn>
                    <a:cxn ang="0">
                      <a:pos x="166" y="195"/>
                    </a:cxn>
                    <a:cxn ang="0">
                      <a:pos x="185" y="181"/>
                    </a:cxn>
                    <a:cxn ang="0">
                      <a:pos x="198" y="163"/>
                    </a:cxn>
                    <a:cxn ang="0">
                      <a:pos x="204" y="132"/>
                    </a:cxn>
                    <a:cxn ang="0">
                      <a:pos x="194" y="111"/>
                    </a:cxn>
                    <a:cxn ang="0">
                      <a:pos x="181" y="101"/>
                    </a:cxn>
                    <a:cxn ang="0">
                      <a:pos x="172" y="79"/>
                    </a:cxn>
                    <a:cxn ang="0">
                      <a:pos x="183" y="59"/>
                    </a:cxn>
                    <a:cxn ang="0">
                      <a:pos x="207" y="31"/>
                    </a:cxn>
                    <a:cxn ang="0">
                      <a:pos x="194" y="19"/>
                    </a:cxn>
                    <a:cxn ang="0">
                      <a:pos x="182" y="32"/>
                    </a:cxn>
                    <a:cxn ang="0">
                      <a:pos x="171" y="39"/>
                    </a:cxn>
                    <a:cxn ang="0">
                      <a:pos x="161" y="24"/>
                    </a:cxn>
                    <a:cxn ang="0">
                      <a:pos x="155" y="9"/>
                    </a:cxn>
                    <a:cxn ang="0">
                      <a:pos x="138" y="0"/>
                    </a:cxn>
                    <a:cxn ang="0">
                      <a:pos x="115" y="2"/>
                    </a:cxn>
                    <a:cxn ang="0">
                      <a:pos x="91" y="13"/>
                    </a:cxn>
                    <a:cxn ang="0">
                      <a:pos x="79" y="24"/>
                    </a:cxn>
                    <a:cxn ang="0">
                      <a:pos x="73" y="31"/>
                    </a:cxn>
                    <a:cxn ang="0">
                      <a:pos x="62" y="41"/>
                    </a:cxn>
                    <a:cxn ang="0">
                      <a:pos x="51" y="55"/>
                    </a:cxn>
                    <a:cxn ang="0">
                      <a:pos x="58" y="61"/>
                    </a:cxn>
                    <a:cxn ang="0">
                      <a:pos x="52" y="101"/>
                    </a:cxn>
                    <a:cxn ang="0">
                      <a:pos x="56" y="134"/>
                    </a:cxn>
                    <a:cxn ang="0">
                      <a:pos x="59" y="147"/>
                    </a:cxn>
                    <a:cxn ang="0">
                      <a:pos x="49" y="185"/>
                    </a:cxn>
                    <a:cxn ang="0">
                      <a:pos x="27" y="208"/>
                    </a:cxn>
                    <a:cxn ang="0">
                      <a:pos x="14" y="217"/>
                    </a:cxn>
                    <a:cxn ang="0">
                      <a:pos x="3" y="226"/>
                    </a:cxn>
                    <a:cxn ang="0">
                      <a:pos x="3" y="234"/>
                    </a:cxn>
                    <a:cxn ang="0">
                      <a:pos x="14" y="272"/>
                    </a:cxn>
                    <a:cxn ang="0">
                      <a:pos x="37" y="285"/>
                    </a:cxn>
                    <a:cxn ang="0">
                      <a:pos x="46" y="323"/>
                    </a:cxn>
                    <a:cxn ang="0">
                      <a:pos x="89" y="348"/>
                    </a:cxn>
                    <a:cxn ang="0">
                      <a:pos x="91" y="349"/>
                    </a:cxn>
                    <a:cxn ang="0">
                      <a:pos x="110" y="459"/>
                    </a:cxn>
                  </a:cxnLst>
                  <a:rect l="0" t="0" r="r" b="b"/>
                  <a:pathLst>
                    <a:path w="218" h="462">
                      <a:moveTo>
                        <a:pt x="111" y="462"/>
                      </a:moveTo>
                      <a:lnTo>
                        <a:pt x="123" y="461"/>
                      </a:lnTo>
                      <a:lnTo>
                        <a:pt x="135" y="452"/>
                      </a:lnTo>
                      <a:lnTo>
                        <a:pt x="145" y="444"/>
                      </a:lnTo>
                      <a:lnTo>
                        <a:pt x="151" y="434"/>
                      </a:lnTo>
                      <a:lnTo>
                        <a:pt x="151" y="424"/>
                      </a:lnTo>
                      <a:lnTo>
                        <a:pt x="145" y="396"/>
                      </a:lnTo>
                      <a:lnTo>
                        <a:pt x="147" y="387"/>
                      </a:lnTo>
                      <a:lnTo>
                        <a:pt x="151" y="379"/>
                      </a:lnTo>
                      <a:lnTo>
                        <a:pt x="164" y="373"/>
                      </a:lnTo>
                      <a:lnTo>
                        <a:pt x="174" y="365"/>
                      </a:lnTo>
                      <a:lnTo>
                        <a:pt x="178" y="355"/>
                      </a:lnTo>
                      <a:lnTo>
                        <a:pt x="207" y="336"/>
                      </a:lnTo>
                      <a:lnTo>
                        <a:pt x="213" y="331"/>
                      </a:lnTo>
                      <a:lnTo>
                        <a:pt x="218" y="320"/>
                      </a:lnTo>
                      <a:lnTo>
                        <a:pt x="217" y="284"/>
                      </a:lnTo>
                      <a:lnTo>
                        <a:pt x="218" y="281"/>
                      </a:lnTo>
                      <a:lnTo>
                        <a:pt x="212" y="277"/>
                      </a:lnTo>
                      <a:lnTo>
                        <a:pt x="208" y="278"/>
                      </a:lnTo>
                      <a:lnTo>
                        <a:pt x="202" y="278"/>
                      </a:lnTo>
                      <a:lnTo>
                        <a:pt x="198" y="273"/>
                      </a:lnTo>
                      <a:lnTo>
                        <a:pt x="198" y="269"/>
                      </a:lnTo>
                      <a:lnTo>
                        <a:pt x="191" y="251"/>
                      </a:lnTo>
                      <a:lnTo>
                        <a:pt x="186" y="251"/>
                      </a:lnTo>
                      <a:lnTo>
                        <a:pt x="177" y="257"/>
                      </a:lnTo>
                      <a:lnTo>
                        <a:pt x="172" y="252"/>
                      </a:lnTo>
                      <a:lnTo>
                        <a:pt x="170" y="246"/>
                      </a:lnTo>
                      <a:lnTo>
                        <a:pt x="164" y="249"/>
                      </a:lnTo>
                      <a:lnTo>
                        <a:pt x="159" y="249"/>
                      </a:lnTo>
                      <a:lnTo>
                        <a:pt x="153" y="246"/>
                      </a:lnTo>
                      <a:lnTo>
                        <a:pt x="142" y="239"/>
                      </a:lnTo>
                      <a:lnTo>
                        <a:pt x="138" y="226"/>
                      </a:lnTo>
                      <a:lnTo>
                        <a:pt x="138" y="215"/>
                      </a:lnTo>
                      <a:lnTo>
                        <a:pt x="150" y="219"/>
                      </a:lnTo>
                      <a:lnTo>
                        <a:pt x="150" y="210"/>
                      </a:lnTo>
                      <a:lnTo>
                        <a:pt x="153" y="203"/>
                      </a:lnTo>
                      <a:lnTo>
                        <a:pt x="160" y="201"/>
                      </a:lnTo>
                      <a:lnTo>
                        <a:pt x="166" y="195"/>
                      </a:lnTo>
                      <a:lnTo>
                        <a:pt x="172" y="192"/>
                      </a:lnTo>
                      <a:lnTo>
                        <a:pt x="185" y="181"/>
                      </a:lnTo>
                      <a:lnTo>
                        <a:pt x="192" y="174"/>
                      </a:lnTo>
                      <a:lnTo>
                        <a:pt x="198" y="163"/>
                      </a:lnTo>
                      <a:lnTo>
                        <a:pt x="207" y="140"/>
                      </a:lnTo>
                      <a:lnTo>
                        <a:pt x="204" y="132"/>
                      </a:lnTo>
                      <a:lnTo>
                        <a:pt x="202" y="116"/>
                      </a:lnTo>
                      <a:lnTo>
                        <a:pt x="194" y="111"/>
                      </a:lnTo>
                      <a:lnTo>
                        <a:pt x="191" y="104"/>
                      </a:lnTo>
                      <a:lnTo>
                        <a:pt x="181" y="101"/>
                      </a:lnTo>
                      <a:lnTo>
                        <a:pt x="176" y="95"/>
                      </a:lnTo>
                      <a:lnTo>
                        <a:pt x="172" y="79"/>
                      </a:lnTo>
                      <a:lnTo>
                        <a:pt x="175" y="66"/>
                      </a:lnTo>
                      <a:lnTo>
                        <a:pt x="183" y="59"/>
                      </a:lnTo>
                      <a:lnTo>
                        <a:pt x="194" y="55"/>
                      </a:lnTo>
                      <a:lnTo>
                        <a:pt x="207" y="31"/>
                      </a:lnTo>
                      <a:lnTo>
                        <a:pt x="201" y="19"/>
                      </a:lnTo>
                      <a:lnTo>
                        <a:pt x="194" y="19"/>
                      </a:lnTo>
                      <a:lnTo>
                        <a:pt x="188" y="27"/>
                      </a:lnTo>
                      <a:lnTo>
                        <a:pt x="182" y="32"/>
                      </a:lnTo>
                      <a:lnTo>
                        <a:pt x="175" y="35"/>
                      </a:lnTo>
                      <a:lnTo>
                        <a:pt x="171" y="39"/>
                      </a:lnTo>
                      <a:lnTo>
                        <a:pt x="160" y="35"/>
                      </a:lnTo>
                      <a:lnTo>
                        <a:pt x="161" y="24"/>
                      </a:lnTo>
                      <a:lnTo>
                        <a:pt x="156" y="15"/>
                      </a:lnTo>
                      <a:lnTo>
                        <a:pt x="155" y="9"/>
                      </a:lnTo>
                      <a:lnTo>
                        <a:pt x="156" y="7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5" y="2"/>
                      </a:lnTo>
                      <a:lnTo>
                        <a:pt x="104" y="7"/>
                      </a:lnTo>
                      <a:lnTo>
                        <a:pt x="91" y="13"/>
                      </a:lnTo>
                      <a:lnTo>
                        <a:pt x="83" y="19"/>
                      </a:lnTo>
                      <a:lnTo>
                        <a:pt x="79" y="24"/>
                      </a:lnTo>
                      <a:lnTo>
                        <a:pt x="75" y="25"/>
                      </a:lnTo>
                      <a:lnTo>
                        <a:pt x="73" y="31"/>
                      </a:lnTo>
                      <a:lnTo>
                        <a:pt x="68" y="35"/>
                      </a:lnTo>
                      <a:lnTo>
                        <a:pt x="62" y="41"/>
                      </a:lnTo>
                      <a:lnTo>
                        <a:pt x="53" y="50"/>
                      </a:lnTo>
                      <a:lnTo>
                        <a:pt x="51" y="55"/>
                      </a:lnTo>
                      <a:lnTo>
                        <a:pt x="57" y="57"/>
                      </a:lnTo>
                      <a:lnTo>
                        <a:pt x="58" y="61"/>
                      </a:lnTo>
                      <a:lnTo>
                        <a:pt x="53" y="93"/>
                      </a:lnTo>
                      <a:lnTo>
                        <a:pt x="52" y="101"/>
                      </a:lnTo>
                      <a:lnTo>
                        <a:pt x="54" y="111"/>
                      </a:lnTo>
                      <a:lnTo>
                        <a:pt x="56" y="134"/>
                      </a:lnTo>
                      <a:lnTo>
                        <a:pt x="59" y="140"/>
                      </a:lnTo>
                      <a:lnTo>
                        <a:pt x="59" y="147"/>
                      </a:lnTo>
                      <a:lnTo>
                        <a:pt x="53" y="171"/>
                      </a:lnTo>
                      <a:lnTo>
                        <a:pt x="49" y="185"/>
                      </a:lnTo>
                      <a:lnTo>
                        <a:pt x="30" y="197"/>
                      </a:lnTo>
                      <a:lnTo>
                        <a:pt x="27" y="208"/>
                      </a:lnTo>
                      <a:lnTo>
                        <a:pt x="19" y="212"/>
                      </a:lnTo>
                      <a:lnTo>
                        <a:pt x="14" y="217"/>
                      </a:lnTo>
                      <a:lnTo>
                        <a:pt x="13" y="220"/>
                      </a:lnTo>
                      <a:lnTo>
                        <a:pt x="3" y="226"/>
                      </a:lnTo>
                      <a:lnTo>
                        <a:pt x="0" y="226"/>
                      </a:lnTo>
                      <a:lnTo>
                        <a:pt x="3" y="234"/>
                      </a:lnTo>
                      <a:lnTo>
                        <a:pt x="8" y="246"/>
                      </a:lnTo>
                      <a:lnTo>
                        <a:pt x="14" y="272"/>
                      </a:lnTo>
                      <a:lnTo>
                        <a:pt x="32" y="279"/>
                      </a:lnTo>
                      <a:lnTo>
                        <a:pt x="37" y="285"/>
                      </a:lnTo>
                      <a:lnTo>
                        <a:pt x="46" y="305"/>
                      </a:lnTo>
                      <a:lnTo>
                        <a:pt x="46" y="323"/>
                      </a:lnTo>
                      <a:lnTo>
                        <a:pt x="64" y="336"/>
                      </a:lnTo>
                      <a:lnTo>
                        <a:pt x="89" y="348"/>
                      </a:lnTo>
                      <a:lnTo>
                        <a:pt x="91" y="348"/>
                      </a:lnTo>
                      <a:lnTo>
                        <a:pt x="91" y="349"/>
                      </a:lnTo>
                      <a:lnTo>
                        <a:pt x="105" y="422"/>
                      </a:lnTo>
                      <a:lnTo>
                        <a:pt x="110" y="459"/>
                      </a:lnTo>
                      <a:lnTo>
                        <a:pt x="111" y="462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203" name="Freeform 202"/>
                <p:cNvSpPr>
                  <a:spLocks noChangeAspect="1"/>
                </p:cNvSpPr>
                <p:nvPr/>
              </p:nvSpPr>
              <p:spPr bwMode="gray">
                <a:xfrm>
                  <a:off x="5187155" y="3115022"/>
                  <a:ext cx="195263" cy="192088"/>
                </a:xfrm>
                <a:custGeom>
                  <a:avLst/>
                  <a:gdLst/>
                  <a:ahLst/>
                  <a:cxnLst>
                    <a:cxn ang="0">
                      <a:pos x="24" y="438"/>
                    </a:cxn>
                    <a:cxn ang="0">
                      <a:pos x="24" y="265"/>
                    </a:cxn>
                    <a:cxn ang="0">
                      <a:pos x="7" y="146"/>
                    </a:cxn>
                    <a:cxn ang="0">
                      <a:pos x="1" y="120"/>
                    </a:cxn>
                    <a:cxn ang="0">
                      <a:pos x="3" y="90"/>
                    </a:cxn>
                    <a:cxn ang="0">
                      <a:pos x="15" y="74"/>
                    </a:cxn>
                    <a:cxn ang="0">
                      <a:pos x="7" y="22"/>
                    </a:cxn>
                    <a:cxn ang="0">
                      <a:pos x="18" y="2"/>
                    </a:cxn>
                    <a:cxn ang="0">
                      <a:pos x="35" y="8"/>
                    </a:cxn>
                    <a:cxn ang="0">
                      <a:pos x="91" y="7"/>
                    </a:cxn>
                    <a:cxn ang="0">
                      <a:pos x="153" y="27"/>
                    </a:cxn>
                    <a:cxn ang="0">
                      <a:pos x="185" y="38"/>
                    </a:cxn>
                    <a:cxn ang="0">
                      <a:pos x="228" y="45"/>
                    </a:cxn>
                    <a:cxn ang="0">
                      <a:pos x="269" y="40"/>
                    </a:cxn>
                    <a:cxn ang="0">
                      <a:pos x="311" y="13"/>
                    </a:cxn>
                    <a:cxn ang="0">
                      <a:pos x="336" y="8"/>
                    </a:cxn>
                    <a:cxn ang="0">
                      <a:pos x="322" y="20"/>
                    </a:cxn>
                    <a:cxn ang="0">
                      <a:pos x="349" y="13"/>
                    </a:cxn>
                    <a:cxn ang="0">
                      <a:pos x="365" y="11"/>
                    </a:cxn>
                    <a:cxn ang="0">
                      <a:pos x="400" y="6"/>
                    </a:cxn>
                    <a:cxn ang="0">
                      <a:pos x="408" y="16"/>
                    </a:cxn>
                    <a:cxn ang="0">
                      <a:pos x="426" y="28"/>
                    </a:cxn>
                    <a:cxn ang="0">
                      <a:pos x="447" y="40"/>
                    </a:cxn>
                    <a:cxn ang="0">
                      <a:pos x="463" y="34"/>
                    </a:cxn>
                    <a:cxn ang="0">
                      <a:pos x="510" y="29"/>
                    </a:cxn>
                    <a:cxn ang="0">
                      <a:pos x="523" y="35"/>
                    </a:cxn>
                    <a:cxn ang="0">
                      <a:pos x="561" y="144"/>
                    </a:cxn>
                    <a:cxn ang="0">
                      <a:pos x="539" y="211"/>
                    </a:cxn>
                    <a:cxn ang="0">
                      <a:pos x="538" y="234"/>
                    </a:cxn>
                    <a:cxn ang="0">
                      <a:pos x="518" y="242"/>
                    </a:cxn>
                    <a:cxn ang="0">
                      <a:pos x="486" y="207"/>
                    </a:cxn>
                    <a:cxn ang="0">
                      <a:pos x="473" y="175"/>
                    </a:cxn>
                    <a:cxn ang="0">
                      <a:pos x="454" y="144"/>
                    </a:cxn>
                    <a:cxn ang="0">
                      <a:pos x="440" y="109"/>
                    </a:cxn>
                    <a:cxn ang="0">
                      <a:pos x="436" y="104"/>
                    </a:cxn>
                    <a:cxn ang="0">
                      <a:pos x="429" y="119"/>
                    </a:cxn>
                    <a:cxn ang="0">
                      <a:pos x="437" y="143"/>
                    </a:cxn>
                    <a:cxn ang="0">
                      <a:pos x="441" y="167"/>
                    </a:cxn>
                    <a:cxn ang="0">
                      <a:pos x="475" y="223"/>
                    </a:cxn>
                    <a:cxn ang="0">
                      <a:pos x="490" y="256"/>
                    </a:cxn>
                    <a:cxn ang="0">
                      <a:pos x="512" y="304"/>
                    </a:cxn>
                    <a:cxn ang="0">
                      <a:pos x="530" y="346"/>
                    </a:cxn>
                    <a:cxn ang="0">
                      <a:pos x="558" y="401"/>
                    </a:cxn>
                    <a:cxn ang="0">
                      <a:pos x="578" y="444"/>
                    </a:cxn>
                    <a:cxn ang="0">
                      <a:pos x="608" y="471"/>
                    </a:cxn>
                    <a:cxn ang="0">
                      <a:pos x="598" y="476"/>
                    </a:cxn>
                    <a:cxn ang="0">
                      <a:pos x="598" y="488"/>
                    </a:cxn>
                    <a:cxn ang="0">
                      <a:pos x="581" y="545"/>
                    </a:cxn>
                    <a:cxn ang="0">
                      <a:pos x="526" y="578"/>
                    </a:cxn>
                    <a:cxn ang="0">
                      <a:pos x="473" y="592"/>
                    </a:cxn>
                    <a:cxn ang="0">
                      <a:pos x="378" y="579"/>
                    </a:cxn>
                    <a:cxn ang="0">
                      <a:pos x="366" y="590"/>
                    </a:cxn>
                    <a:cxn ang="0">
                      <a:pos x="233" y="590"/>
                    </a:cxn>
                    <a:cxn ang="0">
                      <a:pos x="77" y="590"/>
                    </a:cxn>
                  </a:cxnLst>
                  <a:rect l="0" t="0" r="r" b="b"/>
                  <a:pathLst>
                    <a:path w="612" h="605">
                      <a:moveTo>
                        <a:pt x="24" y="552"/>
                      </a:moveTo>
                      <a:lnTo>
                        <a:pt x="24" y="496"/>
                      </a:lnTo>
                      <a:lnTo>
                        <a:pt x="24" y="438"/>
                      </a:lnTo>
                      <a:lnTo>
                        <a:pt x="24" y="382"/>
                      </a:lnTo>
                      <a:lnTo>
                        <a:pt x="24" y="324"/>
                      </a:lnTo>
                      <a:lnTo>
                        <a:pt x="24" y="265"/>
                      </a:lnTo>
                      <a:lnTo>
                        <a:pt x="24" y="207"/>
                      </a:lnTo>
                      <a:lnTo>
                        <a:pt x="24" y="164"/>
                      </a:lnTo>
                      <a:lnTo>
                        <a:pt x="7" y="146"/>
                      </a:lnTo>
                      <a:lnTo>
                        <a:pt x="10" y="133"/>
                      </a:lnTo>
                      <a:lnTo>
                        <a:pt x="8" y="130"/>
                      </a:lnTo>
                      <a:lnTo>
                        <a:pt x="1" y="120"/>
                      </a:lnTo>
                      <a:lnTo>
                        <a:pt x="0" y="99"/>
                      </a:lnTo>
                      <a:lnTo>
                        <a:pt x="0" y="95"/>
                      </a:lnTo>
                      <a:lnTo>
                        <a:pt x="3" y="90"/>
                      </a:lnTo>
                      <a:lnTo>
                        <a:pt x="13" y="86"/>
                      </a:lnTo>
                      <a:lnTo>
                        <a:pt x="13" y="83"/>
                      </a:lnTo>
                      <a:lnTo>
                        <a:pt x="15" y="74"/>
                      </a:lnTo>
                      <a:lnTo>
                        <a:pt x="12" y="57"/>
                      </a:lnTo>
                      <a:lnTo>
                        <a:pt x="11" y="30"/>
                      </a:lnTo>
                      <a:lnTo>
                        <a:pt x="7" y="22"/>
                      </a:lnTo>
                      <a:lnTo>
                        <a:pt x="7" y="19"/>
                      </a:lnTo>
                      <a:lnTo>
                        <a:pt x="15" y="11"/>
                      </a:lnTo>
                      <a:lnTo>
                        <a:pt x="18" y="2"/>
                      </a:lnTo>
                      <a:lnTo>
                        <a:pt x="26" y="0"/>
                      </a:lnTo>
                      <a:lnTo>
                        <a:pt x="28" y="6"/>
                      </a:lnTo>
                      <a:lnTo>
                        <a:pt x="35" y="8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91" y="7"/>
                      </a:lnTo>
                      <a:lnTo>
                        <a:pt x="123" y="12"/>
                      </a:lnTo>
                      <a:lnTo>
                        <a:pt x="142" y="19"/>
                      </a:lnTo>
                      <a:lnTo>
                        <a:pt x="153" y="27"/>
                      </a:lnTo>
                      <a:lnTo>
                        <a:pt x="169" y="29"/>
                      </a:lnTo>
                      <a:lnTo>
                        <a:pt x="177" y="31"/>
                      </a:lnTo>
                      <a:lnTo>
                        <a:pt x="185" y="38"/>
                      </a:lnTo>
                      <a:lnTo>
                        <a:pt x="201" y="38"/>
                      </a:lnTo>
                      <a:lnTo>
                        <a:pt x="214" y="39"/>
                      </a:lnTo>
                      <a:lnTo>
                        <a:pt x="228" y="45"/>
                      </a:lnTo>
                      <a:lnTo>
                        <a:pt x="239" y="52"/>
                      </a:lnTo>
                      <a:lnTo>
                        <a:pt x="255" y="47"/>
                      </a:lnTo>
                      <a:lnTo>
                        <a:pt x="269" y="40"/>
                      </a:lnTo>
                      <a:lnTo>
                        <a:pt x="285" y="28"/>
                      </a:lnTo>
                      <a:lnTo>
                        <a:pt x="301" y="20"/>
                      </a:lnTo>
                      <a:lnTo>
                        <a:pt x="311" y="13"/>
                      </a:lnTo>
                      <a:lnTo>
                        <a:pt x="324" y="12"/>
                      </a:lnTo>
                      <a:lnTo>
                        <a:pt x="334" y="8"/>
                      </a:lnTo>
                      <a:lnTo>
                        <a:pt x="336" y="8"/>
                      </a:lnTo>
                      <a:lnTo>
                        <a:pt x="336" y="11"/>
                      </a:lnTo>
                      <a:lnTo>
                        <a:pt x="324" y="16"/>
                      </a:lnTo>
                      <a:lnTo>
                        <a:pt x="322" y="20"/>
                      </a:lnTo>
                      <a:lnTo>
                        <a:pt x="324" y="20"/>
                      </a:lnTo>
                      <a:lnTo>
                        <a:pt x="344" y="17"/>
                      </a:lnTo>
                      <a:lnTo>
                        <a:pt x="349" y="13"/>
                      </a:lnTo>
                      <a:lnTo>
                        <a:pt x="354" y="7"/>
                      </a:lnTo>
                      <a:lnTo>
                        <a:pt x="361" y="11"/>
                      </a:lnTo>
                      <a:lnTo>
                        <a:pt x="365" y="11"/>
                      </a:lnTo>
                      <a:lnTo>
                        <a:pt x="388" y="11"/>
                      </a:lnTo>
                      <a:lnTo>
                        <a:pt x="390" y="11"/>
                      </a:lnTo>
                      <a:lnTo>
                        <a:pt x="400" y="6"/>
                      </a:lnTo>
                      <a:lnTo>
                        <a:pt x="401" y="8"/>
                      </a:lnTo>
                      <a:lnTo>
                        <a:pt x="405" y="14"/>
                      </a:lnTo>
                      <a:lnTo>
                        <a:pt x="408" y="16"/>
                      </a:lnTo>
                      <a:lnTo>
                        <a:pt x="411" y="20"/>
                      </a:lnTo>
                      <a:lnTo>
                        <a:pt x="416" y="24"/>
                      </a:lnTo>
                      <a:lnTo>
                        <a:pt x="426" y="28"/>
                      </a:lnTo>
                      <a:lnTo>
                        <a:pt x="431" y="35"/>
                      </a:lnTo>
                      <a:lnTo>
                        <a:pt x="435" y="40"/>
                      </a:lnTo>
                      <a:lnTo>
                        <a:pt x="447" y="40"/>
                      </a:lnTo>
                      <a:lnTo>
                        <a:pt x="456" y="39"/>
                      </a:lnTo>
                      <a:lnTo>
                        <a:pt x="459" y="35"/>
                      </a:lnTo>
                      <a:lnTo>
                        <a:pt x="463" y="34"/>
                      </a:lnTo>
                      <a:lnTo>
                        <a:pt x="468" y="40"/>
                      </a:lnTo>
                      <a:lnTo>
                        <a:pt x="491" y="38"/>
                      </a:lnTo>
                      <a:lnTo>
                        <a:pt x="510" y="29"/>
                      </a:lnTo>
                      <a:lnTo>
                        <a:pt x="521" y="20"/>
                      </a:lnTo>
                      <a:lnTo>
                        <a:pt x="523" y="30"/>
                      </a:lnTo>
                      <a:lnTo>
                        <a:pt x="523" y="35"/>
                      </a:lnTo>
                      <a:lnTo>
                        <a:pt x="527" y="41"/>
                      </a:lnTo>
                      <a:lnTo>
                        <a:pt x="545" y="99"/>
                      </a:lnTo>
                      <a:lnTo>
                        <a:pt x="561" y="144"/>
                      </a:lnTo>
                      <a:lnTo>
                        <a:pt x="554" y="164"/>
                      </a:lnTo>
                      <a:lnTo>
                        <a:pt x="549" y="187"/>
                      </a:lnTo>
                      <a:lnTo>
                        <a:pt x="539" y="211"/>
                      </a:lnTo>
                      <a:lnTo>
                        <a:pt x="539" y="221"/>
                      </a:lnTo>
                      <a:lnTo>
                        <a:pt x="539" y="228"/>
                      </a:lnTo>
                      <a:lnTo>
                        <a:pt x="538" y="234"/>
                      </a:lnTo>
                      <a:lnTo>
                        <a:pt x="534" y="238"/>
                      </a:lnTo>
                      <a:lnTo>
                        <a:pt x="527" y="242"/>
                      </a:lnTo>
                      <a:lnTo>
                        <a:pt x="518" y="242"/>
                      </a:lnTo>
                      <a:lnTo>
                        <a:pt x="510" y="235"/>
                      </a:lnTo>
                      <a:lnTo>
                        <a:pt x="499" y="219"/>
                      </a:lnTo>
                      <a:lnTo>
                        <a:pt x="486" y="207"/>
                      </a:lnTo>
                      <a:lnTo>
                        <a:pt x="476" y="192"/>
                      </a:lnTo>
                      <a:lnTo>
                        <a:pt x="474" y="189"/>
                      </a:lnTo>
                      <a:lnTo>
                        <a:pt x="473" y="175"/>
                      </a:lnTo>
                      <a:lnTo>
                        <a:pt x="469" y="165"/>
                      </a:lnTo>
                      <a:lnTo>
                        <a:pt x="458" y="154"/>
                      </a:lnTo>
                      <a:lnTo>
                        <a:pt x="454" y="144"/>
                      </a:lnTo>
                      <a:lnTo>
                        <a:pt x="447" y="135"/>
                      </a:lnTo>
                      <a:lnTo>
                        <a:pt x="442" y="115"/>
                      </a:lnTo>
                      <a:lnTo>
                        <a:pt x="440" y="109"/>
                      </a:lnTo>
                      <a:lnTo>
                        <a:pt x="438" y="105"/>
                      </a:lnTo>
                      <a:lnTo>
                        <a:pt x="436" y="104"/>
                      </a:lnTo>
                      <a:lnTo>
                        <a:pt x="436" y="104"/>
                      </a:lnTo>
                      <a:lnTo>
                        <a:pt x="432" y="108"/>
                      </a:lnTo>
                      <a:lnTo>
                        <a:pt x="433" y="113"/>
                      </a:lnTo>
                      <a:lnTo>
                        <a:pt x="429" y="119"/>
                      </a:lnTo>
                      <a:lnTo>
                        <a:pt x="427" y="131"/>
                      </a:lnTo>
                      <a:lnTo>
                        <a:pt x="429" y="135"/>
                      </a:lnTo>
                      <a:lnTo>
                        <a:pt x="437" y="143"/>
                      </a:lnTo>
                      <a:lnTo>
                        <a:pt x="440" y="148"/>
                      </a:lnTo>
                      <a:lnTo>
                        <a:pt x="442" y="154"/>
                      </a:lnTo>
                      <a:lnTo>
                        <a:pt x="441" y="167"/>
                      </a:lnTo>
                      <a:lnTo>
                        <a:pt x="443" y="174"/>
                      </a:lnTo>
                      <a:lnTo>
                        <a:pt x="458" y="203"/>
                      </a:lnTo>
                      <a:lnTo>
                        <a:pt x="475" y="223"/>
                      </a:lnTo>
                      <a:lnTo>
                        <a:pt x="483" y="230"/>
                      </a:lnTo>
                      <a:lnTo>
                        <a:pt x="487" y="232"/>
                      </a:lnTo>
                      <a:lnTo>
                        <a:pt x="490" y="256"/>
                      </a:lnTo>
                      <a:lnTo>
                        <a:pt x="495" y="265"/>
                      </a:lnTo>
                      <a:lnTo>
                        <a:pt x="506" y="278"/>
                      </a:lnTo>
                      <a:lnTo>
                        <a:pt x="512" y="304"/>
                      </a:lnTo>
                      <a:lnTo>
                        <a:pt x="515" y="314"/>
                      </a:lnTo>
                      <a:lnTo>
                        <a:pt x="517" y="323"/>
                      </a:lnTo>
                      <a:lnTo>
                        <a:pt x="530" y="346"/>
                      </a:lnTo>
                      <a:lnTo>
                        <a:pt x="535" y="362"/>
                      </a:lnTo>
                      <a:lnTo>
                        <a:pt x="545" y="374"/>
                      </a:lnTo>
                      <a:lnTo>
                        <a:pt x="558" y="401"/>
                      </a:lnTo>
                      <a:lnTo>
                        <a:pt x="562" y="412"/>
                      </a:lnTo>
                      <a:lnTo>
                        <a:pt x="567" y="418"/>
                      </a:lnTo>
                      <a:lnTo>
                        <a:pt x="578" y="444"/>
                      </a:lnTo>
                      <a:lnTo>
                        <a:pt x="588" y="455"/>
                      </a:lnTo>
                      <a:lnTo>
                        <a:pt x="604" y="469"/>
                      </a:lnTo>
                      <a:lnTo>
                        <a:pt x="608" y="471"/>
                      </a:lnTo>
                      <a:lnTo>
                        <a:pt x="612" y="476"/>
                      </a:lnTo>
                      <a:lnTo>
                        <a:pt x="612" y="479"/>
                      </a:lnTo>
                      <a:lnTo>
                        <a:pt x="598" y="476"/>
                      </a:lnTo>
                      <a:lnTo>
                        <a:pt x="596" y="476"/>
                      </a:lnTo>
                      <a:lnTo>
                        <a:pt x="594" y="479"/>
                      </a:lnTo>
                      <a:lnTo>
                        <a:pt x="598" y="488"/>
                      </a:lnTo>
                      <a:lnTo>
                        <a:pt x="599" y="513"/>
                      </a:lnTo>
                      <a:lnTo>
                        <a:pt x="603" y="525"/>
                      </a:lnTo>
                      <a:lnTo>
                        <a:pt x="581" y="545"/>
                      </a:lnTo>
                      <a:lnTo>
                        <a:pt x="567" y="540"/>
                      </a:lnTo>
                      <a:lnTo>
                        <a:pt x="555" y="571"/>
                      </a:lnTo>
                      <a:lnTo>
                        <a:pt x="526" y="578"/>
                      </a:lnTo>
                      <a:lnTo>
                        <a:pt x="518" y="603"/>
                      </a:lnTo>
                      <a:lnTo>
                        <a:pt x="491" y="605"/>
                      </a:lnTo>
                      <a:lnTo>
                        <a:pt x="473" y="592"/>
                      </a:lnTo>
                      <a:lnTo>
                        <a:pt x="376" y="590"/>
                      </a:lnTo>
                      <a:lnTo>
                        <a:pt x="381" y="579"/>
                      </a:lnTo>
                      <a:lnTo>
                        <a:pt x="378" y="579"/>
                      </a:lnTo>
                      <a:lnTo>
                        <a:pt x="376" y="578"/>
                      </a:lnTo>
                      <a:lnTo>
                        <a:pt x="373" y="578"/>
                      </a:lnTo>
                      <a:lnTo>
                        <a:pt x="366" y="590"/>
                      </a:lnTo>
                      <a:lnTo>
                        <a:pt x="338" y="590"/>
                      </a:lnTo>
                      <a:lnTo>
                        <a:pt x="285" y="590"/>
                      </a:lnTo>
                      <a:lnTo>
                        <a:pt x="233" y="590"/>
                      </a:lnTo>
                      <a:lnTo>
                        <a:pt x="180" y="590"/>
                      </a:lnTo>
                      <a:lnTo>
                        <a:pt x="129" y="590"/>
                      </a:lnTo>
                      <a:lnTo>
                        <a:pt x="77" y="590"/>
                      </a:lnTo>
                      <a:lnTo>
                        <a:pt x="24" y="590"/>
                      </a:lnTo>
                      <a:lnTo>
                        <a:pt x="24" y="552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204" name="Freeform 203"/>
                <p:cNvSpPr>
                  <a:spLocks noChangeAspect="1"/>
                </p:cNvSpPr>
                <p:nvPr/>
              </p:nvSpPr>
              <p:spPr bwMode="gray">
                <a:xfrm>
                  <a:off x="4610893" y="2999134"/>
                  <a:ext cx="352425" cy="358775"/>
                </a:xfrm>
                <a:custGeom>
                  <a:avLst/>
                  <a:gdLst/>
                  <a:ahLst/>
                  <a:cxnLst>
                    <a:cxn ang="0">
                      <a:pos x="0" y="608"/>
                    </a:cxn>
                    <a:cxn ang="0">
                      <a:pos x="66" y="499"/>
                    </a:cxn>
                    <a:cxn ang="0">
                      <a:pos x="97" y="485"/>
                    </a:cxn>
                    <a:cxn ang="0">
                      <a:pos x="114" y="474"/>
                    </a:cxn>
                    <a:cxn ang="0">
                      <a:pos x="178" y="463"/>
                    </a:cxn>
                    <a:cxn ang="0">
                      <a:pos x="196" y="437"/>
                    </a:cxn>
                    <a:cxn ang="0">
                      <a:pos x="274" y="403"/>
                    </a:cxn>
                    <a:cxn ang="0">
                      <a:pos x="267" y="390"/>
                    </a:cxn>
                    <a:cxn ang="0">
                      <a:pos x="268" y="372"/>
                    </a:cxn>
                    <a:cxn ang="0">
                      <a:pos x="268" y="355"/>
                    </a:cxn>
                    <a:cxn ang="0">
                      <a:pos x="308" y="348"/>
                    </a:cxn>
                    <a:cxn ang="0">
                      <a:pos x="316" y="328"/>
                    </a:cxn>
                    <a:cxn ang="0">
                      <a:pos x="371" y="324"/>
                    </a:cxn>
                    <a:cxn ang="0">
                      <a:pos x="409" y="327"/>
                    </a:cxn>
                    <a:cxn ang="0">
                      <a:pos x="416" y="304"/>
                    </a:cxn>
                    <a:cxn ang="0">
                      <a:pos x="393" y="268"/>
                    </a:cxn>
                    <a:cxn ang="0">
                      <a:pos x="391" y="238"/>
                    </a:cxn>
                    <a:cxn ang="0">
                      <a:pos x="387" y="204"/>
                    </a:cxn>
                    <a:cxn ang="0">
                      <a:pos x="381" y="167"/>
                    </a:cxn>
                    <a:cxn ang="0">
                      <a:pos x="373" y="155"/>
                    </a:cxn>
                    <a:cxn ang="0">
                      <a:pos x="371" y="137"/>
                    </a:cxn>
                    <a:cxn ang="0">
                      <a:pos x="438" y="91"/>
                    </a:cxn>
                    <a:cxn ang="0">
                      <a:pos x="484" y="73"/>
                    </a:cxn>
                    <a:cxn ang="0">
                      <a:pos x="543" y="41"/>
                    </a:cxn>
                    <a:cxn ang="0">
                      <a:pos x="640" y="20"/>
                    </a:cxn>
                    <a:cxn ang="0">
                      <a:pos x="689" y="14"/>
                    </a:cxn>
                    <a:cxn ang="0">
                      <a:pos x="764" y="27"/>
                    </a:cxn>
                    <a:cxn ang="0">
                      <a:pos x="819" y="0"/>
                    </a:cxn>
                    <a:cxn ang="0">
                      <a:pos x="866" y="9"/>
                    </a:cxn>
                    <a:cxn ang="0">
                      <a:pos x="921" y="10"/>
                    </a:cxn>
                    <a:cxn ang="0">
                      <a:pos x="935" y="26"/>
                    </a:cxn>
                    <a:cxn ang="0">
                      <a:pos x="926" y="78"/>
                    </a:cxn>
                    <a:cxn ang="0">
                      <a:pos x="932" y="132"/>
                    </a:cxn>
                    <a:cxn ang="0">
                      <a:pos x="892" y="197"/>
                    </a:cxn>
                    <a:cxn ang="0">
                      <a:pos x="876" y="219"/>
                    </a:cxn>
                    <a:cxn ang="0">
                      <a:pos x="919" y="290"/>
                    </a:cxn>
                    <a:cxn ang="0">
                      <a:pos x="964" y="334"/>
                    </a:cxn>
                    <a:cxn ang="0">
                      <a:pos x="973" y="457"/>
                    </a:cxn>
                    <a:cxn ang="0">
                      <a:pos x="1001" y="554"/>
                    </a:cxn>
                    <a:cxn ang="0">
                      <a:pos x="999" y="684"/>
                    </a:cxn>
                    <a:cxn ang="0">
                      <a:pos x="1001" y="737"/>
                    </a:cxn>
                    <a:cxn ang="0">
                      <a:pos x="1048" y="801"/>
                    </a:cxn>
                    <a:cxn ang="0">
                      <a:pos x="1112" y="864"/>
                    </a:cxn>
                    <a:cxn ang="0">
                      <a:pos x="911" y="1005"/>
                    </a:cxn>
                    <a:cxn ang="0">
                      <a:pos x="704" y="1115"/>
                    </a:cxn>
                    <a:cxn ang="0">
                      <a:pos x="663" y="1129"/>
                    </a:cxn>
                    <a:cxn ang="0">
                      <a:pos x="645" y="1109"/>
                    </a:cxn>
                    <a:cxn ang="0">
                      <a:pos x="646" y="1092"/>
                    </a:cxn>
                    <a:cxn ang="0">
                      <a:pos x="644" y="1076"/>
                    </a:cxn>
                    <a:cxn ang="0">
                      <a:pos x="614" y="1064"/>
                    </a:cxn>
                    <a:cxn ang="0">
                      <a:pos x="585" y="1054"/>
                    </a:cxn>
                    <a:cxn ang="0">
                      <a:pos x="560" y="1032"/>
                    </a:cxn>
                    <a:cxn ang="0">
                      <a:pos x="532" y="1016"/>
                    </a:cxn>
                    <a:cxn ang="0">
                      <a:pos x="203" y="773"/>
                    </a:cxn>
                  </a:cxnLst>
                  <a:rect l="0" t="0" r="r" b="b"/>
                  <a:pathLst>
                    <a:path w="1112" h="1129">
                      <a:moveTo>
                        <a:pt x="203" y="773"/>
                      </a:moveTo>
                      <a:lnTo>
                        <a:pt x="126" y="722"/>
                      </a:lnTo>
                      <a:lnTo>
                        <a:pt x="67" y="684"/>
                      </a:lnTo>
                      <a:lnTo>
                        <a:pt x="0" y="640"/>
                      </a:lnTo>
                      <a:lnTo>
                        <a:pt x="0" y="608"/>
                      </a:lnTo>
                      <a:lnTo>
                        <a:pt x="0" y="539"/>
                      </a:lnTo>
                      <a:lnTo>
                        <a:pt x="26" y="519"/>
                      </a:lnTo>
                      <a:lnTo>
                        <a:pt x="47" y="505"/>
                      </a:lnTo>
                      <a:lnTo>
                        <a:pt x="59" y="505"/>
                      </a:lnTo>
                      <a:lnTo>
                        <a:pt x="66" y="499"/>
                      </a:lnTo>
                      <a:lnTo>
                        <a:pt x="72" y="495"/>
                      </a:lnTo>
                      <a:lnTo>
                        <a:pt x="79" y="489"/>
                      </a:lnTo>
                      <a:lnTo>
                        <a:pt x="83" y="485"/>
                      </a:lnTo>
                      <a:lnTo>
                        <a:pt x="90" y="487"/>
                      </a:lnTo>
                      <a:lnTo>
                        <a:pt x="97" y="485"/>
                      </a:lnTo>
                      <a:lnTo>
                        <a:pt x="102" y="488"/>
                      </a:lnTo>
                      <a:lnTo>
                        <a:pt x="110" y="488"/>
                      </a:lnTo>
                      <a:lnTo>
                        <a:pt x="113" y="487"/>
                      </a:lnTo>
                      <a:lnTo>
                        <a:pt x="113" y="478"/>
                      </a:lnTo>
                      <a:lnTo>
                        <a:pt x="114" y="474"/>
                      </a:lnTo>
                      <a:lnTo>
                        <a:pt x="131" y="476"/>
                      </a:lnTo>
                      <a:lnTo>
                        <a:pt x="136" y="473"/>
                      </a:lnTo>
                      <a:lnTo>
                        <a:pt x="145" y="473"/>
                      </a:lnTo>
                      <a:lnTo>
                        <a:pt x="161" y="471"/>
                      </a:lnTo>
                      <a:lnTo>
                        <a:pt x="178" y="463"/>
                      </a:lnTo>
                      <a:lnTo>
                        <a:pt x="184" y="458"/>
                      </a:lnTo>
                      <a:lnTo>
                        <a:pt x="190" y="453"/>
                      </a:lnTo>
                      <a:lnTo>
                        <a:pt x="193" y="447"/>
                      </a:lnTo>
                      <a:lnTo>
                        <a:pt x="193" y="445"/>
                      </a:lnTo>
                      <a:lnTo>
                        <a:pt x="196" y="437"/>
                      </a:lnTo>
                      <a:lnTo>
                        <a:pt x="206" y="430"/>
                      </a:lnTo>
                      <a:lnTo>
                        <a:pt x="221" y="424"/>
                      </a:lnTo>
                      <a:lnTo>
                        <a:pt x="227" y="424"/>
                      </a:lnTo>
                      <a:lnTo>
                        <a:pt x="253" y="407"/>
                      </a:lnTo>
                      <a:lnTo>
                        <a:pt x="274" y="403"/>
                      </a:lnTo>
                      <a:lnTo>
                        <a:pt x="276" y="399"/>
                      </a:lnTo>
                      <a:lnTo>
                        <a:pt x="275" y="396"/>
                      </a:lnTo>
                      <a:lnTo>
                        <a:pt x="270" y="392"/>
                      </a:lnTo>
                      <a:lnTo>
                        <a:pt x="269" y="390"/>
                      </a:lnTo>
                      <a:lnTo>
                        <a:pt x="267" y="390"/>
                      </a:lnTo>
                      <a:lnTo>
                        <a:pt x="264" y="391"/>
                      </a:lnTo>
                      <a:lnTo>
                        <a:pt x="263" y="391"/>
                      </a:lnTo>
                      <a:lnTo>
                        <a:pt x="264" y="380"/>
                      </a:lnTo>
                      <a:lnTo>
                        <a:pt x="269" y="375"/>
                      </a:lnTo>
                      <a:lnTo>
                        <a:pt x="268" y="372"/>
                      </a:lnTo>
                      <a:lnTo>
                        <a:pt x="263" y="372"/>
                      </a:lnTo>
                      <a:lnTo>
                        <a:pt x="262" y="370"/>
                      </a:lnTo>
                      <a:lnTo>
                        <a:pt x="262" y="364"/>
                      </a:lnTo>
                      <a:lnTo>
                        <a:pt x="263" y="359"/>
                      </a:lnTo>
                      <a:lnTo>
                        <a:pt x="268" y="355"/>
                      </a:lnTo>
                      <a:lnTo>
                        <a:pt x="273" y="355"/>
                      </a:lnTo>
                      <a:lnTo>
                        <a:pt x="280" y="356"/>
                      </a:lnTo>
                      <a:lnTo>
                        <a:pt x="287" y="355"/>
                      </a:lnTo>
                      <a:lnTo>
                        <a:pt x="295" y="354"/>
                      </a:lnTo>
                      <a:lnTo>
                        <a:pt x="308" y="348"/>
                      </a:lnTo>
                      <a:lnTo>
                        <a:pt x="311" y="345"/>
                      </a:lnTo>
                      <a:lnTo>
                        <a:pt x="312" y="339"/>
                      </a:lnTo>
                      <a:lnTo>
                        <a:pt x="311" y="334"/>
                      </a:lnTo>
                      <a:lnTo>
                        <a:pt x="313" y="329"/>
                      </a:lnTo>
                      <a:lnTo>
                        <a:pt x="316" y="328"/>
                      </a:lnTo>
                      <a:lnTo>
                        <a:pt x="323" y="331"/>
                      </a:lnTo>
                      <a:lnTo>
                        <a:pt x="327" y="329"/>
                      </a:lnTo>
                      <a:lnTo>
                        <a:pt x="330" y="327"/>
                      </a:lnTo>
                      <a:lnTo>
                        <a:pt x="340" y="324"/>
                      </a:lnTo>
                      <a:lnTo>
                        <a:pt x="371" y="324"/>
                      </a:lnTo>
                      <a:lnTo>
                        <a:pt x="376" y="323"/>
                      </a:lnTo>
                      <a:lnTo>
                        <a:pt x="387" y="324"/>
                      </a:lnTo>
                      <a:lnTo>
                        <a:pt x="399" y="324"/>
                      </a:lnTo>
                      <a:lnTo>
                        <a:pt x="407" y="328"/>
                      </a:lnTo>
                      <a:lnTo>
                        <a:pt x="409" y="327"/>
                      </a:lnTo>
                      <a:lnTo>
                        <a:pt x="409" y="324"/>
                      </a:lnTo>
                      <a:lnTo>
                        <a:pt x="407" y="320"/>
                      </a:lnTo>
                      <a:lnTo>
                        <a:pt x="408" y="313"/>
                      </a:lnTo>
                      <a:lnTo>
                        <a:pt x="411" y="306"/>
                      </a:lnTo>
                      <a:lnTo>
                        <a:pt x="416" y="304"/>
                      </a:lnTo>
                      <a:lnTo>
                        <a:pt x="416" y="302"/>
                      </a:lnTo>
                      <a:lnTo>
                        <a:pt x="409" y="297"/>
                      </a:lnTo>
                      <a:lnTo>
                        <a:pt x="400" y="289"/>
                      </a:lnTo>
                      <a:lnTo>
                        <a:pt x="393" y="274"/>
                      </a:lnTo>
                      <a:lnTo>
                        <a:pt x="393" y="268"/>
                      </a:lnTo>
                      <a:lnTo>
                        <a:pt x="391" y="261"/>
                      </a:lnTo>
                      <a:lnTo>
                        <a:pt x="388" y="253"/>
                      </a:lnTo>
                      <a:lnTo>
                        <a:pt x="389" y="248"/>
                      </a:lnTo>
                      <a:lnTo>
                        <a:pt x="391" y="242"/>
                      </a:lnTo>
                      <a:lnTo>
                        <a:pt x="391" y="238"/>
                      </a:lnTo>
                      <a:lnTo>
                        <a:pt x="391" y="234"/>
                      </a:lnTo>
                      <a:lnTo>
                        <a:pt x="383" y="226"/>
                      </a:lnTo>
                      <a:lnTo>
                        <a:pt x="386" y="223"/>
                      </a:lnTo>
                      <a:lnTo>
                        <a:pt x="386" y="213"/>
                      </a:lnTo>
                      <a:lnTo>
                        <a:pt x="387" y="204"/>
                      </a:lnTo>
                      <a:lnTo>
                        <a:pt x="384" y="193"/>
                      </a:lnTo>
                      <a:lnTo>
                        <a:pt x="382" y="186"/>
                      </a:lnTo>
                      <a:lnTo>
                        <a:pt x="386" y="178"/>
                      </a:lnTo>
                      <a:lnTo>
                        <a:pt x="380" y="170"/>
                      </a:lnTo>
                      <a:lnTo>
                        <a:pt x="381" y="167"/>
                      </a:lnTo>
                      <a:lnTo>
                        <a:pt x="382" y="167"/>
                      </a:lnTo>
                      <a:lnTo>
                        <a:pt x="383" y="165"/>
                      </a:lnTo>
                      <a:lnTo>
                        <a:pt x="381" y="161"/>
                      </a:lnTo>
                      <a:lnTo>
                        <a:pt x="377" y="160"/>
                      </a:lnTo>
                      <a:lnTo>
                        <a:pt x="373" y="155"/>
                      </a:lnTo>
                      <a:lnTo>
                        <a:pt x="372" y="153"/>
                      </a:lnTo>
                      <a:lnTo>
                        <a:pt x="366" y="148"/>
                      </a:lnTo>
                      <a:lnTo>
                        <a:pt x="364" y="143"/>
                      </a:lnTo>
                      <a:lnTo>
                        <a:pt x="364" y="138"/>
                      </a:lnTo>
                      <a:lnTo>
                        <a:pt x="371" y="137"/>
                      </a:lnTo>
                      <a:lnTo>
                        <a:pt x="384" y="132"/>
                      </a:lnTo>
                      <a:lnTo>
                        <a:pt x="399" y="123"/>
                      </a:lnTo>
                      <a:lnTo>
                        <a:pt x="418" y="100"/>
                      </a:lnTo>
                      <a:lnTo>
                        <a:pt x="429" y="92"/>
                      </a:lnTo>
                      <a:lnTo>
                        <a:pt x="438" y="91"/>
                      </a:lnTo>
                      <a:lnTo>
                        <a:pt x="445" y="92"/>
                      </a:lnTo>
                      <a:lnTo>
                        <a:pt x="456" y="82"/>
                      </a:lnTo>
                      <a:lnTo>
                        <a:pt x="467" y="87"/>
                      </a:lnTo>
                      <a:lnTo>
                        <a:pt x="478" y="82"/>
                      </a:lnTo>
                      <a:lnTo>
                        <a:pt x="484" y="73"/>
                      </a:lnTo>
                      <a:lnTo>
                        <a:pt x="491" y="65"/>
                      </a:lnTo>
                      <a:lnTo>
                        <a:pt x="497" y="62"/>
                      </a:lnTo>
                      <a:lnTo>
                        <a:pt x="505" y="59"/>
                      </a:lnTo>
                      <a:lnTo>
                        <a:pt x="516" y="51"/>
                      </a:lnTo>
                      <a:lnTo>
                        <a:pt x="543" y="41"/>
                      </a:lnTo>
                      <a:lnTo>
                        <a:pt x="555" y="37"/>
                      </a:lnTo>
                      <a:lnTo>
                        <a:pt x="608" y="33"/>
                      </a:lnTo>
                      <a:lnTo>
                        <a:pt x="620" y="33"/>
                      </a:lnTo>
                      <a:lnTo>
                        <a:pt x="630" y="28"/>
                      </a:lnTo>
                      <a:lnTo>
                        <a:pt x="640" y="20"/>
                      </a:lnTo>
                      <a:lnTo>
                        <a:pt x="646" y="22"/>
                      </a:lnTo>
                      <a:lnTo>
                        <a:pt x="658" y="21"/>
                      </a:lnTo>
                      <a:lnTo>
                        <a:pt x="663" y="24"/>
                      </a:lnTo>
                      <a:lnTo>
                        <a:pt x="673" y="21"/>
                      </a:lnTo>
                      <a:lnTo>
                        <a:pt x="689" y="14"/>
                      </a:lnTo>
                      <a:lnTo>
                        <a:pt x="705" y="14"/>
                      </a:lnTo>
                      <a:lnTo>
                        <a:pt x="720" y="12"/>
                      </a:lnTo>
                      <a:lnTo>
                        <a:pt x="744" y="15"/>
                      </a:lnTo>
                      <a:lnTo>
                        <a:pt x="753" y="24"/>
                      </a:lnTo>
                      <a:lnTo>
                        <a:pt x="764" y="27"/>
                      </a:lnTo>
                      <a:lnTo>
                        <a:pt x="775" y="25"/>
                      </a:lnTo>
                      <a:lnTo>
                        <a:pt x="784" y="20"/>
                      </a:lnTo>
                      <a:lnTo>
                        <a:pt x="801" y="16"/>
                      </a:lnTo>
                      <a:lnTo>
                        <a:pt x="812" y="12"/>
                      </a:lnTo>
                      <a:lnTo>
                        <a:pt x="819" y="0"/>
                      </a:lnTo>
                      <a:lnTo>
                        <a:pt x="832" y="4"/>
                      </a:lnTo>
                      <a:lnTo>
                        <a:pt x="840" y="10"/>
                      </a:lnTo>
                      <a:lnTo>
                        <a:pt x="846" y="10"/>
                      </a:lnTo>
                      <a:lnTo>
                        <a:pt x="855" y="14"/>
                      </a:lnTo>
                      <a:lnTo>
                        <a:pt x="866" y="9"/>
                      </a:lnTo>
                      <a:lnTo>
                        <a:pt x="872" y="1"/>
                      </a:lnTo>
                      <a:lnTo>
                        <a:pt x="892" y="9"/>
                      </a:lnTo>
                      <a:lnTo>
                        <a:pt x="900" y="15"/>
                      </a:lnTo>
                      <a:lnTo>
                        <a:pt x="913" y="14"/>
                      </a:lnTo>
                      <a:lnTo>
                        <a:pt x="921" y="10"/>
                      </a:lnTo>
                      <a:lnTo>
                        <a:pt x="935" y="12"/>
                      </a:lnTo>
                      <a:lnTo>
                        <a:pt x="948" y="10"/>
                      </a:lnTo>
                      <a:lnTo>
                        <a:pt x="946" y="16"/>
                      </a:lnTo>
                      <a:lnTo>
                        <a:pt x="941" y="20"/>
                      </a:lnTo>
                      <a:lnTo>
                        <a:pt x="935" y="26"/>
                      </a:lnTo>
                      <a:lnTo>
                        <a:pt x="926" y="35"/>
                      </a:lnTo>
                      <a:lnTo>
                        <a:pt x="924" y="40"/>
                      </a:lnTo>
                      <a:lnTo>
                        <a:pt x="930" y="42"/>
                      </a:lnTo>
                      <a:lnTo>
                        <a:pt x="931" y="46"/>
                      </a:lnTo>
                      <a:lnTo>
                        <a:pt x="926" y="78"/>
                      </a:lnTo>
                      <a:lnTo>
                        <a:pt x="925" y="86"/>
                      </a:lnTo>
                      <a:lnTo>
                        <a:pt x="927" y="96"/>
                      </a:lnTo>
                      <a:lnTo>
                        <a:pt x="929" y="119"/>
                      </a:lnTo>
                      <a:lnTo>
                        <a:pt x="932" y="125"/>
                      </a:lnTo>
                      <a:lnTo>
                        <a:pt x="932" y="132"/>
                      </a:lnTo>
                      <a:lnTo>
                        <a:pt x="926" y="156"/>
                      </a:lnTo>
                      <a:lnTo>
                        <a:pt x="922" y="170"/>
                      </a:lnTo>
                      <a:lnTo>
                        <a:pt x="903" y="182"/>
                      </a:lnTo>
                      <a:lnTo>
                        <a:pt x="900" y="193"/>
                      </a:lnTo>
                      <a:lnTo>
                        <a:pt x="892" y="197"/>
                      </a:lnTo>
                      <a:lnTo>
                        <a:pt x="887" y="202"/>
                      </a:lnTo>
                      <a:lnTo>
                        <a:pt x="886" y="205"/>
                      </a:lnTo>
                      <a:lnTo>
                        <a:pt x="876" y="211"/>
                      </a:lnTo>
                      <a:lnTo>
                        <a:pt x="873" y="211"/>
                      </a:lnTo>
                      <a:lnTo>
                        <a:pt x="876" y="219"/>
                      </a:lnTo>
                      <a:lnTo>
                        <a:pt x="881" y="231"/>
                      </a:lnTo>
                      <a:lnTo>
                        <a:pt x="887" y="257"/>
                      </a:lnTo>
                      <a:lnTo>
                        <a:pt x="905" y="264"/>
                      </a:lnTo>
                      <a:lnTo>
                        <a:pt x="910" y="270"/>
                      </a:lnTo>
                      <a:lnTo>
                        <a:pt x="919" y="290"/>
                      </a:lnTo>
                      <a:lnTo>
                        <a:pt x="919" y="308"/>
                      </a:lnTo>
                      <a:lnTo>
                        <a:pt x="937" y="321"/>
                      </a:lnTo>
                      <a:lnTo>
                        <a:pt x="962" y="333"/>
                      </a:lnTo>
                      <a:lnTo>
                        <a:pt x="964" y="333"/>
                      </a:lnTo>
                      <a:lnTo>
                        <a:pt x="964" y="334"/>
                      </a:lnTo>
                      <a:lnTo>
                        <a:pt x="978" y="407"/>
                      </a:lnTo>
                      <a:lnTo>
                        <a:pt x="983" y="444"/>
                      </a:lnTo>
                      <a:lnTo>
                        <a:pt x="984" y="447"/>
                      </a:lnTo>
                      <a:lnTo>
                        <a:pt x="983" y="450"/>
                      </a:lnTo>
                      <a:lnTo>
                        <a:pt x="973" y="457"/>
                      </a:lnTo>
                      <a:lnTo>
                        <a:pt x="972" y="473"/>
                      </a:lnTo>
                      <a:lnTo>
                        <a:pt x="983" y="487"/>
                      </a:lnTo>
                      <a:lnTo>
                        <a:pt x="995" y="509"/>
                      </a:lnTo>
                      <a:lnTo>
                        <a:pt x="1000" y="532"/>
                      </a:lnTo>
                      <a:lnTo>
                        <a:pt x="1001" y="554"/>
                      </a:lnTo>
                      <a:lnTo>
                        <a:pt x="1001" y="585"/>
                      </a:lnTo>
                      <a:lnTo>
                        <a:pt x="1004" y="593"/>
                      </a:lnTo>
                      <a:lnTo>
                        <a:pt x="1004" y="606"/>
                      </a:lnTo>
                      <a:lnTo>
                        <a:pt x="1000" y="628"/>
                      </a:lnTo>
                      <a:lnTo>
                        <a:pt x="999" y="684"/>
                      </a:lnTo>
                      <a:lnTo>
                        <a:pt x="990" y="691"/>
                      </a:lnTo>
                      <a:lnTo>
                        <a:pt x="979" y="693"/>
                      </a:lnTo>
                      <a:lnTo>
                        <a:pt x="978" y="702"/>
                      </a:lnTo>
                      <a:lnTo>
                        <a:pt x="983" y="715"/>
                      </a:lnTo>
                      <a:lnTo>
                        <a:pt x="1001" y="737"/>
                      </a:lnTo>
                      <a:lnTo>
                        <a:pt x="1011" y="753"/>
                      </a:lnTo>
                      <a:lnTo>
                        <a:pt x="1012" y="773"/>
                      </a:lnTo>
                      <a:lnTo>
                        <a:pt x="1015" y="785"/>
                      </a:lnTo>
                      <a:lnTo>
                        <a:pt x="1029" y="800"/>
                      </a:lnTo>
                      <a:lnTo>
                        <a:pt x="1048" y="801"/>
                      </a:lnTo>
                      <a:lnTo>
                        <a:pt x="1059" y="801"/>
                      </a:lnTo>
                      <a:lnTo>
                        <a:pt x="1088" y="815"/>
                      </a:lnTo>
                      <a:lnTo>
                        <a:pt x="1106" y="844"/>
                      </a:lnTo>
                      <a:lnTo>
                        <a:pt x="1110" y="858"/>
                      </a:lnTo>
                      <a:lnTo>
                        <a:pt x="1112" y="864"/>
                      </a:lnTo>
                      <a:lnTo>
                        <a:pt x="1086" y="882"/>
                      </a:lnTo>
                      <a:lnTo>
                        <a:pt x="1042" y="913"/>
                      </a:lnTo>
                      <a:lnTo>
                        <a:pt x="999" y="944"/>
                      </a:lnTo>
                      <a:lnTo>
                        <a:pt x="956" y="974"/>
                      </a:lnTo>
                      <a:lnTo>
                        <a:pt x="911" y="1005"/>
                      </a:lnTo>
                      <a:lnTo>
                        <a:pt x="867" y="1036"/>
                      </a:lnTo>
                      <a:lnTo>
                        <a:pt x="824" y="1066"/>
                      </a:lnTo>
                      <a:lnTo>
                        <a:pt x="781" y="1096"/>
                      </a:lnTo>
                      <a:lnTo>
                        <a:pt x="766" y="1101"/>
                      </a:lnTo>
                      <a:lnTo>
                        <a:pt x="704" y="1115"/>
                      </a:lnTo>
                      <a:lnTo>
                        <a:pt x="695" y="1117"/>
                      </a:lnTo>
                      <a:lnTo>
                        <a:pt x="690" y="1119"/>
                      </a:lnTo>
                      <a:lnTo>
                        <a:pt x="680" y="1124"/>
                      </a:lnTo>
                      <a:lnTo>
                        <a:pt x="672" y="1124"/>
                      </a:lnTo>
                      <a:lnTo>
                        <a:pt x="663" y="1129"/>
                      </a:lnTo>
                      <a:lnTo>
                        <a:pt x="656" y="1129"/>
                      </a:lnTo>
                      <a:lnTo>
                        <a:pt x="650" y="1128"/>
                      </a:lnTo>
                      <a:lnTo>
                        <a:pt x="642" y="1119"/>
                      </a:lnTo>
                      <a:lnTo>
                        <a:pt x="642" y="1114"/>
                      </a:lnTo>
                      <a:lnTo>
                        <a:pt x="645" y="1109"/>
                      </a:lnTo>
                      <a:lnTo>
                        <a:pt x="644" y="1103"/>
                      </a:lnTo>
                      <a:lnTo>
                        <a:pt x="645" y="1101"/>
                      </a:lnTo>
                      <a:lnTo>
                        <a:pt x="649" y="1098"/>
                      </a:lnTo>
                      <a:lnTo>
                        <a:pt x="649" y="1096"/>
                      </a:lnTo>
                      <a:lnTo>
                        <a:pt x="646" y="1092"/>
                      </a:lnTo>
                      <a:lnTo>
                        <a:pt x="646" y="1088"/>
                      </a:lnTo>
                      <a:lnTo>
                        <a:pt x="647" y="1086"/>
                      </a:lnTo>
                      <a:lnTo>
                        <a:pt x="646" y="1080"/>
                      </a:lnTo>
                      <a:lnTo>
                        <a:pt x="645" y="1080"/>
                      </a:lnTo>
                      <a:lnTo>
                        <a:pt x="644" y="1076"/>
                      </a:lnTo>
                      <a:lnTo>
                        <a:pt x="640" y="1074"/>
                      </a:lnTo>
                      <a:lnTo>
                        <a:pt x="631" y="1071"/>
                      </a:lnTo>
                      <a:lnTo>
                        <a:pt x="623" y="1066"/>
                      </a:lnTo>
                      <a:lnTo>
                        <a:pt x="618" y="1066"/>
                      </a:lnTo>
                      <a:lnTo>
                        <a:pt x="614" y="1064"/>
                      </a:lnTo>
                      <a:lnTo>
                        <a:pt x="603" y="1064"/>
                      </a:lnTo>
                      <a:lnTo>
                        <a:pt x="599" y="1061"/>
                      </a:lnTo>
                      <a:lnTo>
                        <a:pt x="596" y="1054"/>
                      </a:lnTo>
                      <a:lnTo>
                        <a:pt x="593" y="1053"/>
                      </a:lnTo>
                      <a:lnTo>
                        <a:pt x="585" y="1054"/>
                      </a:lnTo>
                      <a:lnTo>
                        <a:pt x="575" y="1052"/>
                      </a:lnTo>
                      <a:lnTo>
                        <a:pt x="570" y="1049"/>
                      </a:lnTo>
                      <a:lnTo>
                        <a:pt x="563" y="1043"/>
                      </a:lnTo>
                      <a:lnTo>
                        <a:pt x="561" y="1038"/>
                      </a:lnTo>
                      <a:lnTo>
                        <a:pt x="560" y="1032"/>
                      </a:lnTo>
                      <a:lnTo>
                        <a:pt x="558" y="1031"/>
                      </a:lnTo>
                      <a:lnTo>
                        <a:pt x="547" y="1025"/>
                      </a:lnTo>
                      <a:lnTo>
                        <a:pt x="539" y="1023"/>
                      </a:lnTo>
                      <a:lnTo>
                        <a:pt x="533" y="1020"/>
                      </a:lnTo>
                      <a:lnTo>
                        <a:pt x="532" y="1016"/>
                      </a:lnTo>
                      <a:lnTo>
                        <a:pt x="533" y="1007"/>
                      </a:lnTo>
                      <a:lnTo>
                        <a:pt x="529" y="1004"/>
                      </a:lnTo>
                      <a:lnTo>
                        <a:pt x="529" y="999"/>
                      </a:lnTo>
                      <a:lnTo>
                        <a:pt x="267" y="817"/>
                      </a:lnTo>
                      <a:lnTo>
                        <a:pt x="203" y="7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205" name="Freeform 204"/>
                <p:cNvSpPr>
                  <a:spLocks noChangeAspect="1"/>
                </p:cNvSpPr>
                <p:nvPr/>
              </p:nvSpPr>
              <p:spPr bwMode="gray">
                <a:xfrm>
                  <a:off x="4464843" y="3202334"/>
                  <a:ext cx="209550" cy="231775"/>
                </a:xfrm>
                <a:custGeom>
                  <a:avLst/>
                  <a:gdLst/>
                  <a:ahLst/>
                  <a:cxnLst>
                    <a:cxn ang="0">
                      <a:pos x="96" y="347"/>
                    </a:cxn>
                    <a:cxn ang="0">
                      <a:pos x="14" y="353"/>
                    </a:cxn>
                    <a:cxn ang="0">
                      <a:pos x="5" y="364"/>
                    </a:cxn>
                    <a:cxn ang="0">
                      <a:pos x="0" y="369"/>
                    </a:cxn>
                    <a:cxn ang="0">
                      <a:pos x="22" y="391"/>
                    </a:cxn>
                    <a:cxn ang="0">
                      <a:pos x="40" y="409"/>
                    </a:cxn>
                    <a:cxn ang="0">
                      <a:pos x="41" y="437"/>
                    </a:cxn>
                    <a:cxn ang="0">
                      <a:pos x="28" y="460"/>
                    </a:cxn>
                    <a:cxn ang="0">
                      <a:pos x="49" y="501"/>
                    </a:cxn>
                    <a:cxn ang="0">
                      <a:pos x="50" y="563"/>
                    </a:cxn>
                    <a:cxn ang="0">
                      <a:pos x="30" y="623"/>
                    </a:cxn>
                    <a:cxn ang="0">
                      <a:pos x="24" y="650"/>
                    </a:cxn>
                    <a:cxn ang="0">
                      <a:pos x="37" y="627"/>
                    </a:cxn>
                    <a:cxn ang="0">
                      <a:pos x="50" y="627"/>
                    </a:cxn>
                    <a:cxn ang="0">
                      <a:pos x="76" y="628"/>
                    </a:cxn>
                    <a:cxn ang="0">
                      <a:pos x="98" y="624"/>
                    </a:cxn>
                    <a:cxn ang="0">
                      <a:pos x="102" y="619"/>
                    </a:cxn>
                    <a:cxn ang="0">
                      <a:pos x="119" y="620"/>
                    </a:cxn>
                    <a:cxn ang="0">
                      <a:pos x="141" y="620"/>
                    </a:cxn>
                    <a:cxn ang="0">
                      <a:pos x="161" y="635"/>
                    </a:cxn>
                    <a:cxn ang="0">
                      <a:pos x="173" y="647"/>
                    </a:cxn>
                    <a:cxn ang="0">
                      <a:pos x="183" y="651"/>
                    </a:cxn>
                    <a:cxn ang="0">
                      <a:pos x="200" y="662"/>
                    </a:cxn>
                    <a:cxn ang="0">
                      <a:pos x="209" y="677"/>
                    </a:cxn>
                    <a:cxn ang="0">
                      <a:pos x="215" y="686"/>
                    </a:cxn>
                    <a:cxn ang="0">
                      <a:pos x="222" y="692"/>
                    </a:cxn>
                    <a:cxn ang="0">
                      <a:pos x="223" y="698"/>
                    </a:cxn>
                    <a:cxn ang="0">
                      <a:pos x="231" y="704"/>
                    </a:cxn>
                    <a:cxn ang="0">
                      <a:pos x="244" y="709"/>
                    </a:cxn>
                    <a:cxn ang="0">
                      <a:pos x="250" y="719"/>
                    </a:cxn>
                    <a:cxn ang="0">
                      <a:pos x="286" y="705"/>
                    </a:cxn>
                    <a:cxn ang="0">
                      <a:pos x="302" y="665"/>
                    </a:cxn>
                    <a:cxn ang="0">
                      <a:pos x="308" y="666"/>
                    </a:cxn>
                    <a:cxn ang="0">
                      <a:pos x="323" y="683"/>
                    </a:cxn>
                    <a:cxn ang="0">
                      <a:pos x="350" y="705"/>
                    </a:cxn>
                    <a:cxn ang="0">
                      <a:pos x="534" y="687"/>
                    </a:cxn>
                    <a:cxn ang="0">
                      <a:pos x="637" y="641"/>
                    </a:cxn>
                    <a:cxn ang="0">
                      <a:pos x="604" y="522"/>
                    </a:cxn>
                    <a:cxn ang="0">
                      <a:pos x="587" y="359"/>
                    </a:cxn>
                    <a:cxn ang="0">
                      <a:pos x="570" y="191"/>
                    </a:cxn>
                    <a:cxn ang="0">
                      <a:pos x="584" y="82"/>
                    </a:cxn>
                    <a:cxn ang="0">
                      <a:pos x="458" y="70"/>
                    </a:cxn>
                    <a:cxn ang="0">
                      <a:pos x="299" y="70"/>
                    </a:cxn>
                    <a:cxn ang="0">
                      <a:pos x="281" y="187"/>
                    </a:cxn>
                    <a:cxn ang="0">
                      <a:pos x="244" y="231"/>
                    </a:cxn>
                    <a:cxn ang="0">
                      <a:pos x="220" y="245"/>
                    </a:cxn>
                    <a:cxn ang="0">
                      <a:pos x="215" y="290"/>
                    </a:cxn>
                    <a:cxn ang="0">
                      <a:pos x="222" y="347"/>
                    </a:cxn>
                  </a:cxnLst>
                  <a:rect l="0" t="0" r="r" b="b"/>
                  <a:pathLst>
                    <a:path w="661" h="727">
                      <a:moveTo>
                        <a:pt x="196" y="347"/>
                      </a:moveTo>
                      <a:lnTo>
                        <a:pt x="148" y="347"/>
                      </a:lnTo>
                      <a:lnTo>
                        <a:pt x="96" y="347"/>
                      </a:lnTo>
                      <a:lnTo>
                        <a:pt x="45" y="347"/>
                      </a:lnTo>
                      <a:lnTo>
                        <a:pt x="16" y="347"/>
                      </a:lnTo>
                      <a:lnTo>
                        <a:pt x="14" y="353"/>
                      </a:lnTo>
                      <a:lnTo>
                        <a:pt x="6" y="360"/>
                      </a:lnTo>
                      <a:lnTo>
                        <a:pt x="2" y="365"/>
                      </a:lnTo>
                      <a:lnTo>
                        <a:pt x="5" y="364"/>
                      </a:lnTo>
                      <a:lnTo>
                        <a:pt x="0" y="369"/>
                      </a:lnTo>
                      <a:lnTo>
                        <a:pt x="0" y="371"/>
                      </a:lnTo>
                      <a:lnTo>
                        <a:pt x="0" y="369"/>
                      </a:lnTo>
                      <a:lnTo>
                        <a:pt x="10" y="365"/>
                      </a:lnTo>
                      <a:lnTo>
                        <a:pt x="12" y="369"/>
                      </a:lnTo>
                      <a:lnTo>
                        <a:pt x="22" y="391"/>
                      </a:lnTo>
                      <a:lnTo>
                        <a:pt x="23" y="393"/>
                      </a:lnTo>
                      <a:lnTo>
                        <a:pt x="30" y="391"/>
                      </a:lnTo>
                      <a:lnTo>
                        <a:pt x="40" y="409"/>
                      </a:lnTo>
                      <a:lnTo>
                        <a:pt x="41" y="414"/>
                      </a:lnTo>
                      <a:lnTo>
                        <a:pt x="41" y="429"/>
                      </a:lnTo>
                      <a:lnTo>
                        <a:pt x="41" y="437"/>
                      </a:lnTo>
                      <a:lnTo>
                        <a:pt x="35" y="455"/>
                      </a:lnTo>
                      <a:lnTo>
                        <a:pt x="33" y="458"/>
                      </a:lnTo>
                      <a:lnTo>
                        <a:pt x="28" y="460"/>
                      </a:lnTo>
                      <a:lnTo>
                        <a:pt x="27" y="463"/>
                      </a:lnTo>
                      <a:lnTo>
                        <a:pt x="45" y="488"/>
                      </a:lnTo>
                      <a:lnTo>
                        <a:pt x="49" y="501"/>
                      </a:lnTo>
                      <a:lnTo>
                        <a:pt x="50" y="515"/>
                      </a:lnTo>
                      <a:lnTo>
                        <a:pt x="51" y="527"/>
                      </a:lnTo>
                      <a:lnTo>
                        <a:pt x="50" y="563"/>
                      </a:lnTo>
                      <a:lnTo>
                        <a:pt x="46" y="577"/>
                      </a:lnTo>
                      <a:lnTo>
                        <a:pt x="32" y="614"/>
                      </a:lnTo>
                      <a:lnTo>
                        <a:pt x="30" y="623"/>
                      </a:lnTo>
                      <a:lnTo>
                        <a:pt x="24" y="639"/>
                      </a:lnTo>
                      <a:lnTo>
                        <a:pt x="23" y="651"/>
                      </a:lnTo>
                      <a:lnTo>
                        <a:pt x="24" y="650"/>
                      </a:lnTo>
                      <a:lnTo>
                        <a:pt x="28" y="647"/>
                      </a:lnTo>
                      <a:lnTo>
                        <a:pt x="32" y="640"/>
                      </a:lnTo>
                      <a:lnTo>
                        <a:pt x="37" y="627"/>
                      </a:lnTo>
                      <a:lnTo>
                        <a:pt x="40" y="627"/>
                      </a:lnTo>
                      <a:lnTo>
                        <a:pt x="43" y="625"/>
                      </a:lnTo>
                      <a:lnTo>
                        <a:pt x="50" y="627"/>
                      </a:lnTo>
                      <a:lnTo>
                        <a:pt x="59" y="627"/>
                      </a:lnTo>
                      <a:lnTo>
                        <a:pt x="69" y="629"/>
                      </a:lnTo>
                      <a:lnTo>
                        <a:pt x="76" y="628"/>
                      </a:lnTo>
                      <a:lnTo>
                        <a:pt x="78" y="625"/>
                      </a:lnTo>
                      <a:lnTo>
                        <a:pt x="89" y="623"/>
                      </a:lnTo>
                      <a:lnTo>
                        <a:pt x="98" y="624"/>
                      </a:lnTo>
                      <a:lnTo>
                        <a:pt x="100" y="623"/>
                      </a:lnTo>
                      <a:lnTo>
                        <a:pt x="100" y="619"/>
                      </a:lnTo>
                      <a:lnTo>
                        <a:pt x="102" y="619"/>
                      </a:lnTo>
                      <a:lnTo>
                        <a:pt x="108" y="619"/>
                      </a:lnTo>
                      <a:lnTo>
                        <a:pt x="113" y="618"/>
                      </a:lnTo>
                      <a:lnTo>
                        <a:pt x="119" y="620"/>
                      </a:lnTo>
                      <a:lnTo>
                        <a:pt x="135" y="620"/>
                      </a:lnTo>
                      <a:lnTo>
                        <a:pt x="136" y="622"/>
                      </a:lnTo>
                      <a:lnTo>
                        <a:pt x="141" y="620"/>
                      </a:lnTo>
                      <a:lnTo>
                        <a:pt x="143" y="625"/>
                      </a:lnTo>
                      <a:lnTo>
                        <a:pt x="150" y="627"/>
                      </a:lnTo>
                      <a:lnTo>
                        <a:pt x="161" y="635"/>
                      </a:lnTo>
                      <a:lnTo>
                        <a:pt x="162" y="641"/>
                      </a:lnTo>
                      <a:lnTo>
                        <a:pt x="169" y="649"/>
                      </a:lnTo>
                      <a:lnTo>
                        <a:pt x="173" y="647"/>
                      </a:lnTo>
                      <a:lnTo>
                        <a:pt x="179" y="646"/>
                      </a:lnTo>
                      <a:lnTo>
                        <a:pt x="179" y="650"/>
                      </a:lnTo>
                      <a:lnTo>
                        <a:pt x="183" y="651"/>
                      </a:lnTo>
                      <a:lnTo>
                        <a:pt x="188" y="647"/>
                      </a:lnTo>
                      <a:lnTo>
                        <a:pt x="190" y="647"/>
                      </a:lnTo>
                      <a:lnTo>
                        <a:pt x="200" y="662"/>
                      </a:lnTo>
                      <a:lnTo>
                        <a:pt x="205" y="672"/>
                      </a:lnTo>
                      <a:lnTo>
                        <a:pt x="205" y="676"/>
                      </a:lnTo>
                      <a:lnTo>
                        <a:pt x="209" y="677"/>
                      </a:lnTo>
                      <a:lnTo>
                        <a:pt x="212" y="682"/>
                      </a:lnTo>
                      <a:lnTo>
                        <a:pt x="212" y="684"/>
                      </a:lnTo>
                      <a:lnTo>
                        <a:pt x="215" y="686"/>
                      </a:lnTo>
                      <a:lnTo>
                        <a:pt x="218" y="684"/>
                      </a:lnTo>
                      <a:lnTo>
                        <a:pt x="220" y="684"/>
                      </a:lnTo>
                      <a:lnTo>
                        <a:pt x="222" y="692"/>
                      </a:lnTo>
                      <a:lnTo>
                        <a:pt x="225" y="693"/>
                      </a:lnTo>
                      <a:lnTo>
                        <a:pt x="227" y="697"/>
                      </a:lnTo>
                      <a:lnTo>
                        <a:pt x="223" y="698"/>
                      </a:lnTo>
                      <a:lnTo>
                        <a:pt x="223" y="699"/>
                      </a:lnTo>
                      <a:lnTo>
                        <a:pt x="228" y="700"/>
                      </a:lnTo>
                      <a:lnTo>
                        <a:pt x="231" y="704"/>
                      </a:lnTo>
                      <a:lnTo>
                        <a:pt x="234" y="706"/>
                      </a:lnTo>
                      <a:lnTo>
                        <a:pt x="238" y="706"/>
                      </a:lnTo>
                      <a:lnTo>
                        <a:pt x="244" y="709"/>
                      </a:lnTo>
                      <a:lnTo>
                        <a:pt x="247" y="713"/>
                      </a:lnTo>
                      <a:lnTo>
                        <a:pt x="248" y="717"/>
                      </a:lnTo>
                      <a:lnTo>
                        <a:pt x="250" y="719"/>
                      </a:lnTo>
                      <a:lnTo>
                        <a:pt x="256" y="721"/>
                      </a:lnTo>
                      <a:lnTo>
                        <a:pt x="263" y="727"/>
                      </a:lnTo>
                      <a:lnTo>
                        <a:pt x="286" y="705"/>
                      </a:lnTo>
                      <a:lnTo>
                        <a:pt x="293" y="687"/>
                      </a:lnTo>
                      <a:lnTo>
                        <a:pt x="297" y="676"/>
                      </a:lnTo>
                      <a:lnTo>
                        <a:pt x="302" y="665"/>
                      </a:lnTo>
                      <a:lnTo>
                        <a:pt x="304" y="663"/>
                      </a:lnTo>
                      <a:lnTo>
                        <a:pt x="307" y="665"/>
                      </a:lnTo>
                      <a:lnTo>
                        <a:pt x="308" y="666"/>
                      </a:lnTo>
                      <a:lnTo>
                        <a:pt x="314" y="667"/>
                      </a:lnTo>
                      <a:lnTo>
                        <a:pt x="318" y="670"/>
                      </a:lnTo>
                      <a:lnTo>
                        <a:pt x="323" y="683"/>
                      </a:lnTo>
                      <a:lnTo>
                        <a:pt x="333" y="701"/>
                      </a:lnTo>
                      <a:lnTo>
                        <a:pt x="347" y="705"/>
                      </a:lnTo>
                      <a:lnTo>
                        <a:pt x="350" y="705"/>
                      </a:lnTo>
                      <a:lnTo>
                        <a:pt x="376" y="683"/>
                      </a:lnTo>
                      <a:lnTo>
                        <a:pt x="463" y="686"/>
                      </a:lnTo>
                      <a:lnTo>
                        <a:pt x="534" y="687"/>
                      </a:lnTo>
                      <a:lnTo>
                        <a:pt x="607" y="688"/>
                      </a:lnTo>
                      <a:lnTo>
                        <a:pt x="625" y="688"/>
                      </a:lnTo>
                      <a:lnTo>
                        <a:pt x="637" y="641"/>
                      </a:lnTo>
                      <a:lnTo>
                        <a:pt x="615" y="634"/>
                      </a:lnTo>
                      <a:lnTo>
                        <a:pt x="609" y="577"/>
                      </a:lnTo>
                      <a:lnTo>
                        <a:pt x="604" y="522"/>
                      </a:lnTo>
                      <a:lnTo>
                        <a:pt x="598" y="468"/>
                      </a:lnTo>
                      <a:lnTo>
                        <a:pt x="592" y="414"/>
                      </a:lnTo>
                      <a:lnTo>
                        <a:pt x="587" y="359"/>
                      </a:lnTo>
                      <a:lnTo>
                        <a:pt x="581" y="302"/>
                      </a:lnTo>
                      <a:lnTo>
                        <a:pt x="576" y="247"/>
                      </a:lnTo>
                      <a:lnTo>
                        <a:pt x="570" y="191"/>
                      </a:lnTo>
                      <a:lnTo>
                        <a:pt x="564" y="133"/>
                      </a:lnTo>
                      <a:lnTo>
                        <a:pt x="661" y="133"/>
                      </a:lnTo>
                      <a:lnTo>
                        <a:pt x="584" y="82"/>
                      </a:lnTo>
                      <a:lnTo>
                        <a:pt x="525" y="44"/>
                      </a:lnTo>
                      <a:lnTo>
                        <a:pt x="458" y="0"/>
                      </a:lnTo>
                      <a:lnTo>
                        <a:pt x="458" y="70"/>
                      </a:lnTo>
                      <a:lnTo>
                        <a:pt x="405" y="70"/>
                      </a:lnTo>
                      <a:lnTo>
                        <a:pt x="352" y="70"/>
                      </a:lnTo>
                      <a:lnTo>
                        <a:pt x="299" y="70"/>
                      </a:lnTo>
                      <a:lnTo>
                        <a:pt x="281" y="70"/>
                      </a:lnTo>
                      <a:lnTo>
                        <a:pt x="281" y="128"/>
                      </a:lnTo>
                      <a:lnTo>
                        <a:pt x="281" y="187"/>
                      </a:lnTo>
                      <a:lnTo>
                        <a:pt x="281" y="222"/>
                      </a:lnTo>
                      <a:lnTo>
                        <a:pt x="261" y="229"/>
                      </a:lnTo>
                      <a:lnTo>
                        <a:pt x="244" y="231"/>
                      </a:lnTo>
                      <a:lnTo>
                        <a:pt x="228" y="236"/>
                      </a:lnTo>
                      <a:lnTo>
                        <a:pt x="223" y="240"/>
                      </a:lnTo>
                      <a:lnTo>
                        <a:pt x="220" y="245"/>
                      </a:lnTo>
                      <a:lnTo>
                        <a:pt x="215" y="256"/>
                      </a:lnTo>
                      <a:lnTo>
                        <a:pt x="213" y="264"/>
                      </a:lnTo>
                      <a:lnTo>
                        <a:pt x="215" y="290"/>
                      </a:lnTo>
                      <a:lnTo>
                        <a:pt x="218" y="310"/>
                      </a:lnTo>
                      <a:lnTo>
                        <a:pt x="218" y="331"/>
                      </a:lnTo>
                      <a:lnTo>
                        <a:pt x="222" y="347"/>
                      </a:lnTo>
                      <a:lnTo>
                        <a:pt x="196" y="347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206" name="Freeform 205"/>
                <p:cNvSpPr>
                  <a:spLocks noChangeAspect="1"/>
                </p:cNvSpPr>
                <p:nvPr/>
              </p:nvSpPr>
              <p:spPr bwMode="gray">
                <a:xfrm>
                  <a:off x="4534693" y="3026122"/>
                  <a:ext cx="207963" cy="166688"/>
                </a:xfrm>
                <a:custGeom>
                  <a:avLst/>
                  <a:gdLst/>
                  <a:ahLst/>
                  <a:cxnLst>
                    <a:cxn ang="0">
                      <a:pos x="204" y="526"/>
                    </a:cxn>
                    <a:cxn ang="0">
                      <a:pos x="79" y="526"/>
                    </a:cxn>
                    <a:cxn ang="0">
                      <a:pos x="0" y="526"/>
                    </a:cxn>
                    <a:cxn ang="0">
                      <a:pos x="27" y="511"/>
                    </a:cxn>
                    <a:cxn ang="0">
                      <a:pos x="86" y="487"/>
                    </a:cxn>
                    <a:cxn ang="0">
                      <a:pos x="112" y="464"/>
                    </a:cxn>
                    <a:cxn ang="0">
                      <a:pos x="144" y="439"/>
                    </a:cxn>
                    <a:cxn ang="0">
                      <a:pos x="166" y="411"/>
                    </a:cxn>
                    <a:cxn ang="0">
                      <a:pos x="182" y="362"/>
                    </a:cxn>
                    <a:cxn ang="0">
                      <a:pos x="175" y="305"/>
                    </a:cxn>
                    <a:cxn ang="0">
                      <a:pos x="194" y="263"/>
                    </a:cxn>
                    <a:cxn ang="0">
                      <a:pos x="214" y="235"/>
                    </a:cxn>
                    <a:cxn ang="0">
                      <a:pos x="244" y="184"/>
                    </a:cxn>
                    <a:cxn ang="0">
                      <a:pos x="299" y="155"/>
                    </a:cxn>
                    <a:cxn ang="0">
                      <a:pos x="348" y="120"/>
                    </a:cxn>
                    <a:cxn ang="0">
                      <a:pos x="376" y="56"/>
                    </a:cxn>
                    <a:cxn ang="0">
                      <a:pos x="419" y="0"/>
                    </a:cxn>
                    <a:cxn ang="0">
                      <a:pos x="465" y="48"/>
                    </a:cxn>
                    <a:cxn ang="0">
                      <a:pos x="507" y="45"/>
                    </a:cxn>
                    <a:cxn ang="0">
                      <a:pos x="548" y="40"/>
                    </a:cxn>
                    <a:cxn ang="0">
                      <a:pos x="574" y="53"/>
                    </a:cxn>
                    <a:cxn ang="0">
                      <a:pos x="604" y="56"/>
                    </a:cxn>
                    <a:cxn ang="0">
                      <a:pos x="612" y="71"/>
                    </a:cxn>
                    <a:cxn ang="0">
                      <a:pos x="621" y="79"/>
                    </a:cxn>
                    <a:cxn ang="0">
                      <a:pos x="621" y="85"/>
                    </a:cxn>
                    <a:cxn ang="0">
                      <a:pos x="622" y="104"/>
                    </a:cxn>
                    <a:cxn ang="0">
                      <a:pos x="626" y="131"/>
                    </a:cxn>
                    <a:cxn ang="0">
                      <a:pos x="631" y="152"/>
                    </a:cxn>
                    <a:cxn ang="0">
                      <a:pos x="629" y="166"/>
                    </a:cxn>
                    <a:cxn ang="0">
                      <a:pos x="633" y="186"/>
                    </a:cxn>
                    <a:cxn ang="0">
                      <a:pos x="649" y="215"/>
                    </a:cxn>
                    <a:cxn ang="0">
                      <a:pos x="651" y="224"/>
                    </a:cxn>
                    <a:cxn ang="0">
                      <a:pos x="649" y="242"/>
                    </a:cxn>
                    <a:cxn ang="0">
                      <a:pos x="639" y="242"/>
                    </a:cxn>
                    <a:cxn ang="0">
                      <a:pos x="611" y="242"/>
                    </a:cxn>
                    <a:cxn ang="0">
                      <a:pos x="567" y="247"/>
                    </a:cxn>
                    <a:cxn ang="0">
                      <a:pos x="553" y="247"/>
                    </a:cxn>
                    <a:cxn ang="0">
                      <a:pos x="551" y="263"/>
                    </a:cxn>
                    <a:cxn ang="0">
                      <a:pos x="527" y="273"/>
                    </a:cxn>
                    <a:cxn ang="0">
                      <a:pos x="508" y="273"/>
                    </a:cxn>
                    <a:cxn ang="0">
                      <a:pos x="502" y="288"/>
                    </a:cxn>
                    <a:cxn ang="0">
                      <a:pos x="509" y="293"/>
                    </a:cxn>
                    <a:cxn ang="0">
                      <a:pos x="504" y="309"/>
                    </a:cxn>
                    <a:cxn ang="0">
                      <a:pos x="510" y="310"/>
                    </a:cxn>
                    <a:cxn ang="0">
                      <a:pos x="514" y="321"/>
                    </a:cxn>
                    <a:cxn ang="0">
                      <a:pos x="461" y="342"/>
                    </a:cxn>
                    <a:cxn ang="0">
                      <a:pos x="433" y="363"/>
                    </a:cxn>
                    <a:cxn ang="0">
                      <a:pos x="424" y="376"/>
                    </a:cxn>
                    <a:cxn ang="0">
                      <a:pos x="385" y="391"/>
                    </a:cxn>
                    <a:cxn ang="0">
                      <a:pos x="354" y="392"/>
                    </a:cxn>
                    <a:cxn ang="0">
                      <a:pos x="350" y="406"/>
                    </a:cxn>
                    <a:cxn ang="0">
                      <a:pos x="330" y="405"/>
                    </a:cxn>
                    <a:cxn ang="0">
                      <a:pos x="312" y="413"/>
                    </a:cxn>
                    <a:cxn ang="0">
                      <a:pos x="287" y="423"/>
                    </a:cxn>
                  </a:cxnLst>
                  <a:rect l="0" t="0" r="r" b="b"/>
                  <a:pathLst>
                    <a:path w="656" h="526">
                      <a:moveTo>
                        <a:pt x="240" y="457"/>
                      </a:moveTo>
                      <a:lnTo>
                        <a:pt x="240" y="526"/>
                      </a:lnTo>
                      <a:lnTo>
                        <a:pt x="204" y="526"/>
                      </a:lnTo>
                      <a:lnTo>
                        <a:pt x="161" y="526"/>
                      </a:lnTo>
                      <a:lnTo>
                        <a:pt x="120" y="526"/>
                      </a:lnTo>
                      <a:lnTo>
                        <a:pt x="79" y="526"/>
                      </a:lnTo>
                      <a:lnTo>
                        <a:pt x="43" y="526"/>
                      </a:lnTo>
                      <a:lnTo>
                        <a:pt x="9" y="526"/>
                      </a:lnTo>
                      <a:lnTo>
                        <a:pt x="0" y="526"/>
                      </a:lnTo>
                      <a:lnTo>
                        <a:pt x="5" y="515"/>
                      </a:lnTo>
                      <a:lnTo>
                        <a:pt x="14" y="511"/>
                      </a:lnTo>
                      <a:lnTo>
                        <a:pt x="27" y="511"/>
                      </a:lnTo>
                      <a:lnTo>
                        <a:pt x="46" y="507"/>
                      </a:lnTo>
                      <a:lnTo>
                        <a:pt x="77" y="495"/>
                      </a:lnTo>
                      <a:lnTo>
                        <a:pt x="86" y="487"/>
                      </a:lnTo>
                      <a:lnTo>
                        <a:pt x="97" y="475"/>
                      </a:lnTo>
                      <a:lnTo>
                        <a:pt x="101" y="472"/>
                      </a:lnTo>
                      <a:lnTo>
                        <a:pt x="112" y="464"/>
                      </a:lnTo>
                      <a:lnTo>
                        <a:pt x="129" y="456"/>
                      </a:lnTo>
                      <a:lnTo>
                        <a:pt x="140" y="445"/>
                      </a:lnTo>
                      <a:lnTo>
                        <a:pt x="144" y="439"/>
                      </a:lnTo>
                      <a:lnTo>
                        <a:pt x="149" y="437"/>
                      </a:lnTo>
                      <a:lnTo>
                        <a:pt x="154" y="433"/>
                      </a:lnTo>
                      <a:lnTo>
                        <a:pt x="166" y="411"/>
                      </a:lnTo>
                      <a:lnTo>
                        <a:pt x="182" y="384"/>
                      </a:lnTo>
                      <a:lnTo>
                        <a:pt x="183" y="379"/>
                      </a:lnTo>
                      <a:lnTo>
                        <a:pt x="182" y="362"/>
                      </a:lnTo>
                      <a:lnTo>
                        <a:pt x="172" y="343"/>
                      </a:lnTo>
                      <a:lnTo>
                        <a:pt x="175" y="332"/>
                      </a:lnTo>
                      <a:lnTo>
                        <a:pt x="175" y="305"/>
                      </a:lnTo>
                      <a:lnTo>
                        <a:pt x="177" y="297"/>
                      </a:lnTo>
                      <a:lnTo>
                        <a:pt x="194" y="267"/>
                      </a:lnTo>
                      <a:lnTo>
                        <a:pt x="194" y="263"/>
                      </a:lnTo>
                      <a:lnTo>
                        <a:pt x="207" y="256"/>
                      </a:lnTo>
                      <a:lnTo>
                        <a:pt x="204" y="258"/>
                      </a:lnTo>
                      <a:lnTo>
                        <a:pt x="214" y="235"/>
                      </a:lnTo>
                      <a:lnTo>
                        <a:pt x="213" y="224"/>
                      </a:lnTo>
                      <a:lnTo>
                        <a:pt x="235" y="198"/>
                      </a:lnTo>
                      <a:lnTo>
                        <a:pt x="244" y="184"/>
                      </a:lnTo>
                      <a:lnTo>
                        <a:pt x="253" y="175"/>
                      </a:lnTo>
                      <a:lnTo>
                        <a:pt x="271" y="166"/>
                      </a:lnTo>
                      <a:lnTo>
                        <a:pt x="299" y="155"/>
                      </a:lnTo>
                      <a:lnTo>
                        <a:pt x="314" y="148"/>
                      </a:lnTo>
                      <a:lnTo>
                        <a:pt x="337" y="132"/>
                      </a:lnTo>
                      <a:lnTo>
                        <a:pt x="348" y="120"/>
                      </a:lnTo>
                      <a:lnTo>
                        <a:pt x="354" y="102"/>
                      </a:lnTo>
                      <a:lnTo>
                        <a:pt x="365" y="89"/>
                      </a:lnTo>
                      <a:lnTo>
                        <a:pt x="376" y="56"/>
                      </a:lnTo>
                      <a:lnTo>
                        <a:pt x="392" y="12"/>
                      </a:lnTo>
                      <a:lnTo>
                        <a:pt x="398" y="7"/>
                      </a:lnTo>
                      <a:lnTo>
                        <a:pt x="419" y="0"/>
                      </a:lnTo>
                      <a:lnTo>
                        <a:pt x="429" y="18"/>
                      </a:lnTo>
                      <a:lnTo>
                        <a:pt x="443" y="32"/>
                      </a:lnTo>
                      <a:lnTo>
                        <a:pt x="465" y="48"/>
                      </a:lnTo>
                      <a:lnTo>
                        <a:pt x="475" y="51"/>
                      </a:lnTo>
                      <a:lnTo>
                        <a:pt x="499" y="42"/>
                      </a:lnTo>
                      <a:lnTo>
                        <a:pt x="507" y="45"/>
                      </a:lnTo>
                      <a:lnTo>
                        <a:pt x="525" y="45"/>
                      </a:lnTo>
                      <a:lnTo>
                        <a:pt x="541" y="43"/>
                      </a:lnTo>
                      <a:lnTo>
                        <a:pt x="548" y="40"/>
                      </a:lnTo>
                      <a:lnTo>
                        <a:pt x="557" y="45"/>
                      </a:lnTo>
                      <a:lnTo>
                        <a:pt x="564" y="51"/>
                      </a:lnTo>
                      <a:lnTo>
                        <a:pt x="574" y="53"/>
                      </a:lnTo>
                      <a:lnTo>
                        <a:pt x="580" y="53"/>
                      </a:lnTo>
                      <a:lnTo>
                        <a:pt x="585" y="52"/>
                      </a:lnTo>
                      <a:lnTo>
                        <a:pt x="604" y="56"/>
                      </a:lnTo>
                      <a:lnTo>
                        <a:pt x="604" y="61"/>
                      </a:lnTo>
                      <a:lnTo>
                        <a:pt x="606" y="66"/>
                      </a:lnTo>
                      <a:lnTo>
                        <a:pt x="612" y="71"/>
                      </a:lnTo>
                      <a:lnTo>
                        <a:pt x="613" y="73"/>
                      </a:lnTo>
                      <a:lnTo>
                        <a:pt x="617" y="78"/>
                      </a:lnTo>
                      <a:lnTo>
                        <a:pt x="621" y="79"/>
                      </a:lnTo>
                      <a:lnTo>
                        <a:pt x="623" y="83"/>
                      </a:lnTo>
                      <a:lnTo>
                        <a:pt x="622" y="85"/>
                      </a:lnTo>
                      <a:lnTo>
                        <a:pt x="621" y="85"/>
                      </a:lnTo>
                      <a:lnTo>
                        <a:pt x="620" y="88"/>
                      </a:lnTo>
                      <a:lnTo>
                        <a:pt x="626" y="96"/>
                      </a:lnTo>
                      <a:lnTo>
                        <a:pt x="622" y="104"/>
                      </a:lnTo>
                      <a:lnTo>
                        <a:pt x="624" y="111"/>
                      </a:lnTo>
                      <a:lnTo>
                        <a:pt x="627" y="122"/>
                      </a:lnTo>
                      <a:lnTo>
                        <a:pt x="626" y="131"/>
                      </a:lnTo>
                      <a:lnTo>
                        <a:pt x="626" y="141"/>
                      </a:lnTo>
                      <a:lnTo>
                        <a:pt x="623" y="144"/>
                      </a:lnTo>
                      <a:lnTo>
                        <a:pt x="631" y="152"/>
                      </a:lnTo>
                      <a:lnTo>
                        <a:pt x="631" y="156"/>
                      </a:lnTo>
                      <a:lnTo>
                        <a:pt x="631" y="160"/>
                      </a:lnTo>
                      <a:lnTo>
                        <a:pt x="629" y="166"/>
                      </a:lnTo>
                      <a:lnTo>
                        <a:pt x="628" y="171"/>
                      </a:lnTo>
                      <a:lnTo>
                        <a:pt x="631" y="179"/>
                      </a:lnTo>
                      <a:lnTo>
                        <a:pt x="633" y="186"/>
                      </a:lnTo>
                      <a:lnTo>
                        <a:pt x="633" y="192"/>
                      </a:lnTo>
                      <a:lnTo>
                        <a:pt x="640" y="207"/>
                      </a:lnTo>
                      <a:lnTo>
                        <a:pt x="649" y="215"/>
                      </a:lnTo>
                      <a:lnTo>
                        <a:pt x="656" y="220"/>
                      </a:lnTo>
                      <a:lnTo>
                        <a:pt x="656" y="222"/>
                      </a:lnTo>
                      <a:lnTo>
                        <a:pt x="651" y="224"/>
                      </a:lnTo>
                      <a:lnTo>
                        <a:pt x="648" y="231"/>
                      </a:lnTo>
                      <a:lnTo>
                        <a:pt x="647" y="238"/>
                      </a:lnTo>
                      <a:lnTo>
                        <a:pt x="649" y="242"/>
                      </a:lnTo>
                      <a:lnTo>
                        <a:pt x="649" y="245"/>
                      </a:lnTo>
                      <a:lnTo>
                        <a:pt x="647" y="246"/>
                      </a:lnTo>
                      <a:lnTo>
                        <a:pt x="639" y="242"/>
                      </a:lnTo>
                      <a:lnTo>
                        <a:pt x="627" y="242"/>
                      </a:lnTo>
                      <a:lnTo>
                        <a:pt x="616" y="241"/>
                      </a:lnTo>
                      <a:lnTo>
                        <a:pt x="611" y="242"/>
                      </a:lnTo>
                      <a:lnTo>
                        <a:pt x="580" y="242"/>
                      </a:lnTo>
                      <a:lnTo>
                        <a:pt x="570" y="245"/>
                      </a:lnTo>
                      <a:lnTo>
                        <a:pt x="567" y="247"/>
                      </a:lnTo>
                      <a:lnTo>
                        <a:pt x="563" y="249"/>
                      </a:lnTo>
                      <a:lnTo>
                        <a:pt x="556" y="246"/>
                      </a:lnTo>
                      <a:lnTo>
                        <a:pt x="553" y="247"/>
                      </a:lnTo>
                      <a:lnTo>
                        <a:pt x="551" y="252"/>
                      </a:lnTo>
                      <a:lnTo>
                        <a:pt x="552" y="257"/>
                      </a:lnTo>
                      <a:lnTo>
                        <a:pt x="551" y="263"/>
                      </a:lnTo>
                      <a:lnTo>
                        <a:pt x="548" y="266"/>
                      </a:lnTo>
                      <a:lnTo>
                        <a:pt x="535" y="272"/>
                      </a:lnTo>
                      <a:lnTo>
                        <a:pt x="527" y="273"/>
                      </a:lnTo>
                      <a:lnTo>
                        <a:pt x="520" y="274"/>
                      </a:lnTo>
                      <a:lnTo>
                        <a:pt x="513" y="273"/>
                      </a:lnTo>
                      <a:lnTo>
                        <a:pt x="508" y="273"/>
                      </a:lnTo>
                      <a:lnTo>
                        <a:pt x="503" y="277"/>
                      </a:lnTo>
                      <a:lnTo>
                        <a:pt x="502" y="282"/>
                      </a:lnTo>
                      <a:lnTo>
                        <a:pt x="502" y="288"/>
                      </a:lnTo>
                      <a:lnTo>
                        <a:pt x="503" y="290"/>
                      </a:lnTo>
                      <a:lnTo>
                        <a:pt x="508" y="290"/>
                      </a:lnTo>
                      <a:lnTo>
                        <a:pt x="509" y="293"/>
                      </a:lnTo>
                      <a:lnTo>
                        <a:pt x="504" y="298"/>
                      </a:lnTo>
                      <a:lnTo>
                        <a:pt x="503" y="309"/>
                      </a:lnTo>
                      <a:lnTo>
                        <a:pt x="504" y="309"/>
                      </a:lnTo>
                      <a:lnTo>
                        <a:pt x="507" y="308"/>
                      </a:lnTo>
                      <a:lnTo>
                        <a:pt x="509" y="308"/>
                      </a:lnTo>
                      <a:lnTo>
                        <a:pt x="510" y="310"/>
                      </a:lnTo>
                      <a:lnTo>
                        <a:pt x="515" y="314"/>
                      </a:lnTo>
                      <a:lnTo>
                        <a:pt x="516" y="317"/>
                      </a:lnTo>
                      <a:lnTo>
                        <a:pt x="514" y="321"/>
                      </a:lnTo>
                      <a:lnTo>
                        <a:pt x="493" y="325"/>
                      </a:lnTo>
                      <a:lnTo>
                        <a:pt x="467" y="342"/>
                      </a:lnTo>
                      <a:lnTo>
                        <a:pt x="461" y="342"/>
                      </a:lnTo>
                      <a:lnTo>
                        <a:pt x="446" y="348"/>
                      </a:lnTo>
                      <a:lnTo>
                        <a:pt x="436" y="355"/>
                      </a:lnTo>
                      <a:lnTo>
                        <a:pt x="433" y="363"/>
                      </a:lnTo>
                      <a:lnTo>
                        <a:pt x="433" y="365"/>
                      </a:lnTo>
                      <a:lnTo>
                        <a:pt x="430" y="371"/>
                      </a:lnTo>
                      <a:lnTo>
                        <a:pt x="424" y="376"/>
                      </a:lnTo>
                      <a:lnTo>
                        <a:pt x="418" y="381"/>
                      </a:lnTo>
                      <a:lnTo>
                        <a:pt x="401" y="389"/>
                      </a:lnTo>
                      <a:lnTo>
                        <a:pt x="385" y="391"/>
                      </a:lnTo>
                      <a:lnTo>
                        <a:pt x="376" y="391"/>
                      </a:lnTo>
                      <a:lnTo>
                        <a:pt x="371" y="394"/>
                      </a:lnTo>
                      <a:lnTo>
                        <a:pt x="354" y="392"/>
                      </a:lnTo>
                      <a:lnTo>
                        <a:pt x="353" y="396"/>
                      </a:lnTo>
                      <a:lnTo>
                        <a:pt x="353" y="405"/>
                      </a:lnTo>
                      <a:lnTo>
                        <a:pt x="350" y="406"/>
                      </a:lnTo>
                      <a:lnTo>
                        <a:pt x="342" y="406"/>
                      </a:lnTo>
                      <a:lnTo>
                        <a:pt x="337" y="403"/>
                      </a:lnTo>
                      <a:lnTo>
                        <a:pt x="330" y="405"/>
                      </a:lnTo>
                      <a:lnTo>
                        <a:pt x="323" y="403"/>
                      </a:lnTo>
                      <a:lnTo>
                        <a:pt x="319" y="407"/>
                      </a:lnTo>
                      <a:lnTo>
                        <a:pt x="312" y="413"/>
                      </a:lnTo>
                      <a:lnTo>
                        <a:pt x="306" y="417"/>
                      </a:lnTo>
                      <a:lnTo>
                        <a:pt x="299" y="423"/>
                      </a:lnTo>
                      <a:lnTo>
                        <a:pt x="287" y="423"/>
                      </a:lnTo>
                      <a:lnTo>
                        <a:pt x="266" y="437"/>
                      </a:lnTo>
                      <a:lnTo>
                        <a:pt x="240" y="457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207" name="Freeform 206"/>
                <p:cNvSpPr>
                  <a:spLocks noChangeAspect="1"/>
                </p:cNvSpPr>
                <p:nvPr/>
              </p:nvSpPr>
              <p:spPr bwMode="gray">
                <a:xfrm>
                  <a:off x="5474492" y="3484909"/>
                  <a:ext cx="177800" cy="234950"/>
                </a:xfrm>
                <a:custGeom>
                  <a:avLst/>
                  <a:gdLst/>
                  <a:ahLst/>
                  <a:cxnLst>
                    <a:cxn ang="0">
                      <a:pos x="6" y="708"/>
                    </a:cxn>
                    <a:cxn ang="0">
                      <a:pos x="0" y="604"/>
                    </a:cxn>
                    <a:cxn ang="0">
                      <a:pos x="3" y="496"/>
                    </a:cxn>
                    <a:cxn ang="0">
                      <a:pos x="48" y="437"/>
                    </a:cxn>
                    <a:cxn ang="0">
                      <a:pos x="102" y="414"/>
                    </a:cxn>
                    <a:cxn ang="0">
                      <a:pos x="148" y="384"/>
                    </a:cxn>
                    <a:cxn ang="0">
                      <a:pos x="302" y="297"/>
                    </a:cxn>
                    <a:cxn ang="0">
                      <a:pos x="384" y="212"/>
                    </a:cxn>
                    <a:cxn ang="0">
                      <a:pos x="166" y="154"/>
                    </a:cxn>
                    <a:cxn ang="0">
                      <a:pos x="132" y="122"/>
                    </a:cxn>
                    <a:cxn ang="0">
                      <a:pos x="119" y="107"/>
                    </a:cxn>
                    <a:cxn ang="0">
                      <a:pos x="103" y="88"/>
                    </a:cxn>
                    <a:cxn ang="0">
                      <a:pos x="103" y="55"/>
                    </a:cxn>
                    <a:cxn ang="0">
                      <a:pos x="120" y="25"/>
                    </a:cxn>
                    <a:cxn ang="0">
                      <a:pos x="130" y="29"/>
                    </a:cxn>
                    <a:cxn ang="0">
                      <a:pos x="151" y="57"/>
                    </a:cxn>
                    <a:cxn ang="0">
                      <a:pos x="186" y="84"/>
                    </a:cxn>
                    <a:cxn ang="0">
                      <a:pos x="222" y="77"/>
                    </a:cxn>
                    <a:cxn ang="0">
                      <a:pos x="248" y="64"/>
                    </a:cxn>
                    <a:cxn ang="0">
                      <a:pos x="258" y="57"/>
                    </a:cxn>
                    <a:cxn ang="0">
                      <a:pos x="269" y="61"/>
                    </a:cxn>
                    <a:cxn ang="0">
                      <a:pos x="291" y="67"/>
                    </a:cxn>
                    <a:cxn ang="0">
                      <a:pos x="317" y="61"/>
                    </a:cxn>
                    <a:cxn ang="0">
                      <a:pos x="336" y="48"/>
                    </a:cxn>
                    <a:cxn ang="0">
                      <a:pos x="365" y="46"/>
                    </a:cxn>
                    <a:cxn ang="0">
                      <a:pos x="393" y="43"/>
                    </a:cxn>
                    <a:cxn ang="0">
                      <a:pos x="417" y="33"/>
                    </a:cxn>
                    <a:cxn ang="0">
                      <a:pos x="451" y="28"/>
                    </a:cxn>
                    <a:cxn ang="0">
                      <a:pos x="473" y="25"/>
                    </a:cxn>
                    <a:cxn ang="0">
                      <a:pos x="501" y="17"/>
                    </a:cxn>
                    <a:cxn ang="0">
                      <a:pos x="527" y="0"/>
                    </a:cxn>
                    <a:cxn ang="0">
                      <a:pos x="555" y="7"/>
                    </a:cxn>
                    <a:cxn ang="0">
                      <a:pos x="555" y="19"/>
                    </a:cxn>
                    <a:cxn ang="0">
                      <a:pos x="548" y="41"/>
                    </a:cxn>
                    <a:cxn ang="0">
                      <a:pos x="552" y="59"/>
                    </a:cxn>
                    <a:cxn ang="0">
                      <a:pos x="551" y="78"/>
                    </a:cxn>
                    <a:cxn ang="0">
                      <a:pos x="551" y="84"/>
                    </a:cxn>
                    <a:cxn ang="0">
                      <a:pos x="556" y="84"/>
                    </a:cxn>
                    <a:cxn ang="0">
                      <a:pos x="560" y="91"/>
                    </a:cxn>
                    <a:cxn ang="0">
                      <a:pos x="545" y="88"/>
                    </a:cxn>
                    <a:cxn ang="0">
                      <a:pos x="539" y="99"/>
                    </a:cxn>
                    <a:cxn ang="0">
                      <a:pos x="530" y="145"/>
                    </a:cxn>
                    <a:cxn ang="0">
                      <a:pos x="518" y="164"/>
                    </a:cxn>
                    <a:cxn ang="0">
                      <a:pos x="497" y="202"/>
                    </a:cxn>
                    <a:cxn ang="0">
                      <a:pos x="485" y="215"/>
                    </a:cxn>
                    <a:cxn ang="0">
                      <a:pos x="479" y="237"/>
                    </a:cxn>
                    <a:cxn ang="0">
                      <a:pos x="444" y="303"/>
                    </a:cxn>
                    <a:cxn ang="0">
                      <a:pos x="422" y="351"/>
                    </a:cxn>
                    <a:cxn ang="0">
                      <a:pos x="414" y="358"/>
                    </a:cxn>
                    <a:cxn ang="0">
                      <a:pos x="389" y="389"/>
                    </a:cxn>
                    <a:cxn ang="0">
                      <a:pos x="382" y="405"/>
                    </a:cxn>
                    <a:cxn ang="0">
                      <a:pos x="363" y="432"/>
                    </a:cxn>
                    <a:cxn ang="0">
                      <a:pos x="334" y="461"/>
                    </a:cxn>
                    <a:cxn ang="0">
                      <a:pos x="297" y="492"/>
                    </a:cxn>
                    <a:cxn ang="0">
                      <a:pos x="277" y="520"/>
                    </a:cxn>
                    <a:cxn ang="0">
                      <a:pos x="243" y="545"/>
                    </a:cxn>
                    <a:cxn ang="0">
                      <a:pos x="216" y="554"/>
                    </a:cxn>
                    <a:cxn ang="0">
                      <a:pos x="120" y="640"/>
                    </a:cxn>
                    <a:cxn ang="0">
                      <a:pos x="91" y="663"/>
                    </a:cxn>
                    <a:cxn ang="0">
                      <a:pos x="87" y="665"/>
                    </a:cxn>
                    <a:cxn ang="0">
                      <a:pos x="83" y="674"/>
                    </a:cxn>
                    <a:cxn ang="0">
                      <a:pos x="61" y="705"/>
                    </a:cxn>
                    <a:cxn ang="0">
                      <a:pos x="32" y="739"/>
                    </a:cxn>
                  </a:cxnLst>
                  <a:rect l="0" t="0" r="r" b="b"/>
                  <a:pathLst>
                    <a:path w="561" h="740">
                      <a:moveTo>
                        <a:pt x="30" y="740"/>
                      </a:moveTo>
                      <a:lnTo>
                        <a:pt x="29" y="737"/>
                      </a:lnTo>
                      <a:lnTo>
                        <a:pt x="6" y="708"/>
                      </a:lnTo>
                      <a:lnTo>
                        <a:pt x="0" y="700"/>
                      </a:lnTo>
                      <a:lnTo>
                        <a:pt x="0" y="657"/>
                      </a:lnTo>
                      <a:lnTo>
                        <a:pt x="0" y="604"/>
                      </a:lnTo>
                      <a:lnTo>
                        <a:pt x="0" y="551"/>
                      </a:lnTo>
                      <a:lnTo>
                        <a:pt x="0" y="498"/>
                      </a:lnTo>
                      <a:lnTo>
                        <a:pt x="3" y="496"/>
                      </a:lnTo>
                      <a:lnTo>
                        <a:pt x="25" y="474"/>
                      </a:lnTo>
                      <a:lnTo>
                        <a:pt x="46" y="442"/>
                      </a:lnTo>
                      <a:lnTo>
                        <a:pt x="48" y="437"/>
                      </a:lnTo>
                      <a:lnTo>
                        <a:pt x="51" y="433"/>
                      </a:lnTo>
                      <a:lnTo>
                        <a:pt x="66" y="426"/>
                      </a:lnTo>
                      <a:lnTo>
                        <a:pt x="102" y="414"/>
                      </a:lnTo>
                      <a:lnTo>
                        <a:pt x="114" y="401"/>
                      </a:lnTo>
                      <a:lnTo>
                        <a:pt x="127" y="393"/>
                      </a:lnTo>
                      <a:lnTo>
                        <a:pt x="148" y="384"/>
                      </a:lnTo>
                      <a:lnTo>
                        <a:pt x="157" y="379"/>
                      </a:lnTo>
                      <a:lnTo>
                        <a:pt x="221" y="379"/>
                      </a:lnTo>
                      <a:lnTo>
                        <a:pt x="302" y="297"/>
                      </a:lnTo>
                      <a:lnTo>
                        <a:pt x="373" y="227"/>
                      </a:lnTo>
                      <a:lnTo>
                        <a:pt x="383" y="215"/>
                      </a:lnTo>
                      <a:lnTo>
                        <a:pt x="384" y="212"/>
                      </a:lnTo>
                      <a:lnTo>
                        <a:pt x="331" y="213"/>
                      </a:lnTo>
                      <a:lnTo>
                        <a:pt x="244" y="181"/>
                      </a:lnTo>
                      <a:lnTo>
                        <a:pt x="166" y="154"/>
                      </a:lnTo>
                      <a:lnTo>
                        <a:pt x="159" y="147"/>
                      </a:lnTo>
                      <a:lnTo>
                        <a:pt x="140" y="132"/>
                      </a:lnTo>
                      <a:lnTo>
                        <a:pt x="132" y="122"/>
                      </a:lnTo>
                      <a:lnTo>
                        <a:pt x="126" y="116"/>
                      </a:lnTo>
                      <a:lnTo>
                        <a:pt x="124" y="110"/>
                      </a:lnTo>
                      <a:lnTo>
                        <a:pt x="119" y="107"/>
                      </a:lnTo>
                      <a:lnTo>
                        <a:pt x="113" y="100"/>
                      </a:lnTo>
                      <a:lnTo>
                        <a:pt x="110" y="95"/>
                      </a:lnTo>
                      <a:lnTo>
                        <a:pt x="103" y="88"/>
                      </a:lnTo>
                      <a:lnTo>
                        <a:pt x="98" y="65"/>
                      </a:lnTo>
                      <a:lnTo>
                        <a:pt x="99" y="60"/>
                      </a:lnTo>
                      <a:lnTo>
                        <a:pt x="103" y="55"/>
                      </a:lnTo>
                      <a:lnTo>
                        <a:pt x="105" y="49"/>
                      </a:lnTo>
                      <a:lnTo>
                        <a:pt x="115" y="37"/>
                      </a:lnTo>
                      <a:lnTo>
                        <a:pt x="120" y="25"/>
                      </a:lnTo>
                      <a:lnTo>
                        <a:pt x="123" y="23"/>
                      </a:lnTo>
                      <a:lnTo>
                        <a:pt x="125" y="27"/>
                      </a:lnTo>
                      <a:lnTo>
                        <a:pt x="130" y="29"/>
                      </a:lnTo>
                      <a:lnTo>
                        <a:pt x="135" y="38"/>
                      </a:lnTo>
                      <a:lnTo>
                        <a:pt x="140" y="41"/>
                      </a:lnTo>
                      <a:lnTo>
                        <a:pt x="151" y="57"/>
                      </a:lnTo>
                      <a:lnTo>
                        <a:pt x="167" y="73"/>
                      </a:lnTo>
                      <a:lnTo>
                        <a:pt x="179" y="82"/>
                      </a:lnTo>
                      <a:lnTo>
                        <a:pt x="186" y="84"/>
                      </a:lnTo>
                      <a:lnTo>
                        <a:pt x="193" y="82"/>
                      </a:lnTo>
                      <a:lnTo>
                        <a:pt x="215" y="83"/>
                      </a:lnTo>
                      <a:lnTo>
                        <a:pt x="222" y="77"/>
                      </a:lnTo>
                      <a:lnTo>
                        <a:pt x="231" y="72"/>
                      </a:lnTo>
                      <a:lnTo>
                        <a:pt x="238" y="70"/>
                      </a:lnTo>
                      <a:lnTo>
                        <a:pt x="248" y="64"/>
                      </a:lnTo>
                      <a:lnTo>
                        <a:pt x="253" y="62"/>
                      </a:lnTo>
                      <a:lnTo>
                        <a:pt x="255" y="60"/>
                      </a:lnTo>
                      <a:lnTo>
                        <a:pt x="258" y="57"/>
                      </a:lnTo>
                      <a:lnTo>
                        <a:pt x="260" y="57"/>
                      </a:lnTo>
                      <a:lnTo>
                        <a:pt x="265" y="61"/>
                      </a:lnTo>
                      <a:lnTo>
                        <a:pt x="269" y="61"/>
                      </a:lnTo>
                      <a:lnTo>
                        <a:pt x="271" y="62"/>
                      </a:lnTo>
                      <a:lnTo>
                        <a:pt x="283" y="61"/>
                      </a:lnTo>
                      <a:lnTo>
                        <a:pt x="291" y="67"/>
                      </a:lnTo>
                      <a:lnTo>
                        <a:pt x="302" y="67"/>
                      </a:lnTo>
                      <a:lnTo>
                        <a:pt x="312" y="65"/>
                      </a:lnTo>
                      <a:lnTo>
                        <a:pt x="317" y="61"/>
                      </a:lnTo>
                      <a:lnTo>
                        <a:pt x="322" y="56"/>
                      </a:lnTo>
                      <a:lnTo>
                        <a:pt x="331" y="54"/>
                      </a:lnTo>
                      <a:lnTo>
                        <a:pt x="336" y="48"/>
                      </a:lnTo>
                      <a:lnTo>
                        <a:pt x="342" y="44"/>
                      </a:lnTo>
                      <a:lnTo>
                        <a:pt x="353" y="41"/>
                      </a:lnTo>
                      <a:lnTo>
                        <a:pt x="365" y="46"/>
                      </a:lnTo>
                      <a:lnTo>
                        <a:pt x="372" y="45"/>
                      </a:lnTo>
                      <a:lnTo>
                        <a:pt x="382" y="44"/>
                      </a:lnTo>
                      <a:lnTo>
                        <a:pt x="393" y="43"/>
                      </a:lnTo>
                      <a:lnTo>
                        <a:pt x="398" y="41"/>
                      </a:lnTo>
                      <a:lnTo>
                        <a:pt x="411" y="33"/>
                      </a:lnTo>
                      <a:lnTo>
                        <a:pt x="417" y="33"/>
                      </a:lnTo>
                      <a:lnTo>
                        <a:pt x="430" y="37"/>
                      </a:lnTo>
                      <a:lnTo>
                        <a:pt x="447" y="29"/>
                      </a:lnTo>
                      <a:lnTo>
                        <a:pt x="451" y="28"/>
                      </a:lnTo>
                      <a:lnTo>
                        <a:pt x="458" y="29"/>
                      </a:lnTo>
                      <a:lnTo>
                        <a:pt x="462" y="24"/>
                      </a:lnTo>
                      <a:lnTo>
                        <a:pt x="473" y="25"/>
                      </a:lnTo>
                      <a:lnTo>
                        <a:pt x="481" y="24"/>
                      </a:lnTo>
                      <a:lnTo>
                        <a:pt x="496" y="21"/>
                      </a:lnTo>
                      <a:lnTo>
                        <a:pt x="501" y="17"/>
                      </a:lnTo>
                      <a:lnTo>
                        <a:pt x="514" y="12"/>
                      </a:lnTo>
                      <a:lnTo>
                        <a:pt x="518" y="2"/>
                      </a:lnTo>
                      <a:lnTo>
                        <a:pt x="527" y="0"/>
                      </a:lnTo>
                      <a:lnTo>
                        <a:pt x="535" y="0"/>
                      </a:lnTo>
                      <a:lnTo>
                        <a:pt x="546" y="7"/>
                      </a:lnTo>
                      <a:lnTo>
                        <a:pt x="555" y="7"/>
                      </a:lnTo>
                      <a:lnTo>
                        <a:pt x="556" y="8"/>
                      </a:lnTo>
                      <a:lnTo>
                        <a:pt x="555" y="14"/>
                      </a:lnTo>
                      <a:lnTo>
                        <a:pt x="555" y="19"/>
                      </a:lnTo>
                      <a:lnTo>
                        <a:pt x="549" y="27"/>
                      </a:lnTo>
                      <a:lnTo>
                        <a:pt x="548" y="33"/>
                      </a:lnTo>
                      <a:lnTo>
                        <a:pt x="548" y="41"/>
                      </a:lnTo>
                      <a:lnTo>
                        <a:pt x="554" y="46"/>
                      </a:lnTo>
                      <a:lnTo>
                        <a:pt x="551" y="52"/>
                      </a:lnTo>
                      <a:lnTo>
                        <a:pt x="552" y="59"/>
                      </a:lnTo>
                      <a:lnTo>
                        <a:pt x="551" y="66"/>
                      </a:lnTo>
                      <a:lnTo>
                        <a:pt x="552" y="75"/>
                      </a:lnTo>
                      <a:lnTo>
                        <a:pt x="551" y="78"/>
                      </a:lnTo>
                      <a:lnTo>
                        <a:pt x="544" y="83"/>
                      </a:lnTo>
                      <a:lnTo>
                        <a:pt x="545" y="86"/>
                      </a:lnTo>
                      <a:lnTo>
                        <a:pt x="551" y="84"/>
                      </a:lnTo>
                      <a:lnTo>
                        <a:pt x="552" y="82"/>
                      </a:lnTo>
                      <a:lnTo>
                        <a:pt x="554" y="82"/>
                      </a:lnTo>
                      <a:lnTo>
                        <a:pt x="556" y="84"/>
                      </a:lnTo>
                      <a:lnTo>
                        <a:pt x="561" y="86"/>
                      </a:lnTo>
                      <a:lnTo>
                        <a:pt x="561" y="89"/>
                      </a:lnTo>
                      <a:lnTo>
                        <a:pt x="560" y="91"/>
                      </a:lnTo>
                      <a:lnTo>
                        <a:pt x="559" y="91"/>
                      </a:lnTo>
                      <a:lnTo>
                        <a:pt x="552" y="88"/>
                      </a:lnTo>
                      <a:lnTo>
                        <a:pt x="545" y="88"/>
                      </a:lnTo>
                      <a:lnTo>
                        <a:pt x="540" y="91"/>
                      </a:lnTo>
                      <a:lnTo>
                        <a:pt x="539" y="92"/>
                      </a:lnTo>
                      <a:lnTo>
                        <a:pt x="539" y="99"/>
                      </a:lnTo>
                      <a:lnTo>
                        <a:pt x="533" y="125"/>
                      </a:lnTo>
                      <a:lnTo>
                        <a:pt x="533" y="141"/>
                      </a:lnTo>
                      <a:lnTo>
                        <a:pt x="530" y="145"/>
                      </a:lnTo>
                      <a:lnTo>
                        <a:pt x="528" y="156"/>
                      </a:lnTo>
                      <a:lnTo>
                        <a:pt x="524" y="159"/>
                      </a:lnTo>
                      <a:lnTo>
                        <a:pt x="518" y="164"/>
                      </a:lnTo>
                      <a:lnTo>
                        <a:pt x="511" y="181"/>
                      </a:lnTo>
                      <a:lnTo>
                        <a:pt x="502" y="190"/>
                      </a:lnTo>
                      <a:lnTo>
                        <a:pt x="497" y="202"/>
                      </a:lnTo>
                      <a:lnTo>
                        <a:pt x="497" y="204"/>
                      </a:lnTo>
                      <a:lnTo>
                        <a:pt x="492" y="207"/>
                      </a:lnTo>
                      <a:lnTo>
                        <a:pt x="485" y="215"/>
                      </a:lnTo>
                      <a:lnTo>
                        <a:pt x="482" y="220"/>
                      </a:lnTo>
                      <a:lnTo>
                        <a:pt x="480" y="226"/>
                      </a:lnTo>
                      <a:lnTo>
                        <a:pt x="479" y="237"/>
                      </a:lnTo>
                      <a:lnTo>
                        <a:pt x="462" y="271"/>
                      </a:lnTo>
                      <a:lnTo>
                        <a:pt x="447" y="296"/>
                      </a:lnTo>
                      <a:lnTo>
                        <a:pt x="444" y="303"/>
                      </a:lnTo>
                      <a:lnTo>
                        <a:pt x="438" y="325"/>
                      </a:lnTo>
                      <a:lnTo>
                        <a:pt x="431" y="344"/>
                      </a:lnTo>
                      <a:lnTo>
                        <a:pt x="422" y="351"/>
                      </a:lnTo>
                      <a:lnTo>
                        <a:pt x="419" y="353"/>
                      </a:lnTo>
                      <a:lnTo>
                        <a:pt x="416" y="357"/>
                      </a:lnTo>
                      <a:lnTo>
                        <a:pt x="414" y="358"/>
                      </a:lnTo>
                      <a:lnTo>
                        <a:pt x="409" y="363"/>
                      </a:lnTo>
                      <a:lnTo>
                        <a:pt x="394" y="378"/>
                      </a:lnTo>
                      <a:lnTo>
                        <a:pt x="389" y="389"/>
                      </a:lnTo>
                      <a:lnTo>
                        <a:pt x="389" y="390"/>
                      </a:lnTo>
                      <a:lnTo>
                        <a:pt x="388" y="395"/>
                      </a:lnTo>
                      <a:lnTo>
                        <a:pt x="382" y="405"/>
                      </a:lnTo>
                      <a:lnTo>
                        <a:pt x="373" y="420"/>
                      </a:lnTo>
                      <a:lnTo>
                        <a:pt x="362" y="432"/>
                      </a:lnTo>
                      <a:lnTo>
                        <a:pt x="363" y="432"/>
                      </a:lnTo>
                      <a:lnTo>
                        <a:pt x="352" y="442"/>
                      </a:lnTo>
                      <a:lnTo>
                        <a:pt x="340" y="453"/>
                      </a:lnTo>
                      <a:lnTo>
                        <a:pt x="334" y="461"/>
                      </a:lnTo>
                      <a:lnTo>
                        <a:pt x="323" y="474"/>
                      </a:lnTo>
                      <a:lnTo>
                        <a:pt x="306" y="486"/>
                      </a:lnTo>
                      <a:lnTo>
                        <a:pt x="297" y="492"/>
                      </a:lnTo>
                      <a:lnTo>
                        <a:pt x="297" y="495"/>
                      </a:lnTo>
                      <a:lnTo>
                        <a:pt x="290" y="506"/>
                      </a:lnTo>
                      <a:lnTo>
                        <a:pt x="277" y="520"/>
                      </a:lnTo>
                      <a:lnTo>
                        <a:pt x="264" y="532"/>
                      </a:lnTo>
                      <a:lnTo>
                        <a:pt x="249" y="541"/>
                      </a:lnTo>
                      <a:lnTo>
                        <a:pt x="243" y="545"/>
                      </a:lnTo>
                      <a:lnTo>
                        <a:pt x="231" y="549"/>
                      </a:lnTo>
                      <a:lnTo>
                        <a:pt x="223" y="550"/>
                      </a:lnTo>
                      <a:lnTo>
                        <a:pt x="216" y="554"/>
                      </a:lnTo>
                      <a:lnTo>
                        <a:pt x="193" y="572"/>
                      </a:lnTo>
                      <a:lnTo>
                        <a:pt x="139" y="620"/>
                      </a:lnTo>
                      <a:lnTo>
                        <a:pt x="120" y="640"/>
                      </a:lnTo>
                      <a:lnTo>
                        <a:pt x="113" y="648"/>
                      </a:lnTo>
                      <a:lnTo>
                        <a:pt x="103" y="659"/>
                      </a:lnTo>
                      <a:lnTo>
                        <a:pt x="91" y="663"/>
                      </a:lnTo>
                      <a:lnTo>
                        <a:pt x="87" y="660"/>
                      </a:lnTo>
                      <a:lnTo>
                        <a:pt x="84" y="665"/>
                      </a:lnTo>
                      <a:lnTo>
                        <a:pt x="87" y="665"/>
                      </a:lnTo>
                      <a:lnTo>
                        <a:pt x="88" y="669"/>
                      </a:lnTo>
                      <a:lnTo>
                        <a:pt x="87" y="672"/>
                      </a:lnTo>
                      <a:lnTo>
                        <a:pt x="83" y="674"/>
                      </a:lnTo>
                      <a:lnTo>
                        <a:pt x="81" y="681"/>
                      </a:lnTo>
                      <a:lnTo>
                        <a:pt x="75" y="691"/>
                      </a:lnTo>
                      <a:lnTo>
                        <a:pt x="61" y="705"/>
                      </a:lnTo>
                      <a:lnTo>
                        <a:pt x="50" y="718"/>
                      </a:lnTo>
                      <a:lnTo>
                        <a:pt x="37" y="730"/>
                      </a:lnTo>
                      <a:lnTo>
                        <a:pt x="32" y="739"/>
                      </a:lnTo>
                      <a:lnTo>
                        <a:pt x="30" y="74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208" name="Freeform 207"/>
                <p:cNvSpPr>
                  <a:spLocks noChangeAspect="1"/>
                </p:cNvSpPr>
                <p:nvPr/>
              </p:nvSpPr>
              <p:spPr bwMode="gray">
                <a:xfrm>
                  <a:off x="4761706" y="3272184"/>
                  <a:ext cx="276225" cy="215900"/>
                </a:xfrm>
                <a:custGeom>
                  <a:avLst/>
                  <a:gdLst/>
                  <a:ahLst/>
                  <a:cxnLst>
                    <a:cxn ang="0">
                      <a:pos x="222" y="381"/>
                    </a:cxn>
                    <a:cxn ang="0">
                      <a:pos x="209" y="442"/>
                    </a:cxn>
                    <a:cxn ang="0">
                      <a:pos x="192" y="463"/>
                    </a:cxn>
                    <a:cxn ang="0">
                      <a:pos x="186" y="474"/>
                    </a:cxn>
                    <a:cxn ang="0">
                      <a:pos x="160" y="475"/>
                    </a:cxn>
                    <a:cxn ang="0">
                      <a:pos x="42" y="495"/>
                    </a:cxn>
                    <a:cxn ang="0">
                      <a:pos x="3" y="511"/>
                    </a:cxn>
                    <a:cxn ang="0">
                      <a:pos x="11" y="532"/>
                    </a:cxn>
                    <a:cxn ang="0">
                      <a:pos x="15" y="550"/>
                    </a:cxn>
                    <a:cxn ang="0">
                      <a:pos x="49" y="588"/>
                    </a:cxn>
                    <a:cxn ang="0">
                      <a:pos x="70" y="622"/>
                    </a:cxn>
                    <a:cxn ang="0">
                      <a:pos x="92" y="629"/>
                    </a:cxn>
                    <a:cxn ang="0">
                      <a:pos x="106" y="622"/>
                    </a:cxn>
                    <a:cxn ang="0">
                      <a:pos x="119" y="637"/>
                    </a:cxn>
                    <a:cxn ang="0">
                      <a:pos x="109" y="641"/>
                    </a:cxn>
                    <a:cxn ang="0">
                      <a:pos x="116" y="656"/>
                    </a:cxn>
                    <a:cxn ang="0">
                      <a:pos x="127" y="653"/>
                    </a:cxn>
                    <a:cxn ang="0">
                      <a:pos x="143" y="645"/>
                    </a:cxn>
                    <a:cxn ang="0">
                      <a:pos x="165" y="653"/>
                    </a:cxn>
                    <a:cxn ang="0">
                      <a:pos x="193" y="678"/>
                    </a:cxn>
                    <a:cxn ang="0">
                      <a:pos x="193" y="637"/>
                    </a:cxn>
                    <a:cxn ang="0">
                      <a:pos x="206" y="624"/>
                    </a:cxn>
                    <a:cxn ang="0">
                      <a:pos x="221" y="586"/>
                    </a:cxn>
                    <a:cxn ang="0">
                      <a:pos x="259" y="565"/>
                    </a:cxn>
                    <a:cxn ang="0">
                      <a:pos x="291" y="561"/>
                    </a:cxn>
                    <a:cxn ang="0">
                      <a:pos x="365" y="602"/>
                    </a:cxn>
                    <a:cxn ang="0">
                      <a:pos x="386" y="609"/>
                    </a:cxn>
                    <a:cxn ang="0">
                      <a:pos x="418" y="588"/>
                    </a:cxn>
                    <a:cxn ang="0">
                      <a:pos x="471" y="613"/>
                    </a:cxn>
                    <a:cxn ang="0">
                      <a:pos x="519" y="618"/>
                    </a:cxn>
                    <a:cxn ang="0">
                      <a:pos x="559" y="588"/>
                    </a:cxn>
                    <a:cxn ang="0">
                      <a:pos x="613" y="587"/>
                    </a:cxn>
                    <a:cxn ang="0">
                      <a:pos x="647" y="591"/>
                    </a:cxn>
                    <a:cxn ang="0">
                      <a:pos x="672" y="597"/>
                    </a:cxn>
                    <a:cxn ang="0">
                      <a:pos x="688" y="582"/>
                    </a:cxn>
                    <a:cxn ang="0">
                      <a:pos x="708" y="576"/>
                    </a:cxn>
                    <a:cxn ang="0">
                      <a:pos x="718" y="561"/>
                    </a:cxn>
                    <a:cxn ang="0">
                      <a:pos x="709" y="545"/>
                    </a:cxn>
                    <a:cxn ang="0">
                      <a:pos x="725" y="533"/>
                    </a:cxn>
                    <a:cxn ang="0">
                      <a:pos x="732" y="515"/>
                    </a:cxn>
                    <a:cxn ang="0">
                      <a:pos x="746" y="501"/>
                    </a:cxn>
                    <a:cxn ang="0">
                      <a:pos x="838" y="386"/>
                    </a:cxn>
                    <a:cxn ang="0">
                      <a:pos x="872" y="184"/>
                    </a:cxn>
                    <a:cxn ang="0">
                      <a:pos x="837" y="160"/>
                    </a:cxn>
                    <a:cxn ang="0">
                      <a:pos x="826" y="135"/>
                    </a:cxn>
                    <a:cxn ang="0">
                      <a:pos x="818" y="117"/>
                    </a:cxn>
                    <a:cxn ang="0">
                      <a:pos x="795" y="26"/>
                    </a:cxn>
                    <a:cxn ang="0">
                      <a:pos x="773" y="11"/>
                    </a:cxn>
                    <a:cxn ang="0">
                      <a:pos x="720" y="1"/>
                    </a:cxn>
                    <a:cxn ang="0">
                      <a:pos x="643" y="1"/>
                    </a:cxn>
                    <a:cxn ang="0">
                      <a:pos x="568" y="53"/>
                    </a:cxn>
                    <a:cxn ang="0">
                      <a:pos x="437" y="145"/>
                    </a:cxn>
                    <a:cxn ang="0">
                      <a:pos x="307" y="236"/>
                    </a:cxn>
                    <a:cxn ang="0">
                      <a:pos x="221" y="257"/>
                    </a:cxn>
                    <a:cxn ang="0">
                      <a:pos x="222" y="271"/>
                    </a:cxn>
                  </a:cxnLst>
                  <a:rect l="0" t="0" r="r" b="b"/>
                  <a:pathLst>
                    <a:path w="872" h="678">
                      <a:moveTo>
                        <a:pt x="222" y="271"/>
                      </a:moveTo>
                      <a:lnTo>
                        <a:pt x="222" y="327"/>
                      </a:lnTo>
                      <a:lnTo>
                        <a:pt x="222" y="381"/>
                      </a:lnTo>
                      <a:lnTo>
                        <a:pt x="222" y="435"/>
                      </a:lnTo>
                      <a:lnTo>
                        <a:pt x="219" y="436"/>
                      </a:lnTo>
                      <a:lnTo>
                        <a:pt x="209" y="442"/>
                      </a:lnTo>
                      <a:lnTo>
                        <a:pt x="205" y="448"/>
                      </a:lnTo>
                      <a:lnTo>
                        <a:pt x="204" y="456"/>
                      </a:lnTo>
                      <a:lnTo>
                        <a:pt x="192" y="463"/>
                      </a:lnTo>
                      <a:lnTo>
                        <a:pt x="188" y="466"/>
                      </a:lnTo>
                      <a:lnTo>
                        <a:pt x="186" y="469"/>
                      </a:lnTo>
                      <a:lnTo>
                        <a:pt x="186" y="474"/>
                      </a:lnTo>
                      <a:lnTo>
                        <a:pt x="173" y="473"/>
                      </a:lnTo>
                      <a:lnTo>
                        <a:pt x="160" y="472"/>
                      </a:lnTo>
                      <a:lnTo>
                        <a:pt x="160" y="475"/>
                      </a:lnTo>
                      <a:lnTo>
                        <a:pt x="155" y="474"/>
                      </a:lnTo>
                      <a:lnTo>
                        <a:pt x="66" y="475"/>
                      </a:lnTo>
                      <a:lnTo>
                        <a:pt x="42" y="495"/>
                      </a:lnTo>
                      <a:lnTo>
                        <a:pt x="5" y="495"/>
                      </a:lnTo>
                      <a:lnTo>
                        <a:pt x="4" y="499"/>
                      </a:lnTo>
                      <a:lnTo>
                        <a:pt x="3" y="511"/>
                      </a:lnTo>
                      <a:lnTo>
                        <a:pt x="0" y="521"/>
                      </a:lnTo>
                      <a:lnTo>
                        <a:pt x="1" y="523"/>
                      </a:lnTo>
                      <a:lnTo>
                        <a:pt x="11" y="532"/>
                      </a:lnTo>
                      <a:lnTo>
                        <a:pt x="12" y="534"/>
                      </a:lnTo>
                      <a:lnTo>
                        <a:pt x="11" y="543"/>
                      </a:lnTo>
                      <a:lnTo>
                        <a:pt x="15" y="550"/>
                      </a:lnTo>
                      <a:lnTo>
                        <a:pt x="27" y="565"/>
                      </a:lnTo>
                      <a:lnTo>
                        <a:pt x="44" y="579"/>
                      </a:lnTo>
                      <a:lnTo>
                        <a:pt x="49" y="588"/>
                      </a:lnTo>
                      <a:lnTo>
                        <a:pt x="55" y="603"/>
                      </a:lnTo>
                      <a:lnTo>
                        <a:pt x="59" y="609"/>
                      </a:lnTo>
                      <a:lnTo>
                        <a:pt x="70" y="622"/>
                      </a:lnTo>
                      <a:lnTo>
                        <a:pt x="78" y="626"/>
                      </a:lnTo>
                      <a:lnTo>
                        <a:pt x="89" y="629"/>
                      </a:lnTo>
                      <a:lnTo>
                        <a:pt x="92" y="629"/>
                      </a:lnTo>
                      <a:lnTo>
                        <a:pt x="97" y="628"/>
                      </a:lnTo>
                      <a:lnTo>
                        <a:pt x="102" y="623"/>
                      </a:lnTo>
                      <a:lnTo>
                        <a:pt x="106" y="622"/>
                      </a:lnTo>
                      <a:lnTo>
                        <a:pt x="112" y="625"/>
                      </a:lnTo>
                      <a:lnTo>
                        <a:pt x="118" y="635"/>
                      </a:lnTo>
                      <a:lnTo>
                        <a:pt x="119" y="637"/>
                      </a:lnTo>
                      <a:lnTo>
                        <a:pt x="118" y="640"/>
                      </a:lnTo>
                      <a:lnTo>
                        <a:pt x="113" y="640"/>
                      </a:lnTo>
                      <a:lnTo>
                        <a:pt x="109" y="641"/>
                      </a:lnTo>
                      <a:lnTo>
                        <a:pt x="108" y="645"/>
                      </a:lnTo>
                      <a:lnTo>
                        <a:pt x="109" y="649"/>
                      </a:lnTo>
                      <a:lnTo>
                        <a:pt x="116" y="656"/>
                      </a:lnTo>
                      <a:lnTo>
                        <a:pt x="127" y="666"/>
                      </a:lnTo>
                      <a:lnTo>
                        <a:pt x="134" y="662"/>
                      </a:lnTo>
                      <a:lnTo>
                        <a:pt x="127" y="653"/>
                      </a:lnTo>
                      <a:lnTo>
                        <a:pt x="127" y="649"/>
                      </a:lnTo>
                      <a:lnTo>
                        <a:pt x="138" y="646"/>
                      </a:lnTo>
                      <a:lnTo>
                        <a:pt x="143" y="645"/>
                      </a:lnTo>
                      <a:lnTo>
                        <a:pt x="151" y="641"/>
                      </a:lnTo>
                      <a:lnTo>
                        <a:pt x="154" y="642"/>
                      </a:lnTo>
                      <a:lnTo>
                        <a:pt x="165" y="653"/>
                      </a:lnTo>
                      <a:lnTo>
                        <a:pt x="177" y="666"/>
                      </a:lnTo>
                      <a:lnTo>
                        <a:pt x="184" y="671"/>
                      </a:lnTo>
                      <a:lnTo>
                        <a:pt x="193" y="678"/>
                      </a:lnTo>
                      <a:lnTo>
                        <a:pt x="194" y="671"/>
                      </a:lnTo>
                      <a:lnTo>
                        <a:pt x="192" y="646"/>
                      </a:lnTo>
                      <a:lnTo>
                        <a:pt x="193" y="637"/>
                      </a:lnTo>
                      <a:lnTo>
                        <a:pt x="195" y="633"/>
                      </a:lnTo>
                      <a:lnTo>
                        <a:pt x="199" y="628"/>
                      </a:lnTo>
                      <a:lnTo>
                        <a:pt x="206" y="624"/>
                      </a:lnTo>
                      <a:lnTo>
                        <a:pt x="211" y="618"/>
                      </a:lnTo>
                      <a:lnTo>
                        <a:pt x="219" y="604"/>
                      </a:lnTo>
                      <a:lnTo>
                        <a:pt x="221" y="586"/>
                      </a:lnTo>
                      <a:lnTo>
                        <a:pt x="222" y="582"/>
                      </a:lnTo>
                      <a:lnTo>
                        <a:pt x="240" y="570"/>
                      </a:lnTo>
                      <a:lnTo>
                        <a:pt x="259" y="565"/>
                      </a:lnTo>
                      <a:lnTo>
                        <a:pt x="277" y="565"/>
                      </a:lnTo>
                      <a:lnTo>
                        <a:pt x="283" y="564"/>
                      </a:lnTo>
                      <a:lnTo>
                        <a:pt x="291" y="561"/>
                      </a:lnTo>
                      <a:lnTo>
                        <a:pt x="306" y="563"/>
                      </a:lnTo>
                      <a:lnTo>
                        <a:pt x="343" y="581"/>
                      </a:lnTo>
                      <a:lnTo>
                        <a:pt x="365" y="602"/>
                      </a:lnTo>
                      <a:lnTo>
                        <a:pt x="372" y="607"/>
                      </a:lnTo>
                      <a:lnTo>
                        <a:pt x="377" y="609"/>
                      </a:lnTo>
                      <a:lnTo>
                        <a:pt x="386" y="609"/>
                      </a:lnTo>
                      <a:lnTo>
                        <a:pt x="392" y="599"/>
                      </a:lnTo>
                      <a:lnTo>
                        <a:pt x="408" y="591"/>
                      </a:lnTo>
                      <a:lnTo>
                        <a:pt x="418" y="588"/>
                      </a:lnTo>
                      <a:lnTo>
                        <a:pt x="430" y="588"/>
                      </a:lnTo>
                      <a:lnTo>
                        <a:pt x="447" y="598"/>
                      </a:lnTo>
                      <a:lnTo>
                        <a:pt x="471" y="613"/>
                      </a:lnTo>
                      <a:lnTo>
                        <a:pt x="483" y="617"/>
                      </a:lnTo>
                      <a:lnTo>
                        <a:pt x="506" y="619"/>
                      </a:lnTo>
                      <a:lnTo>
                        <a:pt x="519" y="618"/>
                      </a:lnTo>
                      <a:lnTo>
                        <a:pt x="533" y="608"/>
                      </a:lnTo>
                      <a:lnTo>
                        <a:pt x="550" y="593"/>
                      </a:lnTo>
                      <a:lnTo>
                        <a:pt x="559" y="588"/>
                      </a:lnTo>
                      <a:lnTo>
                        <a:pt x="585" y="588"/>
                      </a:lnTo>
                      <a:lnTo>
                        <a:pt x="603" y="591"/>
                      </a:lnTo>
                      <a:lnTo>
                        <a:pt x="613" y="587"/>
                      </a:lnTo>
                      <a:lnTo>
                        <a:pt x="633" y="585"/>
                      </a:lnTo>
                      <a:lnTo>
                        <a:pt x="640" y="587"/>
                      </a:lnTo>
                      <a:lnTo>
                        <a:pt x="647" y="591"/>
                      </a:lnTo>
                      <a:lnTo>
                        <a:pt x="655" y="593"/>
                      </a:lnTo>
                      <a:lnTo>
                        <a:pt x="661" y="597"/>
                      </a:lnTo>
                      <a:lnTo>
                        <a:pt x="672" y="597"/>
                      </a:lnTo>
                      <a:lnTo>
                        <a:pt x="678" y="593"/>
                      </a:lnTo>
                      <a:lnTo>
                        <a:pt x="688" y="583"/>
                      </a:lnTo>
                      <a:lnTo>
                        <a:pt x="688" y="582"/>
                      </a:lnTo>
                      <a:lnTo>
                        <a:pt x="694" y="577"/>
                      </a:lnTo>
                      <a:lnTo>
                        <a:pt x="702" y="576"/>
                      </a:lnTo>
                      <a:lnTo>
                        <a:pt x="708" y="576"/>
                      </a:lnTo>
                      <a:lnTo>
                        <a:pt x="714" y="564"/>
                      </a:lnTo>
                      <a:lnTo>
                        <a:pt x="715" y="564"/>
                      </a:lnTo>
                      <a:lnTo>
                        <a:pt x="718" y="561"/>
                      </a:lnTo>
                      <a:lnTo>
                        <a:pt x="713" y="556"/>
                      </a:lnTo>
                      <a:lnTo>
                        <a:pt x="709" y="550"/>
                      </a:lnTo>
                      <a:lnTo>
                        <a:pt x="709" y="545"/>
                      </a:lnTo>
                      <a:lnTo>
                        <a:pt x="714" y="538"/>
                      </a:lnTo>
                      <a:lnTo>
                        <a:pt x="720" y="534"/>
                      </a:lnTo>
                      <a:lnTo>
                        <a:pt x="725" y="533"/>
                      </a:lnTo>
                      <a:lnTo>
                        <a:pt x="730" y="531"/>
                      </a:lnTo>
                      <a:lnTo>
                        <a:pt x="727" y="520"/>
                      </a:lnTo>
                      <a:lnTo>
                        <a:pt x="732" y="515"/>
                      </a:lnTo>
                      <a:lnTo>
                        <a:pt x="740" y="513"/>
                      </a:lnTo>
                      <a:lnTo>
                        <a:pt x="740" y="504"/>
                      </a:lnTo>
                      <a:lnTo>
                        <a:pt x="746" y="501"/>
                      </a:lnTo>
                      <a:lnTo>
                        <a:pt x="746" y="490"/>
                      </a:lnTo>
                      <a:lnTo>
                        <a:pt x="834" y="391"/>
                      </a:lnTo>
                      <a:lnTo>
                        <a:pt x="838" y="386"/>
                      </a:lnTo>
                      <a:lnTo>
                        <a:pt x="844" y="287"/>
                      </a:lnTo>
                      <a:lnTo>
                        <a:pt x="859" y="208"/>
                      </a:lnTo>
                      <a:lnTo>
                        <a:pt x="872" y="184"/>
                      </a:lnTo>
                      <a:lnTo>
                        <a:pt x="849" y="171"/>
                      </a:lnTo>
                      <a:lnTo>
                        <a:pt x="843" y="166"/>
                      </a:lnTo>
                      <a:lnTo>
                        <a:pt x="837" y="160"/>
                      </a:lnTo>
                      <a:lnTo>
                        <a:pt x="833" y="154"/>
                      </a:lnTo>
                      <a:lnTo>
                        <a:pt x="829" y="142"/>
                      </a:lnTo>
                      <a:lnTo>
                        <a:pt x="826" y="135"/>
                      </a:lnTo>
                      <a:lnTo>
                        <a:pt x="826" y="133"/>
                      </a:lnTo>
                      <a:lnTo>
                        <a:pt x="821" y="123"/>
                      </a:lnTo>
                      <a:lnTo>
                        <a:pt x="818" y="117"/>
                      </a:lnTo>
                      <a:lnTo>
                        <a:pt x="818" y="31"/>
                      </a:lnTo>
                      <a:lnTo>
                        <a:pt x="801" y="36"/>
                      </a:lnTo>
                      <a:lnTo>
                        <a:pt x="795" y="26"/>
                      </a:lnTo>
                      <a:lnTo>
                        <a:pt x="791" y="22"/>
                      </a:lnTo>
                      <a:lnTo>
                        <a:pt x="776" y="15"/>
                      </a:lnTo>
                      <a:lnTo>
                        <a:pt x="773" y="11"/>
                      </a:lnTo>
                      <a:lnTo>
                        <a:pt x="768" y="7"/>
                      </a:lnTo>
                      <a:lnTo>
                        <a:pt x="759" y="5"/>
                      </a:lnTo>
                      <a:lnTo>
                        <a:pt x="720" y="1"/>
                      </a:lnTo>
                      <a:lnTo>
                        <a:pt x="677" y="2"/>
                      </a:lnTo>
                      <a:lnTo>
                        <a:pt x="646" y="0"/>
                      </a:lnTo>
                      <a:lnTo>
                        <a:pt x="643" y="1"/>
                      </a:lnTo>
                      <a:lnTo>
                        <a:pt x="638" y="4"/>
                      </a:lnTo>
                      <a:lnTo>
                        <a:pt x="612" y="22"/>
                      </a:lnTo>
                      <a:lnTo>
                        <a:pt x="568" y="53"/>
                      </a:lnTo>
                      <a:lnTo>
                        <a:pt x="525" y="84"/>
                      </a:lnTo>
                      <a:lnTo>
                        <a:pt x="482" y="114"/>
                      </a:lnTo>
                      <a:lnTo>
                        <a:pt x="437" y="145"/>
                      </a:lnTo>
                      <a:lnTo>
                        <a:pt x="393" y="176"/>
                      </a:lnTo>
                      <a:lnTo>
                        <a:pt x="350" y="206"/>
                      </a:lnTo>
                      <a:lnTo>
                        <a:pt x="307" y="236"/>
                      </a:lnTo>
                      <a:lnTo>
                        <a:pt x="292" y="241"/>
                      </a:lnTo>
                      <a:lnTo>
                        <a:pt x="230" y="255"/>
                      </a:lnTo>
                      <a:lnTo>
                        <a:pt x="221" y="257"/>
                      </a:lnTo>
                      <a:lnTo>
                        <a:pt x="221" y="259"/>
                      </a:lnTo>
                      <a:lnTo>
                        <a:pt x="222" y="260"/>
                      </a:lnTo>
                      <a:lnTo>
                        <a:pt x="222" y="271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209" name="Freeform 18"/>
                <p:cNvSpPr>
                  <a:spLocks noChangeAspect="1"/>
                </p:cNvSpPr>
                <p:nvPr/>
              </p:nvSpPr>
              <p:spPr bwMode="gray">
                <a:xfrm>
                  <a:off x="5334792" y="3432522"/>
                  <a:ext cx="261938" cy="198438"/>
                </a:xfrm>
                <a:custGeom>
                  <a:avLst/>
                  <a:gdLst/>
                  <a:ahLst/>
                  <a:cxnLst>
                    <a:cxn ang="0">
                      <a:pos x="174" y="105"/>
                    </a:cxn>
                    <a:cxn ang="0">
                      <a:pos x="149" y="125"/>
                    </a:cxn>
                    <a:cxn ang="0">
                      <a:pos x="104" y="215"/>
                    </a:cxn>
                    <a:cxn ang="0">
                      <a:pos x="81" y="225"/>
                    </a:cxn>
                    <a:cxn ang="0">
                      <a:pos x="67" y="242"/>
                    </a:cxn>
                    <a:cxn ang="0">
                      <a:pos x="67" y="270"/>
                    </a:cxn>
                    <a:cxn ang="0">
                      <a:pos x="61" y="346"/>
                    </a:cxn>
                    <a:cxn ang="0">
                      <a:pos x="21" y="355"/>
                    </a:cxn>
                    <a:cxn ang="0">
                      <a:pos x="5" y="378"/>
                    </a:cxn>
                    <a:cxn ang="0">
                      <a:pos x="12" y="390"/>
                    </a:cxn>
                    <a:cxn ang="0">
                      <a:pos x="39" y="399"/>
                    </a:cxn>
                    <a:cxn ang="0">
                      <a:pos x="58" y="424"/>
                    </a:cxn>
                    <a:cxn ang="0">
                      <a:pos x="93" y="453"/>
                    </a:cxn>
                    <a:cxn ang="0">
                      <a:pos x="113" y="502"/>
                    </a:cxn>
                    <a:cxn ang="0">
                      <a:pos x="150" y="522"/>
                    </a:cxn>
                    <a:cxn ang="0">
                      <a:pos x="157" y="544"/>
                    </a:cxn>
                    <a:cxn ang="0">
                      <a:pos x="185" y="569"/>
                    </a:cxn>
                    <a:cxn ang="0">
                      <a:pos x="255" y="600"/>
                    </a:cxn>
                    <a:cxn ang="0">
                      <a:pos x="303" y="619"/>
                    </a:cxn>
                    <a:cxn ang="0">
                      <a:pos x="373" y="614"/>
                    </a:cxn>
                    <a:cxn ang="0">
                      <a:pos x="427" y="588"/>
                    </a:cxn>
                    <a:cxn ang="0">
                      <a:pos x="483" y="604"/>
                    </a:cxn>
                    <a:cxn ang="0">
                      <a:pos x="506" y="592"/>
                    </a:cxn>
                    <a:cxn ang="0">
                      <a:pos x="567" y="559"/>
                    </a:cxn>
                    <a:cxn ang="0">
                      <a:pos x="661" y="545"/>
                    </a:cxn>
                    <a:cxn ang="0">
                      <a:pos x="823" y="381"/>
                    </a:cxn>
                    <a:cxn ang="0">
                      <a:pos x="684" y="347"/>
                    </a:cxn>
                    <a:cxn ang="0">
                      <a:pos x="579" y="298"/>
                    </a:cxn>
                    <a:cxn ang="0">
                      <a:pos x="564" y="276"/>
                    </a:cxn>
                    <a:cxn ang="0">
                      <a:pos x="550" y="261"/>
                    </a:cxn>
                    <a:cxn ang="0">
                      <a:pos x="539" y="226"/>
                    </a:cxn>
                    <a:cxn ang="0">
                      <a:pos x="534" y="212"/>
                    </a:cxn>
                    <a:cxn ang="0">
                      <a:pos x="516" y="218"/>
                    </a:cxn>
                    <a:cxn ang="0">
                      <a:pos x="504" y="220"/>
                    </a:cxn>
                    <a:cxn ang="0">
                      <a:pos x="484" y="203"/>
                    </a:cxn>
                    <a:cxn ang="0">
                      <a:pos x="499" y="177"/>
                    </a:cxn>
                    <a:cxn ang="0">
                      <a:pos x="512" y="140"/>
                    </a:cxn>
                    <a:cxn ang="0">
                      <a:pos x="495" y="119"/>
                    </a:cxn>
                    <a:cxn ang="0">
                      <a:pos x="480" y="99"/>
                    </a:cxn>
                    <a:cxn ang="0">
                      <a:pos x="445" y="71"/>
                    </a:cxn>
                    <a:cxn ang="0">
                      <a:pos x="420" y="40"/>
                    </a:cxn>
                    <a:cxn ang="0">
                      <a:pos x="389" y="23"/>
                    </a:cxn>
                    <a:cxn ang="0">
                      <a:pos x="372" y="26"/>
                    </a:cxn>
                    <a:cxn ang="0">
                      <a:pos x="356" y="18"/>
                    </a:cxn>
                    <a:cxn ang="0">
                      <a:pos x="340" y="23"/>
                    </a:cxn>
                    <a:cxn ang="0">
                      <a:pos x="334" y="18"/>
                    </a:cxn>
                    <a:cxn ang="0">
                      <a:pos x="324" y="17"/>
                    </a:cxn>
                    <a:cxn ang="0">
                      <a:pos x="301" y="26"/>
                    </a:cxn>
                    <a:cxn ang="0">
                      <a:pos x="284" y="12"/>
                    </a:cxn>
                    <a:cxn ang="0">
                      <a:pos x="268" y="5"/>
                    </a:cxn>
                    <a:cxn ang="0">
                      <a:pos x="236" y="34"/>
                    </a:cxn>
                    <a:cxn ang="0">
                      <a:pos x="223" y="26"/>
                    </a:cxn>
                    <a:cxn ang="0">
                      <a:pos x="216" y="35"/>
                    </a:cxn>
                    <a:cxn ang="0">
                      <a:pos x="194" y="33"/>
                    </a:cxn>
                  </a:cxnLst>
                  <a:rect l="0" t="0" r="r" b="b"/>
                  <a:pathLst>
                    <a:path w="824" h="626">
                      <a:moveTo>
                        <a:pt x="192" y="32"/>
                      </a:moveTo>
                      <a:lnTo>
                        <a:pt x="192" y="48"/>
                      </a:lnTo>
                      <a:lnTo>
                        <a:pt x="174" y="105"/>
                      </a:lnTo>
                      <a:lnTo>
                        <a:pt x="167" y="113"/>
                      </a:lnTo>
                      <a:lnTo>
                        <a:pt x="158" y="115"/>
                      </a:lnTo>
                      <a:lnTo>
                        <a:pt x="149" y="125"/>
                      </a:lnTo>
                      <a:lnTo>
                        <a:pt x="114" y="174"/>
                      </a:lnTo>
                      <a:lnTo>
                        <a:pt x="109" y="188"/>
                      </a:lnTo>
                      <a:lnTo>
                        <a:pt x="104" y="215"/>
                      </a:lnTo>
                      <a:lnTo>
                        <a:pt x="99" y="220"/>
                      </a:lnTo>
                      <a:lnTo>
                        <a:pt x="88" y="220"/>
                      </a:lnTo>
                      <a:lnTo>
                        <a:pt x="81" y="225"/>
                      </a:lnTo>
                      <a:lnTo>
                        <a:pt x="74" y="237"/>
                      </a:lnTo>
                      <a:lnTo>
                        <a:pt x="71" y="244"/>
                      </a:lnTo>
                      <a:lnTo>
                        <a:pt x="67" y="242"/>
                      </a:lnTo>
                      <a:lnTo>
                        <a:pt x="67" y="253"/>
                      </a:lnTo>
                      <a:lnTo>
                        <a:pt x="69" y="259"/>
                      </a:lnTo>
                      <a:lnTo>
                        <a:pt x="67" y="270"/>
                      </a:lnTo>
                      <a:lnTo>
                        <a:pt x="63" y="286"/>
                      </a:lnTo>
                      <a:lnTo>
                        <a:pt x="63" y="331"/>
                      </a:lnTo>
                      <a:lnTo>
                        <a:pt x="61" y="346"/>
                      </a:lnTo>
                      <a:lnTo>
                        <a:pt x="54" y="352"/>
                      </a:lnTo>
                      <a:lnTo>
                        <a:pt x="43" y="357"/>
                      </a:lnTo>
                      <a:lnTo>
                        <a:pt x="21" y="355"/>
                      </a:lnTo>
                      <a:lnTo>
                        <a:pt x="11" y="359"/>
                      </a:lnTo>
                      <a:lnTo>
                        <a:pt x="11" y="373"/>
                      </a:lnTo>
                      <a:lnTo>
                        <a:pt x="5" y="378"/>
                      </a:lnTo>
                      <a:lnTo>
                        <a:pt x="0" y="386"/>
                      </a:lnTo>
                      <a:lnTo>
                        <a:pt x="6" y="390"/>
                      </a:lnTo>
                      <a:lnTo>
                        <a:pt x="12" y="390"/>
                      </a:lnTo>
                      <a:lnTo>
                        <a:pt x="20" y="397"/>
                      </a:lnTo>
                      <a:lnTo>
                        <a:pt x="28" y="395"/>
                      </a:lnTo>
                      <a:lnTo>
                        <a:pt x="39" y="399"/>
                      </a:lnTo>
                      <a:lnTo>
                        <a:pt x="48" y="404"/>
                      </a:lnTo>
                      <a:lnTo>
                        <a:pt x="56" y="414"/>
                      </a:lnTo>
                      <a:lnTo>
                        <a:pt x="58" y="424"/>
                      </a:lnTo>
                      <a:lnTo>
                        <a:pt x="64" y="432"/>
                      </a:lnTo>
                      <a:lnTo>
                        <a:pt x="71" y="440"/>
                      </a:lnTo>
                      <a:lnTo>
                        <a:pt x="93" y="453"/>
                      </a:lnTo>
                      <a:lnTo>
                        <a:pt x="98" y="463"/>
                      </a:lnTo>
                      <a:lnTo>
                        <a:pt x="103" y="475"/>
                      </a:lnTo>
                      <a:lnTo>
                        <a:pt x="113" y="502"/>
                      </a:lnTo>
                      <a:lnTo>
                        <a:pt x="118" y="511"/>
                      </a:lnTo>
                      <a:lnTo>
                        <a:pt x="126" y="517"/>
                      </a:lnTo>
                      <a:lnTo>
                        <a:pt x="150" y="522"/>
                      </a:lnTo>
                      <a:lnTo>
                        <a:pt x="157" y="527"/>
                      </a:lnTo>
                      <a:lnTo>
                        <a:pt x="158" y="534"/>
                      </a:lnTo>
                      <a:lnTo>
                        <a:pt x="157" y="544"/>
                      </a:lnTo>
                      <a:lnTo>
                        <a:pt x="156" y="566"/>
                      </a:lnTo>
                      <a:lnTo>
                        <a:pt x="169" y="571"/>
                      </a:lnTo>
                      <a:lnTo>
                        <a:pt x="185" y="569"/>
                      </a:lnTo>
                      <a:lnTo>
                        <a:pt x="200" y="570"/>
                      </a:lnTo>
                      <a:lnTo>
                        <a:pt x="217" y="578"/>
                      </a:lnTo>
                      <a:lnTo>
                        <a:pt x="255" y="600"/>
                      </a:lnTo>
                      <a:lnTo>
                        <a:pt x="266" y="613"/>
                      </a:lnTo>
                      <a:lnTo>
                        <a:pt x="286" y="619"/>
                      </a:lnTo>
                      <a:lnTo>
                        <a:pt x="303" y="619"/>
                      </a:lnTo>
                      <a:lnTo>
                        <a:pt x="325" y="625"/>
                      </a:lnTo>
                      <a:lnTo>
                        <a:pt x="350" y="626"/>
                      </a:lnTo>
                      <a:lnTo>
                        <a:pt x="373" y="614"/>
                      </a:lnTo>
                      <a:lnTo>
                        <a:pt x="389" y="598"/>
                      </a:lnTo>
                      <a:lnTo>
                        <a:pt x="408" y="592"/>
                      </a:lnTo>
                      <a:lnTo>
                        <a:pt x="427" y="588"/>
                      </a:lnTo>
                      <a:lnTo>
                        <a:pt x="461" y="604"/>
                      </a:lnTo>
                      <a:lnTo>
                        <a:pt x="474" y="603"/>
                      </a:lnTo>
                      <a:lnTo>
                        <a:pt x="483" y="604"/>
                      </a:lnTo>
                      <a:lnTo>
                        <a:pt x="488" y="603"/>
                      </a:lnTo>
                      <a:lnTo>
                        <a:pt x="491" y="599"/>
                      </a:lnTo>
                      <a:lnTo>
                        <a:pt x="506" y="592"/>
                      </a:lnTo>
                      <a:lnTo>
                        <a:pt x="542" y="580"/>
                      </a:lnTo>
                      <a:lnTo>
                        <a:pt x="554" y="567"/>
                      </a:lnTo>
                      <a:lnTo>
                        <a:pt x="567" y="559"/>
                      </a:lnTo>
                      <a:lnTo>
                        <a:pt x="588" y="550"/>
                      </a:lnTo>
                      <a:lnTo>
                        <a:pt x="596" y="545"/>
                      </a:lnTo>
                      <a:lnTo>
                        <a:pt x="661" y="545"/>
                      </a:lnTo>
                      <a:lnTo>
                        <a:pt x="742" y="463"/>
                      </a:lnTo>
                      <a:lnTo>
                        <a:pt x="813" y="393"/>
                      </a:lnTo>
                      <a:lnTo>
                        <a:pt x="823" y="381"/>
                      </a:lnTo>
                      <a:lnTo>
                        <a:pt x="824" y="378"/>
                      </a:lnTo>
                      <a:lnTo>
                        <a:pt x="771" y="379"/>
                      </a:lnTo>
                      <a:lnTo>
                        <a:pt x="684" y="347"/>
                      </a:lnTo>
                      <a:lnTo>
                        <a:pt x="606" y="320"/>
                      </a:lnTo>
                      <a:lnTo>
                        <a:pt x="599" y="313"/>
                      </a:lnTo>
                      <a:lnTo>
                        <a:pt x="579" y="298"/>
                      </a:lnTo>
                      <a:lnTo>
                        <a:pt x="572" y="288"/>
                      </a:lnTo>
                      <a:lnTo>
                        <a:pt x="566" y="282"/>
                      </a:lnTo>
                      <a:lnTo>
                        <a:pt x="564" y="276"/>
                      </a:lnTo>
                      <a:lnTo>
                        <a:pt x="559" y="273"/>
                      </a:lnTo>
                      <a:lnTo>
                        <a:pt x="553" y="266"/>
                      </a:lnTo>
                      <a:lnTo>
                        <a:pt x="550" y="261"/>
                      </a:lnTo>
                      <a:lnTo>
                        <a:pt x="543" y="254"/>
                      </a:lnTo>
                      <a:lnTo>
                        <a:pt x="538" y="231"/>
                      </a:lnTo>
                      <a:lnTo>
                        <a:pt x="539" y="226"/>
                      </a:lnTo>
                      <a:lnTo>
                        <a:pt x="543" y="221"/>
                      </a:lnTo>
                      <a:lnTo>
                        <a:pt x="543" y="220"/>
                      </a:lnTo>
                      <a:lnTo>
                        <a:pt x="534" y="212"/>
                      </a:lnTo>
                      <a:lnTo>
                        <a:pt x="529" y="211"/>
                      </a:lnTo>
                      <a:lnTo>
                        <a:pt x="517" y="216"/>
                      </a:lnTo>
                      <a:lnTo>
                        <a:pt x="516" y="218"/>
                      </a:lnTo>
                      <a:lnTo>
                        <a:pt x="515" y="220"/>
                      </a:lnTo>
                      <a:lnTo>
                        <a:pt x="508" y="217"/>
                      </a:lnTo>
                      <a:lnTo>
                        <a:pt x="504" y="220"/>
                      </a:lnTo>
                      <a:lnTo>
                        <a:pt x="491" y="218"/>
                      </a:lnTo>
                      <a:lnTo>
                        <a:pt x="485" y="212"/>
                      </a:lnTo>
                      <a:lnTo>
                        <a:pt x="484" y="203"/>
                      </a:lnTo>
                      <a:lnTo>
                        <a:pt x="484" y="200"/>
                      </a:lnTo>
                      <a:lnTo>
                        <a:pt x="493" y="190"/>
                      </a:lnTo>
                      <a:lnTo>
                        <a:pt x="499" y="177"/>
                      </a:lnTo>
                      <a:lnTo>
                        <a:pt x="501" y="166"/>
                      </a:lnTo>
                      <a:lnTo>
                        <a:pt x="506" y="144"/>
                      </a:lnTo>
                      <a:lnTo>
                        <a:pt x="512" y="140"/>
                      </a:lnTo>
                      <a:lnTo>
                        <a:pt x="506" y="132"/>
                      </a:lnTo>
                      <a:lnTo>
                        <a:pt x="502" y="125"/>
                      </a:lnTo>
                      <a:lnTo>
                        <a:pt x="495" y="119"/>
                      </a:lnTo>
                      <a:lnTo>
                        <a:pt x="486" y="115"/>
                      </a:lnTo>
                      <a:lnTo>
                        <a:pt x="483" y="109"/>
                      </a:lnTo>
                      <a:lnTo>
                        <a:pt x="480" y="99"/>
                      </a:lnTo>
                      <a:lnTo>
                        <a:pt x="474" y="93"/>
                      </a:lnTo>
                      <a:lnTo>
                        <a:pt x="462" y="83"/>
                      </a:lnTo>
                      <a:lnTo>
                        <a:pt x="445" y="71"/>
                      </a:lnTo>
                      <a:lnTo>
                        <a:pt x="440" y="62"/>
                      </a:lnTo>
                      <a:lnTo>
                        <a:pt x="432" y="51"/>
                      </a:lnTo>
                      <a:lnTo>
                        <a:pt x="420" y="40"/>
                      </a:lnTo>
                      <a:lnTo>
                        <a:pt x="413" y="39"/>
                      </a:lnTo>
                      <a:lnTo>
                        <a:pt x="403" y="34"/>
                      </a:lnTo>
                      <a:lnTo>
                        <a:pt x="389" y="23"/>
                      </a:lnTo>
                      <a:lnTo>
                        <a:pt x="378" y="24"/>
                      </a:lnTo>
                      <a:lnTo>
                        <a:pt x="376" y="26"/>
                      </a:lnTo>
                      <a:lnTo>
                        <a:pt x="372" y="26"/>
                      </a:lnTo>
                      <a:lnTo>
                        <a:pt x="371" y="22"/>
                      </a:lnTo>
                      <a:lnTo>
                        <a:pt x="361" y="22"/>
                      </a:lnTo>
                      <a:lnTo>
                        <a:pt x="356" y="18"/>
                      </a:lnTo>
                      <a:lnTo>
                        <a:pt x="352" y="18"/>
                      </a:lnTo>
                      <a:lnTo>
                        <a:pt x="348" y="22"/>
                      </a:lnTo>
                      <a:lnTo>
                        <a:pt x="340" y="23"/>
                      </a:lnTo>
                      <a:lnTo>
                        <a:pt x="339" y="24"/>
                      </a:lnTo>
                      <a:lnTo>
                        <a:pt x="337" y="24"/>
                      </a:lnTo>
                      <a:lnTo>
                        <a:pt x="334" y="18"/>
                      </a:lnTo>
                      <a:lnTo>
                        <a:pt x="329" y="13"/>
                      </a:lnTo>
                      <a:lnTo>
                        <a:pt x="324" y="13"/>
                      </a:lnTo>
                      <a:lnTo>
                        <a:pt x="324" y="17"/>
                      </a:lnTo>
                      <a:lnTo>
                        <a:pt x="318" y="22"/>
                      </a:lnTo>
                      <a:lnTo>
                        <a:pt x="305" y="24"/>
                      </a:lnTo>
                      <a:lnTo>
                        <a:pt x="301" y="26"/>
                      </a:lnTo>
                      <a:lnTo>
                        <a:pt x="292" y="26"/>
                      </a:lnTo>
                      <a:lnTo>
                        <a:pt x="284" y="15"/>
                      </a:lnTo>
                      <a:lnTo>
                        <a:pt x="284" y="12"/>
                      </a:lnTo>
                      <a:lnTo>
                        <a:pt x="281" y="11"/>
                      </a:lnTo>
                      <a:lnTo>
                        <a:pt x="274" y="11"/>
                      </a:lnTo>
                      <a:lnTo>
                        <a:pt x="268" y="5"/>
                      </a:lnTo>
                      <a:lnTo>
                        <a:pt x="264" y="0"/>
                      </a:lnTo>
                      <a:lnTo>
                        <a:pt x="244" y="44"/>
                      </a:lnTo>
                      <a:lnTo>
                        <a:pt x="236" y="34"/>
                      </a:lnTo>
                      <a:lnTo>
                        <a:pt x="236" y="31"/>
                      </a:lnTo>
                      <a:lnTo>
                        <a:pt x="231" y="26"/>
                      </a:lnTo>
                      <a:lnTo>
                        <a:pt x="223" y="26"/>
                      </a:lnTo>
                      <a:lnTo>
                        <a:pt x="220" y="29"/>
                      </a:lnTo>
                      <a:lnTo>
                        <a:pt x="219" y="33"/>
                      </a:lnTo>
                      <a:lnTo>
                        <a:pt x="216" y="35"/>
                      </a:lnTo>
                      <a:lnTo>
                        <a:pt x="212" y="35"/>
                      </a:lnTo>
                      <a:lnTo>
                        <a:pt x="208" y="33"/>
                      </a:lnTo>
                      <a:lnTo>
                        <a:pt x="194" y="33"/>
                      </a:lnTo>
                      <a:lnTo>
                        <a:pt x="192" y="32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210" name="Freeform 209"/>
                <p:cNvSpPr>
                  <a:spLocks noChangeAspect="1"/>
                </p:cNvSpPr>
                <p:nvPr/>
              </p:nvSpPr>
              <p:spPr bwMode="gray">
                <a:xfrm>
                  <a:off x="5296692" y="4153247"/>
                  <a:ext cx="20638" cy="28575"/>
                </a:xfrm>
                <a:custGeom>
                  <a:avLst/>
                  <a:gdLst/>
                  <a:ahLst/>
                  <a:cxnLst>
                    <a:cxn ang="0">
                      <a:pos x="67" y="63"/>
                    </a:cxn>
                    <a:cxn ang="0">
                      <a:pos x="65" y="35"/>
                    </a:cxn>
                    <a:cxn ang="0">
                      <a:pos x="65" y="14"/>
                    </a:cxn>
                    <a:cxn ang="0">
                      <a:pos x="63" y="6"/>
                    </a:cxn>
                    <a:cxn ang="0">
                      <a:pos x="56" y="15"/>
                    </a:cxn>
                    <a:cxn ang="0">
                      <a:pos x="33" y="0"/>
                    </a:cxn>
                    <a:cxn ang="0">
                      <a:pos x="19" y="9"/>
                    </a:cxn>
                    <a:cxn ang="0">
                      <a:pos x="12" y="21"/>
                    </a:cxn>
                    <a:cxn ang="0">
                      <a:pos x="4" y="38"/>
                    </a:cxn>
                    <a:cxn ang="0">
                      <a:pos x="0" y="54"/>
                    </a:cxn>
                    <a:cxn ang="0">
                      <a:pos x="2" y="67"/>
                    </a:cxn>
                    <a:cxn ang="0">
                      <a:pos x="12" y="86"/>
                    </a:cxn>
                    <a:cxn ang="0">
                      <a:pos x="35" y="89"/>
                    </a:cxn>
                    <a:cxn ang="0">
                      <a:pos x="47" y="90"/>
                    </a:cxn>
                    <a:cxn ang="0">
                      <a:pos x="55" y="81"/>
                    </a:cxn>
                    <a:cxn ang="0">
                      <a:pos x="61" y="67"/>
                    </a:cxn>
                    <a:cxn ang="0">
                      <a:pos x="67" y="63"/>
                    </a:cxn>
                  </a:cxnLst>
                  <a:rect l="0" t="0" r="r" b="b"/>
                  <a:pathLst>
                    <a:path w="67" h="90">
                      <a:moveTo>
                        <a:pt x="67" y="63"/>
                      </a:moveTo>
                      <a:lnTo>
                        <a:pt x="65" y="35"/>
                      </a:lnTo>
                      <a:lnTo>
                        <a:pt x="65" y="14"/>
                      </a:lnTo>
                      <a:lnTo>
                        <a:pt x="63" y="6"/>
                      </a:lnTo>
                      <a:lnTo>
                        <a:pt x="56" y="15"/>
                      </a:lnTo>
                      <a:lnTo>
                        <a:pt x="33" y="0"/>
                      </a:lnTo>
                      <a:lnTo>
                        <a:pt x="19" y="9"/>
                      </a:lnTo>
                      <a:lnTo>
                        <a:pt x="12" y="21"/>
                      </a:lnTo>
                      <a:lnTo>
                        <a:pt x="4" y="38"/>
                      </a:lnTo>
                      <a:lnTo>
                        <a:pt x="0" y="54"/>
                      </a:lnTo>
                      <a:lnTo>
                        <a:pt x="2" y="67"/>
                      </a:lnTo>
                      <a:lnTo>
                        <a:pt x="12" y="86"/>
                      </a:lnTo>
                      <a:lnTo>
                        <a:pt x="35" y="89"/>
                      </a:lnTo>
                      <a:lnTo>
                        <a:pt x="47" y="90"/>
                      </a:lnTo>
                      <a:lnTo>
                        <a:pt x="55" y="81"/>
                      </a:lnTo>
                      <a:lnTo>
                        <a:pt x="61" y="67"/>
                      </a:lnTo>
                      <a:lnTo>
                        <a:pt x="67" y="63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211" name="Freeform 210"/>
                <p:cNvSpPr>
                  <a:spLocks noChangeAspect="1"/>
                </p:cNvSpPr>
                <p:nvPr/>
              </p:nvSpPr>
              <p:spPr bwMode="gray">
                <a:xfrm>
                  <a:off x="5045867" y="4083397"/>
                  <a:ext cx="285750" cy="250825"/>
                </a:xfrm>
                <a:custGeom>
                  <a:avLst/>
                  <a:gdLst/>
                  <a:ahLst/>
                  <a:cxnLst>
                    <a:cxn ang="0">
                      <a:pos x="188" y="334"/>
                    </a:cxn>
                    <a:cxn ang="0">
                      <a:pos x="157" y="406"/>
                    </a:cxn>
                    <a:cxn ang="0">
                      <a:pos x="101" y="418"/>
                    </a:cxn>
                    <a:cxn ang="0">
                      <a:pos x="59" y="396"/>
                    </a:cxn>
                    <a:cxn ang="0">
                      <a:pos x="8" y="398"/>
                    </a:cxn>
                    <a:cxn ang="0">
                      <a:pos x="1" y="411"/>
                    </a:cxn>
                    <a:cxn ang="0">
                      <a:pos x="37" y="491"/>
                    </a:cxn>
                    <a:cxn ang="0">
                      <a:pos x="70" y="562"/>
                    </a:cxn>
                    <a:cxn ang="0">
                      <a:pos x="90" y="665"/>
                    </a:cxn>
                    <a:cxn ang="0">
                      <a:pos x="77" y="678"/>
                    </a:cxn>
                    <a:cxn ang="0">
                      <a:pos x="88" y="701"/>
                    </a:cxn>
                    <a:cxn ang="0">
                      <a:pos x="108" y="734"/>
                    </a:cxn>
                    <a:cxn ang="0">
                      <a:pos x="109" y="770"/>
                    </a:cxn>
                    <a:cxn ang="0">
                      <a:pos x="112" y="750"/>
                    </a:cxn>
                    <a:cxn ang="0">
                      <a:pos x="128" y="769"/>
                    </a:cxn>
                    <a:cxn ang="0">
                      <a:pos x="155" y="782"/>
                    </a:cxn>
                    <a:cxn ang="0">
                      <a:pos x="195" y="791"/>
                    </a:cxn>
                    <a:cxn ang="0">
                      <a:pos x="236" y="771"/>
                    </a:cxn>
                    <a:cxn ang="0">
                      <a:pos x="287" y="771"/>
                    </a:cxn>
                    <a:cxn ang="0">
                      <a:pos x="311" y="753"/>
                    </a:cxn>
                    <a:cxn ang="0">
                      <a:pos x="365" y="753"/>
                    </a:cxn>
                    <a:cxn ang="0">
                      <a:pos x="408" y="746"/>
                    </a:cxn>
                    <a:cxn ang="0">
                      <a:pos x="479" y="743"/>
                    </a:cxn>
                    <a:cxn ang="0">
                      <a:pos x="505" y="733"/>
                    </a:cxn>
                    <a:cxn ang="0">
                      <a:pos x="553" y="727"/>
                    </a:cxn>
                    <a:cxn ang="0">
                      <a:pos x="633" y="679"/>
                    </a:cxn>
                    <a:cxn ang="0">
                      <a:pos x="705" y="600"/>
                    </a:cxn>
                    <a:cxn ang="0">
                      <a:pos x="765" y="533"/>
                    </a:cxn>
                    <a:cxn ang="0">
                      <a:pos x="804" y="465"/>
                    </a:cxn>
                    <a:cxn ang="0">
                      <a:pos x="836" y="420"/>
                    </a:cxn>
                    <a:cxn ang="0">
                      <a:pos x="881" y="357"/>
                    </a:cxn>
                    <a:cxn ang="0">
                      <a:pos x="894" y="305"/>
                    </a:cxn>
                    <a:cxn ang="0">
                      <a:pos x="856" y="281"/>
                    </a:cxn>
                    <a:cxn ang="0">
                      <a:pos x="824" y="307"/>
                    </a:cxn>
                    <a:cxn ang="0">
                      <a:pos x="793" y="256"/>
                    </a:cxn>
                    <a:cxn ang="0">
                      <a:pos x="845" y="233"/>
                    </a:cxn>
                    <a:cxn ang="0">
                      <a:pos x="830" y="55"/>
                    </a:cxn>
                    <a:cxn ang="0">
                      <a:pos x="807" y="17"/>
                    </a:cxn>
                    <a:cxn ang="0">
                      <a:pos x="749" y="9"/>
                    </a:cxn>
                    <a:cxn ang="0">
                      <a:pos x="704" y="8"/>
                    </a:cxn>
                    <a:cxn ang="0">
                      <a:pos x="625" y="57"/>
                    </a:cxn>
                    <a:cxn ang="0">
                      <a:pos x="558" y="129"/>
                    </a:cxn>
                    <a:cxn ang="0">
                      <a:pos x="496" y="207"/>
                    </a:cxn>
                    <a:cxn ang="0">
                      <a:pos x="437" y="217"/>
                    </a:cxn>
                    <a:cxn ang="0">
                      <a:pos x="376" y="201"/>
                    </a:cxn>
                    <a:cxn ang="0">
                      <a:pos x="339" y="248"/>
                    </a:cxn>
                    <a:cxn ang="0">
                      <a:pos x="277" y="286"/>
                    </a:cxn>
                    <a:cxn ang="0">
                      <a:pos x="230" y="271"/>
                    </a:cxn>
                    <a:cxn ang="0">
                      <a:pos x="238" y="213"/>
                    </a:cxn>
                    <a:cxn ang="0">
                      <a:pos x="200" y="170"/>
                    </a:cxn>
                  </a:cxnLst>
                  <a:rect l="0" t="0" r="r" b="b"/>
                  <a:pathLst>
                    <a:path w="898" h="791">
                      <a:moveTo>
                        <a:pt x="188" y="161"/>
                      </a:moveTo>
                      <a:lnTo>
                        <a:pt x="188" y="216"/>
                      </a:lnTo>
                      <a:lnTo>
                        <a:pt x="188" y="275"/>
                      </a:lnTo>
                      <a:lnTo>
                        <a:pt x="188" y="334"/>
                      </a:lnTo>
                      <a:lnTo>
                        <a:pt x="188" y="390"/>
                      </a:lnTo>
                      <a:lnTo>
                        <a:pt x="182" y="394"/>
                      </a:lnTo>
                      <a:lnTo>
                        <a:pt x="171" y="396"/>
                      </a:lnTo>
                      <a:lnTo>
                        <a:pt x="157" y="406"/>
                      </a:lnTo>
                      <a:lnTo>
                        <a:pt x="141" y="421"/>
                      </a:lnTo>
                      <a:lnTo>
                        <a:pt x="129" y="421"/>
                      </a:lnTo>
                      <a:lnTo>
                        <a:pt x="120" y="418"/>
                      </a:lnTo>
                      <a:lnTo>
                        <a:pt x="101" y="418"/>
                      </a:lnTo>
                      <a:lnTo>
                        <a:pt x="86" y="423"/>
                      </a:lnTo>
                      <a:lnTo>
                        <a:pt x="70" y="421"/>
                      </a:lnTo>
                      <a:lnTo>
                        <a:pt x="59" y="409"/>
                      </a:lnTo>
                      <a:lnTo>
                        <a:pt x="59" y="396"/>
                      </a:lnTo>
                      <a:lnTo>
                        <a:pt x="33" y="378"/>
                      </a:lnTo>
                      <a:lnTo>
                        <a:pt x="21" y="379"/>
                      </a:lnTo>
                      <a:lnTo>
                        <a:pt x="15" y="390"/>
                      </a:lnTo>
                      <a:lnTo>
                        <a:pt x="8" y="398"/>
                      </a:lnTo>
                      <a:lnTo>
                        <a:pt x="5" y="400"/>
                      </a:lnTo>
                      <a:lnTo>
                        <a:pt x="0" y="401"/>
                      </a:lnTo>
                      <a:lnTo>
                        <a:pt x="2" y="405"/>
                      </a:lnTo>
                      <a:lnTo>
                        <a:pt x="1" y="411"/>
                      </a:lnTo>
                      <a:lnTo>
                        <a:pt x="5" y="416"/>
                      </a:lnTo>
                      <a:lnTo>
                        <a:pt x="13" y="426"/>
                      </a:lnTo>
                      <a:lnTo>
                        <a:pt x="28" y="464"/>
                      </a:lnTo>
                      <a:lnTo>
                        <a:pt x="37" y="491"/>
                      </a:lnTo>
                      <a:lnTo>
                        <a:pt x="51" y="528"/>
                      </a:lnTo>
                      <a:lnTo>
                        <a:pt x="59" y="536"/>
                      </a:lnTo>
                      <a:lnTo>
                        <a:pt x="64" y="552"/>
                      </a:lnTo>
                      <a:lnTo>
                        <a:pt x="70" y="562"/>
                      </a:lnTo>
                      <a:lnTo>
                        <a:pt x="91" y="595"/>
                      </a:lnTo>
                      <a:lnTo>
                        <a:pt x="97" y="608"/>
                      </a:lnTo>
                      <a:lnTo>
                        <a:pt x="99" y="648"/>
                      </a:lnTo>
                      <a:lnTo>
                        <a:pt x="90" y="665"/>
                      </a:lnTo>
                      <a:lnTo>
                        <a:pt x="78" y="660"/>
                      </a:lnTo>
                      <a:lnTo>
                        <a:pt x="76" y="667"/>
                      </a:lnTo>
                      <a:lnTo>
                        <a:pt x="75" y="678"/>
                      </a:lnTo>
                      <a:lnTo>
                        <a:pt x="77" y="678"/>
                      </a:lnTo>
                      <a:lnTo>
                        <a:pt x="85" y="683"/>
                      </a:lnTo>
                      <a:lnTo>
                        <a:pt x="87" y="690"/>
                      </a:lnTo>
                      <a:lnTo>
                        <a:pt x="83" y="691"/>
                      </a:lnTo>
                      <a:lnTo>
                        <a:pt x="88" y="701"/>
                      </a:lnTo>
                      <a:lnTo>
                        <a:pt x="93" y="705"/>
                      </a:lnTo>
                      <a:lnTo>
                        <a:pt x="99" y="716"/>
                      </a:lnTo>
                      <a:lnTo>
                        <a:pt x="107" y="726"/>
                      </a:lnTo>
                      <a:lnTo>
                        <a:pt x="108" y="734"/>
                      </a:lnTo>
                      <a:lnTo>
                        <a:pt x="103" y="742"/>
                      </a:lnTo>
                      <a:lnTo>
                        <a:pt x="103" y="749"/>
                      </a:lnTo>
                      <a:lnTo>
                        <a:pt x="103" y="760"/>
                      </a:lnTo>
                      <a:lnTo>
                        <a:pt x="109" y="770"/>
                      </a:lnTo>
                      <a:lnTo>
                        <a:pt x="110" y="769"/>
                      </a:lnTo>
                      <a:lnTo>
                        <a:pt x="109" y="761"/>
                      </a:lnTo>
                      <a:lnTo>
                        <a:pt x="109" y="754"/>
                      </a:lnTo>
                      <a:lnTo>
                        <a:pt x="112" y="750"/>
                      </a:lnTo>
                      <a:lnTo>
                        <a:pt x="119" y="749"/>
                      </a:lnTo>
                      <a:lnTo>
                        <a:pt x="128" y="750"/>
                      </a:lnTo>
                      <a:lnTo>
                        <a:pt x="129" y="762"/>
                      </a:lnTo>
                      <a:lnTo>
                        <a:pt x="128" y="769"/>
                      </a:lnTo>
                      <a:lnTo>
                        <a:pt x="133" y="771"/>
                      </a:lnTo>
                      <a:lnTo>
                        <a:pt x="151" y="770"/>
                      </a:lnTo>
                      <a:lnTo>
                        <a:pt x="156" y="775"/>
                      </a:lnTo>
                      <a:lnTo>
                        <a:pt x="155" y="782"/>
                      </a:lnTo>
                      <a:lnTo>
                        <a:pt x="166" y="788"/>
                      </a:lnTo>
                      <a:lnTo>
                        <a:pt x="174" y="788"/>
                      </a:lnTo>
                      <a:lnTo>
                        <a:pt x="183" y="791"/>
                      </a:lnTo>
                      <a:lnTo>
                        <a:pt x="195" y="791"/>
                      </a:lnTo>
                      <a:lnTo>
                        <a:pt x="204" y="788"/>
                      </a:lnTo>
                      <a:lnTo>
                        <a:pt x="214" y="776"/>
                      </a:lnTo>
                      <a:lnTo>
                        <a:pt x="232" y="775"/>
                      </a:lnTo>
                      <a:lnTo>
                        <a:pt x="236" y="771"/>
                      </a:lnTo>
                      <a:lnTo>
                        <a:pt x="244" y="770"/>
                      </a:lnTo>
                      <a:lnTo>
                        <a:pt x="264" y="772"/>
                      </a:lnTo>
                      <a:lnTo>
                        <a:pt x="266" y="769"/>
                      </a:lnTo>
                      <a:lnTo>
                        <a:pt x="287" y="771"/>
                      </a:lnTo>
                      <a:lnTo>
                        <a:pt x="293" y="769"/>
                      </a:lnTo>
                      <a:lnTo>
                        <a:pt x="296" y="761"/>
                      </a:lnTo>
                      <a:lnTo>
                        <a:pt x="305" y="758"/>
                      </a:lnTo>
                      <a:lnTo>
                        <a:pt x="311" y="753"/>
                      </a:lnTo>
                      <a:lnTo>
                        <a:pt x="316" y="748"/>
                      </a:lnTo>
                      <a:lnTo>
                        <a:pt x="333" y="745"/>
                      </a:lnTo>
                      <a:lnTo>
                        <a:pt x="341" y="746"/>
                      </a:lnTo>
                      <a:lnTo>
                        <a:pt x="365" y="753"/>
                      </a:lnTo>
                      <a:lnTo>
                        <a:pt x="372" y="753"/>
                      </a:lnTo>
                      <a:lnTo>
                        <a:pt x="381" y="745"/>
                      </a:lnTo>
                      <a:lnTo>
                        <a:pt x="394" y="744"/>
                      </a:lnTo>
                      <a:lnTo>
                        <a:pt x="408" y="746"/>
                      </a:lnTo>
                      <a:lnTo>
                        <a:pt x="446" y="758"/>
                      </a:lnTo>
                      <a:lnTo>
                        <a:pt x="459" y="758"/>
                      </a:lnTo>
                      <a:lnTo>
                        <a:pt x="467" y="744"/>
                      </a:lnTo>
                      <a:lnTo>
                        <a:pt x="479" y="743"/>
                      </a:lnTo>
                      <a:lnTo>
                        <a:pt x="491" y="748"/>
                      </a:lnTo>
                      <a:lnTo>
                        <a:pt x="507" y="749"/>
                      </a:lnTo>
                      <a:lnTo>
                        <a:pt x="508" y="743"/>
                      </a:lnTo>
                      <a:lnTo>
                        <a:pt x="505" y="733"/>
                      </a:lnTo>
                      <a:lnTo>
                        <a:pt x="512" y="728"/>
                      </a:lnTo>
                      <a:lnTo>
                        <a:pt x="519" y="727"/>
                      </a:lnTo>
                      <a:lnTo>
                        <a:pt x="532" y="726"/>
                      </a:lnTo>
                      <a:lnTo>
                        <a:pt x="553" y="727"/>
                      </a:lnTo>
                      <a:lnTo>
                        <a:pt x="564" y="726"/>
                      </a:lnTo>
                      <a:lnTo>
                        <a:pt x="586" y="715"/>
                      </a:lnTo>
                      <a:lnTo>
                        <a:pt x="623" y="689"/>
                      </a:lnTo>
                      <a:lnTo>
                        <a:pt x="633" y="679"/>
                      </a:lnTo>
                      <a:lnTo>
                        <a:pt x="642" y="668"/>
                      </a:lnTo>
                      <a:lnTo>
                        <a:pt x="663" y="652"/>
                      </a:lnTo>
                      <a:lnTo>
                        <a:pt x="689" y="624"/>
                      </a:lnTo>
                      <a:lnTo>
                        <a:pt x="705" y="600"/>
                      </a:lnTo>
                      <a:lnTo>
                        <a:pt x="714" y="589"/>
                      </a:lnTo>
                      <a:lnTo>
                        <a:pt x="723" y="582"/>
                      </a:lnTo>
                      <a:lnTo>
                        <a:pt x="747" y="561"/>
                      </a:lnTo>
                      <a:lnTo>
                        <a:pt x="765" y="533"/>
                      </a:lnTo>
                      <a:lnTo>
                        <a:pt x="774" y="520"/>
                      </a:lnTo>
                      <a:lnTo>
                        <a:pt x="796" y="480"/>
                      </a:lnTo>
                      <a:lnTo>
                        <a:pt x="800" y="473"/>
                      </a:lnTo>
                      <a:lnTo>
                        <a:pt x="804" y="465"/>
                      </a:lnTo>
                      <a:lnTo>
                        <a:pt x="808" y="454"/>
                      </a:lnTo>
                      <a:lnTo>
                        <a:pt x="819" y="437"/>
                      </a:lnTo>
                      <a:lnTo>
                        <a:pt x="828" y="426"/>
                      </a:lnTo>
                      <a:lnTo>
                        <a:pt x="836" y="420"/>
                      </a:lnTo>
                      <a:lnTo>
                        <a:pt x="846" y="417"/>
                      </a:lnTo>
                      <a:lnTo>
                        <a:pt x="866" y="401"/>
                      </a:lnTo>
                      <a:lnTo>
                        <a:pt x="875" y="388"/>
                      </a:lnTo>
                      <a:lnTo>
                        <a:pt x="881" y="357"/>
                      </a:lnTo>
                      <a:lnTo>
                        <a:pt x="886" y="345"/>
                      </a:lnTo>
                      <a:lnTo>
                        <a:pt x="888" y="331"/>
                      </a:lnTo>
                      <a:lnTo>
                        <a:pt x="888" y="318"/>
                      </a:lnTo>
                      <a:lnTo>
                        <a:pt x="894" y="305"/>
                      </a:lnTo>
                      <a:lnTo>
                        <a:pt x="897" y="294"/>
                      </a:lnTo>
                      <a:lnTo>
                        <a:pt x="898" y="282"/>
                      </a:lnTo>
                      <a:lnTo>
                        <a:pt x="892" y="281"/>
                      </a:lnTo>
                      <a:lnTo>
                        <a:pt x="856" y="281"/>
                      </a:lnTo>
                      <a:lnTo>
                        <a:pt x="850" y="285"/>
                      </a:lnTo>
                      <a:lnTo>
                        <a:pt x="844" y="299"/>
                      </a:lnTo>
                      <a:lnTo>
                        <a:pt x="836" y="308"/>
                      </a:lnTo>
                      <a:lnTo>
                        <a:pt x="824" y="307"/>
                      </a:lnTo>
                      <a:lnTo>
                        <a:pt x="801" y="304"/>
                      </a:lnTo>
                      <a:lnTo>
                        <a:pt x="791" y="285"/>
                      </a:lnTo>
                      <a:lnTo>
                        <a:pt x="789" y="272"/>
                      </a:lnTo>
                      <a:lnTo>
                        <a:pt x="793" y="256"/>
                      </a:lnTo>
                      <a:lnTo>
                        <a:pt x="801" y="239"/>
                      </a:lnTo>
                      <a:lnTo>
                        <a:pt x="808" y="227"/>
                      </a:lnTo>
                      <a:lnTo>
                        <a:pt x="822" y="218"/>
                      </a:lnTo>
                      <a:lnTo>
                        <a:pt x="845" y="233"/>
                      </a:lnTo>
                      <a:lnTo>
                        <a:pt x="852" y="224"/>
                      </a:lnTo>
                      <a:lnTo>
                        <a:pt x="849" y="131"/>
                      </a:lnTo>
                      <a:lnTo>
                        <a:pt x="836" y="87"/>
                      </a:lnTo>
                      <a:lnTo>
                        <a:pt x="830" y="55"/>
                      </a:lnTo>
                      <a:lnTo>
                        <a:pt x="828" y="34"/>
                      </a:lnTo>
                      <a:lnTo>
                        <a:pt x="827" y="33"/>
                      </a:lnTo>
                      <a:lnTo>
                        <a:pt x="822" y="32"/>
                      </a:lnTo>
                      <a:lnTo>
                        <a:pt x="807" y="17"/>
                      </a:lnTo>
                      <a:lnTo>
                        <a:pt x="786" y="11"/>
                      </a:lnTo>
                      <a:lnTo>
                        <a:pt x="774" y="9"/>
                      </a:lnTo>
                      <a:lnTo>
                        <a:pt x="761" y="12"/>
                      </a:lnTo>
                      <a:lnTo>
                        <a:pt x="749" y="9"/>
                      </a:lnTo>
                      <a:lnTo>
                        <a:pt x="726" y="2"/>
                      </a:lnTo>
                      <a:lnTo>
                        <a:pt x="717" y="0"/>
                      </a:lnTo>
                      <a:lnTo>
                        <a:pt x="705" y="5"/>
                      </a:lnTo>
                      <a:lnTo>
                        <a:pt x="704" y="8"/>
                      </a:lnTo>
                      <a:lnTo>
                        <a:pt x="693" y="13"/>
                      </a:lnTo>
                      <a:lnTo>
                        <a:pt x="679" y="22"/>
                      </a:lnTo>
                      <a:lnTo>
                        <a:pt x="641" y="40"/>
                      </a:lnTo>
                      <a:lnTo>
                        <a:pt x="625" y="57"/>
                      </a:lnTo>
                      <a:lnTo>
                        <a:pt x="605" y="70"/>
                      </a:lnTo>
                      <a:lnTo>
                        <a:pt x="586" y="88"/>
                      </a:lnTo>
                      <a:lnTo>
                        <a:pt x="575" y="104"/>
                      </a:lnTo>
                      <a:lnTo>
                        <a:pt x="558" y="129"/>
                      </a:lnTo>
                      <a:lnTo>
                        <a:pt x="531" y="148"/>
                      </a:lnTo>
                      <a:lnTo>
                        <a:pt x="516" y="167"/>
                      </a:lnTo>
                      <a:lnTo>
                        <a:pt x="501" y="201"/>
                      </a:lnTo>
                      <a:lnTo>
                        <a:pt x="496" y="207"/>
                      </a:lnTo>
                      <a:lnTo>
                        <a:pt x="488" y="211"/>
                      </a:lnTo>
                      <a:lnTo>
                        <a:pt x="477" y="212"/>
                      </a:lnTo>
                      <a:lnTo>
                        <a:pt x="452" y="218"/>
                      </a:lnTo>
                      <a:lnTo>
                        <a:pt x="437" y="217"/>
                      </a:lnTo>
                      <a:lnTo>
                        <a:pt x="414" y="204"/>
                      </a:lnTo>
                      <a:lnTo>
                        <a:pt x="402" y="199"/>
                      </a:lnTo>
                      <a:lnTo>
                        <a:pt x="388" y="197"/>
                      </a:lnTo>
                      <a:lnTo>
                        <a:pt x="376" y="201"/>
                      </a:lnTo>
                      <a:lnTo>
                        <a:pt x="357" y="221"/>
                      </a:lnTo>
                      <a:lnTo>
                        <a:pt x="351" y="229"/>
                      </a:lnTo>
                      <a:lnTo>
                        <a:pt x="348" y="237"/>
                      </a:lnTo>
                      <a:lnTo>
                        <a:pt x="339" y="248"/>
                      </a:lnTo>
                      <a:lnTo>
                        <a:pt x="327" y="255"/>
                      </a:lnTo>
                      <a:lnTo>
                        <a:pt x="322" y="260"/>
                      </a:lnTo>
                      <a:lnTo>
                        <a:pt x="312" y="277"/>
                      </a:lnTo>
                      <a:lnTo>
                        <a:pt x="277" y="286"/>
                      </a:lnTo>
                      <a:lnTo>
                        <a:pt x="259" y="285"/>
                      </a:lnTo>
                      <a:lnTo>
                        <a:pt x="243" y="282"/>
                      </a:lnTo>
                      <a:lnTo>
                        <a:pt x="233" y="280"/>
                      </a:lnTo>
                      <a:lnTo>
                        <a:pt x="230" y="271"/>
                      </a:lnTo>
                      <a:lnTo>
                        <a:pt x="237" y="250"/>
                      </a:lnTo>
                      <a:lnTo>
                        <a:pt x="239" y="237"/>
                      </a:lnTo>
                      <a:lnTo>
                        <a:pt x="239" y="231"/>
                      </a:lnTo>
                      <a:lnTo>
                        <a:pt x="238" y="213"/>
                      </a:lnTo>
                      <a:lnTo>
                        <a:pt x="231" y="201"/>
                      </a:lnTo>
                      <a:lnTo>
                        <a:pt x="217" y="190"/>
                      </a:lnTo>
                      <a:lnTo>
                        <a:pt x="212" y="181"/>
                      </a:lnTo>
                      <a:lnTo>
                        <a:pt x="200" y="170"/>
                      </a:lnTo>
                      <a:lnTo>
                        <a:pt x="198" y="167"/>
                      </a:lnTo>
                      <a:lnTo>
                        <a:pt x="192" y="161"/>
                      </a:lnTo>
                      <a:lnTo>
                        <a:pt x="188" y="161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212" name="Freeform 211"/>
                <p:cNvSpPr>
                  <a:spLocks noChangeAspect="1"/>
                </p:cNvSpPr>
                <p:nvPr/>
              </p:nvSpPr>
              <p:spPr bwMode="gray">
                <a:xfrm>
                  <a:off x="5330030" y="3854797"/>
                  <a:ext cx="55563" cy="138113"/>
                </a:xfrm>
                <a:custGeom>
                  <a:avLst/>
                  <a:gdLst/>
                  <a:ahLst/>
                  <a:cxnLst>
                    <a:cxn ang="0">
                      <a:pos x="61" y="11"/>
                    </a:cxn>
                    <a:cxn ang="0">
                      <a:pos x="42" y="14"/>
                    </a:cxn>
                    <a:cxn ang="0">
                      <a:pos x="25" y="8"/>
                    </a:cxn>
                    <a:cxn ang="0">
                      <a:pos x="13" y="8"/>
                    </a:cxn>
                    <a:cxn ang="0">
                      <a:pos x="25" y="15"/>
                    </a:cxn>
                    <a:cxn ang="0">
                      <a:pos x="37" y="40"/>
                    </a:cxn>
                    <a:cxn ang="0">
                      <a:pos x="50" y="65"/>
                    </a:cxn>
                    <a:cxn ang="0">
                      <a:pos x="42" y="80"/>
                    </a:cxn>
                    <a:cxn ang="0">
                      <a:pos x="35" y="94"/>
                    </a:cxn>
                    <a:cxn ang="0">
                      <a:pos x="31" y="127"/>
                    </a:cxn>
                    <a:cxn ang="0">
                      <a:pos x="31" y="159"/>
                    </a:cxn>
                    <a:cxn ang="0">
                      <a:pos x="41" y="172"/>
                    </a:cxn>
                    <a:cxn ang="0">
                      <a:pos x="24" y="181"/>
                    </a:cxn>
                    <a:cxn ang="0">
                      <a:pos x="14" y="198"/>
                    </a:cxn>
                    <a:cxn ang="0">
                      <a:pos x="2" y="235"/>
                    </a:cxn>
                    <a:cxn ang="0">
                      <a:pos x="8" y="248"/>
                    </a:cxn>
                    <a:cxn ang="0">
                      <a:pos x="23" y="257"/>
                    </a:cxn>
                    <a:cxn ang="0">
                      <a:pos x="30" y="263"/>
                    </a:cxn>
                    <a:cxn ang="0">
                      <a:pos x="51" y="289"/>
                    </a:cxn>
                    <a:cxn ang="0">
                      <a:pos x="93" y="284"/>
                    </a:cxn>
                    <a:cxn ang="0">
                      <a:pos x="101" y="310"/>
                    </a:cxn>
                    <a:cxn ang="0">
                      <a:pos x="94" y="343"/>
                    </a:cxn>
                    <a:cxn ang="0">
                      <a:pos x="86" y="365"/>
                    </a:cxn>
                    <a:cxn ang="0">
                      <a:pos x="97" y="388"/>
                    </a:cxn>
                    <a:cxn ang="0">
                      <a:pos x="112" y="404"/>
                    </a:cxn>
                    <a:cxn ang="0">
                      <a:pos x="128" y="414"/>
                    </a:cxn>
                    <a:cxn ang="0">
                      <a:pos x="127" y="429"/>
                    </a:cxn>
                    <a:cxn ang="0">
                      <a:pos x="142" y="430"/>
                    </a:cxn>
                    <a:cxn ang="0">
                      <a:pos x="139" y="409"/>
                    </a:cxn>
                    <a:cxn ang="0">
                      <a:pos x="139" y="392"/>
                    </a:cxn>
                    <a:cxn ang="0">
                      <a:pos x="153" y="377"/>
                    </a:cxn>
                    <a:cxn ang="0">
                      <a:pos x="169" y="368"/>
                    </a:cxn>
                    <a:cxn ang="0">
                      <a:pos x="169" y="325"/>
                    </a:cxn>
                    <a:cxn ang="0">
                      <a:pos x="172" y="295"/>
                    </a:cxn>
                    <a:cxn ang="0">
                      <a:pos x="148" y="266"/>
                    </a:cxn>
                    <a:cxn ang="0">
                      <a:pos x="116" y="230"/>
                    </a:cxn>
                    <a:cxn ang="0">
                      <a:pos x="116" y="242"/>
                    </a:cxn>
                    <a:cxn ang="0">
                      <a:pos x="126" y="250"/>
                    </a:cxn>
                    <a:cxn ang="0">
                      <a:pos x="134" y="282"/>
                    </a:cxn>
                    <a:cxn ang="0">
                      <a:pos x="121" y="269"/>
                    </a:cxn>
                    <a:cxn ang="0">
                      <a:pos x="115" y="262"/>
                    </a:cxn>
                    <a:cxn ang="0">
                      <a:pos x="102" y="272"/>
                    </a:cxn>
                    <a:cxn ang="0">
                      <a:pos x="97" y="261"/>
                    </a:cxn>
                    <a:cxn ang="0">
                      <a:pos x="100" y="245"/>
                    </a:cxn>
                    <a:cxn ang="0">
                      <a:pos x="89" y="231"/>
                    </a:cxn>
                    <a:cxn ang="0">
                      <a:pos x="85" y="208"/>
                    </a:cxn>
                    <a:cxn ang="0">
                      <a:pos x="68" y="159"/>
                    </a:cxn>
                    <a:cxn ang="0">
                      <a:pos x="79" y="140"/>
                    </a:cxn>
                    <a:cxn ang="0">
                      <a:pos x="79" y="70"/>
                    </a:cxn>
                    <a:cxn ang="0">
                      <a:pos x="78" y="51"/>
                    </a:cxn>
                    <a:cxn ang="0">
                      <a:pos x="63" y="32"/>
                    </a:cxn>
                    <a:cxn ang="0">
                      <a:pos x="69" y="10"/>
                    </a:cxn>
                  </a:cxnLst>
                  <a:rect l="0" t="0" r="r" b="b"/>
                  <a:pathLst>
                    <a:path w="175" h="431">
                      <a:moveTo>
                        <a:pt x="64" y="18"/>
                      </a:moveTo>
                      <a:lnTo>
                        <a:pt x="62" y="14"/>
                      </a:lnTo>
                      <a:lnTo>
                        <a:pt x="61" y="11"/>
                      </a:lnTo>
                      <a:lnTo>
                        <a:pt x="58" y="10"/>
                      </a:lnTo>
                      <a:lnTo>
                        <a:pt x="53" y="10"/>
                      </a:lnTo>
                      <a:lnTo>
                        <a:pt x="42" y="14"/>
                      </a:lnTo>
                      <a:lnTo>
                        <a:pt x="40" y="13"/>
                      </a:lnTo>
                      <a:lnTo>
                        <a:pt x="35" y="6"/>
                      </a:lnTo>
                      <a:lnTo>
                        <a:pt x="25" y="8"/>
                      </a:lnTo>
                      <a:lnTo>
                        <a:pt x="14" y="0"/>
                      </a:lnTo>
                      <a:lnTo>
                        <a:pt x="13" y="3"/>
                      </a:lnTo>
                      <a:lnTo>
                        <a:pt x="13" y="8"/>
                      </a:lnTo>
                      <a:lnTo>
                        <a:pt x="14" y="9"/>
                      </a:lnTo>
                      <a:lnTo>
                        <a:pt x="16" y="15"/>
                      </a:lnTo>
                      <a:lnTo>
                        <a:pt x="25" y="15"/>
                      </a:lnTo>
                      <a:lnTo>
                        <a:pt x="32" y="24"/>
                      </a:lnTo>
                      <a:lnTo>
                        <a:pt x="34" y="29"/>
                      </a:lnTo>
                      <a:lnTo>
                        <a:pt x="37" y="40"/>
                      </a:lnTo>
                      <a:lnTo>
                        <a:pt x="43" y="45"/>
                      </a:lnTo>
                      <a:lnTo>
                        <a:pt x="46" y="63"/>
                      </a:lnTo>
                      <a:lnTo>
                        <a:pt x="50" y="65"/>
                      </a:lnTo>
                      <a:lnTo>
                        <a:pt x="51" y="72"/>
                      </a:lnTo>
                      <a:lnTo>
                        <a:pt x="51" y="75"/>
                      </a:lnTo>
                      <a:lnTo>
                        <a:pt x="42" y="80"/>
                      </a:lnTo>
                      <a:lnTo>
                        <a:pt x="40" y="81"/>
                      </a:lnTo>
                      <a:lnTo>
                        <a:pt x="36" y="84"/>
                      </a:lnTo>
                      <a:lnTo>
                        <a:pt x="35" y="94"/>
                      </a:lnTo>
                      <a:lnTo>
                        <a:pt x="36" y="102"/>
                      </a:lnTo>
                      <a:lnTo>
                        <a:pt x="30" y="119"/>
                      </a:lnTo>
                      <a:lnTo>
                        <a:pt x="31" y="127"/>
                      </a:lnTo>
                      <a:lnTo>
                        <a:pt x="32" y="142"/>
                      </a:lnTo>
                      <a:lnTo>
                        <a:pt x="30" y="156"/>
                      </a:lnTo>
                      <a:lnTo>
                        <a:pt x="31" y="159"/>
                      </a:lnTo>
                      <a:lnTo>
                        <a:pt x="35" y="164"/>
                      </a:lnTo>
                      <a:lnTo>
                        <a:pt x="40" y="166"/>
                      </a:lnTo>
                      <a:lnTo>
                        <a:pt x="41" y="172"/>
                      </a:lnTo>
                      <a:lnTo>
                        <a:pt x="38" y="175"/>
                      </a:lnTo>
                      <a:lnTo>
                        <a:pt x="30" y="176"/>
                      </a:lnTo>
                      <a:lnTo>
                        <a:pt x="24" y="181"/>
                      </a:lnTo>
                      <a:lnTo>
                        <a:pt x="19" y="182"/>
                      </a:lnTo>
                      <a:lnTo>
                        <a:pt x="18" y="183"/>
                      </a:lnTo>
                      <a:lnTo>
                        <a:pt x="14" y="198"/>
                      </a:lnTo>
                      <a:lnTo>
                        <a:pt x="14" y="213"/>
                      </a:lnTo>
                      <a:lnTo>
                        <a:pt x="9" y="228"/>
                      </a:lnTo>
                      <a:lnTo>
                        <a:pt x="2" y="235"/>
                      </a:lnTo>
                      <a:lnTo>
                        <a:pt x="0" y="239"/>
                      </a:lnTo>
                      <a:lnTo>
                        <a:pt x="3" y="247"/>
                      </a:lnTo>
                      <a:lnTo>
                        <a:pt x="8" y="248"/>
                      </a:lnTo>
                      <a:lnTo>
                        <a:pt x="11" y="256"/>
                      </a:lnTo>
                      <a:lnTo>
                        <a:pt x="19" y="255"/>
                      </a:lnTo>
                      <a:lnTo>
                        <a:pt x="23" y="257"/>
                      </a:lnTo>
                      <a:lnTo>
                        <a:pt x="23" y="258"/>
                      </a:lnTo>
                      <a:lnTo>
                        <a:pt x="24" y="261"/>
                      </a:lnTo>
                      <a:lnTo>
                        <a:pt x="30" y="263"/>
                      </a:lnTo>
                      <a:lnTo>
                        <a:pt x="37" y="279"/>
                      </a:lnTo>
                      <a:lnTo>
                        <a:pt x="47" y="289"/>
                      </a:lnTo>
                      <a:lnTo>
                        <a:pt x="51" y="289"/>
                      </a:lnTo>
                      <a:lnTo>
                        <a:pt x="59" y="287"/>
                      </a:lnTo>
                      <a:lnTo>
                        <a:pt x="89" y="283"/>
                      </a:lnTo>
                      <a:lnTo>
                        <a:pt x="93" y="284"/>
                      </a:lnTo>
                      <a:lnTo>
                        <a:pt x="96" y="289"/>
                      </a:lnTo>
                      <a:lnTo>
                        <a:pt x="100" y="302"/>
                      </a:lnTo>
                      <a:lnTo>
                        <a:pt x="101" y="310"/>
                      </a:lnTo>
                      <a:lnTo>
                        <a:pt x="102" y="328"/>
                      </a:lnTo>
                      <a:lnTo>
                        <a:pt x="100" y="336"/>
                      </a:lnTo>
                      <a:lnTo>
                        <a:pt x="94" y="343"/>
                      </a:lnTo>
                      <a:lnTo>
                        <a:pt x="95" y="349"/>
                      </a:lnTo>
                      <a:lnTo>
                        <a:pt x="89" y="354"/>
                      </a:lnTo>
                      <a:lnTo>
                        <a:pt x="86" y="365"/>
                      </a:lnTo>
                      <a:lnTo>
                        <a:pt x="89" y="369"/>
                      </a:lnTo>
                      <a:lnTo>
                        <a:pt x="94" y="385"/>
                      </a:lnTo>
                      <a:lnTo>
                        <a:pt x="97" y="388"/>
                      </a:lnTo>
                      <a:lnTo>
                        <a:pt x="101" y="390"/>
                      </a:lnTo>
                      <a:lnTo>
                        <a:pt x="104" y="395"/>
                      </a:lnTo>
                      <a:lnTo>
                        <a:pt x="112" y="404"/>
                      </a:lnTo>
                      <a:lnTo>
                        <a:pt x="117" y="411"/>
                      </a:lnTo>
                      <a:lnTo>
                        <a:pt x="121" y="413"/>
                      </a:lnTo>
                      <a:lnTo>
                        <a:pt x="128" y="414"/>
                      </a:lnTo>
                      <a:lnTo>
                        <a:pt x="132" y="419"/>
                      </a:lnTo>
                      <a:lnTo>
                        <a:pt x="132" y="423"/>
                      </a:lnTo>
                      <a:lnTo>
                        <a:pt x="127" y="429"/>
                      </a:lnTo>
                      <a:lnTo>
                        <a:pt x="128" y="431"/>
                      </a:lnTo>
                      <a:lnTo>
                        <a:pt x="140" y="431"/>
                      </a:lnTo>
                      <a:lnTo>
                        <a:pt x="142" y="430"/>
                      </a:lnTo>
                      <a:lnTo>
                        <a:pt x="140" y="420"/>
                      </a:lnTo>
                      <a:lnTo>
                        <a:pt x="142" y="414"/>
                      </a:lnTo>
                      <a:lnTo>
                        <a:pt x="139" y="409"/>
                      </a:lnTo>
                      <a:lnTo>
                        <a:pt x="136" y="406"/>
                      </a:lnTo>
                      <a:lnTo>
                        <a:pt x="136" y="400"/>
                      </a:lnTo>
                      <a:lnTo>
                        <a:pt x="139" y="392"/>
                      </a:lnTo>
                      <a:lnTo>
                        <a:pt x="139" y="388"/>
                      </a:lnTo>
                      <a:lnTo>
                        <a:pt x="140" y="385"/>
                      </a:lnTo>
                      <a:lnTo>
                        <a:pt x="153" y="377"/>
                      </a:lnTo>
                      <a:lnTo>
                        <a:pt x="159" y="376"/>
                      </a:lnTo>
                      <a:lnTo>
                        <a:pt x="165" y="374"/>
                      </a:lnTo>
                      <a:lnTo>
                        <a:pt x="169" y="368"/>
                      </a:lnTo>
                      <a:lnTo>
                        <a:pt x="170" y="347"/>
                      </a:lnTo>
                      <a:lnTo>
                        <a:pt x="172" y="339"/>
                      </a:lnTo>
                      <a:lnTo>
                        <a:pt x="169" y="325"/>
                      </a:lnTo>
                      <a:lnTo>
                        <a:pt x="172" y="315"/>
                      </a:lnTo>
                      <a:lnTo>
                        <a:pt x="175" y="307"/>
                      </a:lnTo>
                      <a:lnTo>
                        <a:pt x="172" y="295"/>
                      </a:lnTo>
                      <a:lnTo>
                        <a:pt x="167" y="288"/>
                      </a:lnTo>
                      <a:lnTo>
                        <a:pt x="154" y="275"/>
                      </a:lnTo>
                      <a:lnTo>
                        <a:pt x="148" y="266"/>
                      </a:lnTo>
                      <a:lnTo>
                        <a:pt x="133" y="247"/>
                      </a:lnTo>
                      <a:lnTo>
                        <a:pt x="123" y="240"/>
                      </a:lnTo>
                      <a:lnTo>
                        <a:pt x="116" y="230"/>
                      </a:lnTo>
                      <a:lnTo>
                        <a:pt x="115" y="231"/>
                      </a:lnTo>
                      <a:lnTo>
                        <a:pt x="115" y="239"/>
                      </a:lnTo>
                      <a:lnTo>
                        <a:pt x="116" y="242"/>
                      </a:lnTo>
                      <a:lnTo>
                        <a:pt x="117" y="245"/>
                      </a:lnTo>
                      <a:lnTo>
                        <a:pt x="122" y="246"/>
                      </a:lnTo>
                      <a:lnTo>
                        <a:pt x="126" y="250"/>
                      </a:lnTo>
                      <a:lnTo>
                        <a:pt x="136" y="274"/>
                      </a:lnTo>
                      <a:lnTo>
                        <a:pt x="136" y="280"/>
                      </a:lnTo>
                      <a:lnTo>
                        <a:pt x="134" y="282"/>
                      </a:lnTo>
                      <a:lnTo>
                        <a:pt x="132" y="280"/>
                      </a:lnTo>
                      <a:lnTo>
                        <a:pt x="126" y="272"/>
                      </a:lnTo>
                      <a:lnTo>
                        <a:pt x="121" y="269"/>
                      </a:lnTo>
                      <a:lnTo>
                        <a:pt x="117" y="262"/>
                      </a:lnTo>
                      <a:lnTo>
                        <a:pt x="116" y="262"/>
                      </a:lnTo>
                      <a:lnTo>
                        <a:pt x="115" y="262"/>
                      </a:lnTo>
                      <a:lnTo>
                        <a:pt x="111" y="271"/>
                      </a:lnTo>
                      <a:lnTo>
                        <a:pt x="109" y="272"/>
                      </a:lnTo>
                      <a:lnTo>
                        <a:pt x="102" y="272"/>
                      </a:lnTo>
                      <a:lnTo>
                        <a:pt x="101" y="269"/>
                      </a:lnTo>
                      <a:lnTo>
                        <a:pt x="99" y="266"/>
                      </a:lnTo>
                      <a:lnTo>
                        <a:pt x="97" y="261"/>
                      </a:lnTo>
                      <a:lnTo>
                        <a:pt x="97" y="256"/>
                      </a:lnTo>
                      <a:lnTo>
                        <a:pt x="100" y="247"/>
                      </a:lnTo>
                      <a:lnTo>
                        <a:pt x="100" y="245"/>
                      </a:lnTo>
                      <a:lnTo>
                        <a:pt x="97" y="241"/>
                      </a:lnTo>
                      <a:lnTo>
                        <a:pt x="91" y="235"/>
                      </a:lnTo>
                      <a:lnTo>
                        <a:pt x="89" y="231"/>
                      </a:lnTo>
                      <a:lnTo>
                        <a:pt x="86" y="223"/>
                      </a:lnTo>
                      <a:lnTo>
                        <a:pt x="86" y="209"/>
                      </a:lnTo>
                      <a:lnTo>
                        <a:pt x="85" y="208"/>
                      </a:lnTo>
                      <a:lnTo>
                        <a:pt x="80" y="187"/>
                      </a:lnTo>
                      <a:lnTo>
                        <a:pt x="68" y="164"/>
                      </a:lnTo>
                      <a:lnTo>
                        <a:pt x="68" y="159"/>
                      </a:lnTo>
                      <a:lnTo>
                        <a:pt x="68" y="154"/>
                      </a:lnTo>
                      <a:lnTo>
                        <a:pt x="73" y="145"/>
                      </a:lnTo>
                      <a:lnTo>
                        <a:pt x="79" y="140"/>
                      </a:lnTo>
                      <a:lnTo>
                        <a:pt x="83" y="128"/>
                      </a:lnTo>
                      <a:lnTo>
                        <a:pt x="81" y="94"/>
                      </a:lnTo>
                      <a:lnTo>
                        <a:pt x="79" y="70"/>
                      </a:lnTo>
                      <a:lnTo>
                        <a:pt x="81" y="63"/>
                      </a:lnTo>
                      <a:lnTo>
                        <a:pt x="81" y="57"/>
                      </a:lnTo>
                      <a:lnTo>
                        <a:pt x="78" y="51"/>
                      </a:lnTo>
                      <a:lnTo>
                        <a:pt x="72" y="48"/>
                      </a:lnTo>
                      <a:lnTo>
                        <a:pt x="69" y="46"/>
                      </a:lnTo>
                      <a:lnTo>
                        <a:pt x="63" y="32"/>
                      </a:lnTo>
                      <a:lnTo>
                        <a:pt x="62" y="26"/>
                      </a:lnTo>
                      <a:lnTo>
                        <a:pt x="64" y="18"/>
                      </a:lnTo>
                      <a:lnTo>
                        <a:pt x="69" y="10"/>
                      </a:lnTo>
                      <a:lnTo>
                        <a:pt x="64" y="1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213" name="Freeform 212"/>
                <p:cNvSpPr>
                  <a:spLocks noChangeAspect="1"/>
                </p:cNvSpPr>
                <p:nvPr/>
              </p:nvSpPr>
              <p:spPr bwMode="gray">
                <a:xfrm>
                  <a:off x="5511005" y="3904009"/>
                  <a:ext cx="123825" cy="247650"/>
                </a:xfrm>
                <a:custGeom>
                  <a:avLst/>
                  <a:gdLst/>
                  <a:ahLst/>
                  <a:cxnLst>
                    <a:cxn ang="0">
                      <a:pos x="76" y="226"/>
                    </a:cxn>
                    <a:cxn ang="0">
                      <a:pos x="107" y="215"/>
                    </a:cxn>
                    <a:cxn ang="0">
                      <a:pos x="118" y="215"/>
                    </a:cxn>
                    <a:cxn ang="0">
                      <a:pos x="130" y="204"/>
                    </a:cxn>
                    <a:cxn ang="0">
                      <a:pos x="152" y="199"/>
                    </a:cxn>
                    <a:cxn ang="0">
                      <a:pos x="170" y="219"/>
                    </a:cxn>
                    <a:cxn ang="0">
                      <a:pos x="182" y="210"/>
                    </a:cxn>
                    <a:cxn ang="0">
                      <a:pos x="183" y="181"/>
                    </a:cxn>
                    <a:cxn ang="0">
                      <a:pos x="204" y="189"/>
                    </a:cxn>
                    <a:cxn ang="0">
                      <a:pos x="208" y="167"/>
                    </a:cxn>
                    <a:cxn ang="0">
                      <a:pos x="221" y="149"/>
                    </a:cxn>
                    <a:cxn ang="0">
                      <a:pos x="229" y="160"/>
                    </a:cxn>
                    <a:cxn ang="0">
                      <a:pos x="258" y="140"/>
                    </a:cxn>
                    <a:cxn ang="0">
                      <a:pos x="242" y="125"/>
                    </a:cxn>
                    <a:cxn ang="0">
                      <a:pos x="258" y="113"/>
                    </a:cxn>
                    <a:cxn ang="0">
                      <a:pos x="253" y="81"/>
                    </a:cxn>
                    <a:cxn ang="0">
                      <a:pos x="270" y="92"/>
                    </a:cxn>
                    <a:cxn ang="0">
                      <a:pos x="293" y="68"/>
                    </a:cxn>
                    <a:cxn ang="0">
                      <a:pos x="307" y="25"/>
                    </a:cxn>
                    <a:cxn ang="0">
                      <a:pos x="316" y="5"/>
                    </a:cxn>
                    <a:cxn ang="0">
                      <a:pos x="344" y="23"/>
                    </a:cxn>
                    <a:cxn ang="0">
                      <a:pos x="365" y="60"/>
                    </a:cxn>
                    <a:cxn ang="0">
                      <a:pos x="374" y="106"/>
                    </a:cxn>
                    <a:cxn ang="0">
                      <a:pos x="382" y="151"/>
                    </a:cxn>
                    <a:cxn ang="0">
                      <a:pos x="388" y="198"/>
                    </a:cxn>
                    <a:cxn ang="0">
                      <a:pos x="370" y="198"/>
                    </a:cxn>
                    <a:cxn ang="0">
                      <a:pos x="353" y="206"/>
                    </a:cxn>
                    <a:cxn ang="0">
                      <a:pos x="360" y="251"/>
                    </a:cxn>
                    <a:cxn ang="0">
                      <a:pos x="342" y="283"/>
                    </a:cxn>
                    <a:cxn ang="0">
                      <a:pos x="329" y="366"/>
                    </a:cxn>
                    <a:cxn ang="0">
                      <a:pos x="316" y="405"/>
                    </a:cxn>
                    <a:cxn ang="0">
                      <a:pos x="283" y="511"/>
                    </a:cxn>
                    <a:cxn ang="0">
                      <a:pos x="254" y="606"/>
                    </a:cxn>
                    <a:cxn ang="0">
                      <a:pos x="236" y="684"/>
                    </a:cxn>
                    <a:cxn ang="0">
                      <a:pos x="210" y="736"/>
                    </a:cxn>
                    <a:cxn ang="0">
                      <a:pos x="183" y="748"/>
                    </a:cxn>
                    <a:cxn ang="0">
                      <a:pos x="106" y="776"/>
                    </a:cxn>
                    <a:cxn ang="0">
                      <a:pos x="59" y="746"/>
                    </a:cxn>
                    <a:cxn ang="0">
                      <a:pos x="27" y="697"/>
                    </a:cxn>
                    <a:cxn ang="0">
                      <a:pos x="28" y="654"/>
                    </a:cxn>
                    <a:cxn ang="0">
                      <a:pos x="9" y="615"/>
                    </a:cxn>
                    <a:cxn ang="0">
                      <a:pos x="0" y="574"/>
                    </a:cxn>
                    <a:cxn ang="0">
                      <a:pos x="15" y="527"/>
                    </a:cxn>
                    <a:cxn ang="0">
                      <a:pos x="38" y="489"/>
                    </a:cxn>
                    <a:cxn ang="0">
                      <a:pos x="69" y="435"/>
                    </a:cxn>
                    <a:cxn ang="0">
                      <a:pos x="69" y="409"/>
                    </a:cxn>
                    <a:cxn ang="0">
                      <a:pos x="48" y="348"/>
                    </a:cxn>
                    <a:cxn ang="0">
                      <a:pos x="51" y="280"/>
                    </a:cxn>
                  </a:cxnLst>
                  <a:rect l="0" t="0" r="r" b="b"/>
                  <a:pathLst>
                    <a:path w="391" h="776">
                      <a:moveTo>
                        <a:pt x="64" y="230"/>
                      </a:moveTo>
                      <a:lnTo>
                        <a:pt x="69" y="224"/>
                      </a:lnTo>
                      <a:lnTo>
                        <a:pt x="76" y="226"/>
                      </a:lnTo>
                      <a:lnTo>
                        <a:pt x="92" y="225"/>
                      </a:lnTo>
                      <a:lnTo>
                        <a:pt x="96" y="221"/>
                      </a:lnTo>
                      <a:lnTo>
                        <a:pt x="107" y="215"/>
                      </a:lnTo>
                      <a:lnTo>
                        <a:pt x="109" y="220"/>
                      </a:lnTo>
                      <a:lnTo>
                        <a:pt x="113" y="221"/>
                      </a:lnTo>
                      <a:lnTo>
                        <a:pt x="118" y="215"/>
                      </a:lnTo>
                      <a:lnTo>
                        <a:pt x="124" y="217"/>
                      </a:lnTo>
                      <a:lnTo>
                        <a:pt x="129" y="211"/>
                      </a:lnTo>
                      <a:lnTo>
                        <a:pt x="130" y="204"/>
                      </a:lnTo>
                      <a:lnTo>
                        <a:pt x="140" y="202"/>
                      </a:lnTo>
                      <a:lnTo>
                        <a:pt x="146" y="205"/>
                      </a:lnTo>
                      <a:lnTo>
                        <a:pt x="152" y="199"/>
                      </a:lnTo>
                      <a:lnTo>
                        <a:pt x="159" y="202"/>
                      </a:lnTo>
                      <a:lnTo>
                        <a:pt x="164" y="211"/>
                      </a:lnTo>
                      <a:lnTo>
                        <a:pt x="170" y="219"/>
                      </a:lnTo>
                      <a:lnTo>
                        <a:pt x="178" y="221"/>
                      </a:lnTo>
                      <a:lnTo>
                        <a:pt x="184" y="220"/>
                      </a:lnTo>
                      <a:lnTo>
                        <a:pt x="182" y="210"/>
                      </a:lnTo>
                      <a:lnTo>
                        <a:pt x="172" y="202"/>
                      </a:lnTo>
                      <a:lnTo>
                        <a:pt x="173" y="192"/>
                      </a:lnTo>
                      <a:lnTo>
                        <a:pt x="183" y="181"/>
                      </a:lnTo>
                      <a:lnTo>
                        <a:pt x="195" y="173"/>
                      </a:lnTo>
                      <a:lnTo>
                        <a:pt x="202" y="176"/>
                      </a:lnTo>
                      <a:lnTo>
                        <a:pt x="204" y="189"/>
                      </a:lnTo>
                      <a:lnTo>
                        <a:pt x="211" y="189"/>
                      </a:lnTo>
                      <a:lnTo>
                        <a:pt x="218" y="186"/>
                      </a:lnTo>
                      <a:lnTo>
                        <a:pt x="208" y="167"/>
                      </a:lnTo>
                      <a:lnTo>
                        <a:pt x="215" y="161"/>
                      </a:lnTo>
                      <a:lnTo>
                        <a:pt x="224" y="150"/>
                      </a:lnTo>
                      <a:lnTo>
                        <a:pt x="221" y="149"/>
                      </a:lnTo>
                      <a:lnTo>
                        <a:pt x="227" y="141"/>
                      </a:lnTo>
                      <a:lnTo>
                        <a:pt x="231" y="149"/>
                      </a:lnTo>
                      <a:lnTo>
                        <a:pt x="229" y="160"/>
                      </a:lnTo>
                      <a:lnTo>
                        <a:pt x="245" y="140"/>
                      </a:lnTo>
                      <a:lnTo>
                        <a:pt x="253" y="141"/>
                      </a:lnTo>
                      <a:lnTo>
                        <a:pt x="258" y="140"/>
                      </a:lnTo>
                      <a:lnTo>
                        <a:pt x="256" y="135"/>
                      </a:lnTo>
                      <a:lnTo>
                        <a:pt x="247" y="133"/>
                      </a:lnTo>
                      <a:lnTo>
                        <a:pt x="242" y="125"/>
                      </a:lnTo>
                      <a:lnTo>
                        <a:pt x="245" y="119"/>
                      </a:lnTo>
                      <a:lnTo>
                        <a:pt x="253" y="108"/>
                      </a:lnTo>
                      <a:lnTo>
                        <a:pt x="258" y="113"/>
                      </a:lnTo>
                      <a:lnTo>
                        <a:pt x="259" y="101"/>
                      </a:lnTo>
                      <a:lnTo>
                        <a:pt x="256" y="93"/>
                      </a:lnTo>
                      <a:lnTo>
                        <a:pt x="253" y="81"/>
                      </a:lnTo>
                      <a:lnTo>
                        <a:pt x="256" y="77"/>
                      </a:lnTo>
                      <a:lnTo>
                        <a:pt x="267" y="81"/>
                      </a:lnTo>
                      <a:lnTo>
                        <a:pt x="270" y="92"/>
                      </a:lnTo>
                      <a:lnTo>
                        <a:pt x="283" y="74"/>
                      </a:lnTo>
                      <a:lnTo>
                        <a:pt x="285" y="63"/>
                      </a:lnTo>
                      <a:lnTo>
                        <a:pt x="293" y="68"/>
                      </a:lnTo>
                      <a:lnTo>
                        <a:pt x="301" y="61"/>
                      </a:lnTo>
                      <a:lnTo>
                        <a:pt x="306" y="47"/>
                      </a:lnTo>
                      <a:lnTo>
                        <a:pt x="307" y="25"/>
                      </a:lnTo>
                      <a:lnTo>
                        <a:pt x="301" y="15"/>
                      </a:lnTo>
                      <a:lnTo>
                        <a:pt x="306" y="17"/>
                      </a:lnTo>
                      <a:lnTo>
                        <a:pt x="316" y="5"/>
                      </a:lnTo>
                      <a:lnTo>
                        <a:pt x="323" y="0"/>
                      </a:lnTo>
                      <a:lnTo>
                        <a:pt x="334" y="10"/>
                      </a:lnTo>
                      <a:lnTo>
                        <a:pt x="344" y="23"/>
                      </a:lnTo>
                      <a:lnTo>
                        <a:pt x="354" y="33"/>
                      </a:lnTo>
                      <a:lnTo>
                        <a:pt x="361" y="47"/>
                      </a:lnTo>
                      <a:lnTo>
                        <a:pt x="365" y="60"/>
                      </a:lnTo>
                      <a:lnTo>
                        <a:pt x="366" y="73"/>
                      </a:lnTo>
                      <a:lnTo>
                        <a:pt x="371" y="89"/>
                      </a:lnTo>
                      <a:lnTo>
                        <a:pt x="374" y="106"/>
                      </a:lnTo>
                      <a:lnTo>
                        <a:pt x="377" y="120"/>
                      </a:lnTo>
                      <a:lnTo>
                        <a:pt x="379" y="135"/>
                      </a:lnTo>
                      <a:lnTo>
                        <a:pt x="382" y="151"/>
                      </a:lnTo>
                      <a:lnTo>
                        <a:pt x="388" y="167"/>
                      </a:lnTo>
                      <a:lnTo>
                        <a:pt x="391" y="183"/>
                      </a:lnTo>
                      <a:lnTo>
                        <a:pt x="388" y="198"/>
                      </a:lnTo>
                      <a:lnTo>
                        <a:pt x="383" y="210"/>
                      </a:lnTo>
                      <a:lnTo>
                        <a:pt x="376" y="211"/>
                      </a:lnTo>
                      <a:lnTo>
                        <a:pt x="370" y="198"/>
                      </a:lnTo>
                      <a:lnTo>
                        <a:pt x="366" y="183"/>
                      </a:lnTo>
                      <a:lnTo>
                        <a:pt x="356" y="184"/>
                      </a:lnTo>
                      <a:lnTo>
                        <a:pt x="353" y="206"/>
                      </a:lnTo>
                      <a:lnTo>
                        <a:pt x="353" y="222"/>
                      </a:lnTo>
                      <a:lnTo>
                        <a:pt x="360" y="235"/>
                      </a:lnTo>
                      <a:lnTo>
                        <a:pt x="360" y="251"/>
                      </a:lnTo>
                      <a:lnTo>
                        <a:pt x="355" y="262"/>
                      </a:lnTo>
                      <a:lnTo>
                        <a:pt x="349" y="268"/>
                      </a:lnTo>
                      <a:lnTo>
                        <a:pt x="342" y="283"/>
                      </a:lnTo>
                      <a:lnTo>
                        <a:pt x="339" y="300"/>
                      </a:lnTo>
                      <a:lnTo>
                        <a:pt x="339" y="315"/>
                      </a:lnTo>
                      <a:lnTo>
                        <a:pt x="329" y="366"/>
                      </a:lnTo>
                      <a:lnTo>
                        <a:pt x="318" y="397"/>
                      </a:lnTo>
                      <a:lnTo>
                        <a:pt x="317" y="397"/>
                      </a:lnTo>
                      <a:lnTo>
                        <a:pt x="316" y="405"/>
                      </a:lnTo>
                      <a:lnTo>
                        <a:pt x="300" y="459"/>
                      </a:lnTo>
                      <a:lnTo>
                        <a:pt x="288" y="488"/>
                      </a:lnTo>
                      <a:lnTo>
                        <a:pt x="283" y="511"/>
                      </a:lnTo>
                      <a:lnTo>
                        <a:pt x="273" y="549"/>
                      </a:lnTo>
                      <a:lnTo>
                        <a:pt x="266" y="566"/>
                      </a:lnTo>
                      <a:lnTo>
                        <a:pt x="254" y="606"/>
                      </a:lnTo>
                      <a:lnTo>
                        <a:pt x="248" y="635"/>
                      </a:lnTo>
                      <a:lnTo>
                        <a:pt x="243" y="651"/>
                      </a:lnTo>
                      <a:lnTo>
                        <a:pt x="236" y="684"/>
                      </a:lnTo>
                      <a:lnTo>
                        <a:pt x="227" y="700"/>
                      </a:lnTo>
                      <a:lnTo>
                        <a:pt x="223" y="715"/>
                      </a:lnTo>
                      <a:lnTo>
                        <a:pt x="210" y="736"/>
                      </a:lnTo>
                      <a:lnTo>
                        <a:pt x="200" y="744"/>
                      </a:lnTo>
                      <a:lnTo>
                        <a:pt x="192" y="749"/>
                      </a:lnTo>
                      <a:lnTo>
                        <a:pt x="183" y="748"/>
                      </a:lnTo>
                      <a:lnTo>
                        <a:pt x="151" y="755"/>
                      </a:lnTo>
                      <a:lnTo>
                        <a:pt x="119" y="774"/>
                      </a:lnTo>
                      <a:lnTo>
                        <a:pt x="106" y="776"/>
                      </a:lnTo>
                      <a:lnTo>
                        <a:pt x="86" y="762"/>
                      </a:lnTo>
                      <a:lnTo>
                        <a:pt x="71" y="753"/>
                      </a:lnTo>
                      <a:lnTo>
                        <a:pt x="59" y="746"/>
                      </a:lnTo>
                      <a:lnTo>
                        <a:pt x="47" y="736"/>
                      </a:lnTo>
                      <a:lnTo>
                        <a:pt x="32" y="714"/>
                      </a:lnTo>
                      <a:lnTo>
                        <a:pt x="27" y="697"/>
                      </a:lnTo>
                      <a:lnTo>
                        <a:pt x="24" y="678"/>
                      </a:lnTo>
                      <a:lnTo>
                        <a:pt x="24" y="663"/>
                      </a:lnTo>
                      <a:lnTo>
                        <a:pt x="28" y="654"/>
                      </a:lnTo>
                      <a:lnTo>
                        <a:pt x="24" y="638"/>
                      </a:lnTo>
                      <a:lnTo>
                        <a:pt x="17" y="624"/>
                      </a:lnTo>
                      <a:lnTo>
                        <a:pt x="9" y="615"/>
                      </a:lnTo>
                      <a:lnTo>
                        <a:pt x="1" y="601"/>
                      </a:lnTo>
                      <a:lnTo>
                        <a:pt x="1" y="586"/>
                      </a:lnTo>
                      <a:lnTo>
                        <a:pt x="0" y="574"/>
                      </a:lnTo>
                      <a:lnTo>
                        <a:pt x="0" y="555"/>
                      </a:lnTo>
                      <a:lnTo>
                        <a:pt x="8" y="543"/>
                      </a:lnTo>
                      <a:lnTo>
                        <a:pt x="15" y="527"/>
                      </a:lnTo>
                      <a:lnTo>
                        <a:pt x="21" y="518"/>
                      </a:lnTo>
                      <a:lnTo>
                        <a:pt x="30" y="516"/>
                      </a:lnTo>
                      <a:lnTo>
                        <a:pt x="38" y="489"/>
                      </a:lnTo>
                      <a:lnTo>
                        <a:pt x="55" y="457"/>
                      </a:lnTo>
                      <a:lnTo>
                        <a:pt x="65" y="446"/>
                      </a:lnTo>
                      <a:lnTo>
                        <a:pt x="69" y="435"/>
                      </a:lnTo>
                      <a:lnTo>
                        <a:pt x="68" y="425"/>
                      </a:lnTo>
                      <a:lnTo>
                        <a:pt x="71" y="419"/>
                      </a:lnTo>
                      <a:lnTo>
                        <a:pt x="69" y="409"/>
                      </a:lnTo>
                      <a:lnTo>
                        <a:pt x="60" y="396"/>
                      </a:lnTo>
                      <a:lnTo>
                        <a:pt x="54" y="376"/>
                      </a:lnTo>
                      <a:lnTo>
                        <a:pt x="48" y="348"/>
                      </a:lnTo>
                      <a:lnTo>
                        <a:pt x="47" y="318"/>
                      </a:lnTo>
                      <a:lnTo>
                        <a:pt x="37" y="302"/>
                      </a:lnTo>
                      <a:lnTo>
                        <a:pt x="51" y="280"/>
                      </a:lnTo>
                      <a:lnTo>
                        <a:pt x="65" y="247"/>
                      </a:lnTo>
                      <a:lnTo>
                        <a:pt x="64" y="23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grpSp>
              <p:nvGrpSpPr>
                <p:cNvPr id="214" name="Group 25"/>
                <p:cNvGrpSpPr>
                  <a:grpSpLocks noChangeAspect="1"/>
                </p:cNvGrpSpPr>
                <p:nvPr/>
              </p:nvGrpSpPr>
              <p:grpSpPr bwMode="gray">
                <a:xfrm>
                  <a:off x="4961730" y="3769072"/>
                  <a:ext cx="219075" cy="239713"/>
                  <a:chOff x="2643" y="2535"/>
                  <a:chExt cx="138" cy="151"/>
                </a:xfrm>
                <a:grpFill/>
              </p:grpSpPr>
              <p:sp>
                <p:nvSpPr>
                  <p:cNvPr id="244" name="Freeform 26"/>
                  <p:cNvSpPr>
                    <a:spLocks noChangeAspect="1"/>
                  </p:cNvSpPr>
                  <p:nvPr/>
                </p:nvSpPr>
                <p:spPr bwMode="gray">
                  <a:xfrm>
                    <a:off x="2643" y="2550"/>
                    <a:ext cx="138" cy="136"/>
                  </a:xfrm>
                  <a:custGeom>
                    <a:avLst/>
                    <a:gdLst/>
                    <a:ahLst/>
                    <a:cxnLst>
                      <a:cxn ang="0">
                        <a:pos x="14" y="557"/>
                      </a:cxn>
                      <a:cxn ang="0">
                        <a:pos x="30" y="499"/>
                      </a:cxn>
                      <a:cxn ang="0">
                        <a:pos x="43" y="451"/>
                      </a:cxn>
                      <a:cxn ang="0">
                        <a:pos x="53" y="418"/>
                      </a:cxn>
                      <a:cxn ang="0">
                        <a:pos x="90" y="381"/>
                      </a:cxn>
                      <a:cxn ang="0">
                        <a:pos x="116" y="331"/>
                      </a:cxn>
                      <a:cxn ang="0">
                        <a:pos x="122" y="283"/>
                      </a:cxn>
                      <a:cxn ang="0">
                        <a:pos x="95" y="235"/>
                      </a:cxn>
                      <a:cxn ang="0">
                        <a:pos x="86" y="175"/>
                      </a:cxn>
                      <a:cxn ang="0">
                        <a:pos x="84" y="128"/>
                      </a:cxn>
                      <a:cxn ang="0">
                        <a:pos x="53" y="53"/>
                      </a:cxn>
                      <a:cxn ang="0">
                        <a:pos x="40" y="26"/>
                      </a:cxn>
                      <a:cxn ang="0">
                        <a:pos x="79" y="9"/>
                      </a:cxn>
                      <a:cxn ang="0">
                        <a:pos x="132" y="4"/>
                      </a:cxn>
                      <a:cxn ang="0">
                        <a:pos x="193" y="3"/>
                      </a:cxn>
                      <a:cxn ang="0">
                        <a:pos x="258" y="3"/>
                      </a:cxn>
                      <a:cxn ang="0">
                        <a:pos x="275" y="19"/>
                      </a:cxn>
                      <a:cxn ang="0">
                        <a:pos x="290" y="68"/>
                      </a:cxn>
                      <a:cxn ang="0">
                        <a:pos x="339" y="129"/>
                      </a:cxn>
                      <a:cxn ang="0">
                        <a:pos x="404" y="122"/>
                      </a:cxn>
                      <a:cxn ang="0">
                        <a:pos x="430" y="95"/>
                      </a:cxn>
                      <a:cxn ang="0">
                        <a:pos x="436" y="67"/>
                      </a:cxn>
                      <a:cxn ang="0">
                        <a:pos x="504" y="83"/>
                      </a:cxn>
                      <a:cxn ang="0">
                        <a:pos x="560" y="128"/>
                      </a:cxn>
                      <a:cxn ang="0">
                        <a:pos x="565" y="178"/>
                      </a:cxn>
                      <a:cxn ang="0">
                        <a:pos x="573" y="226"/>
                      </a:cxn>
                      <a:cxn ang="0">
                        <a:pos x="580" y="278"/>
                      </a:cxn>
                      <a:cxn ang="0">
                        <a:pos x="572" y="295"/>
                      </a:cxn>
                      <a:cxn ang="0">
                        <a:pos x="590" y="304"/>
                      </a:cxn>
                      <a:cxn ang="0">
                        <a:pos x="651" y="288"/>
                      </a:cxn>
                      <a:cxn ang="0">
                        <a:pos x="682" y="279"/>
                      </a:cxn>
                      <a:cxn ang="0">
                        <a:pos x="686" y="288"/>
                      </a:cxn>
                      <a:cxn ang="0">
                        <a:pos x="683" y="311"/>
                      </a:cxn>
                      <a:cxn ang="0">
                        <a:pos x="681" y="364"/>
                      </a:cxn>
                      <a:cxn ang="0">
                        <a:pos x="683" y="396"/>
                      </a:cxn>
                      <a:cxn ang="0">
                        <a:pos x="573" y="452"/>
                      </a:cxn>
                      <a:cxn ang="0">
                        <a:pos x="573" y="601"/>
                      </a:cxn>
                      <a:cxn ang="0">
                        <a:pos x="603" y="630"/>
                      </a:cxn>
                      <a:cxn ang="0">
                        <a:pos x="630" y="654"/>
                      </a:cxn>
                      <a:cxn ang="0">
                        <a:pos x="549" y="683"/>
                      </a:cxn>
                      <a:cxn ang="0">
                        <a:pos x="513" y="677"/>
                      </a:cxn>
                      <a:cxn ang="0">
                        <a:pos x="417" y="671"/>
                      </a:cxn>
                      <a:cxn ang="0">
                        <a:pos x="369" y="644"/>
                      </a:cxn>
                      <a:cxn ang="0">
                        <a:pos x="201" y="644"/>
                      </a:cxn>
                      <a:cxn ang="0">
                        <a:pos x="112" y="633"/>
                      </a:cxn>
                      <a:cxn ang="0">
                        <a:pos x="62" y="618"/>
                      </a:cxn>
                      <a:cxn ang="0">
                        <a:pos x="26" y="629"/>
                      </a:cxn>
                      <a:cxn ang="0">
                        <a:pos x="0" y="617"/>
                      </a:cxn>
                    </a:cxnLst>
                    <a:rect l="0" t="0" r="r" b="b"/>
                    <a:pathLst>
                      <a:path w="692" h="684">
                        <a:moveTo>
                          <a:pt x="5" y="597"/>
                        </a:moveTo>
                        <a:lnTo>
                          <a:pt x="5" y="576"/>
                        </a:lnTo>
                        <a:lnTo>
                          <a:pt x="6" y="565"/>
                        </a:lnTo>
                        <a:lnTo>
                          <a:pt x="14" y="557"/>
                        </a:lnTo>
                        <a:lnTo>
                          <a:pt x="21" y="532"/>
                        </a:lnTo>
                        <a:lnTo>
                          <a:pt x="25" y="522"/>
                        </a:lnTo>
                        <a:lnTo>
                          <a:pt x="26" y="508"/>
                        </a:lnTo>
                        <a:lnTo>
                          <a:pt x="30" y="499"/>
                        </a:lnTo>
                        <a:lnTo>
                          <a:pt x="31" y="487"/>
                        </a:lnTo>
                        <a:lnTo>
                          <a:pt x="33" y="481"/>
                        </a:lnTo>
                        <a:lnTo>
                          <a:pt x="36" y="470"/>
                        </a:lnTo>
                        <a:lnTo>
                          <a:pt x="43" y="451"/>
                        </a:lnTo>
                        <a:lnTo>
                          <a:pt x="43" y="444"/>
                        </a:lnTo>
                        <a:lnTo>
                          <a:pt x="47" y="439"/>
                        </a:lnTo>
                        <a:lnTo>
                          <a:pt x="47" y="433"/>
                        </a:lnTo>
                        <a:lnTo>
                          <a:pt x="53" y="418"/>
                        </a:lnTo>
                        <a:lnTo>
                          <a:pt x="63" y="411"/>
                        </a:lnTo>
                        <a:lnTo>
                          <a:pt x="69" y="403"/>
                        </a:lnTo>
                        <a:lnTo>
                          <a:pt x="70" y="391"/>
                        </a:lnTo>
                        <a:lnTo>
                          <a:pt x="90" y="381"/>
                        </a:lnTo>
                        <a:lnTo>
                          <a:pt x="103" y="366"/>
                        </a:lnTo>
                        <a:lnTo>
                          <a:pt x="108" y="358"/>
                        </a:lnTo>
                        <a:lnTo>
                          <a:pt x="113" y="347"/>
                        </a:lnTo>
                        <a:lnTo>
                          <a:pt x="116" y="331"/>
                        </a:lnTo>
                        <a:lnTo>
                          <a:pt x="116" y="315"/>
                        </a:lnTo>
                        <a:lnTo>
                          <a:pt x="118" y="306"/>
                        </a:lnTo>
                        <a:lnTo>
                          <a:pt x="117" y="290"/>
                        </a:lnTo>
                        <a:lnTo>
                          <a:pt x="122" y="283"/>
                        </a:lnTo>
                        <a:lnTo>
                          <a:pt x="117" y="264"/>
                        </a:lnTo>
                        <a:lnTo>
                          <a:pt x="105" y="253"/>
                        </a:lnTo>
                        <a:lnTo>
                          <a:pt x="100" y="242"/>
                        </a:lnTo>
                        <a:lnTo>
                          <a:pt x="95" y="235"/>
                        </a:lnTo>
                        <a:lnTo>
                          <a:pt x="89" y="219"/>
                        </a:lnTo>
                        <a:lnTo>
                          <a:pt x="81" y="188"/>
                        </a:lnTo>
                        <a:lnTo>
                          <a:pt x="81" y="182"/>
                        </a:lnTo>
                        <a:lnTo>
                          <a:pt x="86" y="175"/>
                        </a:lnTo>
                        <a:lnTo>
                          <a:pt x="94" y="169"/>
                        </a:lnTo>
                        <a:lnTo>
                          <a:pt x="94" y="151"/>
                        </a:lnTo>
                        <a:lnTo>
                          <a:pt x="90" y="137"/>
                        </a:lnTo>
                        <a:lnTo>
                          <a:pt x="84" y="128"/>
                        </a:lnTo>
                        <a:lnTo>
                          <a:pt x="73" y="91"/>
                        </a:lnTo>
                        <a:lnTo>
                          <a:pt x="70" y="79"/>
                        </a:lnTo>
                        <a:lnTo>
                          <a:pt x="67" y="70"/>
                        </a:lnTo>
                        <a:lnTo>
                          <a:pt x="53" y="53"/>
                        </a:lnTo>
                        <a:lnTo>
                          <a:pt x="48" y="45"/>
                        </a:lnTo>
                        <a:lnTo>
                          <a:pt x="43" y="36"/>
                        </a:lnTo>
                        <a:lnTo>
                          <a:pt x="40" y="30"/>
                        </a:lnTo>
                        <a:lnTo>
                          <a:pt x="40" y="26"/>
                        </a:lnTo>
                        <a:lnTo>
                          <a:pt x="41" y="24"/>
                        </a:lnTo>
                        <a:lnTo>
                          <a:pt x="47" y="21"/>
                        </a:lnTo>
                        <a:lnTo>
                          <a:pt x="65" y="16"/>
                        </a:lnTo>
                        <a:lnTo>
                          <a:pt x="79" y="9"/>
                        </a:lnTo>
                        <a:lnTo>
                          <a:pt x="92" y="4"/>
                        </a:lnTo>
                        <a:lnTo>
                          <a:pt x="101" y="4"/>
                        </a:lnTo>
                        <a:lnTo>
                          <a:pt x="108" y="3"/>
                        </a:lnTo>
                        <a:lnTo>
                          <a:pt x="132" y="4"/>
                        </a:lnTo>
                        <a:lnTo>
                          <a:pt x="154" y="2"/>
                        </a:lnTo>
                        <a:lnTo>
                          <a:pt x="161" y="4"/>
                        </a:lnTo>
                        <a:lnTo>
                          <a:pt x="180" y="5"/>
                        </a:lnTo>
                        <a:lnTo>
                          <a:pt x="193" y="3"/>
                        </a:lnTo>
                        <a:lnTo>
                          <a:pt x="207" y="3"/>
                        </a:lnTo>
                        <a:lnTo>
                          <a:pt x="240" y="0"/>
                        </a:lnTo>
                        <a:lnTo>
                          <a:pt x="256" y="2"/>
                        </a:lnTo>
                        <a:lnTo>
                          <a:pt x="258" y="3"/>
                        </a:lnTo>
                        <a:lnTo>
                          <a:pt x="263" y="10"/>
                        </a:lnTo>
                        <a:lnTo>
                          <a:pt x="267" y="11"/>
                        </a:lnTo>
                        <a:lnTo>
                          <a:pt x="271" y="10"/>
                        </a:lnTo>
                        <a:lnTo>
                          <a:pt x="275" y="19"/>
                        </a:lnTo>
                        <a:lnTo>
                          <a:pt x="280" y="37"/>
                        </a:lnTo>
                        <a:lnTo>
                          <a:pt x="282" y="51"/>
                        </a:lnTo>
                        <a:lnTo>
                          <a:pt x="283" y="56"/>
                        </a:lnTo>
                        <a:lnTo>
                          <a:pt x="290" y="68"/>
                        </a:lnTo>
                        <a:lnTo>
                          <a:pt x="294" y="84"/>
                        </a:lnTo>
                        <a:lnTo>
                          <a:pt x="306" y="97"/>
                        </a:lnTo>
                        <a:lnTo>
                          <a:pt x="327" y="124"/>
                        </a:lnTo>
                        <a:lnTo>
                          <a:pt x="339" y="129"/>
                        </a:lnTo>
                        <a:lnTo>
                          <a:pt x="353" y="129"/>
                        </a:lnTo>
                        <a:lnTo>
                          <a:pt x="374" y="122"/>
                        </a:lnTo>
                        <a:lnTo>
                          <a:pt x="387" y="119"/>
                        </a:lnTo>
                        <a:lnTo>
                          <a:pt x="404" y="122"/>
                        </a:lnTo>
                        <a:lnTo>
                          <a:pt x="424" y="122"/>
                        </a:lnTo>
                        <a:lnTo>
                          <a:pt x="427" y="107"/>
                        </a:lnTo>
                        <a:lnTo>
                          <a:pt x="428" y="100"/>
                        </a:lnTo>
                        <a:lnTo>
                          <a:pt x="430" y="95"/>
                        </a:lnTo>
                        <a:lnTo>
                          <a:pt x="431" y="91"/>
                        </a:lnTo>
                        <a:lnTo>
                          <a:pt x="433" y="86"/>
                        </a:lnTo>
                        <a:lnTo>
                          <a:pt x="434" y="75"/>
                        </a:lnTo>
                        <a:lnTo>
                          <a:pt x="436" y="67"/>
                        </a:lnTo>
                        <a:lnTo>
                          <a:pt x="479" y="67"/>
                        </a:lnTo>
                        <a:lnTo>
                          <a:pt x="482" y="61"/>
                        </a:lnTo>
                        <a:lnTo>
                          <a:pt x="505" y="61"/>
                        </a:lnTo>
                        <a:lnTo>
                          <a:pt x="504" y="83"/>
                        </a:lnTo>
                        <a:lnTo>
                          <a:pt x="552" y="84"/>
                        </a:lnTo>
                        <a:lnTo>
                          <a:pt x="556" y="88"/>
                        </a:lnTo>
                        <a:lnTo>
                          <a:pt x="558" y="96"/>
                        </a:lnTo>
                        <a:lnTo>
                          <a:pt x="560" y="128"/>
                        </a:lnTo>
                        <a:lnTo>
                          <a:pt x="563" y="140"/>
                        </a:lnTo>
                        <a:lnTo>
                          <a:pt x="563" y="156"/>
                        </a:lnTo>
                        <a:lnTo>
                          <a:pt x="565" y="172"/>
                        </a:lnTo>
                        <a:lnTo>
                          <a:pt x="565" y="178"/>
                        </a:lnTo>
                        <a:lnTo>
                          <a:pt x="562" y="189"/>
                        </a:lnTo>
                        <a:lnTo>
                          <a:pt x="562" y="203"/>
                        </a:lnTo>
                        <a:lnTo>
                          <a:pt x="564" y="212"/>
                        </a:lnTo>
                        <a:lnTo>
                          <a:pt x="573" y="226"/>
                        </a:lnTo>
                        <a:lnTo>
                          <a:pt x="579" y="247"/>
                        </a:lnTo>
                        <a:lnTo>
                          <a:pt x="585" y="263"/>
                        </a:lnTo>
                        <a:lnTo>
                          <a:pt x="585" y="271"/>
                        </a:lnTo>
                        <a:lnTo>
                          <a:pt x="580" y="278"/>
                        </a:lnTo>
                        <a:lnTo>
                          <a:pt x="569" y="289"/>
                        </a:lnTo>
                        <a:lnTo>
                          <a:pt x="569" y="291"/>
                        </a:lnTo>
                        <a:lnTo>
                          <a:pt x="570" y="294"/>
                        </a:lnTo>
                        <a:lnTo>
                          <a:pt x="572" y="295"/>
                        </a:lnTo>
                        <a:lnTo>
                          <a:pt x="575" y="296"/>
                        </a:lnTo>
                        <a:lnTo>
                          <a:pt x="581" y="304"/>
                        </a:lnTo>
                        <a:lnTo>
                          <a:pt x="587" y="305"/>
                        </a:lnTo>
                        <a:lnTo>
                          <a:pt x="590" y="304"/>
                        </a:lnTo>
                        <a:lnTo>
                          <a:pt x="592" y="298"/>
                        </a:lnTo>
                        <a:lnTo>
                          <a:pt x="595" y="290"/>
                        </a:lnTo>
                        <a:lnTo>
                          <a:pt x="600" y="288"/>
                        </a:lnTo>
                        <a:lnTo>
                          <a:pt x="651" y="288"/>
                        </a:lnTo>
                        <a:lnTo>
                          <a:pt x="661" y="284"/>
                        </a:lnTo>
                        <a:lnTo>
                          <a:pt x="670" y="287"/>
                        </a:lnTo>
                        <a:lnTo>
                          <a:pt x="672" y="287"/>
                        </a:lnTo>
                        <a:lnTo>
                          <a:pt x="682" y="279"/>
                        </a:lnTo>
                        <a:lnTo>
                          <a:pt x="683" y="279"/>
                        </a:lnTo>
                        <a:lnTo>
                          <a:pt x="687" y="283"/>
                        </a:lnTo>
                        <a:lnTo>
                          <a:pt x="687" y="287"/>
                        </a:lnTo>
                        <a:lnTo>
                          <a:pt x="686" y="288"/>
                        </a:lnTo>
                        <a:lnTo>
                          <a:pt x="685" y="290"/>
                        </a:lnTo>
                        <a:lnTo>
                          <a:pt x="686" y="300"/>
                        </a:lnTo>
                        <a:lnTo>
                          <a:pt x="686" y="305"/>
                        </a:lnTo>
                        <a:lnTo>
                          <a:pt x="683" y="311"/>
                        </a:lnTo>
                        <a:lnTo>
                          <a:pt x="683" y="323"/>
                        </a:lnTo>
                        <a:lnTo>
                          <a:pt x="681" y="336"/>
                        </a:lnTo>
                        <a:lnTo>
                          <a:pt x="682" y="350"/>
                        </a:lnTo>
                        <a:lnTo>
                          <a:pt x="681" y="364"/>
                        </a:lnTo>
                        <a:lnTo>
                          <a:pt x="678" y="373"/>
                        </a:lnTo>
                        <a:lnTo>
                          <a:pt x="678" y="388"/>
                        </a:lnTo>
                        <a:lnTo>
                          <a:pt x="680" y="392"/>
                        </a:lnTo>
                        <a:lnTo>
                          <a:pt x="683" y="396"/>
                        </a:lnTo>
                        <a:lnTo>
                          <a:pt x="692" y="398"/>
                        </a:lnTo>
                        <a:lnTo>
                          <a:pt x="633" y="398"/>
                        </a:lnTo>
                        <a:lnTo>
                          <a:pt x="573" y="398"/>
                        </a:lnTo>
                        <a:lnTo>
                          <a:pt x="573" y="452"/>
                        </a:lnTo>
                        <a:lnTo>
                          <a:pt x="573" y="508"/>
                        </a:lnTo>
                        <a:lnTo>
                          <a:pt x="573" y="562"/>
                        </a:lnTo>
                        <a:lnTo>
                          <a:pt x="573" y="600"/>
                        </a:lnTo>
                        <a:lnTo>
                          <a:pt x="573" y="601"/>
                        </a:lnTo>
                        <a:lnTo>
                          <a:pt x="580" y="607"/>
                        </a:lnTo>
                        <a:lnTo>
                          <a:pt x="584" y="614"/>
                        </a:lnTo>
                        <a:lnTo>
                          <a:pt x="597" y="623"/>
                        </a:lnTo>
                        <a:lnTo>
                          <a:pt x="603" y="630"/>
                        </a:lnTo>
                        <a:lnTo>
                          <a:pt x="613" y="639"/>
                        </a:lnTo>
                        <a:lnTo>
                          <a:pt x="617" y="644"/>
                        </a:lnTo>
                        <a:lnTo>
                          <a:pt x="626" y="648"/>
                        </a:lnTo>
                        <a:lnTo>
                          <a:pt x="630" y="654"/>
                        </a:lnTo>
                        <a:lnTo>
                          <a:pt x="638" y="659"/>
                        </a:lnTo>
                        <a:lnTo>
                          <a:pt x="635" y="661"/>
                        </a:lnTo>
                        <a:lnTo>
                          <a:pt x="624" y="664"/>
                        </a:lnTo>
                        <a:lnTo>
                          <a:pt x="549" y="683"/>
                        </a:lnTo>
                        <a:lnTo>
                          <a:pt x="541" y="684"/>
                        </a:lnTo>
                        <a:lnTo>
                          <a:pt x="537" y="682"/>
                        </a:lnTo>
                        <a:lnTo>
                          <a:pt x="525" y="681"/>
                        </a:lnTo>
                        <a:lnTo>
                          <a:pt x="513" y="677"/>
                        </a:lnTo>
                        <a:lnTo>
                          <a:pt x="497" y="676"/>
                        </a:lnTo>
                        <a:lnTo>
                          <a:pt x="463" y="669"/>
                        </a:lnTo>
                        <a:lnTo>
                          <a:pt x="436" y="669"/>
                        </a:lnTo>
                        <a:lnTo>
                          <a:pt x="417" y="671"/>
                        </a:lnTo>
                        <a:lnTo>
                          <a:pt x="408" y="671"/>
                        </a:lnTo>
                        <a:lnTo>
                          <a:pt x="391" y="665"/>
                        </a:lnTo>
                        <a:lnTo>
                          <a:pt x="385" y="655"/>
                        </a:lnTo>
                        <a:lnTo>
                          <a:pt x="369" y="644"/>
                        </a:lnTo>
                        <a:lnTo>
                          <a:pt x="349" y="644"/>
                        </a:lnTo>
                        <a:lnTo>
                          <a:pt x="302" y="644"/>
                        </a:lnTo>
                        <a:lnTo>
                          <a:pt x="255" y="644"/>
                        </a:lnTo>
                        <a:lnTo>
                          <a:pt x="201" y="644"/>
                        </a:lnTo>
                        <a:lnTo>
                          <a:pt x="151" y="644"/>
                        </a:lnTo>
                        <a:lnTo>
                          <a:pt x="133" y="644"/>
                        </a:lnTo>
                        <a:lnTo>
                          <a:pt x="126" y="646"/>
                        </a:lnTo>
                        <a:lnTo>
                          <a:pt x="112" y="633"/>
                        </a:lnTo>
                        <a:lnTo>
                          <a:pt x="99" y="628"/>
                        </a:lnTo>
                        <a:lnTo>
                          <a:pt x="94" y="619"/>
                        </a:lnTo>
                        <a:lnTo>
                          <a:pt x="84" y="618"/>
                        </a:lnTo>
                        <a:lnTo>
                          <a:pt x="62" y="618"/>
                        </a:lnTo>
                        <a:lnTo>
                          <a:pt x="52" y="622"/>
                        </a:lnTo>
                        <a:lnTo>
                          <a:pt x="42" y="632"/>
                        </a:lnTo>
                        <a:lnTo>
                          <a:pt x="36" y="635"/>
                        </a:lnTo>
                        <a:lnTo>
                          <a:pt x="26" y="629"/>
                        </a:lnTo>
                        <a:lnTo>
                          <a:pt x="15" y="638"/>
                        </a:lnTo>
                        <a:lnTo>
                          <a:pt x="4" y="644"/>
                        </a:lnTo>
                        <a:lnTo>
                          <a:pt x="4" y="638"/>
                        </a:lnTo>
                        <a:lnTo>
                          <a:pt x="0" y="617"/>
                        </a:lnTo>
                        <a:lnTo>
                          <a:pt x="0" y="606"/>
                        </a:lnTo>
                        <a:lnTo>
                          <a:pt x="5" y="608"/>
                        </a:lnTo>
                        <a:lnTo>
                          <a:pt x="5" y="597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>
                      <a:latin typeface="+mn-ea"/>
                      <a:cs typeface="+mn-cs"/>
                    </a:endParaRPr>
                  </a:p>
                </p:txBody>
              </p:sp>
              <p:sp>
                <p:nvSpPr>
                  <p:cNvPr id="245" name="Freeform 27"/>
                  <p:cNvSpPr>
                    <a:spLocks noChangeAspect="1"/>
                  </p:cNvSpPr>
                  <p:nvPr/>
                </p:nvSpPr>
                <p:spPr bwMode="gray">
                  <a:xfrm>
                    <a:off x="2647" y="2535"/>
                    <a:ext cx="11" cy="16"/>
                  </a:xfrm>
                  <a:custGeom>
                    <a:avLst/>
                    <a:gdLst/>
                    <a:ahLst/>
                    <a:cxnLst>
                      <a:cxn ang="0">
                        <a:pos x="56" y="14"/>
                      </a:cxn>
                      <a:cxn ang="0">
                        <a:pos x="51" y="3"/>
                      </a:cxn>
                      <a:cxn ang="0">
                        <a:pos x="41" y="0"/>
                      </a:cxn>
                      <a:cxn ang="0">
                        <a:pos x="31" y="5"/>
                      </a:cxn>
                      <a:cxn ang="0">
                        <a:pos x="24" y="19"/>
                      </a:cxn>
                      <a:cxn ang="0">
                        <a:pos x="14" y="25"/>
                      </a:cxn>
                      <a:cxn ang="0">
                        <a:pos x="0" y="35"/>
                      </a:cxn>
                      <a:cxn ang="0">
                        <a:pos x="5" y="40"/>
                      </a:cxn>
                      <a:cxn ang="0">
                        <a:pos x="8" y="55"/>
                      </a:cxn>
                      <a:cxn ang="0">
                        <a:pos x="8" y="64"/>
                      </a:cxn>
                      <a:cxn ang="0">
                        <a:pos x="9" y="71"/>
                      </a:cxn>
                      <a:cxn ang="0">
                        <a:pos x="18" y="78"/>
                      </a:cxn>
                      <a:cxn ang="0">
                        <a:pos x="26" y="73"/>
                      </a:cxn>
                      <a:cxn ang="0">
                        <a:pos x="27" y="61"/>
                      </a:cxn>
                      <a:cxn ang="0">
                        <a:pos x="30" y="46"/>
                      </a:cxn>
                      <a:cxn ang="0">
                        <a:pos x="34" y="30"/>
                      </a:cxn>
                      <a:cxn ang="0">
                        <a:pos x="43" y="22"/>
                      </a:cxn>
                      <a:cxn ang="0">
                        <a:pos x="52" y="16"/>
                      </a:cxn>
                      <a:cxn ang="0">
                        <a:pos x="56" y="14"/>
                      </a:cxn>
                    </a:cxnLst>
                    <a:rect l="0" t="0" r="r" b="b"/>
                    <a:pathLst>
                      <a:path w="56" h="78">
                        <a:moveTo>
                          <a:pt x="56" y="14"/>
                        </a:moveTo>
                        <a:lnTo>
                          <a:pt x="51" y="3"/>
                        </a:lnTo>
                        <a:lnTo>
                          <a:pt x="41" y="0"/>
                        </a:lnTo>
                        <a:lnTo>
                          <a:pt x="31" y="5"/>
                        </a:lnTo>
                        <a:lnTo>
                          <a:pt x="24" y="19"/>
                        </a:lnTo>
                        <a:lnTo>
                          <a:pt x="14" y="25"/>
                        </a:lnTo>
                        <a:lnTo>
                          <a:pt x="0" y="35"/>
                        </a:lnTo>
                        <a:lnTo>
                          <a:pt x="5" y="40"/>
                        </a:lnTo>
                        <a:lnTo>
                          <a:pt x="8" y="55"/>
                        </a:lnTo>
                        <a:lnTo>
                          <a:pt x="8" y="64"/>
                        </a:lnTo>
                        <a:lnTo>
                          <a:pt x="9" y="71"/>
                        </a:lnTo>
                        <a:lnTo>
                          <a:pt x="18" y="78"/>
                        </a:lnTo>
                        <a:lnTo>
                          <a:pt x="26" y="73"/>
                        </a:lnTo>
                        <a:lnTo>
                          <a:pt x="27" y="61"/>
                        </a:lnTo>
                        <a:lnTo>
                          <a:pt x="30" y="46"/>
                        </a:lnTo>
                        <a:lnTo>
                          <a:pt x="34" y="30"/>
                        </a:lnTo>
                        <a:lnTo>
                          <a:pt x="43" y="22"/>
                        </a:lnTo>
                        <a:lnTo>
                          <a:pt x="52" y="16"/>
                        </a:lnTo>
                        <a:lnTo>
                          <a:pt x="56" y="14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>
                      <a:latin typeface="+mn-ea"/>
                      <a:cs typeface="+mn-cs"/>
                    </a:endParaRPr>
                  </a:p>
                </p:txBody>
              </p:sp>
            </p:grpSp>
            <p:sp>
              <p:nvSpPr>
                <p:cNvPr id="215" name="Freeform 28"/>
                <p:cNvSpPr>
                  <a:spLocks noChangeAspect="1"/>
                </p:cNvSpPr>
                <p:nvPr/>
              </p:nvSpPr>
              <p:spPr bwMode="gray">
                <a:xfrm>
                  <a:off x="5231605" y="4207222"/>
                  <a:ext cx="39688" cy="41275"/>
                </a:xfrm>
                <a:custGeom>
                  <a:avLst/>
                  <a:gdLst/>
                  <a:ahLst/>
                  <a:cxnLst>
                    <a:cxn ang="0">
                      <a:pos x="125" y="52"/>
                    </a:cxn>
                    <a:cxn ang="0">
                      <a:pos x="127" y="49"/>
                    </a:cxn>
                    <a:cxn ang="0">
                      <a:pos x="126" y="58"/>
                    </a:cxn>
                    <a:cxn ang="0">
                      <a:pos x="103" y="98"/>
                    </a:cxn>
                    <a:cxn ang="0">
                      <a:pos x="73" y="109"/>
                    </a:cxn>
                    <a:cxn ang="0">
                      <a:pos x="63" y="125"/>
                    </a:cxn>
                    <a:cxn ang="0">
                      <a:pos x="55" y="129"/>
                    </a:cxn>
                    <a:cxn ang="0">
                      <a:pos x="43" y="131"/>
                    </a:cxn>
                    <a:cxn ang="0">
                      <a:pos x="23" y="113"/>
                    </a:cxn>
                    <a:cxn ang="0">
                      <a:pos x="11" y="100"/>
                    </a:cxn>
                    <a:cxn ang="0">
                      <a:pos x="5" y="88"/>
                    </a:cxn>
                    <a:cxn ang="0">
                      <a:pos x="0" y="74"/>
                    </a:cxn>
                    <a:cxn ang="0">
                      <a:pos x="2" y="61"/>
                    </a:cxn>
                    <a:cxn ang="0">
                      <a:pos x="28" y="27"/>
                    </a:cxn>
                    <a:cxn ang="0">
                      <a:pos x="40" y="16"/>
                    </a:cxn>
                    <a:cxn ang="0">
                      <a:pos x="68" y="1"/>
                    </a:cxn>
                    <a:cxn ang="0">
                      <a:pos x="83" y="0"/>
                    </a:cxn>
                    <a:cxn ang="0">
                      <a:pos x="95" y="6"/>
                    </a:cxn>
                    <a:cxn ang="0">
                      <a:pos x="105" y="18"/>
                    </a:cxn>
                    <a:cxn ang="0">
                      <a:pos x="113" y="29"/>
                    </a:cxn>
                    <a:cxn ang="0">
                      <a:pos x="121" y="42"/>
                    </a:cxn>
                    <a:cxn ang="0">
                      <a:pos x="125" y="52"/>
                    </a:cxn>
                  </a:cxnLst>
                  <a:rect l="0" t="0" r="r" b="b"/>
                  <a:pathLst>
                    <a:path w="127" h="131">
                      <a:moveTo>
                        <a:pt x="125" y="52"/>
                      </a:moveTo>
                      <a:lnTo>
                        <a:pt x="127" y="49"/>
                      </a:lnTo>
                      <a:lnTo>
                        <a:pt x="126" y="58"/>
                      </a:lnTo>
                      <a:lnTo>
                        <a:pt x="103" y="98"/>
                      </a:lnTo>
                      <a:lnTo>
                        <a:pt x="73" y="109"/>
                      </a:lnTo>
                      <a:lnTo>
                        <a:pt x="63" y="125"/>
                      </a:lnTo>
                      <a:lnTo>
                        <a:pt x="55" y="129"/>
                      </a:lnTo>
                      <a:lnTo>
                        <a:pt x="43" y="131"/>
                      </a:lnTo>
                      <a:lnTo>
                        <a:pt x="23" y="113"/>
                      </a:lnTo>
                      <a:lnTo>
                        <a:pt x="11" y="100"/>
                      </a:lnTo>
                      <a:lnTo>
                        <a:pt x="5" y="88"/>
                      </a:lnTo>
                      <a:lnTo>
                        <a:pt x="0" y="74"/>
                      </a:lnTo>
                      <a:lnTo>
                        <a:pt x="2" y="61"/>
                      </a:lnTo>
                      <a:lnTo>
                        <a:pt x="28" y="27"/>
                      </a:lnTo>
                      <a:lnTo>
                        <a:pt x="40" y="16"/>
                      </a:lnTo>
                      <a:lnTo>
                        <a:pt x="68" y="1"/>
                      </a:lnTo>
                      <a:lnTo>
                        <a:pt x="83" y="0"/>
                      </a:lnTo>
                      <a:lnTo>
                        <a:pt x="95" y="6"/>
                      </a:lnTo>
                      <a:lnTo>
                        <a:pt x="105" y="18"/>
                      </a:lnTo>
                      <a:lnTo>
                        <a:pt x="113" y="29"/>
                      </a:lnTo>
                      <a:lnTo>
                        <a:pt x="121" y="42"/>
                      </a:lnTo>
                      <a:lnTo>
                        <a:pt x="125" y="52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216" name="Freeform 29"/>
                <p:cNvSpPr>
                  <a:spLocks noChangeAspect="1"/>
                </p:cNvSpPr>
                <p:nvPr/>
              </p:nvSpPr>
              <p:spPr bwMode="gray">
                <a:xfrm>
                  <a:off x="5142705" y="3834159"/>
                  <a:ext cx="203200" cy="174625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110" y="264"/>
                    </a:cxn>
                    <a:cxn ang="0">
                      <a:pos x="108" y="232"/>
                    </a:cxn>
                    <a:cxn ang="0">
                      <a:pos x="110" y="179"/>
                    </a:cxn>
                    <a:cxn ang="0">
                      <a:pos x="113" y="156"/>
                    </a:cxn>
                    <a:cxn ang="0">
                      <a:pos x="120" y="145"/>
                    </a:cxn>
                    <a:cxn ang="0">
                      <a:pos x="132" y="168"/>
                    </a:cxn>
                    <a:cxn ang="0">
                      <a:pos x="156" y="166"/>
                    </a:cxn>
                    <a:cxn ang="0">
                      <a:pos x="183" y="178"/>
                    </a:cxn>
                    <a:cxn ang="0">
                      <a:pos x="231" y="205"/>
                    </a:cxn>
                    <a:cxn ang="0">
                      <a:pos x="274" y="196"/>
                    </a:cxn>
                    <a:cxn ang="0">
                      <a:pos x="323" y="226"/>
                    </a:cxn>
                    <a:cxn ang="0">
                      <a:pos x="350" y="252"/>
                    </a:cxn>
                    <a:cxn ang="0">
                      <a:pos x="397" y="277"/>
                    </a:cxn>
                    <a:cxn ang="0">
                      <a:pos x="411" y="275"/>
                    </a:cxn>
                    <a:cxn ang="0">
                      <a:pos x="426" y="281"/>
                    </a:cxn>
                    <a:cxn ang="0">
                      <a:pos x="421" y="223"/>
                    </a:cxn>
                    <a:cxn ang="0">
                      <a:pos x="383" y="225"/>
                    </a:cxn>
                    <a:cxn ang="0">
                      <a:pos x="358" y="199"/>
                    </a:cxn>
                    <a:cxn ang="0">
                      <a:pos x="377" y="131"/>
                    </a:cxn>
                    <a:cxn ang="0">
                      <a:pos x="370" y="66"/>
                    </a:cxn>
                    <a:cxn ang="0">
                      <a:pos x="379" y="37"/>
                    </a:cxn>
                    <a:cxn ang="0">
                      <a:pos x="397" y="17"/>
                    </a:cxn>
                    <a:cxn ang="0">
                      <a:pos x="470" y="13"/>
                    </a:cxn>
                    <a:cxn ang="0">
                      <a:pos x="494" y="33"/>
                    </a:cxn>
                    <a:cxn ang="0">
                      <a:pos x="526" y="32"/>
                    </a:cxn>
                    <a:cxn ang="0">
                      <a:pos x="575" y="57"/>
                    </a:cxn>
                    <a:cxn ang="0">
                      <a:pos x="603" y="67"/>
                    </a:cxn>
                    <a:cxn ang="0">
                      <a:pos x="605" y="82"/>
                    </a:cxn>
                    <a:cxn ang="0">
                      <a:pos x="626" y="107"/>
                    </a:cxn>
                    <a:cxn ang="0">
                      <a:pos x="640" y="139"/>
                    </a:cxn>
                    <a:cxn ang="0">
                      <a:pos x="625" y="151"/>
                    </a:cxn>
                    <a:cxn ang="0">
                      <a:pos x="620" y="194"/>
                    </a:cxn>
                    <a:cxn ang="0">
                      <a:pos x="624" y="231"/>
                    </a:cxn>
                    <a:cxn ang="0">
                      <a:pos x="619" y="243"/>
                    </a:cxn>
                    <a:cxn ang="0">
                      <a:pos x="603" y="265"/>
                    </a:cxn>
                    <a:cxn ang="0">
                      <a:pos x="589" y="306"/>
                    </a:cxn>
                    <a:cxn ang="0">
                      <a:pos x="608" y="322"/>
                    </a:cxn>
                    <a:cxn ang="0">
                      <a:pos x="438" y="383"/>
                    </a:cxn>
                    <a:cxn ang="0">
                      <a:pos x="452" y="416"/>
                    </a:cxn>
                    <a:cxn ang="0">
                      <a:pos x="424" y="414"/>
                    </a:cxn>
                    <a:cxn ang="0">
                      <a:pos x="385" y="425"/>
                    </a:cxn>
                    <a:cxn ang="0">
                      <a:pos x="365" y="442"/>
                    </a:cxn>
                    <a:cxn ang="0">
                      <a:pos x="363" y="464"/>
                    </a:cxn>
                    <a:cxn ang="0">
                      <a:pos x="336" y="469"/>
                    </a:cxn>
                    <a:cxn ang="0">
                      <a:pos x="315" y="481"/>
                    </a:cxn>
                    <a:cxn ang="0">
                      <a:pos x="303" y="491"/>
                    </a:cxn>
                    <a:cxn ang="0">
                      <a:pos x="285" y="524"/>
                    </a:cxn>
                    <a:cxn ang="0">
                      <a:pos x="264" y="549"/>
                    </a:cxn>
                    <a:cxn ang="0">
                      <a:pos x="245" y="546"/>
                    </a:cxn>
                    <a:cxn ang="0">
                      <a:pos x="211" y="546"/>
                    </a:cxn>
                    <a:cxn ang="0">
                      <a:pos x="172" y="539"/>
                    </a:cxn>
                    <a:cxn ang="0">
                      <a:pos x="139" y="518"/>
                    </a:cxn>
                    <a:cxn ang="0">
                      <a:pos x="65" y="527"/>
                    </a:cxn>
                    <a:cxn ang="0">
                      <a:pos x="40" y="507"/>
                    </a:cxn>
                    <a:cxn ang="0">
                      <a:pos x="7" y="475"/>
                    </a:cxn>
                  </a:cxnLst>
                  <a:rect l="0" t="0" r="r" b="b"/>
                  <a:pathLst>
                    <a:path w="640" h="552">
                      <a:moveTo>
                        <a:pt x="0" y="468"/>
                      </a:moveTo>
                      <a:lnTo>
                        <a:pt x="0" y="430"/>
                      </a:lnTo>
                      <a:lnTo>
                        <a:pt x="0" y="376"/>
                      </a:lnTo>
                      <a:lnTo>
                        <a:pt x="0" y="320"/>
                      </a:lnTo>
                      <a:lnTo>
                        <a:pt x="0" y="266"/>
                      </a:lnTo>
                      <a:lnTo>
                        <a:pt x="60" y="266"/>
                      </a:lnTo>
                      <a:lnTo>
                        <a:pt x="119" y="266"/>
                      </a:lnTo>
                      <a:lnTo>
                        <a:pt x="110" y="264"/>
                      </a:lnTo>
                      <a:lnTo>
                        <a:pt x="107" y="260"/>
                      </a:lnTo>
                      <a:lnTo>
                        <a:pt x="105" y="256"/>
                      </a:lnTo>
                      <a:lnTo>
                        <a:pt x="105" y="241"/>
                      </a:lnTo>
                      <a:lnTo>
                        <a:pt x="108" y="232"/>
                      </a:lnTo>
                      <a:lnTo>
                        <a:pt x="109" y="218"/>
                      </a:lnTo>
                      <a:lnTo>
                        <a:pt x="108" y="204"/>
                      </a:lnTo>
                      <a:lnTo>
                        <a:pt x="110" y="191"/>
                      </a:lnTo>
                      <a:lnTo>
                        <a:pt x="110" y="179"/>
                      </a:lnTo>
                      <a:lnTo>
                        <a:pt x="113" y="173"/>
                      </a:lnTo>
                      <a:lnTo>
                        <a:pt x="113" y="168"/>
                      </a:lnTo>
                      <a:lnTo>
                        <a:pt x="112" y="158"/>
                      </a:lnTo>
                      <a:lnTo>
                        <a:pt x="113" y="156"/>
                      </a:lnTo>
                      <a:lnTo>
                        <a:pt x="114" y="155"/>
                      </a:lnTo>
                      <a:lnTo>
                        <a:pt x="114" y="151"/>
                      </a:lnTo>
                      <a:lnTo>
                        <a:pt x="110" y="147"/>
                      </a:lnTo>
                      <a:lnTo>
                        <a:pt x="120" y="145"/>
                      </a:lnTo>
                      <a:lnTo>
                        <a:pt x="124" y="145"/>
                      </a:lnTo>
                      <a:lnTo>
                        <a:pt x="126" y="146"/>
                      </a:lnTo>
                      <a:lnTo>
                        <a:pt x="132" y="156"/>
                      </a:lnTo>
                      <a:lnTo>
                        <a:pt x="132" y="168"/>
                      </a:lnTo>
                      <a:lnTo>
                        <a:pt x="134" y="173"/>
                      </a:lnTo>
                      <a:lnTo>
                        <a:pt x="137" y="173"/>
                      </a:lnTo>
                      <a:lnTo>
                        <a:pt x="151" y="167"/>
                      </a:lnTo>
                      <a:lnTo>
                        <a:pt x="156" y="166"/>
                      </a:lnTo>
                      <a:lnTo>
                        <a:pt x="162" y="166"/>
                      </a:lnTo>
                      <a:lnTo>
                        <a:pt x="173" y="161"/>
                      </a:lnTo>
                      <a:lnTo>
                        <a:pt x="179" y="169"/>
                      </a:lnTo>
                      <a:lnTo>
                        <a:pt x="183" y="178"/>
                      </a:lnTo>
                      <a:lnTo>
                        <a:pt x="188" y="184"/>
                      </a:lnTo>
                      <a:lnTo>
                        <a:pt x="201" y="190"/>
                      </a:lnTo>
                      <a:lnTo>
                        <a:pt x="213" y="198"/>
                      </a:lnTo>
                      <a:lnTo>
                        <a:pt x="231" y="205"/>
                      </a:lnTo>
                      <a:lnTo>
                        <a:pt x="243" y="206"/>
                      </a:lnTo>
                      <a:lnTo>
                        <a:pt x="252" y="204"/>
                      </a:lnTo>
                      <a:lnTo>
                        <a:pt x="264" y="199"/>
                      </a:lnTo>
                      <a:lnTo>
                        <a:pt x="274" y="196"/>
                      </a:lnTo>
                      <a:lnTo>
                        <a:pt x="279" y="198"/>
                      </a:lnTo>
                      <a:lnTo>
                        <a:pt x="298" y="216"/>
                      </a:lnTo>
                      <a:lnTo>
                        <a:pt x="312" y="222"/>
                      </a:lnTo>
                      <a:lnTo>
                        <a:pt x="323" y="226"/>
                      </a:lnTo>
                      <a:lnTo>
                        <a:pt x="334" y="227"/>
                      </a:lnTo>
                      <a:lnTo>
                        <a:pt x="341" y="233"/>
                      </a:lnTo>
                      <a:lnTo>
                        <a:pt x="346" y="245"/>
                      </a:lnTo>
                      <a:lnTo>
                        <a:pt x="350" y="252"/>
                      </a:lnTo>
                      <a:lnTo>
                        <a:pt x="363" y="264"/>
                      </a:lnTo>
                      <a:lnTo>
                        <a:pt x="377" y="272"/>
                      </a:lnTo>
                      <a:lnTo>
                        <a:pt x="387" y="276"/>
                      </a:lnTo>
                      <a:lnTo>
                        <a:pt x="397" y="277"/>
                      </a:lnTo>
                      <a:lnTo>
                        <a:pt x="400" y="277"/>
                      </a:lnTo>
                      <a:lnTo>
                        <a:pt x="406" y="275"/>
                      </a:lnTo>
                      <a:lnTo>
                        <a:pt x="410" y="274"/>
                      </a:lnTo>
                      <a:lnTo>
                        <a:pt x="411" y="275"/>
                      </a:lnTo>
                      <a:lnTo>
                        <a:pt x="416" y="282"/>
                      </a:lnTo>
                      <a:lnTo>
                        <a:pt x="420" y="283"/>
                      </a:lnTo>
                      <a:lnTo>
                        <a:pt x="424" y="283"/>
                      </a:lnTo>
                      <a:lnTo>
                        <a:pt x="426" y="281"/>
                      </a:lnTo>
                      <a:lnTo>
                        <a:pt x="426" y="274"/>
                      </a:lnTo>
                      <a:lnTo>
                        <a:pt x="425" y="266"/>
                      </a:lnTo>
                      <a:lnTo>
                        <a:pt x="424" y="231"/>
                      </a:lnTo>
                      <a:lnTo>
                        <a:pt x="421" y="223"/>
                      </a:lnTo>
                      <a:lnTo>
                        <a:pt x="415" y="222"/>
                      </a:lnTo>
                      <a:lnTo>
                        <a:pt x="406" y="227"/>
                      </a:lnTo>
                      <a:lnTo>
                        <a:pt x="395" y="225"/>
                      </a:lnTo>
                      <a:lnTo>
                        <a:pt x="383" y="225"/>
                      </a:lnTo>
                      <a:lnTo>
                        <a:pt x="376" y="220"/>
                      </a:lnTo>
                      <a:lnTo>
                        <a:pt x="366" y="207"/>
                      </a:lnTo>
                      <a:lnTo>
                        <a:pt x="360" y="201"/>
                      </a:lnTo>
                      <a:lnTo>
                        <a:pt x="358" y="199"/>
                      </a:lnTo>
                      <a:lnTo>
                        <a:pt x="357" y="189"/>
                      </a:lnTo>
                      <a:lnTo>
                        <a:pt x="360" y="182"/>
                      </a:lnTo>
                      <a:lnTo>
                        <a:pt x="362" y="170"/>
                      </a:lnTo>
                      <a:lnTo>
                        <a:pt x="377" y="131"/>
                      </a:lnTo>
                      <a:lnTo>
                        <a:pt x="378" y="124"/>
                      </a:lnTo>
                      <a:lnTo>
                        <a:pt x="379" y="99"/>
                      </a:lnTo>
                      <a:lnTo>
                        <a:pt x="377" y="85"/>
                      </a:lnTo>
                      <a:lnTo>
                        <a:pt x="370" y="66"/>
                      </a:lnTo>
                      <a:lnTo>
                        <a:pt x="370" y="56"/>
                      </a:lnTo>
                      <a:lnTo>
                        <a:pt x="372" y="53"/>
                      </a:lnTo>
                      <a:lnTo>
                        <a:pt x="374" y="44"/>
                      </a:lnTo>
                      <a:lnTo>
                        <a:pt x="379" y="37"/>
                      </a:lnTo>
                      <a:lnTo>
                        <a:pt x="387" y="23"/>
                      </a:lnTo>
                      <a:lnTo>
                        <a:pt x="389" y="21"/>
                      </a:lnTo>
                      <a:lnTo>
                        <a:pt x="394" y="17"/>
                      </a:lnTo>
                      <a:lnTo>
                        <a:pt x="397" y="17"/>
                      </a:lnTo>
                      <a:lnTo>
                        <a:pt x="406" y="13"/>
                      </a:lnTo>
                      <a:lnTo>
                        <a:pt x="468" y="0"/>
                      </a:lnTo>
                      <a:lnTo>
                        <a:pt x="471" y="6"/>
                      </a:lnTo>
                      <a:lnTo>
                        <a:pt x="470" y="13"/>
                      </a:lnTo>
                      <a:lnTo>
                        <a:pt x="471" y="22"/>
                      </a:lnTo>
                      <a:lnTo>
                        <a:pt x="475" y="23"/>
                      </a:lnTo>
                      <a:lnTo>
                        <a:pt x="483" y="24"/>
                      </a:lnTo>
                      <a:lnTo>
                        <a:pt x="494" y="33"/>
                      </a:lnTo>
                      <a:lnTo>
                        <a:pt x="502" y="22"/>
                      </a:lnTo>
                      <a:lnTo>
                        <a:pt x="508" y="21"/>
                      </a:lnTo>
                      <a:lnTo>
                        <a:pt x="516" y="23"/>
                      </a:lnTo>
                      <a:lnTo>
                        <a:pt x="526" y="32"/>
                      </a:lnTo>
                      <a:lnTo>
                        <a:pt x="530" y="39"/>
                      </a:lnTo>
                      <a:lnTo>
                        <a:pt x="538" y="43"/>
                      </a:lnTo>
                      <a:lnTo>
                        <a:pt x="546" y="45"/>
                      </a:lnTo>
                      <a:lnTo>
                        <a:pt x="575" y="57"/>
                      </a:lnTo>
                      <a:lnTo>
                        <a:pt x="586" y="61"/>
                      </a:lnTo>
                      <a:lnTo>
                        <a:pt x="597" y="61"/>
                      </a:lnTo>
                      <a:lnTo>
                        <a:pt x="599" y="64"/>
                      </a:lnTo>
                      <a:lnTo>
                        <a:pt x="603" y="67"/>
                      </a:lnTo>
                      <a:lnTo>
                        <a:pt x="602" y="70"/>
                      </a:lnTo>
                      <a:lnTo>
                        <a:pt x="602" y="75"/>
                      </a:lnTo>
                      <a:lnTo>
                        <a:pt x="603" y="76"/>
                      </a:lnTo>
                      <a:lnTo>
                        <a:pt x="605" y="82"/>
                      </a:lnTo>
                      <a:lnTo>
                        <a:pt x="614" y="82"/>
                      </a:lnTo>
                      <a:lnTo>
                        <a:pt x="621" y="91"/>
                      </a:lnTo>
                      <a:lnTo>
                        <a:pt x="623" y="96"/>
                      </a:lnTo>
                      <a:lnTo>
                        <a:pt x="626" y="107"/>
                      </a:lnTo>
                      <a:lnTo>
                        <a:pt x="632" y="112"/>
                      </a:lnTo>
                      <a:lnTo>
                        <a:pt x="635" y="130"/>
                      </a:lnTo>
                      <a:lnTo>
                        <a:pt x="639" y="132"/>
                      </a:lnTo>
                      <a:lnTo>
                        <a:pt x="640" y="139"/>
                      </a:lnTo>
                      <a:lnTo>
                        <a:pt x="640" y="142"/>
                      </a:lnTo>
                      <a:lnTo>
                        <a:pt x="631" y="147"/>
                      </a:lnTo>
                      <a:lnTo>
                        <a:pt x="629" y="148"/>
                      </a:lnTo>
                      <a:lnTo>
                        <a:pt x="625" y="151"/>
                      </a:lnTo>
                      <a:lnTo>
                        <a:pt x="624" y="161"/>
                      </a:lnTo>
                      <a:lnTo>
                        <a:pt x="625" y="169"/>
                      </a:lnTo>
                      <a:lnTo>
                        <a:pt x="619" y="186"/>
                      </a:lnTo>
                      <a:lnTo>
                        <a:pt x="620" y="194"/>
                      </a:lnTo>
                      <a:lnTo>
                        <a:pt x="621" y="209"/>
                      </a:lnTo>
                      <a:lnTo>
                        <a:pt x="619" y="223"/>
                      </a:lnTo>
                      <a:lnTo>
                        <a:pt x="620" y="226"/>
                      </a:lnTo>
                      <a:lnTo>
                        <a:pt x="624" y="231"/>
                      </a:lnTo>
                      <a:lnTo>
                        <a:pt x="629" y="233"/>
                      </a:lnTo>
                      <a:lnTo>
                        <a:pt x="630" y="239"/>
                      </a:lnTo>
                      <a:lnTo>
                        <a:pt x="627" y="242"/>
                      </a:lnTo>
                      <a:lnTo>
                        <a:pt x="619" y="243"/>
                      </a:lnTo>
                      <a:lnTo>
                        <a:pt x="613" y="248"/>
                      </a:lnTo>
                      <a:lnTo>
                        <a:pt x="608" y="249"/>
                      </a:lnTo>
                      <a:lnTo>
                        <a:pt x="607" y="250"/>
                      </a:lnTo>
                      <a:lnTo>
                        <a:pt x="603" y="265"/>
                      </a:lnTo>
                      <a:lnTo>
                        <a:pt x="603" y="280"/>
                      </a:lnTo>
                      <a:lnTo>
                        <a:pt x="598" y="295"/>
                      </a:lnTo>
                      <a:lnTo>
                        <a:pt x="591" y="302"/>
                      </a:lnTo>
                      <a:lnTo>
                        <a:pt x="589" y="306"/>
                      </a:lnTo>
                      <a:lnTo>
                        <a:pt x="592" y="314"/>
                      </a:lnTo>
                      <a:lnTo>
                        <a:pt x="597" y="315"/>
                      </a:lnTo>
                      <a:lnTo>
                        <a:pt x="600" y="323"/>
                      </a:lnTo>
                      <a:lnTo>
                        <a:pt x="608" y="322"/>
                      </a:lnTo>
                      <a:lnTo>
                        <a:pt x="612" y="324"/>
                      </a:lnTo>
                      <a:lnTo>
                        <a:pt x="612" y="325"/>
                      </a:lnTo>
                      <a:lnTo>
                        <a:pt x="603" y="326"/>
                      </a:lnTo>
                      <a:lnTo>
                        <a:pt x="438" y="383"/>
                      </a:lnTo>
                      <a:lnTo>
                        <a:pt x="446" y="399"/>
                      </a:lnTo>
                      <a:lnTo>
                        <a:pt x="448" y="411"/>
                      </a:lnTo>
                      <a:lnTo>
                        <a:pt x="453" y="414"/>
                      </a:lnTo>
                      <a:lnTo>
                        <a:pt x="452" y="416"/>
                      </a:lnTo>
                      <a:lnTo>
                        <a:pt x="444" y="415"/>
                      </a:lnTo>
                      <a:lnTo>
                        <a:pt x="436" y="417"/>
                      </a:lnTo>
                      <a:lnTo>
                        <a:pt x="430" y="416"/>
                      </a:lnTo>
                      <a:lnTo>
                        <a:pt x="424" y="414"/>
                      </a:lnTo>
                      <a:lnTo>
                        <a:pt x="420" y="414"/>
                      </a:lnTo>
                      <a:lnTo>
                        <a:pt x="408" y="420"/>
                      </a:lnTo>
                      <a:lnTo>
                        <a:pt x="392" y="421"/>
                      </a:lnTo>
                      <a:lnTo>
                        <a:pt x="385" y="425"/>
                      </a:lnTo>
                      <a:lnTo>
                        <a:pt x="378" y="432"/>
                      </a:lnTo>
                      <a:lnTo>
                        <a:pt x="372" y="432"/>
                      </a:lnTo>
                      <a:lnTo>
                        <a:pt x="366" y="435"/>
                      </a:lnTo>
                      <a:lnTo>
                        <a:pt x="365" y="442"/>
                      </a:lnTo>
                      <a:lnTo>
                        <a:pt x="365" y="451"/>
                      </a:lnTo>
                      <a:lnTo>
                        <a:pt x="366" y="455"/>
                      </a:lnTo>
                      <a:lnTo>
                        <a:pt x="365" y="459"/>
                      </a:lnTo>
                      <a:lnTo>
                        <a:pt x="363" y="464"/>
                      </a:lnTo>
                      <a:lnTo>
                        <a:pt x="362" y="468"/>
                      </a:lnTo>
                      <a:lnTo>
                        <a:pt x="354" y="468"/>
                      </a:lnTo>
                      <a:lnTo>
                        <a:pt x="342" y="467"/>
                      </a:lnTo>
                      <a:lnTo>
                        <a:pt x="336" y="469"/>
                      </a:lnTo>
                      <a:lnTo>
                        <a:pt x="334" y="473"/>
                      </a:lnTo>
                      <a:lnTo>
                        <a:pt x="331" y="473"/>
                      </a:lnTo>
                      <a:lnTo>
                        <a:pt x="324" y="482"/>
                      </a:lnTo>
                      <a:lnTo>
                        <a:pt x="315" y="481"/>
                      </a:lnTo>
                      <a:lnTo>
                        <a:pt x="312" y="482"/>
                      </a:lnTo>
                      <a:lnTo>
                        <a:pt x="309" y="485"/>
                      </a:lnTo>
                      <a:lnTo>
                        <a:pt x="307" y="490"/>
                      </a:lnTo>
                      <a:lnTo>
                        <a:pt x="303" y="491"/>
                      </a:lnTo>
                      <a:lnTo>
                        <a:pt x="297" y="503"/>
                      </a:lnTo>
                      <a:lnTo>
                        <a:pt x="287" y="513"/>
                      </a:lnTo>
                      <a:lnTo>
                        <a:pt x="285" y="518"/>
                      </a:lnTo>
                      <a:lnTo>
                        <a:pt x="285" y="524"/>
                      </a:lnTo>
                      <a:lnTo>
                        <a:pt x="280" y="529"/>
                      </a:lnTo>
                      <a:lnTo>
                        <a:pt x="276" y="532"/>
                      </a:lnTo>
                      <a:lnTo>
                        <a:pt x="270" y="541"/>
                      </a:lnTo>
                      <a:lnTo>
                        <a:pt x="264" y="549"/>
                      </a:lnTo>
                      <a:lnTo>
                        <a:pt x="259" y="549"/>
                      </a:lnTo>
                      <a:lnTo>
                        <a:pt x="252" y="552"/>
                      </a:lnTo>
                      <a:lnTo>
                        <a:pt x="247" y="551"/>
                      </a:lnTo>
                      <a:lnTo>
                        <a:pt x="245" y="546"/>
                      </a:lnTo>
                      <a:lnTo>
                        <a:pt x="241" y="544"/>
                      </a:lnTo>
                      <a:lnTo>
                        <a:pt x="233" y="545"/>
                      </a:lnTo>
                      <a:lnTo>
                        <a:pt x="228" y="544"/>
                      </a:lnTo>
                      <a:lnTo>
                        <a:pt x="211" y="546"/>
                      </a:lnTo>
                      <a:lnTo>
                        <a:pt x="198" y="541"/>
                      </a:lnTo>
                      <a:lnTo>
                        <a:pt x="179" y="543"/>
                      </a:lnTo>
                      <a:lnTo>
                        <a:pt x="174" y="543"/>
                      </a:lnTo>
                      <a:lnTo>
                        <a:pt x="172" y="539"/>
                      </a:lnTo>
                      <a:lnTo>
                        <a:pt x="164" y="537"/>
                      </a:lnTo>
                      <a:lnTo>
                        <a:pt x="157" y="524"/>
                      </a:lnTo>
                      <a:lnTo>
                        <a:pt x="153" y="521"/>
                      </a:lnTo>
                      <a:lnTo>
                        <a:pt x="139" y="518"/>
                      </a:lnTo>
                      <a:lnTo>
                        <a:pt x="118" y="518"/>
                      </a:lnTo>
                      <a:lnTo>
                        <a:pt x="115" y="514"/>
                      </a:lnTo>
                      <a:lnTo>
                        <a:pt x="72" y="525"/>
                      </a:lnTo>
                      <a:lnTo>
                        <a:pt x="65" y="527"/>
                      </a:lnTo>
                      <a:lnTo>
                        <a:pt x="57" y="522"/>
                      </a:lnTo>
                      <a:lnTo>
                        <a:pt x="53" y="516"/>
                      </a:lnTo>
                      <a:lnTo>
                        <a:pt x="44" y="512"/>
                      </a:lnTo>
                      <a:lnTo>
                        <a:pt x="40" y="507"/>
                      </a:lnTo>
                      <a:lnTo>
                        <a:pt x="30" y="498"/>
                      </a:lnTo>
                      <a:lnTo>
                        <a:pt x="24" y="491"/>
                      </a:lnTo>
                      <a:lnTo>
                        <a:pt x="11" y="482"/>
                      </a:lnTo>
                      <a:lnTo>
                        <a:pt x="7" y="475"/>
                      </a:lnTo>
                      <a:lnTo>
                        <a:pt x="0" y="469"/>
                      </a:lnTo>
                      <a:lnTo>
                        <a:pt x="0" y="468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217" name="Freeform 30"/>
                <p:cNvSpPr>
                  <a:spLocks noChangeAspect="1"/>
                </p:cNvSpPr>
                <p:nvPr/>
              </p:nvSpPr>
              <p:spPr bwMode="gray">
                <a:xfrm>
                  <a:off x="5198267" y="3965922"/>
                  <a:ext cx="134938" cy="128588"/>
                </a:xfrm>
                <a:custGeom>
                  <a:avLst/>
                  <a:gdLst/>
                  <a:ahLst/>
                  <a:cxnLst>
                    <a:cxn ang="0">
                      <a:pos x="202" y="60"/>
                    </a:cxn>
                    <a:cxn ang="0">
                      <a:pos x="198" y="66"/>
                    </a:cxn>
                    <a:cxn ang="0">
                      <a:pos x="193" y="70"/>
                    </a:cxn>
                    <a:cxn ang="0">
                      <a:pos x="179" y="66"/>
                    </a:cxn>
                    <a:cxn ang="0">
                      <a:pos x="175" y="71"/>
                    </a:cxn>
                    <a:cxn ang="0">
                      <a:pos x="169" y="70"/>
                    </a:cxn>
                    <a:cxn ang="0">
                      <a:pos x="164" y="72"/>
                    </a:cxn>
                    <a:cxn ang="0">
                      <a:pos x="156" y="78"/>
                    </a:cxn>
                    <a:cxn ang="0">
                      <a:pos x="156" y="83"/>
                    </a:cxn>
                    <a:cxn ang="0">
                      <a:pos x="153" y="86"/>
                    </a:cxn>
                    <a:cxn ang="0">
                      <a:pos x="143" y="87"/>
                    </a:cxn>
                    <a:cxn ang="0">
                      <a:pos x="140" y="93"/>
                    </a:cxn>
                    <a:cxn ang="0">
                      <a:pos x="130" y="100"/>
                    </a:cxn>
                    <a:cxn ang="0">
                      <a:pos x="121" y="110"/>
                    </a:cxn>
                    <a:cxn ang="0">
                      <a:pos x="115" y="115"/>
                    </a:cxn>
                    <a:cxn ang="0">
                      <a:pos x="103" y="129"/>
                    </a:cxn>
                    <a:cxn ang="0">
                      <a:pos x="92" y="135"/>
                    </a:cxn>
                    <a:cxn ang="0">
                      <a:pos x="80" y="138"/>
                    </a:cxn>
                    <a:cxn ang="0">
                      <a:pos x="73" y="132"/>
                    </a:cxn>
                    <a:cxn ang="0">
                      <a:pos x="61" y="131"/>
                    </a:cxn>
                    <a:cxn ang="0">
                      <a:pos x="39" y="132"/>
                    </a:cxn>
                    <a:cxn ang="0">
                      <a:pos x="7" y="129"/>
                    </a:cxn>
                    <a:cxn ang="0">
                      <a:pos x="0" y="125"/>
                    </a:cxn>
                    <a:cxn ang="0">
                      <a:pos x="3" y="140"/>
                    </a:cxn>
                    <a:cxn ang="0">
                      <a:pos x="27" y="172"/>
                    </a:cxn>
                    <a:cxn ang="0">
                      <a:pos x="35" y="197"/>
                    </a:cxn>
                    <a:cxn ang="0">
                      <a:pos x="77" y="247"/>
                    </a:cxn>
                    <a:cxn ang="0">
                      <a:pos x="107" y="260"/>
                    </a:cxn>
                    <a:cxn ang="0">
                      <a:pos x="129" y="279"/>
                    </a:cxn>
                    <a:cxn ang="0">
                      <a:pos x="140" y="308"/>
                    </a:cxn>
                    <a:cxn ang="0">
                      <a:pos x="150" y="341"/>
                    </a:cxn>
                    <a:cxn ang="0">
                      <a:pos x="167" y="355"/>
                    </a:cxn>
                    <a:cxn ang="0">
                      <a:pos x="193" y="357"/>
                    </a:cxn>
                    <a:cxn ang="0">
                      <a:pos x="216" y="367"/>
                    </a:cxn>
                    <a:cxn ang="0">
                      <a:pos x="239" y="371"/>
                    </a:cxn>
                    <a:cxn ang="0">
                      <a:pos x="271" y="380"/>
                    </a:cxn>
                    <a:cxn ang="0">
                      <a:pos x="296" y="380"/>
                    </a:cxn>
                    <a:cxn ang="0">
                      <a:pos x="329" y="388"/>
                    </a:cxn>
                    <a:cxn ang="0">
                      <a:pos x="349" y="404"/>
                    </a:cxn>
                    <a:cxn ang="0">
                      <a:pos x="351" y="404"/>
                    </a:cxn>
                    <a:cxn ang="0">
                      <a:pos x="355" y="377"/>
                    </a:cxn>
                    <a:cxn ang="0">
                      <a:pos x="372" y="360"/>
                    </a:cxn>
                    <a:cxn ang="0">
                      <a:pos x="398" y="318"/>
                    </a:cxn>
                    <a:cxn ang="0">
                      <a:pos x="422" y="251"/>
                    </a:cxn>
                    <a:cxn ang="0">
                      <a:pos x="414" y="211"/>
                    </a:cxn>
                    <a:cxn ang="0">
                      <a:pos x="422" y="175"/>
                    </a:cxn>
                    <a:cxn ang="0">
                      <a:pos x="428" y="151"/>
                    </a:cxn>
                    <a:cxn ang="0">
                      <a:pos x="428" y="105"/>
                    </a:cxn>
                    <a:cxn ang="0">
                      <a:pos x="420" y="73"/>
                    </a:cxn>
                    <a:cxn ang="0">
                      <a:pos x="410" y="50"/>
                    </a:cxn>
                    <a:cxn ang="0">
                      <a:pos x="351" y="27"/>
                    </a:cxn>
                    <a:cxn ang="0">
                      <a:pos x="322" y="19"/>
                    </a:cxn>
                    <a:cxn ang="0">
                      <a:pos x="281" y="19"/>
                    </a:cxn>
                    <a:cxn ang="0">
                      <a:pos x="280" y="2"/>
                    </a:cxn>
                    <a:cxn ang="0">
                      <a:pos x="264" y="3"/>
                    </a:cxn>
                    <a:cxn ang="0">
                      <a:pos x="252" y="0"/>
                    </a:cxn>
                    <a:cxn ang="0">
                      <a:pos x="236" y="6"/>
                    </a:cxn>
                    <a:cxn ang="0">
                      <a:pos x="213" y="11"/>
                    </a:cxn>
                    <a:cxn ang="0">
                      <a:pos x="200" y="18"/>
                    </a:cxn>
                    <a:cxn ang="0">
                      <a:pos x="193" y="28"/>
                    </a:cxn>
                    <a:cxn ang="0">
                      <a:pos x="194" y="41"/>
                    </a:cxn>
                    <a:cxn ang="0">
                      <a:pos x="191" y="50"/>
                    </a:cxn>
                  </a:cxnLst>
                  <a:rect l="0" t="0" r="r" b="b"/>
                  <a:pathLst>
                    <a:path w="428" h="405">
                      <a:moveTo>
                        <a:pt x="190" y="54"/>
                      </a:moveTo>
                      <a:lnTo>
                        <a:pt x="202" y="60"/>
                      </a:lnTo>
                      <a:lnTo>
                        <a:pt x="202" y="64"/>
                      </a:lnTo>
                      <a:lnTo>
                        <a:pt x="198" y="66"/>
                      </a:lnTo>
                      <a:lnTo>
                        <a:pt x="195" y="70"/>
                      </a:lnTo>
                      <a:lnTo>
                        <a:pt x="193" y="70"/>
                      </a:lnTo>
                      <a:lnTo>
                        <a:pt x="184" y="66"/>
                      </a:lnTo>
                      <a:lnTo>
                        <a:pt x="179" y="66"/>
                      </a:lnTo>
                      <a:lnTo>
                        <a:pt x="177" y="67"/>
                      </a:lnTo>
                      <a:lnTo>
                        <a:pt x="175" y="71"/>
                      </a:lnTo>
                      <a:lnTo>
                        <a:pt x="172" y="72"/>
                      </a:lnTo>
                      <a:lnTo>
                        <a:pt x="169" y="70"/>
                      </a:lnTo>
                      <a:lnTo>
                        <a:pt x="167" y="70"/>
                      </a:lnTo>
                      <a:lnTo>
                        <a:pt x="164" y="72"/>
                      </a:lnTo>
                      <a:lnTo>
                        <a:pt x="159" y="75"/>
                      </a:lnTo>
                      <a:lnTo>
                        <a:pt x="156" y="78"/>
                      </a:lnTo>
                      <a:lnTo>
                        <a:pt x="155" y="81"/>
                      </a:lnTo>
                      <a:lnTo>
                        <a:pt x="156" y="83"/>
                      </a:lnTo>
                      <a:lnTo>
                        <a:pt x="155" y="84"/>
                      </a:lnTo>
                      <a:lnTo>
                        <a:pt x="153" y="86"/>
                      </a:lnTo>
                      <a:lnTo>
                        <a:pt x="151" y="83"/>
                      </a:lnTo>
                      <a:lnTo>
                        <a:pt x="143" y="87"/>
                      </a:lnTo>
                      <a:lnTo>
                        <a:pt x="140" y="91"/>
                      </a:lnTo>
                      <a:lnTo>
                        <a:pt x="140" y="93"/>
                      </a:lnTo>
                      <a:lnTo>
                        <a:pt x="135" y="96"/>
                      </a:lnTo>
                      <a:lnTo>
                        <a:pt x="130" y="100"/>
                      </a:lnTo>
                      <a:lnTo>
                        <a:pt x="126" y="107"/>
                      </a:lnTo>
                      <a:lnTo>
                        <a:pt x="121" y="110"/>
                      </a:lnTo>
                      <a:lnTo>
                        <a:pt x="121" y="113"/>
                      </a:lnTo>
                      <a:lnTo>
                        <a:pt x="115" y="115"/>
                      </a:lnTo>
                      <a:lnTo>
                        <a:pt x="110" y="123"/>
                      </a:lnTo>
                      <a:lnTo>
                        <a:pt x="103" y="129"/>
                      </a:lnTo>
                      <a:lnTo>
                        <a:pt x="98" y="127"/>
                      </a:lnTo>
                      <a:lnTo>
                        <a:pt x="92" y="135"/>
                      </a:lnTo>
                      <a:lnTo>
                        <a:pt x="87" y="135"/>
                      </a:lnTo>
                      <a:lnTo>
                        <a:pt x="80" y="138"/>
                      </a:lnTo>
                      <a:lnTo>
                        <a:pt x="75" y="137"/>
                      </a:lnTo>
                      <a:lnTo>
                        <a:pt x="73" y="132"/>
                      </a:lnTo>
                      <a:lnTo>
                        <a:pt x="69" y="130"/>
                      </a:lnTo>
                      <a:lnTo>
                        <a:pt x="61" y="131"/>
                      </a:lnTo>
                      <a:lnTo>
                        <a:pt x="56" y="130"/>
                      </a:lnTo>
                      <a:lnTo>
                        <a:pt x="39" y="132"/>
                      </a:lnTo>
                      <a:lnTo>
                        <a:pt x="26" y="127"/>
                      </a:lnTo>
                      <a:lnTo>
                        <a:pt x="7" y="129"/>
                      </a:lnTo>
                      <a:lnTo>
                        <a:pt x="2" y="129"/>
                      </a:lnTo>
                      <a:lnTo>
                        <a:pt x="0" y="125"/>
                      </a:lnTo>
                      <a:lnTo>
                        <a:pt x="0" y="134"/>
                      </a:lnTo>
                      <a:lnTo>
                        <a:pt x="3" y="140"/>
                      </a:lnTo>
                      <a:lnTo>
                        <a:pt x="16" y="162"/>
                      </a:lnTo>
                      <a:lnTo>
                        <a:pt x="27" y="172"/>
                      </a:lnTo>
                      <a:lnTo>
                        <a:pt x="28" y="183"/>
                      </a:lnTo>
                      <a:lnTo>
                        <a:pt x="35" y="197"/>
                      </a:lnTo>
                      <a:lnTo>
                        <a:pt x="48" y="216"/>
                      </a:lnTo>
                      <a:lnTo>
                        <a:pt x="77" y="247"/>
                      </a:lnTo>
                      <a:lnTo>
                        <a:pt x="94" y="250"/>
                      </a:lnTo>
                      <a:lnTo>
                        <a:pt x="107" y="260"/>
                      </a:lnTo>
                      <a:lnTo>
                        <a:pt x="116" y="274"/>
                      </a:lnTo>
                      <a:lnTo>
                        <a:pt x="129" y="279"/>
                      </a:lnTo>
                      <a:lnTo>
                        <a:pt x="140" y="287"/>
                      </a:lnTo>
                      <a:lnTo>
                        <a:pt x="140" y="308"/>
                      </a:lnTo>
                      <a:lnTo>
                        <a:pt x="143" y="328"/>
                      </a:lnTo>
                      <a:lnTo>
                        <a:pt x="150" y="341"/>
                      </a:lnTo>
                      <a:lnTo>
                        <a:pt x="158" y="350"/>
                      </a:lnTo>
                      <a:lnTo>
                        <a:pt x="167" y="355"/>
                      </a:lnTo>
                      <a:lnTo>
                        <a:pt x="180" y="357"/>
                      </a:lnTo>
                      <a:lnTo>
                        <a:pt x="193" y="357"/>
                      </a:lnTo>
                      <a:lnTo>
                        <a:pt x="206" y="363"/>
                      </a:lnTo>
                      <a:lnTo>
                        <a:pt x="216" y="367"/>
                      </a:lnTo>
                      <a:lnTo>
                        <a:pt x="227" y="376"/>
                      </a:lnTo>
                      <a:lnTo>
                        <a:pt x="239" y="371"/>
                      </a:lnTo>
                      <a:lnTo>
                        <a:pt x="248" y="373"/>
                      </a:lnTo>
                      <a:lnTo>
                        <a:pt x="271" y="380"/>
                      </a:lnTo>
                      <a:lnTo>
                        <a:pt x="283" y="383"/>
                      </a:lnTo>
                      <a:lnTo>
                        <a:pt x="296" y="380"/>
                      </a:lnTo>
                      <a:lnTo>
                        <a:pt x="308" y="382"/>
                      </a:lnTo>
                      <a:lnTo>
                        <a:pt x="329" y="388"/>
                      </a:lnTo>
                      <a:lnTo>
                        <a:pt x="344" y="403"/>
                      </a:lnTo>
                      <a:lnTo>
                        <a:pt x="349" y="404"/>
                      </a:lnTo>
                      <a:lnTo>
                        <a:pt x="350" y="405"/>
                      </a:lnTo>
                      <a:lnTo>
                        <a:pt x="351" y="404"/>
                      </a:lnTo>
                      <a:lnTo>
                        <a:pt x="351" y="389"/>
                      </a:lnTo>
                      <a:lnTo>
                        <a:pt x="355" y="377"/>
                      </a:lnTo>
                      <a:lnTo>
                        <a:pt x="361" y="367"/>
                      </a:lnTo>
                      <a:lnTo>
                        <a:pt x="372" y="360"/>
                      </a:lnTo>
                      <a:lnTo>
                        <a:pt x="379" y="352"/>
                      </a:lnTo>
                      <a:lnTo>
                        <a:pt x="398" y="318"/>
                      </a:lnTo>
                      <a:lnTo>
                        <a:pt x="405" y="287"/>
                      </a:lnTo>
                      <a:lnTo>
                        <a:pt x="422" y="251"/>
                      </a:lnTo>
                      <a:lnTo>
                        <a:pt x="419" y="224"/>
                      </a:lnTo>
                      <a:lnTo>
                        <a:pt x="414" y="211"/>
                      </a:lnTo>
                      <a:lnTo>
                        <a:pt x="412" y="194"/>
                      </a:lnTo>
                      <a:lnTo>
                        <a:pt x="422" y="175"/>
                      </a:lnTo>
                      <a:lnTo>
                        <a:pt x="424" y="167"/>
                      </a:lnTo>
                      <a:lnTo>
                        <a:pt x="428" y="151"/>
                      </a:lnTo>
                      <a:lnTo>
                        <a:pt x="427" y="140"/>
                      </a:lnTo>
                      <a:lnTo>
                        <a:pt x="428" y="105"/>
                      </a:lnTo>
                      <a:lnTo>
                        <a:pt x="424" y="83"/>
                      </a:lnTo>
                      <a:lnTo>
                        <a:pt x="420" y="73"/>
                      </a:lnTo>
                      <a:lnTo>
                        <a:pt x="419" y="60"/>
                      </a:lnTo>
                      <a:lnTo>
                        <a:pt x="410" y="50"/>
                      </a:lnTo>
                      <a:lnTo>
                        <a:pt x="379" y="39"/>
                      </a:lnTo>
                      <a:lnTo>
                        <a:pt x="351" y="27"/>
                      </a:lnTo>
                      <a:lnTo>
                        <a:pt x="336" y="23"/>
                      </a:lnTo>
                      <a:lnTo>
                        <a:pt x="322" y="19"/>
                      </a:lnTo>
                      <a:lnTo>
                        <a:pt x="299" y="21"/>
                      </a:lnTo>
                      <a:lnTo>
                        <a:pt x="281" y="19"/>
                      </a:lnTo>
                      <a:lnTo>
                        <a:pt x="281" y="0"/>
                      </a:lnTo>
                      <a:lnTo>
                        <a:pt x="280" y="2"/>
                      </a:lnTo>
                      <a:lnTo>
                        <a:pt x="272" y="1"/>
                      </a:lnTo>
                      <a:lnTo>
                        <a:pt x="264" y="3"/>
                      </a:lnTo>
                      <a:lnTo>
                        <a:pt x="258" y="2"/>
                      </a:lnTo>
                      <a:lnTo>
                        <a:pt x="252" y="0"/>
                      </a:lnTo>
                      <a:lnTo>
                        <a:pt x="248" y="0"/>
                      </a:lnTo>
                      <a:lnTo>
                        <a:pt x="236" y="6"/>
                      </a:lnTo>
                      <a:lnTo>
                        <a:pt x="220" y="7"/>
                      </a:lnTo>
                      <a:lnTo>
                        <a:pt x="213" y="11"/>
                      </a:lnTo>
                      <a:lnTo>
                        <a:pt x="206" y="18"/>
                      </a:lnTo>
                      <a:lnTo>
                        <a:pt x="200" y="18"/>
                      </a:lnTo>
                      <a:lnTo>
                        <a:pt x="194" y="21"/>
                      </a:lnTo>
                      <a:lnTo>
                        <a:pt x="193" y="28"/>
                      </a:lnTo>
                      <a:lnTo>
                        <a:pt x="193" y="37"/>
                      </a:lnTo>
                      <a:lnTo>
                        <a:pt x="194" y="41"/>
                      </a:lnTo>
                      <a:lnTo>
                        <a:pt x="193" y="45"/>
                      </a:lnTo>
                      <a:lnTo>
                        <a:pt x="191" y="50"/>
                      </a:lnTo>
                      <a:lnTo>
                        <a:pt x="190" y="54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218" name="Freeform 31"/>
                <p:cNvSpPr>
                  <a:spLocks noChangeAspect="1"/>
                </p:cNvSpPr>
                <p:nvPr/>
              </p:nvSpPr>
              <p:spPr bwMode="gray">
                <a:xfrm>
                  <a:off x="4961730" y="3988147"/>
                  <a:ext cx="233363" cy="230188"/>
                </a:xfrm>
                <a:custGeom>
                  <a:avLst/>
                  <a:gdLst/>
                  <a:ahLst/>
                  <a:cxnLst>
                    <a:cxn ang="0">
                      <a:pos x="252" y="26"/>
                    </a:cxn>
                    <a:cxn ang="0">
                      <a:pos x="130" y="26"/>
                    </a:cxn>
                    <a:cxn ang="0">
                      <a:pos x="96" y="10"/>
                    </a:cxn>
                    <a:cxn ang="0">
                      <a:pos x="59" y="0"/>
                    </a:cxn>
                    <a:cxn ang="0">
                      <a:pos x="33" y="17"/>
                    </a:cxn>
                    <a:cxn ang="0">
                      <a:pos x="1" y="26"/>
                    </a:cxn>
                    <a:cxn ang="0">
                      <a:pos x="3" y="64"/>
                    </a:cxn>
                    <a:cxn ang="0">
                      <a:pos x="17" y="100"/>
                    </a:cxn>
                    <a:cxn ang="0">
                      <a:pos x="34" y="117"/>
                    </a:cxn>
                    <a:cxn ang="0">
                      <a:pos x="46" y="139"/>
                    </a:cxn>
                    <a:cxn ang="0">
                      <a:pos x="62" y="168"/>
                    </a:cxn>
                    <a:cxn ang="0">
                      <a:pos x="82" y="209"/>
                    </a:cxn>
                    <a:cxn ang="0">
                      <a:pos x="96" y="238"/>
                    </a:cxn>
                    <a:cxn ang="0">
                      <a:pos x="118" y="278"/>
                    </a:cxn>
                    <a:cxn ang="0">
                      <a:pos x="150" y="331"/>
                    </a:cxn>
                    <a:cxn ang="0">
                      <a:pos x="151" y="369"/>
                    </a:cxn>
                    <a:cxn ang="0">
                      <a:pos x="153" y="435"/>
                    </a:cxn>
                    <a:cxn ang="0">
                      <a:pos x="172" y="477"/>
                    </a:cxn>
                    <a:cxn ang="0">
                      <a:pos x="172" y="521"/>
                    </a:cxn>
                    <a:cxn ang="0">
                      <a:pos x="179" y="555"/>
                    </a:cxn>
                    <a:cxn ang="0">
                      <a:pos x="188" y="589"/>
                    </a:cxn>
                    <a:cxn ang="0">
                      <a:pos x="214" y="646"/>
                    </a:cxn>
                    <a:cxn ang="0">
                      <a:pos x="243" y="683"/>
                    </a:cxn>
                    <a:cxn ang="0">
                      <a:pos x="264" y="700"/>
                    </a:cxn>
                    <a:cxn ang="0">
                      <a:pos x="279" y="689"/>
                    </a:cxn>
                    <a:cxn ang="0">
                      <a:pos x="323" y="695"/>
                    </a:cxn>
                    <a:cxn ang="0">
                      <a:pos x="350" y="722"/>
                    </a:cxn>
                    <a:cxn ang="0">
                      <a:pos x="393" y="720"/>
                    </a:cxn>
                    <a:cxn ang="0">
                      <a:pos x="435" y="695"/>
                    </a:cxn>
                    <a:cxn ang="0">
                      <a:pos x="452" y="633"/>
                    </a:cxn>
                    <a:cxn ang="0">
                      <a:pos x="452" y="460"/>
                    </a:cxn>
                    <a:cxn ang="0">
                      <a:pos x="452" y="295"/>
                    </a:cxn>
                    <a:cxn ang="0">
                      <a:pos x="507" y="200"/>
                    </a:cxn>
                    <a:cxn ang="0">
                      <a:pos x="512" y="86"/>
                    </a:cxn>
                    <a:cxn ang="0">
                      <a:pos x="615" y="68"/>
                    </a:cxn>
                    <a:cxn ang="0">
                      <a:pos x="650" y="85"/>
                    </a:cxn>
                    <a:cxn ang="0">
                      <a:pos x="668" y="81"/>
                    </a:cxn>
                    <a:cxn ang="0">
                      <a:pos x="716" y="57"/>
                    </a:cxn>
                    <a:cxn ang="0">
                      <a:pos x="727" y="38"/>
                    </a:cxn>
                    <a:cxn ang="0">
                      <a:pos x="688" y="32"/>
                    </a:cxn>
                    <a:cxn ang="0">
                      <a:pos x="635" y="41"/>
                    </a:cxn>
                    <a:cxn ang="0">
                      <a:pos x="546" y="65"/>
                    </a:cxn>
                    <a:cxn ang="0">
                      <a:pos x="522" y="63"/>
                    </a:cxn>
                    <a:cxn ang="0">
                      <a:pos x="460" y="51"/>
                    </a:cxn>
                    <a:cxn ang="0">
                      <a:pos x="405" y="53"/>
                    </a:cxn>
                    <a:cxn ang="0">
                      <a:pos x="366" y="26"/>
                    </a:cxn>
                  </a:cxnLst>
                  <a:rect l="0" t="0" r="r" b="b"/>
                  <a:pathLst>
                    <a:path w="734" h="722">
                      <a:moveTo>
                        <a:pt x="346" y="26"/>
                      </a:moveTo>
                      <a:lnTo>
                        <a:pt x="299" y="26"/>
                      </a:lnTo>
                      <a:lnTo>
                        <a:pt x="252" y="26"/>
                      </a:lnTo>
                      <a:lnTo>
                        <a:pt x="198" y="26"/>
                      </a:lnTo>
                      <a:lnTo>
                        <a:pt x="148" y="26"/>
                      </a:lnTo>
                      <a:lnTo>
                        <a:pt x="130" y="26"/>
                      </a:lnTo>
                      <a:lnTo>
                        <a:pt x="123" y="28"/>
                      </a:lnTo>
                      <a:lnTo>
                        <a:pt x="109" y="15"/>
                      </a:lnTo>
                      <a:lnTo>
                        <a:pt x="96" y="10"/>
                      </a:lnTo>
                      <a:lnTo>
                        <a:pt x="91" y="1"/>
                      </a:lnTo>
                      <a:lnTo>
                        <a:pt x="81" y="0"/>
                      </a:lnTo>
                      <a:lnTo>
                        <a:pt x="59" y="0"/>
                      </a:lnTo>
                      <a:lnTo>
                        <a:pt x="49" y="4"/>
                      </a:lnTo>
                      <a:lnTo>
                        <a:pt x="39" y="14"/>
                      </a:lnTo>
                      <a:lnTo>
                        <a:pt x="33" y="17"/>
                      </a:lnTo>
                      <a:lnTo>
                        <a:pt x="23" y="11"/>
                      </a:lnTo>
                      <a:lnTo>
                        <a:pt x="12" y="20"/>
                      </a:lnTo>
                      <a:lnTo>
                        <a:pt x="1" y="26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3" y="64"/>
                      </a:lnTo>
                      <a:lnTo>
                        <a:pt x="3" y="74"/>
                      </a:lnTo>
                      <a:lnTo>
                        <a:pt x="12" y="92"/>
                      </a:lnTo>
                      <a:lnTo>
                        <a:pt x="17" y="100"/>
                      </a:lnTo>
                      <a:lnTo>
                        <a:pt x="19" y="102"/>
                      </a:lnTo>
                      <a:lnTo>
                        <a:pt x="28" y="108"/>
                      </a:lnTo>
                      <a:lnTo>
                        <a:pt x="34" y="117"/>
                      </a:lnTo>
                      <a:lnTo>
                        <a:pt x="38" y="127"/>
                      </a:lnTo>
                      <a:lnTo>
                        <a:pt x="44" y="134"/>
                      </a:lnTo>
                      <a:lnTo>
                        <a:pt x="46" y="139"/>
                      </a:lnTo>
                      <a:lnTo>
                        <a:pt x="55" y="150"/>
                      </a:lnTo>
                      <a:lnTo>
                        <a:pt x="56" y="157"/>
                      </a:lnTo>
                      <a:lnTo>
                        <a:pt x="62" y="168"/>
                      </a:lnTo>
                      <a:lnTo>
                        <a:pt x="65" y="176"/>
                      </a:lnTo>
                      <a:lnTo>
                        <a:pt x="81" y="202"/>
                      </a:lnTo>
                      <a:lnTo>
                        <a:pt x="82" y="209"/>
                      </a:lnTo>
                      <a:lnTo>
                        <a:pt x="86" y="215"/>
                      </a:lnTo>
                      <a:lnTo>
                        <a:pt x="88" y="224"/>
                      </a:lnTo>
                      <a:lnTo>
                        <a:pt x="96" y="238"/>
                      </a:lnTo>
                      <a:lnTo>
                        <a:pt x="110" y="263"/>
                      </a:lnTo>
                      <a:lnTo>
                        <a:pt x="116" y="273"/>
                      </a:lnTo>
                      <a:lnTo>
                        <a:pt x="118" y="278"/>
                      </a:lnTo>
                      <a:lnTo>
                        <a:pt x="121" y="288"/>
                      </a:lnTo>
                      <a:lnTo>
                        <a:pt x="141" y="312"/>
                      </a:lnTo>
                      <a:lnTo>
                        <a:pt x="150" y="331"/>
                      </a:lnTo>
                      <a:lnTo>
                        <a:pt x="151" y="334"/>
                      </a:lnTo>
                      <a:lnTo>
                        <a:pt x="152" y="350"/>
                      </a:lnTo>
                      <a:lnTo>
                        <a:pt x="151" y="369"/>
                      </a:lnTo>
                      <a:lnTo>
                        <a:pt x="152" y="406"/>
                      </a:lnTo>
                      <a:lnTo>
                        <a:pt x="151" y="424"/>
                      </a:lnTo>
                      <a:lnTo>
                        <a:pt x="153" y="435"/>
                      </a:lnTo>
                      <a:lnTo>
                        <a:pt x="157" y="445"/>
                      </a:lnTo>
                      <a:lnTo>
                        <a:pt x="162" y="458"/>
                      </a:lnTo>
                      <a:lnTo>
                        <a:pt x="172" y="477"/>
                      </a:lnTo>
                      <a:lnTo>
                        <a:pt x="173" y="484"/>
                      </a:lnTo>
                      <a:lnTo>
                        <a:pt x="171" y="498"/>
                      </a:lnTo>
                      <a:lnTo>
                        <a:pt x="172" y="521"/>
                      </a:lnTo>
                      <a:lnTo>
                        <a:pt x="174" y="531"/>
                      </a:lnTo>
                      <a:lnTo>
                        <a:pt x="182" y="546"/>
                      </a:lnTo>
                      <a:lnTo>
                        <a:pt x="179" y="555"/>
                      </a:lnTo>
                      <a:lnTo>
                        <a:pt x="182" y="559"/>
                      </a:lnTo>
                      <a:lnTo>
                        <a:pt x="185" y="569"/>
                      </a:lnTo>
                      <a:lnTo>
                        <a:pt x="188" y="589"/>
                      </a:lnTo>
                      <a:lnTo>
                        <a:pt x="191" y="600"/>
                      </a:lnTo>
                      <a:lnTo>
                        <a:pt x="194" y="622"/>
                      </a:lnTo>
                      <a:lnTo>
                        <a:pt x="214" y="646"/>
                      </a:lnTo>
                      <a:lnTo>
                        <a:pt x="222" y="665"/>
                      </a:lnTo>
                      <a:lnTo>
                        <a:pt x="233" y="676"/>
                      </a:lnTo>
                      <a:lnTo>
                        <a:pt x="243" y="683"/>
                      </a:lnTo>
                      <a:lnTo>
                        <a:pt x="256" y="698"/>
                      </a:lnTo>
                      <a:lnTo>
                        <a:pt x="261" y="698"/>
                      </a:lnTo>
                      <a:lnTo>
                        <a:pt x="264" y="700"/>
                      </a:lnTo>
                      <a:lnTo>
                        <a:pt x="269" y="699"/>
                      </a:lnTo>
                      <a:lnTo>
                        <a:pt x="272" y="697"/>
                      </a:lnTo>
                      <a:lnTo>
                        <a:pt x="279" y="689"/>
                      </a:lnTo>
                      <a:lnTo>
                        <a:pt x="285" y="678"/>
                      </a:lnTo>
                      <a:lnTo>
                        <a:pt x="297" y="677"/>
                      </a:lnTo>
                      <a:lnTo>
                        <a:pt x="323" y="695"/>
                      </a:lnTo>
                      <a:lnTo>
                        <a:pt x="323" y="708"/>
                      </a:lnTo>
                      <a:lnTo>
                        <a:pt x="334" y="720"/>
                      </a:lnTo>
                      <a:lnTo>
                        <a:pt x="350" y="722"/>
                      </a:lnTo>
                      <a:lnTo>
                        <a:pt x="365" y="717"/>
                      </a:lnTo>
                      <a:lnTo>
                        <a:pt x="384" y="717"/>
                      </a:lnTo>
                      <a:lnTo>
                        <a:pt x="393" y="720"/>
                      </a:lnTo>
                      <a:lnTo>
                        <a:pt x="405" y="720"/>
                      </a:lnTo>
                      <a:lnTo>
                        <a:pt x="421" y="705"/>
                      </a:lnTo>
                      <a:lnTo>
                        <a:pt x="435" y="695"/>
                      </a:lnTo>
                      <a:lnTo>
                        <a:pt x="446" y="693"/>
                      </a:lnTo>
                      <a:lnTo>
                        <a:pt x="452" y="689"/>
                      </a:lnTo>
                      <a:lnTo>
                        <a:pt x="452" y="633"/>
                      </a:lnTo>
                      <a:lnTo>
                        <a:pt x="452" y="574"/>
                      </a:lnTo>
                      <a:lnTo>
                        <a:pt x="452" y="515"/>
                      </a:lnTo>
                      <a:lnTo>
                        <a:pt x="452" y="460"/>
                      </a:lnTo>
                      <a:lnTo>
                        <a:pt x="452" y="407"/>
                      </a:lnTo>
                      <a:lnTo>
                        <a:pt x="452" y="349"/>
                      </a:lnTo>
                      <a:lnTo>
                        <a:pt x="452" y="295"/>
                      </a:lnTo>
                      <a:lnTo>
                        <a:pt x="507" y="295"/>
                      </a:lnTo>
                      <a:lnTo>
                        <a:pt x="507" y="257"/>
                      </a:lnTo>
                      <a:lnTo>
                        <a:pt x="507" y="200"/>
                      </a:lnTo>
                      <a:lnTo>
                        <a:pt x="507" y="144"/>
                      </a:lnTo>
                      <a:lnTo>
                        <a:pt x="507" y="91"/>
                      </a:lnTo>
                      <a:lnTo>
                        <a:pt x="512" y="86"/>
                      </a:lnTo>
                      <a:lnTo>
                        <a:pt x="592" y="71"/>
                      </a:lnTo>
                      <a:lnTo>
                        <a:pt x="609" y="68"/>
                      </a:lnTo>
                      <a:lnTo>
                        <a:pt x="615" y="68"/>
                      </a:lnTo>
                      <a:lnTo>
                        <a:pt x="632" y="69"/>
                      </a:lnTo>
                      <a:lnTo>
                        <a:pt x="643" y="73"/>
                      </a:lnTo>
                      <a:lnTo>
                        <a:pt x="650" y="85"/>
                      </a:lnTo>
                      <a:lnTo>
                        <a:pt x="653" y="100"/>
                      </a:lnTo>
                      <a:lnTo>
                        <a:pt x="659" y="92"/>
                      </a:lnTo>
                      <a:lnTo>
                        <a:pt x="668" y="81"/>
                      </a:lnTo>
                      <a:lnTo>
                        <a:pt x="684" y="69"/>
                      </a:lnTo>
                      <a:lnTo>
                        <a:pt x="711" y="63"/>
                      </a:lnTo>
                      <a:lnTo>
                        <a:pt x="716" y="57"/>
                      </a:lnTo>
                      <a:lnTo>
                        <a:pt x="723" y="52"/>
                      </a:lnTo>
                      <a:lnTo>
                        <a:pt x="734" y="51"/>
                      </a:lnTo>
                      <a:lnTo>
                        <a:pt x="727" y="38"/>
                      </a:lnTo>
                      <a:lnTo>
                        <a:pt x="723" y="35"/>
                      </a:lnTo>
                      <a:lnTo>
                        <a:pt x="709" y="32"/>
                      </a:lnTo>
                      <a:lnTo>
                        <a:pt x="688" y="32"/>
                      </a:lnTo>
                      <a:lnTo>
                        <a:pt x="685" y="28"/>
                      </a:lnTo>
                      <a:lnTo>
                        <a:pt x="642" y="39"/>
                      </a:lnTo>
                      <a:lnTo>
                        <a:pt x="635" y="41"/>
                      </a:lnTo>
                      <a:lnTo>
                        <a:pt x="632" y="43"/>
                      </a:lnTo>
                      <a:lnTo>
                        <a:pt x="621" y="46"/>
                      </a:lnTo>
                      <a:lnTo>
                        <a:pt x="546" y="65"/>
                      </a:lnTo>
                      <a:lnTo>
                        <a:pt x="538" y="66"/>
                      </a:lnTo>
                      <a:lnTo>
                        <a:pt x="534" y="64"/>
                      </a:lnTo>
                      <a:lnTo>
                        <a:pt x="522" y="63"/>
                      </a:lnTo>
                      <a:lnTo>
                        <a:pt x="510" y="59"/>
                      </a:lnTo>
                      <a:lnTo>
                        <a:pt x="494" y="58"/>
                      </a:lnTo>
                      <a:lnTo>
                        <a:pt x="460" y="51"/>
                      </a:lnTo>
                      <a:lnTo>
                        <a:pt x="433" y="51"/>
                      </a:lnTo>
                      <a:lnTo>
                        <a:pt x="414" y="53"/>
                      </a:lnTo>
                      <a:lnTo>
                        <a:pt x="405" y="53"/>
                      </a:lnTo>
                      <a:lnTo>
                        <a:pt x="388" y="47"/>
                      </a:lnTo>
                      <a:lnTo>
                        <a:pt x="382" y="37"/>
                      </a:lnTo>
                      <a:lnTo>
                        <a:pt x="366" y="26"/>
                      </a:lnTo>
                      <a:lnTo>
                        <a:pt x="346" y="26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219" name="Freeform 32"/>
                <p:cNvSpPr>
                  <a:spLocks noChangeAspect="1"/>
                </p:cNvSpPr>
                <p:nvPr/>
              </p:nvSpPr>
              <p:spPr bwMode="gray">
                <a:xfrm>
                  <a:off x="5282405" y="3875434"/>
                  <a:ext cx="185738" cy="296863"/>
                </a:xfrm>
                <a:custGeom>
                  <a:avLst/>
                  <a:gdLst/>
                  <a:ahLst/>
                  <a:cxnLst>
                    <a:cxn ang="0">
                      <a:pos x="584" y="10"/>
                    </a:cxn>
                    <a:cxn ang="0">
                      <a:pos x="570" y="56"/>
                    </a:cxn>
                    <a:cxn ang="0">
                      <a:pos x="572" y="128"/>
                    </a:cxn>
                    <a:cxn ang="0">
                      <a:pos x="569" y="176"/>
                    </a:cxn>
                    <a:cxn ang="0">
                      <a:pos x="578" y="205"/>
                    </a:cxn>
                    <a:cxn ang="0">
                      <a:pos x="585" y="224"/>
                    </a:cxn>
                    <a:cxn ang="0">
                      <a:pos x="568" y="263"/>
                    </a:cxn>
                    <a:cxn ang="0">
                      <a:pos x="564" y="285"/>
                    </a:cxn>
                    <a:cxn ang="0">
                      <a:pos x="532" y="328"/>
                    </a:cxn>
                    <a:cxn ang="0">
                      <a:pos x="497" y="355"/>
                    </a:cxn>
                    <a:cxn ang="0">
                      <a:pos x="447" y="378"/>
                    </a:cxn>
                    <a:cxn ang="0">
                      <a:pos x="368" y="434"/>
                    </a:cxn>
                    <a:cxn ang="0">
                      <a:pos x="345" y="462"/>
                    </a:cxn>
                    <a:cxn ang="0">
                      <a:pos x="323" y="477"/>
                    </a:cxn>
                    <a:cxn ang="0">
                      <a:pos x="273" y="521"/>
                    </a:cxn>
                    <a:cxn ang="0">
                      <a:pos x="253" y="572"/>
                    </a:cxn>
                    <a:cxn ang="0">
                      <a:pos x="273" y="598"/>
                    </a:cxn>
                    <a:cxn ang="0">
                      <a:pos x="289" y="667"/>
                    </a:cxn>
                    <a:cxn ang="0">
                      <a:pos x="295" y="725"/>
                    </a:cxn>
                    <a:cxn ang="0">
                      <a:pos x="295" y="764"/>
                    </a:cxn>
                    <a:cxn ang="0">
                      <a:pos x="273" y="811"/>
                    </a:cxn>
                    <a:cxn ang="0">
                      <a:pos x="192" y="843"/>
                    </a:cxn>
                    <a:cxn ang="0">
                      <a:pos x="156" y="863"/>
                    </a:cxn>
                    <a:cxn ang="0">
                      <a:pos x="134" y="893"/>
                    </a:cxn>
                    <a:cxn ang="0">
                      <a:pos x="158" y="899"/>
                    </a:cxn>
                    <a:cxn ang="0">
                      <a:pos x="110" y="908"/>
                    </a:cxn>
                    <a:cxn ang="0">
                      <a:pos x="92" y="742"/>
                    </a:cxn>
                    <a:cxn ang="0">
                      <a:pos x="85" y="673"/>
                    </a:cxn>
                    <a:cxn ang="0">
                      <a:pos x="113" y="636"/>
                    </a:cxn>
                    <a:cxn ang="0">
                      <a:pos x="153" y="508"/>
                    </a:cxn>
                    <a:cxn ang="0">
                      <a:pos x="158" y="451"/>
                    </a:cxn>
                    <a:cxn ang="0">
                      <a:pos x="158" y="367"/>
                    </a:cxn>
                    <a:cxn ang="0">
                      <a:pos x="113" y="323"/>
                    </a:cxn>
                    <a:cxn ang="0">
                      <a:pos x="33" y="305"/>
                    </a:cxn>
                    <a:cxn ang="0">
                      <a:pos x="8" y="269"/>
                    </a:cxn>
                    <a:cxn ang="0">
                      <a:pos x="175" y="198"/>
                    </a:cxn>
                    <a:cxn ang="0">
                      <a:pos x="202" y="226"/>
                    </a:cxn>
                    <a:cxn ang="0">
                      <a:pos x="247" y="226"/>
                    </a:cxn>
                    <a:cxn ang="0">
                      <a:pos x="251" y="273"/>
                    </a:cxn>
                    <a:cxn ang="0">
                      <a:pos x="236" y="302"/>
                    </a:cxn>
                    <a:cxn ang="0">
                      <a:pos x="252" y="327"/>
                    </a:cxn>
                    <a:cxn ang="0">
                      <a:pos x="272" y="350"/>
                    </a:cxn>
                    <a:cxn ang="0">
                      <a:pos x="278" y="366"/>
                    </a:cxn>
                    <a:cxn ang="0">
                      <a:pos x="291" y="357"/>
                    </a:cxn>
                    <a:cxn ang="0">
                      <a:pos x="287" y="337"/>
                    </a:cxn>
                    <a:cxn ang="0">
                      <a:pos x="304" y="314"/>
                    </a:cxn>
                    <a:cxn ang="0">
                      <a:pos x="321" y="284"/>
                    </a:cxn>
                    <a:cxn ang="0">
                      <a:pos x="326" y="244"/>
                    </a:cxn>
                    <a:cxn ang="0">
                      <a:pos x="299" y="203"/>
                    </a:cxn>
                    <a:cxn ang="0">
                      <a:pos x="266" y="167"/>
                    </a:cxn>
                    <a:cxn ang="0">
                      <a:pos x="262" y="123"/>
                    </a:cxn>
                    <a:cxn ang="0">
                      <a:pos x="269" y="76"/>
                    </a:cxn>
                    <a:cxn ang="0">
                      <a:pos x="323" y="53"/>
                    </a:cxn>
                    <a:cxn ang="0">
                      <a:pos x="349" y="65"/>
                    </a:cxn>
                    <a:cxn ang="0">
                      <a:pos x="381" y="56"/>
                    </a:cxn>
                    <a:cxn ang="0">
                      <a:pos x="436" y="43"/>
                    </a:cxn>
                    <a:cxn ang="0">
                      <a:pos x="482" y="45"/>
                    </a:cxn>
                    <a:cxn ang="0">
                      <a:pos x="547" y="25"/>
                    </a:cxn>
                  </a:cxnLst>
                  <a:rect l="0" t="0" r="r" b="b"/>
                  <a:pathLst>
                    <a:path w="586" h="937">
                      <a:moveTo>
                        <a:pt x="580" y="0"/>
                      </a:moveTo>
                      <a:lnTo>
                        <a:pt x="584" y="2"/>
                      </a:lnTo>
                      <a:lnTo>
                        <a:pt x="586" y="7"/>
                      </a:lnTo>
                      <a:lnTo>
                        <a:pt x="584" y="10"/>
                      </a:lnTo>
                      <a:lnTo>
                        <a:pt x="585" y="27"/>
                      </a:lnTo>
                      <a:lnTo>
                        <a:pt x="583" y="33"/>
                      </a:lnTo>
                      <a:lnTo>
                        <a:pt x="578" y="42"/>
                      </a:lnTo>
                      <a:lnTo>
                        <a:pt x="570" y="56"/>
                      </a:lnTo>
                      <a:lnTo>
                        <a:pt x="567" y="70"/>
                      </a:lnTo>
                      <a:lnTo>
                        <a:pt x="568" y="95"/>
                      </a:lnTo>
                      <a:lnTo>
                        <a:pt x="570" y="113"/>
                      </a:lnTo>
                      <a:lnTo>
                        <a:pt x="572" y="128"/>
                      </a:lnTo>
                      <a:lnTo>
                        <a:pt x="565" y="133"/>
                      </a:lnTo>
                      <a:lnTo>
                        <a:pt x="568" y="142"/>
                      </a:lnTo>
                      <a:lnTo>
                        <a:pt x="570" y="142"/>
                      </a:lnTo>
                      <a:lnTo>
                        <a:pt x="569" y="176"/>
                      </a:lnTo>
                      <a:lnTo>
                        <a:pt x="572" y="196"/>
                      </a:lnTo>
                      <a:lnTo>
                        <a:pt x="570" y="205"/>
                      </a:lnTo>
                      <a:lnTo>
                        <a:pt x="574" y="208"/>
                      </a:lnTo>
                      <a:lnTo>
                        <a:pt x="578" y="205"/>
                      </a:lnTo>
                      <a:lnTo>
                        <a:pt x="581" y="212"/>
                      </a:lnTo>
                      <a:lnTo>
                        <a:pt x="575" y="220"/>
                      </a:lnTo>
                      <a:lnTo>
                        <a:pt x="580" y="220"/>
                      </a:lnTo>
                      <a:lnTo>
                        <a:pt x="585" y="224"/>
                      </a:lnTo>
                      <a:lnTo>
                        <a:pt x="585" y="232"/>
                      </a:lnTo>
                      <a:lnTo>
                        <a:pt x="580" y="242"/>
                      </a:lnTo>
                      <a:lnTo>
                        <a:pt x="576" y="253"/>
                      </a:lnTo>
                      <a:lnTo>
                        <a:pt x="568" y="263"/>
                      </a:lnTo>
                      <a:lnTo>
                        <a:pt x="575" y="265"/>
                      </a:lnTo>
                      <a:lnTo>
                        <a:pt x="574" y="274"/>
                      </a:lnTo>
                      <a:lnTo>
                        <a:pt x="573" y="280"/>
                      </a:lnTo>
                      <a:lnTo>
                        <a:pt x="564" y="285"/>
                      </a:lnTo>
                      <a:lnTo>
                        <a:pt x="547" y="305"/>
                      </a:lnTo>
                      <a:lnTo>
                        <a:pt x="543" y="313"/>
                      </a:lnTo>
                      <a:lnTo>
                        <a:pt x="526" y="323"/>
                      </a:lnTo>
                      <a:lnTo>
                        <a:pt x="532" y="328"/>
                      </a:lnTo>
                      <a:lnTo>
                        <a:pt x="527" y="337"/>
                      </a:lnTo>
                      <a:lnTo>
                        <a:pt x="517" y="344"/>
                      </a:lnTo>
                      <a:lnTo>
                        <a:pt x="505" y="351"/>
                      </a:lnTo>
                      <a:lnTo>
                        <a:pt x="497" y="355"/>
                      </a:lnTo>
                      <a:lnTo>
                        <a:pt x="490" y="366"/>
                      </a:lnTo>
                      <a:lnTo>
                        <a:pt x="477" y="373"/>
                      </a:lnTo>
                      <a:lnTo>
                        <a:pt x="460" y="373"/>
                      </a:lnTo>
                      <a:lnTo>
                        <a:pt x="447" y="378"/>
                      </a:lnTo>
                      <a:lnTo>
                        <a:pt x="403" y="398"/>
                      </a:lnTo>
                      <a:lnTo>
                        <a:pt x="375" y="420"/>
                      </a:lnTo>
                      <a:lnTo>
                        <a:pt x="373" y="430"/>
                      </a:lnTo>
                      <a:lnTo>
                        <a:pt x="368" y="434"/>
                      </a:lnTo>
                      <a:lnTo>
                        <a:pt x="360" y="435"/>
                      </a:lnTo>
                      <a:lnTo>
                        <a:pt x="355" y="436"/>
                      </a:lnTo>
                      <a:lnTo>
                        <a:pt x="361" y="442"/>
                      </a:lnTo>
                      <a:lnTo>
                        <a:pt x="345" y="462"/>
                      </a:lnTo>
                      <a:lnTo>
                        <a:pt x="338" y="473"/>
                      </a:lnTo>
                      <a:lnTo>
                        <a:pt x="333" y="470"/>
                      </a:lnTo>
                      <a:lnTo>
                        <a:pt x="330" y="461"/>
                      </a:lnTo>
                      <a:lnTo>
                        <a:pt x="323" y="477"/>
                      </a:lnTo>
                      <a:lnTo>
                        <a:pt x="315" y="480"/>
                      </a:lnTo>
                      <a:lnTo>
                        <a:pt x="305" y="493"/>
                      </a:lnTo>
                      <a:lnTo>
                        <a:pt x="287" y="512"/>
                      </a:lnTo>
                      <a:lnTo>
                        <a:pt x="273" y="521"/>
                      </a:lnTo>
                      <a:lnTo>
                        <a:pt x="266" y="529"/>
                      </a:lnTo>
                      <a:lnTo>
                        <a:pt x="255" y="533"/>
                      </a:lnTo>
                      <a:lnTo>
                        <a:pt x="252" y="563"/>
                      </a:lnTo>
                      <a:lnTo>
                        <a:pt x="253" y="572"/>
                      </a:lnTo>
                      <a:lnTo>
                        <a:pt x="267" y="582"/>
                      </a:lnTo>
                      <a:lnTo>
                        <a:pt x="271" y="588"/>
                      </a:lnTo>
                      <a:lnTo>
                        <a:pt x="272" y="597"/>
                      </a:lnTo>
                      <a:lnTo>
                        <a:pt x="273" y="598"/>
                      </a:lnTo>
                      <a:lnTo>
                        <a:pt x="274" y="608"/>
                      </a:lnTo>
                      <a:lnTo>
                        <a:pt x="287" y="642"/>
                      </a:lnTo>
                      <a:lnTo>
                        <a:pt x="288" y="662"/>
                      </a:lnTo>
                      <a:lnTo>
                        <a:pt x="289" y="667"/>
                      </a:lnTo>
                      <a:lnTo>
                        <a:pt x="295" y="662"/>
                      </a:lnTo>
                      <a:lnTo>
                        <a:pt x="299" y="666"/>
                      </a:lnTo>
                      <a:lnTo>
                        <a:pt x="299" y="688"/>
                      </a:lnTo>
                      <a:lnTo>
                        <a:pt x="295" y="725"/>
                      </a:lnTo>
                      <a:lnTo>
                        <a:pt x="283" y="771"/>
                      </a:lnTo>
                      <a:lnTo>
                        <a:pt x="285" y="782"/>
                      </a:lnTo>
                      <a:lnTo>
                        <a:pt x="289" y="774"/>
                      </a:lnTo>
                      <a:lnTo>
                        <a:pt x="295" y="764"/>
                      </a:lnTo>
                      <a:lnTo>
                        <a:pt x="295" y="768"/>
                      </a:lnTo>
                      <a:lnTo>
                        <a:pt x="293" y="781"/>
                      </a:lnTo>
                      <a:lnTo>
                        <a:pt x="288" y="792"/>
                      </a:lnTo>
                      <a:lnTo>
                        <a:pt x="273" y="811"/>
                      </a:lnTo>
                      <a:lnTo>
                        <a:pt x="258" y="822"/>
                      </a:lnTo>
                      <a:lnTo>
                        <a:pt x="240" y="829"/>
                      </a:lnTo>
                      <a:lnTo>
                        <a:pt x="228" y="830"/>
                      </a:lnTo>
                      <a:lnTo>
                        <a:pt x="192" y="843"/>
                      </a:lnTo>
                      <a:lnTo>
                        <a:pt x="183" y="849"/>
                      </a:lnTo>
                      <a:lnTo>
                        <a:pt x="176" y="855"/>
                      </a:lnTo>
                      <a:lnTo>
                        <a:pt x="166" y="861"/>
                      </a:lnTo>
                      <a:lnTo>
                        <a:pt x="156" y="863"/>
                      </a:lnTo>
                      <a:lnTo>
                        <a:pt x="151" y="868"/>
                      </a:lnTo>
                      <a:lnTo>
                        <a:pt x="144" y="881"/>
                      </a:lnTo>
                      <a:lnTo>
                        <a:pt x="135" y="893"/>
                      </a:lnTo>
                      <a:lnTo>
                        <a:pt x="134" y="893"/>
                      </a:lnTo>
                      <a:lnTo>
                        <a:pt x="142" y="900"/>
                      </a:lnTo>
                      <a:lnTo>
                        <a:pt x="148" y="910"/>
                      </a:lnTo>
                      <a:lnTo>
                        <a:pt x="154" y="905"/>
                      </a:lnTo>
                      <a:lnTo>
                        <a:pt x="158" y="899"/>
                      </a:lnTo>
                      <a:lnTo>
                        <a:pt x="154" y="937"/>
                      </a:lnTo>
                      <a:lnTo>
                        <a:pt x="148" y="936"/>
                      </a:lnTo>
                      <a:lnTo>
                        <a:pt x="112" y="936"/>
                      </a:lnTo>
                      <a:lnTo>
                        <a:pt x="110" y="908"/>
                      </a:lnTo>
                      <a:lnTo>
                        <a:pt x="110" y="887"/>
                      </a:lnTo>
                      <a:lnTo>
                        <a:pt x="108" y="879"/>
                      </a:lnTo>
                      <a:lnTo>
                        <a:pt x="105" y="786"/>
                      </a:lnTo>
                      <a:lnTo>
                        <a:pt x="92" y="742"/>
                      </a:lnTo>
                      <a:lnTo>
                        <a:pt x="86" y="710"/>
                      </a:lnTo>
                      <a:lnTo>
                        <a:pt x="84" y="689"/>
                      </a:lnTo>
                      <a:lnTo>
                        <a:pt x="85" y="688"/>
                      </a:lnTo>
                      <a:lnTo>
                        <a:pt x="85" y="673"/>
                      </a:lnTo>
                      <a:lnTo>
                        <a:pt x="89" y="661"/>
                      </a:lnTo>
                      <a:lnTo>
                        <a:pt x="95" y="651"/>
                      </a:lnTo>
                      <a:lnTo>
                        <a:pt x="106" y="644"/>
                      </a:lnTo>
                      <a:lnTo>
                        <a:pt x="113" y="636"/>
                      </a:lnTo>
                      <a:lnTo>
                        <a:pt x="132" y="602"/>
                      </a:lnTo>
                      <a:lnTo>
                        <a:pt x="139" y="571"/>
                      </a:lnTo>
                      <a:lnTo>
                        <a:pt x="156" y="535"/>
                      </a:lnTo>
                      <a:lnTo>
                        <a:pt x="153" y="508"/>
                      </a:lnTo>
                      <a:lnTo>
                        <a:pt x="148" y="495"/>
                      </a:lnTo>
                      <a:lnTo>
                        <a:pt x="146" y="478"/>
                      </a:lnTo>
                      <a:lnTo>
                        <a:pt x="156" y="459"/>
                      </a:lnTo>
                      <a:lnTo>
                        <a:pt x="158" y="451"/>
                      </a:lnTo>
                      <a:lnTo>
                        <a:pt x="162" y="435"/>
                      </a:lnTo>
                      <a:lnTo>
                        <a:pt x="161" y="424"/>
                      </a:lnTo>
                      <a:lnTo>
                        <a:pt x="162" y="389"/>
                      </a:lnTo>
                      <a:lnTo>
                        <a:pt x="158" y="367"/>
                      </a:lnTo>
                      <a:lnTo>
                        <a:pt x="154" y="357"/>
                      </a:lnTo>
                      <a:lnTo>
                        <a:pt x="153" y="344"/>
                      </a:lnTo>
                      <a:lnTo>
                        <a:pt x="144" y="334"/>
                      </a:lnTo>
                      <a:lnTo>
                        <a:pt x="113" y="323"/>
                      </a:lnTo>
                      <a:lnTo>
                        <a:pt x="85" y="311"/>
                      </a:lnTo>
                      <a:lnTo>
                        <a:pt x="70" y="307"/>
                      </a:lnTo>
                      <a:lnTo>
                        <a:pt x="56" y="303"/>
                      </a:lnTo>
                      <a:lnTo>
                        <a:pt x="33" y="305"/>
                      </a:lnTo>
                      <a:lnTo>
                        <a:pt x="15" y="303"/>
                      </a:lnTo>
                      <a:lnTo>
                        <a:pt x="15" y="284"/>
                      </a:lnTo>
                      <a:lnTo>
                        <a:pt x="10" y="281"/>
                      </a:lnTo>
                      <a:lnTo>
                        <a:pt x="8" y="269"/>
                      </a:lnTo>
                      <a:lnTo>
                        <a:pt x="0" y="253"/>
                      </a:lnTo>
                      <a:lnTo>
                        <a:pt x="165" y="196"/>
                      </a:lnTo>
                      <a:lnTo>
                        <a:pt x="174" y="195"/>
                      </a:lnTo>
                      <a:lnTo>
                        <a:pt x="175" y="198"/>
                      </a:lnTo>
                      <a:lnTo>
                        <a:pt x="181" y="200"/>
                      </a:lnTo>
                      <a:lnTo>
                        <a:pt x="188" y="216"/>
                      </a:lnTo>
                      <a:lnTo>
                        <a:pt x="198" y="226"/>
                      </a:lnTo>
                      <a:lnTo>
                        <a:pt x="202" y="226"/>
                      </a:lnTo>
                      <a:lnTo>
                        <a:pt x="210" y="224"/>
                      </a:lnTo>
                      <a:lnTo>
                        <a:pt x="240" y="220"/>
                      </a:lnTo>
                      <a:lnTo>
                        <a:pt x="244" y="221"/>
                      </a:lnTo>
                      <a:lnTo>
                        <a:pt x="247" y="226"/>
                      </a:lnTo>
                      <a:lnTo>
                        <a:pt x="251" y="239"/>
                      </a:lnTo>
                      <a:lnTo>
                        <a:pt x="252" y="247"/>
                      </a:lnTo>
                      <a:lnTo>
                        <a:pt x="253" y="265"/>
                      </a:lnTo>
                      <a:lnTo>
                        <a:pt x="251" y="273"/>
                      </a:lnTo>
                      <a:lnTo>
                        <a:pt x="245" y="280"/>
                      </a:lnTo>
                      <a:lnTo>
                        <a:pt x="246" y="286"/>
                      </a:lnTo>
                      <a:lnTo>
                        <a:pt x="240" y="291"/>
                      </a:lnTo>
                      <a:lnTo>
                        <a:pt x="236" y="302"/>
                      </a:lnTo>
                      <a:lnTo>
                        <a:pt x="240" y="306"/>
                      </a:lnTo>
                      <a:lnTo>
                        <a:pt x="245" y="322"/>
                      </a:lnTo>
                      <a:lnTo>
                        <a:pt x="248" y="325"/>
                      </a:lnTo>
                      <a:lnTo>
                        <a:pt x="252" y="327"/>
                      </a:lnTo>
                      <a:lnTo>
                        <a:pt x="255" y="332"/>
                      </a:lnTo>
                      <a:lnTo>
                        <a:pt x="263" y="341"/>
                      </a:lnTo>
                      <a:lnTo>
                        <a:pt x="268" y="348"/>
                      </a:lnTo>
                      <a:lnTo>
                        <a:pt x="272" y="350"/>
                      </a:lnTo>
                      <a:lnTo>
                        <a:pt x="279" y="351"/>
                      </a:lnTo>
                      <a:lnTo>
                        <a:pt x="283" y="356"/>
                      </a:lnTo>
                      <a:lnTo>
                        <a:pt x="283" y="360"/>
                      </a:lnTo>
                      <a:lnTo>
                        <a:pt x="278" y="366"/>
                      </a:lnTo>
                      <a:lnTo>
                        <a:pt x="279" y="368"/>
                      </a:lnTo>
                      <a:lnTo>
                        <a:pt x="291" y="368"/>
                      </a:lnTo>
                      <a:lnTo>
                        <a:pt x="293" y="367"/>
                      </a:lnTo>
                      <a:lnTo>
                        <a:pt x="291" y="357"/>
                      </a:lnTo>
                      <a:lnTo>
                        <a:pt x="293" y="351"/>
                      </a:lnTo>
                      <a:lnTo>
                        <a:pt x="290" y="346"/>
                      </a:lnTo>
                      <a:lnTo>
                        <a:pt x="287" y="343"/>
                      </a:lnTo>
                      <a:lnTo>
                        <a:pt x="287" y="337"/>
                      </a:lnTo>
                      <a:lnTo>
                        <a:pt x="290" y="329"/>
                      </a:lnTo>
                      <a:lnTo>
                        <a:pt x="290" y="325"/>
                      </a:lnTo>
                      <a:lnTo>
                        <a:pt x="291" y="322"/>
                      </a:lnTo>
                      <a:lnTo>
                        <a:pt x="304" y="314"/>
                      </a:lnTo>
                      <a:lnTo>
                        <a:pt x="310" y="313"/>
                      </a:lnTo>
                      <a:lnTo>
                        <a:pt x="316" y="311"/>
                      </a:lnTo>
                      <a:lnTo>
                        <a:pt x="320" y="305"/>
                      </a:lnTo>
                      <a:lnTo>
                        <a:pt x="321" y="284"/>
                      </a:lnTo>
                      <a:lnTo>
                        <a:pt x="323" y="276"/>
                      </a:lnTo>
                      <a:lnTo>
                        <a:pt x="320" y="262"/>
                      </a:lnTo>
                      <a:lnTo>
                        <a:pt x="323" y="252"/>
                      </a:lnTo>
                      <a:lnTo>
                        <a:pt x="326" y="244"/>
                      </a:lnTo>
                      <a:lnTo>
                        <a:pt x="323" y="232"/>
                      </a:lnTo>
                      <a:lnTo>
                        <a:pt x="318" y="225"/>
                      </a:lnTo>
                      <a:lnTo>
                        <a:pt x="305" y="212"/>
                      </a:lnTo>
                      <a:lnTo>
                        <a:pt x="299" y="203"/>
                      </a:lnTo>
                      <a:lnTo>
                        <a:pt x="284" y="184"/>
                      </a:lnTo>
                      <a:lnTo>
                        <a:pt x="274" y="177"/>
                      </a:lnTo>
                      <a:lnTo>
                        <a:pt x="267" y="167"/>
                      </a:lnTo>
                      <a:lnTo>
                        <a:pt x="266" y="167"/>
                      </a:lnTo>
                      <a:lnTo>
                        <a:pt x="263" y="156"/>
                      </a:lnTo>
                      <a:lnTo>
                        <a:pt x="263" y="146"/>
                      </a:lnTo>
                      <a:lnTo>
                        <a:pt x="262" y="138"/>
                      </a:lnTo>
                      <a:lnTo>
                        <a:pt x="262" y="123"/>
                      </a:lnTo>
                      <a:lnTo>
                        <a:pt x="258" y="115"/>
                      </a:lnTo>
                      <a:lnTo>
                        <a:pt x="258" y="107"/>
                      </a:lnTo>
                      <a:lnTo>
                        <a:pt x="262" y="92"/>
                      </a:lnTo>
                      <a:lnTo>
                        <a:pt x="269" y="76"/>
                      </a:lnTo>
                      <a:lnTo>
                        <a:pt x="273" y="58"/>
                      </a:lnTo>
                      <a:lnTo>
                        <a:pt x="314" y="59"/>
                      </a:lnTo>
                      <a:lnTo>
                        <a:pt x="317" y="58"/>
                      </a:lnTo>
                      <a:lnTo>
                        <a:pt x="323" y="53"/>
                      </a:lnTo>
                      <a:lnTo>
                        <a:pt x="331" y="53"/>
                      </a:lnTo>
                      <a:lnTo>
                        <a:pt x="338" y="55"/>
                      </a:lnTo>
                      <a:lnTo>
                        <a:pt x="344" y="61"/>
                      </a:lnTo>
                      <a:lnTo>
                        <a:pt x="349" y="65"/>
                      </a:lnTo>
                      <a:lnTo>
                        <a:pt x="354" y="66"/>
                      </a:lnTo>
                      <a:lnTo>
                        <a:pt x="361" y="64"/>
                      </a:lnTo>
                      <a:lnTo>
                        <a:pt x="370" y="64"/>
                      </a:lnTo>
                      <a:lnTo>
                        <a:pt x="381" y="56"/>
                      </a:lnTo>
                      <a:lnTo>
                        <a:pt x="412" y="58"/>
                      </a:lnTo>
                      <a:lnTo>
                        <a:pt x="419" y="58"/>
                      </a:lnTo>
                      <a:lnTo>
                        <a:pt x="423" y="56"/>
                      </a:lnTo>
                      <a:lnTo>
                        <a:pt x="436" y="43"/>
                      </a:lnTo>
                      <a:lnTo>
                        <a:pt x="450" y="42"/>
                      </a:lnTo>
                      <a:lnTo>
                        <a:pt x="459" y="39"/>
                      </a:lnTo>
                      <a:lnTo>
                        <a:pt x="472" y="45"/>
                      </a:lnTo>
                      <a:lnTo>
                        <a:pt x="482" y="45"/>
                      </a:lnTo>
                      <a:lnTo>
                        <a:pt x="490" y="44"/>
                      </a:lnTo>
                      <a:lnTo>
                        <a:pt x="524" y="32"/>
                      </a:lnTo>
                      <a:lnTo>
                        <a:pt x="543" y="27"/>
                      </a:lnTo>
                      <a:lnTo>
                        <a:pt x="547" y="25"/>
                      </a:lnTo>
                      <a:lnTo>
                        <a:pt x="562" y="11"/>
                      </a:lnTo>
                      <a:lnTo>
                        <a:pt x="576" y="1"/>
                      </a:lnTo>
                      <a:lnTo>
                        <a:pt x="580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220" name="Freeform 33"/>
                <p:cNvSpPr>
                  <a:spLocks noChangeAspect="1"/>
                </p:cNvSpPr>
                <p:nvPr/>
              </p:nvSpPr>
              <p:spPr bwMode="gray">
                <a:xfrm>
                  <a:off x="5104605" y="4004022"/>
                  <a:ext cx="165100" cy="169863"/>
                </a:xfrm>
                <a:custGeom>
                  <a:avLst/>
                  <a:gdLst/>
                  <a:ahLst/>
                  <a:cxnLst>
                    <a:cxn ang="0">
                      <a:pos x="0" y="356"/>
                    </a:cxn>
                    <a:cxn ang="0">
                      <a:pos x="0" y="244"/>
                    </a:cxn>
                    <a:cxn ang="0">
                      <a:pos x="56" y="206"/>
                    </a:cxn>
                    <a:cxn ang="0">
                      <a:pos x="56" y="93"/>
                    </a:cxn>
                    <a:cxn ang="0">
                      <a:pos x="61" y="35"/>
                    </a:cxn>
                    <a:cxn ang="0">
                      <a:pos x="158" y="17"/>
                    </a:cxn>
                    <a:cxn ang="0">
                      <a:pos x="181" y="18"/>
                    </a:cxn>
                    <a:cxn ang="0">
                      <a:pos x="199" y="34"/>
                    </a:cxn>
                    <a:cxn ang="0">
                      <a:pos x="208" y="41"/>
                    </a:cxn>
                    <a:cxn ang="0">
                      <a:pos x="233" y="18"/>
                    </a:cxn>
                    <a:cxn ang="0">
                      <a:pos x="265" y="6"/>
                    </a:cxn>
                    <a:cxn ang="0">
                      <a:pos x="283" y="0"/>
                    </a:cxn>
                    <a:cxn ang="0">
                      <a:pos x="291" y="11"/>
                    </a:cxn>
                    <a:cxn ang="0">
                      <a:pos x="307" y="39"/>
                    </a:cxn>
                    <a:cxn ang="0">
                      <a:pos x="319" y="60"/>
                    </a:cxn>
                    <a:cxn ang="0">
                      <a:pos x="339" y="93"/>
                    </a:cxn>
                    <a:cxn ang="0">
                      <a:pos x="385" y="127"/>
                    </a:cxn>
                    <a:cxn ang="0">
                      <a:pos x="407" y="151"/>
                    </a:cxn>
                    <a:cxn ang="0">
                      <a:pos x="431" y="164"/>
                    </a:cxn>
                    <a:cxn ang="0">
                      <a:pos x="434" y="205"/>
                    </a:cxn>
                    <a:cxn ang="0">
                      <a:pos x="449" y="227"/>
                    </a:cxn>
                    <a:cxn ang="0">
                      <a:pos x="470" y="234"/>
                    </a:cxn>
                    <a:cxn ang="0">
                      <a:pos x="497" y="240"/>
                    </a:cxn>
                    <a:cxn ang="0">
                      <a:pos x="518" y="253"/>
                    </a:cxn>
                    <a:cxn ang="0">
                      <a:pos x="506" y="261"/>
                    </a:cxn>
                    <a:cxn ang="0">
                      <a:pos x="454" y="288"/>
                    </a:cxn>
                    <a:cxn ang="0">
                      <a:pos x="418" y="318"/>
                    </a:cxn>
                    <a:cxn ang="0">
                      <a:pos x="388" y="352"/>
                    </a:cxn>
                    <a:cxn ang="0">
                      <a:pos x="344" y="396"/>
                    </a:cxn>
                    <a:cxn ang="0">
                      <a:pos x="314" y="449"/>
                    </a:cxn>
                    <a:cxn ang="0">
                      <a:pos x="301" y="459"/>
                    </a:cxn>
                    <a:cxn ang="0">
                      <a:pos x="265" y="466"/>
                    </a:cxn>
                    <a:cxn ang="0">
                      <a:pos x="227" y="452"/>
                    </a:cxn>
                    <a:cxn ang="0">
                      <a:pos x="201" y="445"/>
                    </a:cxn>
                    <a:cxn ang="0">
                      <a:pos x="170" y="469"/>
                    </a:cxn>
                    <a:cxn ang="0">
                      <a:pos x="161" y="485"/>
                    </a:cxn>
                    <a:cxn ang="0">
                      <a:pos x="140" y="503"/>
                    </a:cxn>
                    <a:cxn ang="0">
                      <a:pos x="125" y="525"/>
                    </a:cxn>
                    <a:cxn ang="0">
                      <a:pos x="72" y="533"/>
                    </a:cxn>
                    <a:cxn ang="0">
                      <a:pos x="46" y="528"/>
                    </a:cxn>
                    <a:cxn ang="0">
                      <a:pos x="50" y="498"/>
                    </a:cxn>
                    <a:cxn ang="0">
                      <a:pos x="52" y="479"/>
                    </a:cxn>
                    <a:cxn ang="0">
                      <a:pos x="44" y="449"/>
                    </a:cxn>
                    <a:cxn ang="0">
                      <a:pos x="25" y="429"/>
                    </a:cxn>
                    <a:cxn ang="0">
                      <a:pos x="11" y="415"/>
                    </a:cxn>
                    <a:cxn ang="0">
                      <a:pos x="0" y="409"/>
                    </a:cxn>
                  </a:cxnLst>
                  <a:rect l="0" t="0" r="r" b="b"/>
                  <a:pathLst>
                    <a:path w="518" h="534">
                      <a:moveTo>
                        <a:pt x="0" y="409"/>
                      </a:moveTo>
                      <a:lnTo>
                        <a:pt x="0" y="356"/>
                      </a:lnTo>
                      <a:lnTo>
                        <a:pt x="0" y="298"/>
                      </a:lnTo>
                      <a:lnTo>
                        <a:pt x="0" y="244"/>
                      </a:lnTo>
                      <a:lnTo>
                        <a:pt x="56" y="244"/>
                      </a:lnTo>
                      <a:lnTo>
                        <a:pt x="56" y="206"/>
                      </a:lnTo>
                      <a:lnTo>
                        <a:pt x="56" y="149"/>
                      </a:lnTo>
                      <a:lnTo>
                        <a:pt x="56" y="93"/>
                      </a:lnTo>
                      <a:lnTo>
                        <a:pt x="56" y="40"/>
                      </a:lnTo>
                      <a:lnTo>
                        <a:pt x="61" y="35"/>
                      </a:lnTo>
                      <a:lnTo>
                        <a:pt x="141" y="20"/>
                      </a:lnTo>
                      <a:lnTo>
                        <a:pt x="158" y="17"/>
                      </a:lnTo>
                      <a:lnTo>
                        <a:pt x="164" y="17"/>
                      </a:lnTo>
                      <a:lnTo>
                        <a:pt x="181" y="18"/>
                      </a:lnTo>
                      <a:lnTo>
                        <a:pt x="192" y="22"/>
                      </a:lnTo>
                      <a:lnTo>
                        <a:pt x="199" y="34"/>
                      </a:lnTo>
                      <a:lnTo>
                        <a:pt x="202" y="49"/>
                      </a:lnTo>
                      <a:lnTo>
                        <a:pt x="208" y="41"/>
                      </a:lnTo>
                      <a:lnTo>
                        <a:pt x="217" y="30"/>
                      </a:lnTo>
                      <a:lnTo>
                        <a:pt x="233" y="18"/>
                      </a:lnTo>
                      <a:lnTo>
                        <a:pt x="260" y="12"/>
                      </a:lnTo>
                      <a:lnTo>
                        <a:pt x="265" y="6"/>
                      </a:lnTo>
                      <a:lnTo>
                        <a:pt x="272" y="1"/>
                      </a:lnTo>
                      <a:lnTo>
                        <a:pt x="283" y="0"/>
                      </a:lnTo>
                      <a:lnTo>
                        <a:pt x="291" y="2"/>
                      </a:lnTo>
                      <a:lnTo>
                        <a:pt x="291" y="11"/>
                      </a:lnTo>
                      <a:lnTo>
                        <a:pt x="294" y="17"/>
                      </a:lnTo>
                      <a:lnTo>
                        <a:pt x="307" y="39"/>
                      </a:lnTo>
                      <a:lnTo>
                        <a:pt x="317" y="49"/>
                      </a:lnTo>
                      <a:lnTo>
                        <a:pt x="319" y="60"/>
                      </a:lnTo>
                      <a:lnTo>
                        <a:pt x="325" y="74"/>
                      </a:lnTo>
                      <a:lnTo>
                        <a:pt x="339" y="93"/>
                      </a:lnTo>
                      <a:lnTo>
                        <a:pt x="368" y="124"/>
                      </a:lnTo>
                      <a:lnTo>
                        <a:pt x="385" y="127"/>
                      </a:lnTo>
                      <a:lnTo>
                        <a:pt x="398" y="137"/>
                      </a:lnTo>
                      <a:lnTo>
                        <a:pt x="407" y="151"/>
                      </a:lnTo>
                      <a:lnTo>
                        <a:pt x="420" y="154"/>
                      </a:lnTo>
                      <a:lnTo>
                        <a:pt x="431" y="164"/>
                      </a:lnTo>
                      <a:lnTo>
                        <a:pt x="431" y="185"/>
                      </a:lnTo>
                      <a:lnTo>
                        <a:pt x="434" y="205"/>
                      </a:lnTo>
                      <a:lnTo>
                        <a:pt x="441" y="218"/>
                      </a:lnTo>
                      <a:lnTo>
                        <a:pt x="449" y="227"/>
                      </a:lnTo>
                      <a:lnTo>
                        <a:pt x="458" y="232"/>
                      </a:lnTo>
                      <a:lnTo>
                        <a:pt x="470" y="234"/>
                      </a:lnTo>
                      <a:lnTo>
                        <a:pt x="484" y="234"/>
                      </a:lnTo>
                      <a:lnTo>
                        <a:pt x="497" y="240"/>
                      </a:lnTo>
                      <a:lnTo>
                        <a:pt x="507" y="244"/>
                      </a:lnTo>
                      <a:lnTo>
                        <a:pt x="518" y="253"/>
                      </a:lnTo>
                      <a:lnTo>
                        <a:pt x="517" y="256"/>
                      </a:lnTo>
                      <a:lnTo>
                        <a:pt x="506" y="261"/>
                      </a:lnTo>
                      <a:lnTo>
                        <a:pt x="492" y="270"/>
                      </a:lnTo>
                      <a:lnTo>
                        <a:pt x="454" y="288"/>
                      </a:lnTo>
                      <a:lnTo>
                        <a:pt x="438" y="305"/>
                      </a:lnTo>
                      <a:lnTo>
                        <a:pt x="418" y="318"/>
                      </a:lnTo>
                      <a:lnTo>
                        <a:pt x="399" y="336"/>
                      </a:lnTo>
                      <a:lnTo>
                        <a:pt x="388" y="352"/>
                      </a:lnTo>
                      <a:lnTo>
                        <a:pt x="371" y="377"/>
                      </a:lnTo>
                      <a:lnTo>
                        <a:pt x="344" y="396"/>
                      </a:lnTo>
                      <a:lnTo>
                        <a:pt x="329" y="415"/>
                      </a:lnTo>
                      <a:lnTo>
                        <a:pt x="314" y="449"/>
                      </a:lnTo>
                      <a:lnTo>
                        <a:pt x="309" y="455"/>
                      </a:lnTo>
                      <a:lnTo>
                        <a:pt x="301" y="459"/>
                      </a:lnTo>
                      <a:lnTo>
                        <a:pt x="290" y="460"/>
                      </a:lnTo>
                      <a:lnTo>
                        <a:pt x="265" y="466"/>
                      </a:lnTo>
                      <a:lnTo>
                        <a:pt x="250" y="465"/>
                      </a:lnTo>
                      <a:lnTo>
                        <a:pt x="227" y="452"/>
                      </a:lnTo>
                      <a:lnTo>
                        <a:pt x="215" y="447"/>
                      </a:lnTo>
                      <a:lnTo>
                        <a:pt x="201" y="445"/>
                      </a:lnTo>
                      <a:lnTo>
                        <a:pt x="189" y="449"/>
                      </a:lnTo>
                      <a:lnTo>
                        <a:pt x="170" y="469"/>
                      </a:lnTo>
                      <a:lnTo>
                        <a:pt x="163" y="477"/>
                      </a:lnTo>
                      <a:lnTo>
                        <a:pt x="161" y="485"/>
                      </a:lnTo>
                      <a:lnTo>
                        <a:pt x="152" y="496"/>
                      </a:lnTo>
                      <a:lnTo>
                        <a:pt x="140" y="503"/>
                      </a:lnTo>
                      <a:lnTo>
                        <a:pt x="135" y="508"/>
                      </a:lnTo>
                      <a:lnTo>
                        <a:pt x="125" y="525"/>
                      </a:lnTo>
                      <a:lnTo>
                        <a:pt x="90" y="534"/>
                      </a:lnTo>
                      <a:lnTo>
                        <a:pt x="72" y="533"/>
                      </a:lnTo>
                      <a:lnTo>
                        <a:pt x="56" y="530"/>
                      </a:lnTo>
                      <a:lnTo>
                        <a:pt x="46" y="528"/>
                      </a:lnTo>
                      <a:lnTo>
                        <a:pt x="43" y="519"/>
                      </a:lnTo>
                      <a:lnTo>
                        <a:pt x="50" y="498"/>
                      </a:lnTo>
                      <a:lnTo>
                        <a:pt x="52" y="485"/>
                      </a:lnTo>
                      <a:lnTo>
                        <a:pt x="52" y="479"/>
                      </a:lnTo>
                      <a:lnTo>
                        <a:pt x="51" y="461"/>
                      </a:lnTo>
                      <a:lnTo>
                        <a:pt x="44" y="449"/>
                      </a:lnTo>
                      <a:lnTo>
                        <a:pt x="30" y="438"/>
                      </a:lnTo>
                      <a:lnTo>
                        <a:pt x="25" y="429"/>
                      </a:lnTo>
                      <a:lnTo>
                        <a:pt x="13" y="418"/>
                      </a:lnTo>
                      <a:lnTo>
                        <a:pt x="11" y="415"/>
                      </a:lnTo>
                      <a:lnTo>
                        <a:pt x="5" y="409"/>
                      </a:lnTo>
                      <a:lnTo>
                        <a:pt x="0" y="409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221" name="Freeform 34"/>
                <p:cNvSpPr>
                  <a:spLocks noChangeAspect="1"/>
                </p:cNvSpPr>
                <p:nvPr/>
              </p:nvSpPr>
              <p:spPr bwMode="gray">
                <a:xfrm>
                  <a:off x="4498181" y="3470622"/>
                  <a:ext cx="128588" cy="96838"/>
                </a:xfrm>
                <a:custGeom>
                  <a:avLst/>
                  <a:gdLst/>
                  <a:ahLst/>
                  <a:cxnLst>
                    <a:cxn ang="0">
                      <a:pos x="174" y="17"/>
                    </a:cxn>
                    <a:cxn ang="0">
                      <a:pos x="146" y="18"/>
                    </a:cxn>
                    <a:cxn ang="0">
                      <a:pos x="119" y="11"/>
                    </a:cxn>
                    <a:cxn ang="0">
                      <a:pos x="101" y="3"/>
                    </a:cxn>
                    <a:cxn ang="0">
                      <a:pos x="80" y="14"/>
                    </a:cxn>
                    <a:cxn ang="0">
                      <a:pos x="67" y="27"/>
                    </a:cxn>
                    <a:cxn ang="0">
                      <a:pos x="69" y="57"/>
                    </a:cxn>
                    <a:cxn ang="0">
                      <a:pos x="17" y="81"/>
                    </a:cxn>
                    <a:cxn ang="0">
                      <a:pos x="1" y="109"/>
                    </a:cxn>
                    <a:cxn ang="0">
                      <a:pos x="17" y="100"/>
                    </a:cxn>
                    <a:cxn ang="0">
                      <a:pos x="31" y="128"/>
                    </a:cxn>
                    <a:cxn ang="0">
                      <a:pos x="66" y="159"/>
                    </a:cxn>
                    <a:cxn ang="0">
                      <a:pos x="88" y="190"/>
                    </a:cxn>
                    <a:cxn ang="0">
                      <a:pos x="104" y="203"/>
                    </a:cxn>
                    <a:cxn ang="0">
                      <a:pos x="124" y="191"/>
                    </a:cxn>
                    <a:cxn ang="0">
                      <a:pos x="142" y="168"/>
                    </a:cxn>
                    <a:cxn ang="0">
                      <a:pos x="161" y="159"/>
                    </a:cxn>
                    <a:cxn ang="0">
                      <a:pos x="211" y="153"/>
                    </a:cxn>
                    <a:cxn ang="0">
                      <a:pos x="230" y="175"/>
                    </a:cxn>
                    <a:cxn ang="0">
                      <a:pos x="241" y="187"/>
                    </a:cxn>
                    <a:cxn ang="0">
                      <a:pos x="241" y="202"/>
                    </a:cxn>
                    <a:cxn ang="0">
                      <a:pos x="249" y="223"/>
                    </a:cxn>
                    <a:cxn ang="0">
                      <a:pos x="252" y="239"/>
                    </a:cxn>
                    <a:cxn ang="0">
                      <a:pos x="264" y="240"/>
                    </a:cxn>
                    <a:cxn ang="0">
                      <a:pos x="281" y="238"/>
                    </a:cxn>
                    <a:cxn ang="0">
                      <a:pos x="297" y="239"/>
                    </a:cxn>
                    <a:cxn ang="0">
                      <a:pos x="313" y="273"/>
                    </a:cxn>
                    <a:cxn ang="0">
                      <a:pos x="306" y="298"/>
                    </a:cxn>
                    <a:cxn ang="0">
                      <a:pos x="327" y="307"/>
                    </a:cxn>
                    <a:cxn ang="0">
                      <a:pos x="348" y="292"/>
                    </a:cxn>
                    <a:cxn ang="0">
                      <a:pos x="365" y="286"/>
                    </a:cxn>
                    <a:cxn ang="0">
                      <a:pos x="384" y="262"/>
                    </a:cxn>
                    <a:cxn ang="0">
                      <a:pos x="386" y="251"/>
                    </a:cxn>
                    <a:cxn ang="0">
                      <a:pos x="375" y="239"/>
                    </a:cxn>
                    <a:cxn ang="0">
                      <a:pos x="394" y="239"/>
                    </a:cxn>
                    <a:cxn ang="0">
                      <a:pos x="403" y="235"/>
                    </a:cxn>
                    <a:cxn ang="0">
                      <a:pos x="393" y="219"/>
                    </a:cxn>
                    <a:cxn ang="0">
                      <a:pos x="400" y="203"/>
                    </a:cxn>
                    <a:cxn ang="0">
                      <a:pos x="380" y="183"/>
                    </a:cxn>
                    <a:cxn ang="0">
                      <a:pos x="382" y="149"/>
                    </a:cxn>
                    <a:cxn ang="0">
                      <a:pos x="382" y="131"/>
                    </a:cxn>
                    <a:cxn ang="0">
                      <a:pos x="370" y="93"/>
                    </a:cxn>
                    <a:cxn ang="0">
                      <a:pos x="351" y="92"/>
                    </a:cxn>
                    <a:cxn ang="0">
                      <a:pos x="364" y="79"/>
                    </a:cxn>
                    <a:cxn ang="0">
                      <a:pos x="357" y="70"/>
                    </a:cxn>
                    <a:cxn ang="0">
                      <a:pos x="343" y="41"/>
                    </a:cxn>
                    <a:cxn ang="0">
                      <a:pos x="334" y="28"/>
                    </a:cxn>
                    <a:cxn ang="0">
                      <a:pos x="328" y="12"/>
                    </a:cxn>
                    <a:cxn ang="0">
                      <a:pos x="312" y="12"/>
                    </a:cxn>
                    <a:cxn ang="0">
                      <a:pos x="294" y="38"/>
                    </a:cxn>
                    <a:cxn ang="0">
                      <a:pos x="255" y="33"/>
                    </a:cxn>
                    <a:cxn ang="0">
                      <a:pos x="230" y="30"/>
                    </a:cxn>
                    <a:cxn ang="0">
                      <a:pos x="208" y="39"/>
                    </a:cxn>
                    <a:cxn ang="0">
                      <a:pos x="203" y="19"/>
                    </a:cxn>
                  </a:cxnLst>
                  <a:rect l="0" t="0" r="r" b="b"/>
                  <a:pathLst>
                    <a:path w="404" h="307">
                      <a:moveTo>
                        <a:pt x="205" y="15"/>
                      </a:moveTo>
                      <a:lnTo>
                        <a:pt x="195" y="15"/>
                      </a:lnTo>
                      <a:lnTo>
                        <a:pt x="189" y="18"/>
                      </a:lnTo>
                      <a:lnTo>
                        <a:pt x="185" y="18"/>
                      </a:lnTo>
                      <a:lnTo>
                        <a:pt x="174" y="17"/>
                      </a:lnTo>
                      <a:lnTo>
                        <a:pt x="172" y="18"/>
                      </a:lnTo>
                      <a:lnTo>
                        <a:pt x="165" y="18"/>
                      </a:lnTo>
                      <a:lnTo>
                        <a:pt x="157" y="20"/>
                      </a:lnTo>
                      <a:lnTo>
                        <a:pt x="151" y="20"/>
                      </a:lnTo>
                      <a:lnTo>
                        <a:pt x="146" y="18"/>
                      </a:lnTo>
                      <a:lnTo>
                        <a:pt x="142" y="18"/>
                      </a:lnTo>
                      <a:lnTo>
                        <a:pt x="135" y="15"/>
                      </a:lnTo>
                      <a:lnTo>
                        <a:pt x="128" y="15"/>
                      </a:lnTo>
                      <a:lnTo>
                        <a:pt x="122" y="9"/>
                      </a:lnTo>
                      <a:lnTo>
                        <a:pt x="119" y="11"/>
                      </a:lnTo>
                      <a:lnTo>
                        <a:pt x="119" y="14"/>
                      </a:lnTo>
                      <a:lnTo>
                        <a:pt x="112" y="13"/>
                      </a:lnTo>
                      <a:lnTo>
                        <a:pt x="112" y="7"/>
                      </a:lnTo>
                      <a:lnTo>
                        <a:pt x="109" y="4"/>
                      </a:lnTo>
                      <a:lnTo>
                        <a:pt x="101" y="3"/>
                      </a:lnTo>
                      <a:lnTo>
                        <a:pt x="95" y="4"/>
                      </a:lnTo>
                      <a:lnTo>
                        <a:pt x="90" y="1"/>
                      </a:lnTo>
                      <a:lnTo>
                        <a:pt x="76" y="0"/>
                      </a:lnTo>
                      <a:lnTo>
                        <a:pt x="76" y="7"/>
                      </a:lnTo>
                      <a:lnTo>
                        <a:pt x="80" y="14"/>
                      </a:lnTo>
                      <a:lnTo>
                        <a:pt x="80" y="18"/>
                      </a:lnTo>
                      <a:lnTo>
                        <a:pt x="77" y="24"/>
                      </a:lnTo>
                      <a:lnTo>
                        <a:pt x="75" y="25"/>
                      </a:lnTo>
                      <a:lnTo>
                        <a:pt x="69" y="25"/>
                      </a:lnTo>
                      <a:lnTo>
                        <a:pt x="67" y="27"/>
                      </a:lnTo>
                      <a:lnTo>
                        <a:pt x="65" y="30"/>
                      </a:lnTo>
                      <a:lnTo>
                        <a:pt x="71" y="34"/>
                      </a:lnTo>
                      <a:lnTo>
                        <a:pt x="74" y="39"/>
                      </a:lnTo>
                      <a:lnTo>
                        <a:pt x="75" y="57"/>
                      </a:lnTo>
                      <a:lnTo>
                        <a:pt x="69" y="57"/>
                      </a:lnTo>
                      <a:lnTo>
                        <a:pt x="65" y="60"/>
                      </a:lnTo>
                      <a:lnTo>
                        <a:pt x="45" y="60"/>
                      </a:lnTo>
                      <a:lnTo>
                        <a:pt x="28" y="67"/>
                      </a:lnTo>
                      <a:lnTo>
                        <a:pt x="21" y="73"/>
                      </a:lnTo>
                      <a:lnTo>
                        <a:pt x="17" y="81"/>
                      </a:lnTo>
                      <a:lnTo>
                        <a:pt x="13" y="89"/>
                      </a:lnTo>
                      <a:lnTo>
                        <a:pt x="11" y="93"/>
                      </a:lnTo>
                      <a:lnTo>
                        <a:pt x="6" y="97"/>
                      </a:lnTo>
                      <a:lnTo>
                        <a:pt x="0" y="99"/>
                      </a:lnTo>
                      <a:lnTo>
                        <a:pt x="1" y="109"/>
                      </a:lnTo>
                      <a:lnTo>
                        <a:pt x="5" y="110"/>
                      </a:lnTo>
                      <a:lnTo>
                        <a:pt x="7" y="110"/>
                      </a:lnTo>
                      <a:lnTo>
                        <a:pt x="10" y="109"/>
                      </a:lnTo>
                      <a:lnTo>
                        <a:pt x="13" y="101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21" y="114"/>
                      </a:lnTo>
                      <a:lnTo>
                        <a:pt x="29" y="115"/>
                      </a:lnTo>
                      <a:lnTo>
                        <a:pt x="31" y="116"/>
                      </a:lnTo>
                      <a:lnTo>
                        <a:pt x="31" y="128"/>
                      </a:lnTo>
                      <a:lnTo>
                        <a:pt x="36" y="141"/>
                      </a:lnTo>
                      <a:lnTo>
                        <a:pt x="39" y="146"/>
                      </a:lnTo>
                      <a:lnTo>
                        <a:pt x="47" y="148"/>
                      </a:lnTo>
                      <a:lnTo>
                        <a:pt x="55" y="154"/>
                      </a:lnTo>
                      <a:lnTo>
                        <a:pt x="66" y="159"/>
                      </a:lnTo>
                      <a:lnTo>
                        <a:pt x="74" y="168"/>
                      </a:lnTo>
                      <a:lnTo>
                        <a:pt x="75" y="179"/>
                      </a:lnTo>
                      <a:lnTo>
                        <a:pt x="83" y="183"/>
                      </a:lnTo>
                      <a:lnTo>
                        <a:pt x="86" y="187"/>
                      </a:lnTo>
                      <a:lnTo>
                        <a:pt x="88" y="190"/>
                      </a:lnTo>
                      <a:lnTo>
                        <a:pt x="88" y="192"/>
                      </a:lnTo>
                      <a:lnTo>
                        <a:pt x="93" y="195"/>
                      </a:lnTo>
                      <a:lnTo>
                        <a:pt x="97" y="200"/>
                      </a:lnTo>
                      <a:lnTo>
                        <a:pt x="98" y="201"/>
                      </a:lnTo>
                      <a:lnTo>
                        <a:pt x="104" y="203"/>
                      </a:lnTo>
                      <a:lnTo>
                        <a:pt x="110" y="203"/>
                      </a:lnTo>
                      <a:lnTo>
                        <a:pt x="113" y="202"/>
                      </a:lnTo>
                      <a:lnTo>
                        <a:pt x="115" y="201"/>
                      </a:lnTo>
                      <a:lnTo>
                        <a:pt x="119" y="191"/>
                      </a:lnTo>
                      <a:lnTo>
                        <a:pt x="124" y="191"/>
                      </a:lnTo>
                      <a:lnTo>
                        <a:pt x="128" y="189"/>
                      </a:lnTo>
                      <a:lnTo>
                        <a:pt x="128" y="184"/>
                      </a:lnTo>
                      <a:lnTo>
                        <a:pt x="133" y="183"/>
                      </a:lnTo>
                      <a:lnTo>
                        <a:pt x="139" y="175"/>
                      </a:lnTo>
                      <a:lnTo>
                        <a:pt x="142" y="168"/>
                      </a:lnTo>
                      <a:lnTo>
                        <a:pt x="141" y="159"/>
                      </a:lnTo>
                      <a:lnTo>
                        <a:pt x="145" y="158"/>
                      </a:lnTo>
                      <a:lnTo>
                        <a:pt x="153" y="157"/>
                      </a:lnTo>
                      <a:lnTo>
                        <a:pt x="157" y="159"/>
                      </a:lnTo>
                      <a:lnTo>
                        <a:pt x="161" y="159"/>
                      </a:lnTo>
                      <a:lnTo>
                        <a:pt x="166" y="157"/>
                      </a:lnTo>
                      <a:lnTo>
                        <a:pt x="172" y="157"/>
                      </a:lnTo>
                      <a:lnTo>
                        <a:pt x="172" y="152"/>
                      </a:lnTo>
                      <a:lnTo>
                        <a:pt x="198" y="152"/>
                      </a:lnTo>
                      <a:lnTo>
                        <a:pt x="211" y="153"/>
                      </a:lnTo>
                      <a:lnTo>
                        <a:pt x="215" y="160"/>
                      </a:lnTo>
                      <a:lnTo>
                        <a:pt x="221" y="164"/>
                      </a:lnTo>
                      <a:lnTo>
                        <a:pt x="225" y="169"/>
                      </a:lnTo>
                      <a:lnTo>
                        <a:pt x="230" y="173"/>
                      </a:lnTo>
                      <a:lnTo>
                        <a:pt x="230" y="175"/>
                      </a:lnTo>
                      <a:lnTo>
                        <a:pt x="232" y="179"/>
                      </a:lnTo>
                      <a:lnTo>
                        <a:pt x="231" y="181"/>
                      </a:lnTo>
                      <a:lnTo>
                        <a:pt x="231" y="184"/>
                      </a:lnTo>
                      <a:lnTo>
                        <a:pt x="238" y="186"/>
                      </a:lnTo>
                      <a:lnTo>
                        <a:pt x="241" y="187"/>
                      </a:lnTo>
                      <a:lnTo>
                        <a:pt x="241" y="190"/>
                      </a:lnTo>
                      <a:lnTo>
                        <a:pt x="239" y="192"/>
                      </a:lnTo>
                      <a:lnTo>
                        <a:pt x="241" y="197"/>
                      </a:lnTo>
                      <a:lnTo>
                        <a:pt x="239" y="197"/>
                      </a:lnTo>
                      <a:lnTo>
                        <a:pt x="241" y="202"/>
                      </a:lnTo>
                      <a:lnTo>
                        <a:pt x="242" y="205"/>
                      </a:lnTo>
                      <a:lnTo>
                        <a:pt x="247" y="208"/>
                      </a:lnTo>
                      <a:lnTo>
                        <a:pt x="248" y="212"/>
                      </a:lnTo>
                      <a:lnTo>
                        <a:pt x="251" y="222"/>
                      </a:lnTo>
                      <a:lnTo>
                        <a:pt x="249" y="223"/>
                      </a:lnTo>
                      <a:lnTo>
                        <a:pt x="244" y="226"/>
                      </a:lnTo>
                      <a:lnTo>
                        <a:pt x="242" y="237"/>
                      </a:lnTo>
                      <a:lnTo>
                        <a:pt x="239" y="242"/>
                      </a:lnTo>
                      <a:lnTo>
                        <a:pt x="239" y="244"/>
                      </a:lnTo>
                      <a:lnTo>
                        <a:pt x="252" y="239"/>
                      </a:lnTo>
                      <a:lnTo>
                        <a:pt x="258" y="234"/>
                      </a:lnTo>
                      <a:lnTo>
                        <a:pt x="259" y="234"/>
                      </a:lnTo>
                      <a:lnTo>
                        <a:pt x="260" y="237"/>
                      </a:lnTo>
                      <a:lnTo>
                        <a:pt x="260" y="240"/>
                      </a:lnTo>
                      <a:lnTo>
                        <a:pt x="264" y="240"/>
                      </a:lnTo>
                      <a:lnTo>
                        <a:pt x="266" y="234"/>
                      </a:lnTo>
                      <a:lnTo>
                        <a:pt x="270" y="232"/>
                      </a:lnTo>
                      <a:lnTo>
                        <a:pt x="274" y="233"/>
                      </a:lnTo>
                      <a:lnTo>
                        <a:pt x="280" y="238"/>
                      </a:lnTo>
                      <a:lnTo>
                        <a:pt x="281" y="238"/>
                      </a:lnTo>
                      <a:lnTo>
                        <a:pt x="284" y="235"/>
                      </a:lnTo>
                      <a:lnTo>
                        <a:pt x="292" y="233"/>
                      </a:lnTo>
                      <a:lnTo>
                        <a:pt x="295" y="234"/>
                      </a:lnTo>
                      <a:lnTo>
                        <a:pt x="295" y="235"/>
                      </a:lnTo>
                      <a:lnTo>
                        <a:pt x="297" y="239"/>
                      </a:lnTo>
                      <a:lnTo>
                        <a:pt x="305" y="244"/>
                      </a:lnTo>
                      <a:lnTo>
                        <a:pt x="305" y="251"/>
                      </a:lnTo>
                      <a:lnTo>
                        <a:pt x="309" y="257"/>
                      </a:lnTo>
                      <a:lnTo>
                        <a:pt x="311" y="271"/>
                      </a:lnTo>
                      <a:lnTo>
                        <a:pt x="313" y="273"/>
                      </a:lnTo>
                      <a:lnTo>
                        <a:pt x="312" y="288"/>
                      </a:lnTo>
                      <a:lnTo>
                        <a:pt x="309" y="292"/>
                      </a:lnTo>
                      <a:lnTo>
                        <a:pt x="306" y="294"/>
                      </a:lnTo>
                      <a:lnTo>
                        <a:pt x="305" y="297"/>
                      </a:lnTo>
                      <a:lnTo>
                        <a:pt x="306" y="298"/>
                      </a:lnTo>
                      <a:lnTo>
                        <a:pt x="311" y="298"/>
                      </a:lnTo>
                      <a:lnTo>
                        <a:pt x="314" y="294"/>
                      </a:lnTo>
                      <a:lnTo>
                        <a:pt x="317" y="296"/>
                      </a:lnTo>
                      <a:lnTo>
                        <a:pt x="322" y="299"/>
                      </a:lnTo>
                      <a:lnTo>
                        <a:pt x="327" y="307"/>
                      </a:lnTo>
                      <a:lnTo>
                        <a:pt x="332" y="305"/>
                      </a:lnTo>
                      <a:lnTo>
                        <a:pt x="334" y="303"/>
                      </a:lnTo>
                      <a:lnTo>
                        <a:pt x="341" y="302"/>
                      </a:lnTo>
                      <a:lnTo>
                        <a:pt x="343" y="298"/>
                      </a:lnTo>
                      <a:lnTo>
                        <a:pt x="348" y="292"/>
                      </a:lnTo>
                      <a:lnTo>
                        <a:pt x="348" y="283"/>
                      </a:lnTo>
                      <a:lnTo>
                        <a:pt x="351" y="281"/>
                      </a:lnTo>
                      <a:lnTo>
                        <a:pt x="357" y="282"/>
                      </a:lnTo>
                      <a:lnTo>
                        <a:pt x="361" y="288"/>
                      </a:lnTo>
                      <a:lnTo>
                        <a:pt x="365" y="286"/>
                      </a:lnTo>
                      <a:lnTo>
                        <a:pt x="378" y="287"/>
                      </a:lnTo>
                      <a:lnTo>
                        <a:pt x="378" y="282"/>
                      </a:lnTo>
                      <a:lnTo>
                        <a:pt x="383" y="276"/>
                      </a:lnTo>
                      <a:lnTo>
                        <a:pt x="383" y="267"/>
                      </a:lnTo>
                      <a:lnTo>
                        <a:pt x="384" y="262"/>
                      </a:lnTo>
                      <a:lnTo>
                        <a:pt x="389" y="260"/>
                      </a:lnTo>
                      <a:lnTo>
                        <a:pt x="388" y="257"/>
                      </a:lnTo>
                      <a:lnTo>
                        <a:pt x="386" y="257"/>
                      </a:lnTo>
                      <a:lnTo>
                        <a:pt x="387" y="255"/>
                      </a:lnTo>
                      <a:lnTo>
                        <a:pt x="386" y="251"/>
                      </a:lnTo>
                      <a:lnTo>
                        <a:pt x="382" y="251"/>
                      </a:lnTo>
                      <a:lnTo>
                        <a:pt x="376" y="251"/>
                      </a:lnTo>
                      <a:lnTo>
                        <a:pt x="373" y="249"/>
                      </a:lnTo>
                      <a:lnTo>
                        <a:pt x="376" y="244"/>
                      </a:lnTo>
                      <a:lnTo>
                        <a:pt x="375" y="239"/>
                      </a:lnTo>
                      <a:lnTo>
                        <a:pt x="373" y="239"/>
                      </a:lnTo>
                      <a:lnTo>
                        <a:pt x="373" y="238"/>
                      </a:lnTo>
                      <a:lnTo>
                        <a:pt x="382" y="234"/>
                      </a:lnTo>
                      <a:lnTo>
                        <a:pt x="391" y="235"/>
                      </a:lnTo>
                      <a:lnTo>
                        <a:pt x="394" y="239"/>
                      </a:lnTo>
                      <a:lnTo>
                        <a:pt x="397" y="239"/>
                      </a:lnTo>
                      <a:lnTo>
                        <a:pt x="400" y="238"/>
                      </a:lnTo>
                      <a:lnTo>
                        <a:pt x="403" y="244"/>
                      </a:lnTo>
                      <a:lnTo>
                        <a:pt x="404" y="244"/>
                      </a:lnTo>
                      <a:lnTo>
                        <a:pt x="403" y="235"/>
                      </a:lnTo>
                      <a:lnTo>
                        <a:pt x="403" y="230"/>
                      </a:lnTo>
                      <a:lnTo>
                        <a:pt x="400" y="227"/>
                      </a:lnTo>
                      <a:lnTo>
                        <a:pt x="400" y="221"/>
                      </a:lnTo>
                      <a:lnTo>
                        <a:pt x="397" y="221"/>
                      </a:lnTo>
                      <a:lnTo>
                        <a:pt x="393" y="219"/>
                      </a:lnTo>
                      <a:lnTo>
                        <a:pt x="391" y="219"/>
                      </a:lnTo>
                      <a:lnTo>
                        <a:pt x="394" y="211"/>
                      </a:lnTo>
                      <a:lnTo>
                        <a:pt x="398" y="207"/>
                      </a:lnTo>
                      <a:lnTo>
                        <a:pt x="400" y="206"/>
                      </a:lnTo>
                      <a:lnTo>
                        <a:pt x="400" y="203"/>
                      </a:lnTo>
                      <a:lnTo>
                        <a:pt x="397" y="199"/>
                      </a:lnTo>
                      <a:lnTo>
                        <a:pt x="393" y="200"/>
                      </a:lnTo>
                      <a:lnTo>
                        <a:pt x="394" y="186"/>
                      </a:lnTo>
                      <a:lnTo>
                        <a:pt x="387" y="186"/>
                      </a:lnTo>
                      <a:lnTo>
                        <a:pt x="380" y="183"/>
                      </a:lnTo>
                      <a:lnTo>
                        <a:pt x="380" y="180"/>
                      </a:lnTo>
                      <a:lnTo>
                        <a:pt x="380" y="163"/>
                      </a:lnTo>
                      <a:lnTo>
                        <a:pt x="378" y="154"/>
                      </a:lnTo>
                      <a:lnTo>
                        <a:pt x="381" y="152"/>
                      </a:lnTo>
                      <a:lnTo>
                        <a:pt x="382" y="149"/>
                      </a:lnTo>
                      <a:lnTo>
                        <a:pt x="388" y="142"/>
                      </a:lnTo>
                      <a:lnTo>
                        <a:pt x="389" y="140"/>
                      </a:lnTo>
                      <a:lnTo>
                        <a:pt x="389" y="137"/>
                      </a:lnTo>
                      <a:lnTo>
                        <a:pt x="387" y="133"/>
                      </a:lnTo>
                      <a:lnTo>
                        <a:pt x="382" y="131"/>
                      </a:lnTo>
                      <a:lnTo>
                        <a:pt x="380" y="126"/>
                      </a:lnTo>
                      <a:lnTo>
                        <a:pt x="375" y="126"/>
                      </a:lnTo>
                      <a:lnTo>
                        <a:pt x="371" y="120"/>
                      </a:lnTo>
                      <a:lnTo>
                        <a:pt x="370" y="97"/>
                      </a:lnTo>
                      <a:lnTo>
                        <a:pt x="370" y="93"/>
                      </a:lnTo>
                      <a:lnTo>
                        <a:pt x="365" y="92"/>
                      </a:lnTo>
                      <a:lnTo>
                        <a:pt x="360" y="92"/>
                      </a:lnTo>
                      <a:lnTo>
                        <a:pt x="354" y="99"/>
                      </a:lnTo>
                      <a:lnTo>
                        <a:pt x="351" y="99"/>
                      </a:lnTo>
                      <a:lnTo>
                        <a:pt x="351" y="92"/>
                      </a:lnTo>
                      <a:lnTo>
                        <a:pt x="352" y="89"/>
                      </a:lnTo>
                      <a:lnTo>
                        <a:pt x="357" y="88"/>
                      </a:lnTo>
                      <a:lnTo>
                        <a:pt x="357" y="83"/>
                      </a:lnTo>
                      <a:lnTo>
                        <a:pt x="361" y="83"/>
                      </a:lnTo>
                      <a:lnTo>
                        <a:pt x="364" y="79"/>
                      </a:lnTo>
                      <a:lnTo>
                        <a:pt x="367" y="79"/>
                      </a:lnTo>
                      <a:lnTo>
                        <a:pt x="367" y="73"/>
                      </a:lnTo>
                      <a:lnTo>
                        <a:pt x="366" y="72"/>
                      </a:lnTo>
                      <a:lnTo>
                        <a:pt x="361" y="72"/>
                      </a:lnTo>
                      <a:lnTo>
                        <a:pt x="357" y="70"/>
                      </a:lnTo>
                      <a:lnTo>
                        <a:pt x="354" y="67"/>
                      </a:lnTo>
                      <a:lnTo>
                        <a:pt x="349" y="57"/>
                      </a:lnTo>
                      <a:lnTo>
                        <a:pt x="344" y="60"/>
                      </a:lnTo>
                      <a:lnTo>
                        <a:pt x="343" y="58"/>
                      </a:lnTo>
                      <a:lnTo>
                        <a:pt x="343" y="41"/>
                      </a:lnTo>
                      <a:lnTo>
                        <a:pt x="341" y="36"/>
                      </a:lnTo>
                      <a:lnTo>
                        <a:pt x="339" y="36"/>
                      </a:lnTo>
                      <a:lnTo>
                        <a:pt x="339" y="30"/>
                      </a:lnTo>
                      <a:lnTo>
                        <a:pt x="338" y="28"/>
                      </a:lnTo>
                      <a:lnTo>
                        <a:pt x="334" y="28"/>
                      </a:lnTo>
                      <a:lnTo>
                        <a:pt x="333" y="28"/>
                      </a:lnTo>
                      <a:lnTo>
                        <a:pt x="334" y="15"/>
                      </a:lnTo>
                      <a:lnTo>
                        <a:pt x="334" y="14"/>
                      </a:lnTo>
                      <a:lnTo>
                        <a:pt x="330" y="12"/>
                      </a:lnTo>
                      <a:lnTo>
                        <a:pt x="328" y="12"/>
                      </a:lnTo>
                      <a:lnTo>
                        <a:pt x="324" y="15"/>
                      </a:lnTo>
                      <a:lnTo>
                        <a:pt x="323" y="15"/>
                      </a:lnTo>
                      <a:lnTo>
                        <a:pt x="316" y="11"/>
                      </a:lnTo>
                      <a:lnTo>
                        <a:pt x="313" y="11"/>
                      </a:lnTo>
                      <a:lnTo>
                        <a:pt x="312" y="12"/>
                      </a:lnTo>
                      <a:lnTo>
                        <a:pt x="312" y="20"/>
                      </a:lnTo>
                      <a:lnTo>
                        <a:pt x="309" y="24"/>
                      </a:lnTo>
                      <a:lnTo>
                        <a:pt x="296" y="28"/>
                      </a:lnTo>
                      <a:lnTo>
                        <a:pt x="296" y="34"/>
                      </a:lnTo>
                      <a:lnTo>
                        <a:pt x="294" y="38"/>
                      </a:lnTo>
                      <a:lnTo>
                        <a:pt x="280" y="34"/>
                      </a:lnTo>
                      <a:lnTo>
                        <a:pt x="270" y="28"/>
                      </a:lnTo>
                      <a:lnTo>
                        <a:pt x="262" y="27"/>
                      </a:lnTo>
                      <a:lnTo>
                        <a:pt x="259" y="27"/>
                      </a:lnTo>
                      <a:lnTo>
                        <a:pt x="255" y="33"/>
                      </a:lnTo>
                      <a:lnTo>
                        <a:pt x="249" y="34"/>
                      </a:lnTo>
                      <a:lnTo>
                        <a:pt x="247" y="40"/>
                      </a:lnTo>
                      <a:lnTo>
                        <a:pt x="243" y="44"/>
                      </a:lnTo>
                      <a:lnTo>
                        <a:pt x="238" y="41"/>
                      </a:lnTo>
                      <a:lnTo>
                        <a:pt x="230" y="30"/>
                      </a:lnTo>
                      <a:lnTo>
                        <a:pt x="227" y="28"/>
                      </a:lnTo>
                      <a:lnTo>
                        <a:pt x="222" y="28"/>
                      </a:lnTo>
                      <a:lnTo>
                        <a:pt x="216" y="34"/>
                      </a:lnTo>
                      <a:lnTo>
                        <a:pt x="212" y="38"/>
                      </a:lnTo>
                      <a:lnTo>
                        <a:pt x="208" y="39"/>
                      </a:lnTo>
                      <a:lnTo>
                        <a:pt x="203" y="35"/>
                      </a:lnTo>
                      <a:lnTo>
                        <a:pt x="198" y="31"/>
                      </a:lnTo>
                      <a:lnTo>
                        <a:pt x="199" y="28"/>
                      </a:lnTo>
                      <a:lnTo>
                        <a:pt x="203" y="23"/>
                      </a:lnTo>
                      <a:lnTo>
                        <a:pt x="203" y="19"/>
                      </a:lnTo>
                      <a:lnTo>
                        <a:pt x="205" y="15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222" name="Freeform 35"/>
                <p:cNvSpPr>
                  <a:spLocks noChangeAspect="1"/>
                </p:cNvSpPr>
                <p:nvPr/>
              </p:nvSpPr>
              <p:spPr bwMode="gray">
                <a:xfrm>
                  <a:off x="5010942" y="3499197"/>
                  <a:ext cx="228600" cy="144463"/>
                </a:xfrm>
                <a:custGeom>
                  <a:avLst/>
                  <a:gdLst/>
                  <a:ahLst/>
                  <a:cxnLst>
                    <a:cxn ang="0">
                      <a:pos x="433" y="6"/>
                    </a:cxn>
                    <a:cxn ang="0">
                      <a:pos x="405" y="15"/>
                    </a:cxn>
                    <a:cxn ang="0">
                      <a:pos x="393" y="44"/>
                    </a:cxn>
                    <a:cxn ang="0">
                      <a:pos x="378" y="58"/>
                    </a:cxn>
                    <a:cxn ang="0">
                      <a:pos x="355" y="87"/>
                    </a:cxn>
                    <a:cxn ang="0">
                      <a:pos x="331" y="102"/>
                    </a:cxn>
                    <a:cxn ang="0">
                      <a:pos x="317" y="106"/>
                    </a:cxn>
                    <a:cxn ang="0">
                      <a:pos x="292" y="109"/>
                    </a:cxn>
                    <a:cxn ang="0">
                      <a:pos x="259" y="113"/>
                    </a:cxn>
                    <a:cxn ang="0">
                      <a:pos x="245" y="122"/>
                    </a:cxn>
                    <a:cxn ang="0">
                      <a:pos x="254" y="136"/>
                    </a:cxn>
                    <a:cxn ang="0">
                      <a:pos x="244" y="152"/>
                    </a:cxn>
                    <a:cxn ang="0">
                      <a:pos x="232" y="159"/>
                    </a:cxn>
                    <a:cxn ang="0">
                      <a:pos x="205" y="166"/>
                    </a:cxn>
                    <a:cxn ang="0">
                      <a:pos x="183" y="170"/>
                    </a:cxn>
                    <a:cxn ang="0">
                      <a:pos x="153" y="183"/>
                    </a:cxn>
                    <a:cxn ang="0">
                      <a:pos x="136" y="192"/>
                    </a:cxn>
                    <a:cxn ang="0">
                      <a:pos x="123" y="184"/>
                    </a:cxn>
                    <a:cxn ang="0">
                      <a:pos x="113" y="177"/>
                    </a:cxn>
                    <a:cxn ang="0">
                      <a:pos x="105" y="187"/>
                    </a:cxn>
                    <a:cxn ang="0">
                      <a:pos x="77" y="198"/>
                    </a:cxn>
                    <a:cxn ang="0">
                      <a:pos x="60" y="197"/>
                    </a:cxn>
                    <a:cxn ang="0">
                      <a:pos x="38" y="226"/>
                    </a:cxn>
                    <a:cxn ang="0">
                      <a:pos x="11" y="272"/>
                    </a:cxn>
                    <a:cxn ang="0">
                      <a:pos x="3" y="310"/>
                    </a:cxn>
                    <a:cxn ang="0">
                      <a:pos x="13" y="361"/>
                    </a:cxn>
                    <a:cxn ang="0">
                      <a:pos x="58" y="431"/>
                    </a:cxn>
                    <a:cxn ang="0">
                      <a:pos x="97" y="437"/>
                    </a:cxn>
                    <a:cxn ang="0">
                      <a:pos x="157" y="404"/>
                    </a:cxn>
                    <a:cxn ang="0">
                      <a:pos x="207" y="416"/>
                    </a:cxn>
                    <a:cxn ang="0">
                      <a:pos x="241" y="402"/>
                    </a:cxn>
                    <a:cxn ang="0">
                      <a:pos x="242" y="360"/>
                    </a:cxn>
                    <a:cxn ang="0">
                      <a:pos x="263" y="334"/>
                    </a:cxn>
                    <a:cxn ang="0">
                      <a:pos x="306" y="324"/>
                    </a:cxn>
                    <a:cxn ang="0">
                      <a:pos x="336" y="361"/>
                    </a:cxn>
                    <a:cxn ang="0">
                      <a:pos x="365" y="365"/>
                    </a:cxn>
                    <a:cxn ang="0">
                      <a:pos x="446" y="367"/>
                    </a:cxn>
                    <a:cxn ang="0">
                      <a:pos x="480" y="345"/>
                    </a:cxn>
                    <a:cxn ang="0">
                      <a:pos x="518" y="339"/>
                    </a:cxn>
                    <a:cxn ang="0">
                      <a:pos x="561" y="328"/>
                    </a:cxn>
                    <a:cxn ang="0">
                      <a:pos x="569" y="337"/>
                    </a:cxn>
                    <a:cxn ang="0">
                      <a:pos x="592" y="322"/>
                    </a:cxn>
                    <a:cxn ang="0">
                      <a:pos x="650" y="318"/>
                    </a:cxn>
                    <a:cxn ang="0">
                      <a:pos x="682" y="334"/>
                    </a:cxn>
                    <a:cxn ang="0">
                      <a:pos x="712" y="316"/>
                    </a:cxn>
                    <a:cxn ang="0">
                      <a:pos x="675" y="276"/>
                    </a:cxn>
                    <a:cxn ang="0">
                      <a:pos x="657" y="253"/>
                    </a:cxn>
                    <a:cxn ang="0">
                      <a:pos x="637" y="226"/>
                    </a:cxn>
                    <a:cxn ang="0">
                      <a:pos x="593" y="192"/>
                    </a:cxn>
                    <a:cxn ang="0">
                      <a:pos x="587" y="166"/>
                    </a:cxn>
                    <a:cxn ang="0">
                      <a:pos x="546" y="152"/>
                    </a:cxn>
                    <a:cxn ang="0">
                      <a:pos x="517" y="129"/>
                    </a:cxn>
                    <a:cxn ang="0">
                      <a:pos x="494" y="105"/>
                    </a:cxn>
                    <a:cxn ang="0">
                      <a:pos x="496" y="55"/>
                    </a:cxn>
                    <a:cxn ang="0">
                      <a:pos x="453" y="0"/>
                    </a:cxn>
                  </a:cxnLst>
                  <a:rect l="0" t="0" r="r" b="b"/>
                  <a:pathLst>
                    <a:path w="718" h="451">
                      <a:moveTo>
                        <a:pt x="453" y="0"/>
                      </a:moveTo>
                      <a:lnTo>
                        <a:pt x="442" y="3"/>
                      </a:lnTo>
                      <a:lnTo>
                        <a:pt x="433" y="6"/>
                      </a:lnTo>
                      <a:lnTo>
                        <a:pt x="417" y="7"/>
                      </a:lnTo>
                      <a:lnTo>
                        <a:pt x="411" y="10"/>
                      </a:lnTo>
                      <a:lnTo>
                        <a:pt x="405" y="15"/>
                      </a:lnTo>
                      <a:lnTo>
                        <a:pt x="400" y="26"/>
                      </a:lnTo>
                      <a:lnTo>
                        <a:pt x="400" y="42"/>
                      </a:lnTo>
                      <a:lnTo>
                        <a:pt x="393" y="44"/>
                      </a:lnTo>
                      <a:lnTo>
                        <a:pt x="387" y="54"/>
                      </a:lnTo>
                      <a:lnTo>
                        <a:pt x="383" y="57"/>
                      </a:lnTo>
                      <a:lnTo>
                        <a:pt x="378" y="58"/>
                      </a:lnTo>
                      <a:lnTo>
                        <a:pt x="362" y="74"/>
                      </a:lnTo>
                      <a:lnTo>
                        <a:pt x="358" y="84"/>
                      </a:lnTo>
                      <a:lnTo>
                        <a:pt x="355" y="87"/>
                      </a:lnTo>
                      <a:lnTo>
                        <a:pt x="342" y="93"/>
                      </a:lnTo>
                      <a:lnTo>
                        <a:pt x="336" y="95"/>
                      </a:lnTo>
                      <a:lnTo>
                        <a:pt x="331" y="102"/>
                      </a:lnTo>
                      <a:lnTo>
                        <a:pt x="329" y="105"/>
                      </a:lnTo>
                      <a:lnTo>
                        <a:pt x="322" y="108"/>
                      </a:lnTo>
                      <a:lnTo>
                        <a:pt x="317" y="106"/>
                      </a:lnTo>
                      <a:lnTo>
                        <a:pt x="309" y="106"/>
                      </a:lnTo>
                      <a:lnTo>
                        <a:pt x="302" y="108"/>
                      </a:lnTo>
                      <a:lnTo>
                        <a:pt x="292" y="109"/>
                      </a:lnTo>
                      <a:lnTo>
                        <a:pt x="290" y="112"/>
                      </a:lnTo>
                      <a:lnTo>
                        <a:pt x="270" y="112"/>
                      </a:lnTo>
                      <a:lnTo>
                        <a:pt x="259" y="113"/>
                      </a:lnTo>
                      <a:lnTo>
                        <a:pt x="249" y="117"/>
                      </a:lnTo>
                      <a:lnTo>
                        <a:pt x="247" y="118"/>
                      </a:lnTo>
                      <a:lnTo>
                        <a:pt x="245" y="122"/>
                      </a:lnTo>
                      <a:lnTo>
                        <a:pt x="245" y="124"/>
                      </a:lnTo>
                      <a:lnTo>
                        <a:pt x="252" y="129"/>
                      </a:lnTo>
                      <a:lnTo>
                        <a:pt x="254" y="136"/>
                      </a:lnTo>
                      <a:lnTo>
                        <a:pt x="252" y="140"/>
                      </a:lnTo>
                      <a:lnTo>
                        <a:pt x="247" y="144"/>
                      </a:lnTo>
                      <a:lnTo>
                        <a:pt x="244" y="152"/>
                      </a:lnTo>
                      <a:lnTo>
                        <a:pt x="239" y="155"/>
                      </a:lnTo>
                      <a:lnTo>
                        <a:pt x="234" y="156"/>
                      </a:lnTo>
                      <a:lnTo>
                        <a:pt x="232" y="159"/>
                      </a:lnTo>
                      <a:lnTo>
                        <a:pt x="231" y="165"/>
                      </a:lnTo>
                      <a:lnTo>
                        <a:pt x="229" y="166"/>
                      </a:lnTo>
                      <a:lnTo>
                        <a:pt x="205" y="166"/>
                      </a:lnTo>
                      <a:lnTo>
                        <a:pt x="198" y="170"/>
                      </a:lnTo>
                      <a:lnTo>
                        <a:pt x="189" y="170"/>
                      </a:lnTo>
                      <a:lnTo>
                        <a:pt x="183" y="170"/>
                      </a:lnTo>
                      <a:lnTo>
                        <a:pt x="161" y="177"/>
                      </a:lnTo>
                      <a:lnTo>
                        <a:pt x="157" y="181"/>
                      </a:lnTo>
                      <a:lnTo>
                        <a:pt x="153" y="183"/>
                      </a:lnTo>
                      <a:lnTo>
                        <a:pt x="147" y="187"/>
                      </a:lnTo>
                      <a:lnTo>
                        <a:pt x="139" y="188"/>
                      </a:lnTo>
                      <a:lnTo>
                        <a:pt x="136" y="192"/>
                      </a:lnTo>
                      <a:lnTo>
                        <a:pt x="132" y="193"/>
                      </a:lnTo>
                      <a:lnTo>
                        <a:pt x="125" y="187"/>
                      </a:lnTo>
                      <a:lnTo>
                        <a:pt x="123" y="184"/>
                      </a:lnTo>
                      <a:lnTo>
                        <a:pt x="119" y="178"/>
                      </a:lnTo>
                      <a:lnTo>
                        <a:pt x="116" y="177"/>
                      </a:lnTo>
                      <a:lnTo>
                        <a:pt x="113" y="177"/>
                      </a:lnTo>
                      <a:lnTo>
                        <a:pt x="112" y="179"/>
                      </a:lnTo>
                      <a:lnTo>
                        <a:pt x="108" y="179"/>
                      </a:lnTo>
                      <a:lnTo>
                        <a:pt x="105" y="187"/>
                      </a:lnTo>
                      <a:lnTo>
                        <a:pt x="92" y="189"/>
                      </a:lnTo>
                      <a:lnTo>
                        <a:pt x="82" y="197"/>
                      </a:lnTo>
                      <a:lnTo>
                        <a:pt x="77" y="198"/>
                      </a:lnTo>
                      <a:lnTo>
                        <a:pt x="71" y="195"/>
                      </a:lnTo>
                      <a:lnTo>
                        <a:pt x="66" y="195"/>
                      </a:lnTo>
                      <a:lnTo>
                        <a:pt x="60" y="197"/>
                      </a:lnTo>
                      <a:lnTo>
                        <a:pt x="51" y="198"/>
                      </a:lnTo>
                      <a:lnTo>
                        <a:pt x="48" y="200"/>
                      </a:lnTo>
                      <a:lnTo>
                        <a:pt x="38" y="226"/>
                      </a:lnTo>
                      <a:lnTo>
                        <a:pt x="28" y="241"/>
                      </a:lnTo>
                      <a:lnTo>
                        <a:pt x="21" y="257"/>
                      </a:lnTo>
                      <a:lnTo>
                        <a:pt x="11" y="272"/>
                      </a:lnTo>
                      <a:lnTo>
                        <a:pt x="0" y="283"/>
                      </a:lnTo>
                      <a:lnTo>
                        <a:pt x="0" y="296"/>
                      </a:lnTo>
                      <a:lnTo>
                        <a:pt x="3" y="310"/>
                      </a:lnTo>
                      <a:lnTo>
                        <a:pt x="2" y="327"/>
                      </a:lnTo>
                      <a:lnTo>
                        <a:pt x="3" y="343"/>
                      </a:lnTo>
                      <a:lnTo>
                        <a:pt x="13" y="361"/>
                      </a:lnTo>
                      <a:lnTo>
                        <a:pt x="22" y="372"/>
                      </a:lnTo>
                      <a:lnTo>
                        <a:pt x="46" y="419"/>
                      </a:lnTo>
                      <a:lnTo>
                        <a:pt x="58" y="431"/>
                      </a:lnTo>
                      <a:lnTo>
                        <a:pt x="81" y="451"/>
                      </a:lnTo>
                      <a:lnTo>
                        <a:pt x="88" y="451"/>
                      </a:lnTo>
                      <a:lnTo>
                        <a:pt x="97" y="437"/>
                      </a:lnTo>
                      <a:lnTo>
                        <a:pt x="114" y="421"/>
                      </a:lnTo>
                      <a:lnTo>
                        <a:pt x="137" y="407"/>
                      </a:lnTo>
                      <a:lnTo>
                        <a:pt x="157" y="404"/>
                      </a:lnTo>
                      <a:lnTo>
                        <a:pt x="174" y="414"/>
                      </a:lnTo>
                      <a:lnTo>
                        <a:pt x="191" y="420"/>
                      </a:lnTo>
                      <a:lnTo>
                        <a:pt x="207" y="416"/>
                      </a:lnTo>
                      <a:lnTo>
                        <a:pt x="222" y="409"/>
                      </a:lnTo>
                      <a:lnTo>
                        <a:pt x="228" y="404"/>
                      </a:lnTo>
                      <a:lnTo>
                        <a:pt x="241" y="402"/>
                      </a:lnTo>
                      <a:lnTo>
                        <a:pt x="238" y="393"/>
                      </a:lnTo>
                      <a:lnTo>
                        <a:pt x="239" y="374"/>
                      </a:lnTo>
                      <a:lnTo>
                        <a:pt x="242" y="360"/>
                      </a:lnTo>
                      <a:lnTo>
                        <a:pt x="250" y="355"/>
                      </a:lnTo>
                      <a:lnTo>
                        <a:pt x="257" y="340"/>
                      </a:lnTo>
                      <a:lnTo>
                        <a:pt x="263" y="334"/>
                      </a:lnTo>
                      <a:lnTo>
                        <a:pt x="276" y="323"/>
                      </a:lnTo>
                      <a:lnTo>
                        <a:pt x="290" y="323"/>
                      </a:lnTo>
                      <a:lnTo>
                        <a:pt x="306" y="324"/>
                      </a:lnTo>
                      <a:lnTo>
                        <a:pt x="313" y="334"/>
                      </a:lnTo>
                      <a:lnTo>
                        <a:pt x="315" y="343"/>
                      </a:lnTo>
                      <a:lnTo>
                        <a:pt x="336" y="361"/>
                      </a:lnTo>
                      <a:lnTo>
                        <a:pt x="344" y="364"/>
                      </a:lnTo>
                      <a:lnTo>
                        <a:pt x="351" y="355"/>
                      </a:lnTo>
                      <a:lnTo>
                        <a:pt x="365" y="365"/>
                      </a:lnTo>
                      <a:lnTo>
                        <a:pt x="388" y="371"/>
                      </a:lnTo>
                      <a:lnTo>
                        <a:pt x="438" y="371"/>
                      </a:lnTo>
                      <a:lnTo>
                        <a:pt x="446" y="367"/>
                      </a:lnTo>
                      <a:lnTo>
                        <a:pt x="448" y="350"/>
                      </a:lnTo>
                      <a:lnTo>
                        <a:pt x="462" y="342"/>
                      </a:lnTo>
                      <a:lnTo>
                        <a:pt x="480" y="345"/>
                      </a:lnTo>
                      <a:lnTo>
                        <a:pt x="489" y="350"/>
                      </a:lnTo>
                      <a:lnTo>
                        <a:pt x="507" y="345"/>
                      </a:lnTo>
                      <a:lnTo>
                        <a:pt x="518" y="339"/>
                      </a:lnTo>
                      <a:lnTo>
                        <a:pt x="544" y="334"/>
                      </a:lnTo>
                      <a:lnTo>
                        <a:pt x="555" y="328"/>
                      </a:lnTo>
                      <a:lnTo>
                        <a:pt x="561" y="328"/>
                      </a:lnTo>
                      <a:lnTo>
                        <a:pt x="562" y="334"/>
                      </a:lnTo>
                      <a:lnTo>
                        <a:pt x="561" y="334"/>
                      </a:lnTo>
                      <a:lnTo>
                        <a:pt x="569" y="337"/>
                      </a:lnTo>
                      <a:lnTo>
                        <a:pt x="576" y="334"/>
                      </a:lnTo>
                      <a:lnTo>
                        <a:pt x="588" y="334"/>
                      </a:lnTo>
                      <a:lnTo>
                        <a:pt x="592" y="322"/>
                      </a:lnTo>
                      <a:lnTo>
                        <a:pt x="612" y="327"/>
                      </a:lnTo>
                      <a:lnTo>
                        <a:pt x="635" y="323"/>
                      </a:lnTo>
                      <a:lnTo>
                        <a:pt x="650" y="318"/>
                      </a:lnTo>
                      <a:lnTo>
                        <a:pt x="663" y="334"/>
                      </a:lnTo>
                      <a:lnTo>
                        <a:pt x="670" y="327"/>
                      </a:lnTo>
                      <a:lnTo>
                        <a:pt x="682" y="334"/>
                      </a:lnTo>
                      <a:lnTo>
                        <a:pt x="690" y="323"/>
                      </a:lnTo>
                      <a:lnTo>
                        <a:pt x="718" y="323"/>
                      </a:lnTo>
                      <a:lnTo>
                        <a:pt x="712" y="316"/>
                      </a:lnTo>
                      <a:lnTo>
                        <a:pt x="711" y="305"/>
                      </a:lnTo>
                      <a:lnTo>
                        <a:pt x="705" y="296"/>
                      </a:lnTo>
                      <a:lnTo>
                        <a:pt x="675" y="276"/>
                      </a:lnTo>
                      <a:lnTo>
                        <a:pt x="666" y="273"/>
                      </a:lnTo>
                      <a:lnTo>
                        <a:pt x="664" y="262"/>
                      </a:lnTo>
                      <a:lnTo>
                        <a:pt x="657" y="253"/>
                      </a:lnTo>
                      <a:lnTo>
                        <a:pt x="653" y="242"/>
                      </a:lnTo>
                      <a:lnTo>
                        <a:pt x="648" y="232"/>
                      </a:lnTo>
                      <a:lnTo>
                        <a:pt x="637" y="226"/>
                      </a:lnTo>
                      <a:lnTo>
                        <a:pt x="630" y="216"/>
                      </a:lnTo>
                      <a:lnTo>
                        <a:pt x="612" y="204"/>
                      </a:lnTo>
                      <a:lnTo>
                        <a:pt x="593" y="192"/>
                      </a:lnTo>
                      <a:lnTo>
                        <a:pt x="587" y="181"/>
                      </a:lnTo>
                      <a:lnTo>
                        <a:pt x="588" y="171"/>
                      </a:lnTo>
                      <a:lnTo>
                        <a:pt x="587" y="166"/>
                      </a:lnTo>
                      <a:lnTo>
                        <a:pt x="577" y="159"/>
                      </a:lnTo>
                      <a:lnTo>
                        <a:pt x="569" y="152"/>
                      </a:lnTo>
                      <a:lnTo>
                        <a:pt x="546" y="152"/>
                      </a:lnTo>
                      <a:lnTo>
                        <a:pt x="535" y="148"/>
                      </a:lnTo>
                      <a:lnTo>
                        <a:pt x="530" y="133"/>
                      </a:lnTo>
                      <a:lnTo>
                        <a:pt x="517" y="129"/>
                      </a:lnTo>
                      <a:lnTo>
                        <a:pt x="506" y="128"/>
                      </a:lnTo>
                      <a:lnTo>
                        <a:pt x="496" y="118"/>
                      </a:lnTo>
                      <a:lnTo>
                        <a:pt x="494" y="105"/>
                      </a:lnTo>
                      <a:lnTo>
                        <a:pt x="496" y="89"/>
                      </a:lnTo>
                      <a:lnTo>
                        <a:pt x="501" y="71"/>
                      </a:lnTo>
                      <a:lnTo>
                        <a:pt x="496" y="55"/>
                      </a:lnTo>
                      <a:lnTo>
                        <a:pt x="480" y="34"/>
                      </a:lnTo>
                      <a:lnTo>
                        <a:pt x="463" y="15"/>
                      </a:lnTo>
                      <a:lnTo>
                        <a:pt x="453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223" name="Freeform 36"/>
                <p:cNvSpPr>
                  <a:spLocks noChangeAspect="1"/>
                </p:cNvSpPr>
                <p:nvPr/>
              </p:nvSpPr>
              <p:spPr bwMode="gray">
                <a:xfrm>
                  <a:off x="4912518" y="3651597"/>
                  <a:ext cx="96838" cy="109538"/>
                </a:xfrm>
                <a:custGeom>
                  <a:avLst/>
                  <a:gdLst/>
                  <a:ahLst/>
                  <a:cxnLst>
                    <a:cxn ang="0">
                      <a:pos x="120" y="330"/>
                    </a:cxn>
                    <a:cxn ang="0">
                      <a:pos x="97" y="305"/>
                    </a:cxn>
                    <a:cxn ang="0">
                      <a:pos x="54" y="262"/>
                    </a:cxn>
                    <a:cxn ang="0">
                      <a:pos x="34" y="237"/>
                    </a:cxn>
                    <a:cxn ang="0">
                      <a:pos x="17" y="208"/>
                    </a:cxn>
                    <a:cxn ang="0">
                      <a:pos x="4" y="177"/>
                    </a:cxn>
                    <a:cxn ang="0">
                      <a:pos x="4" y="167"/>
                    </a:cxn>
                    <a:cxn ang="0">
                      <a:pos x="17" y="156"/>
                    </a:cxn>
                    <a:cxn ang="0">
                      <a:pos x="27" y="138"/>
                    </a:cxn>
                    <a:cxn ang="0">
                      <a:pos x="31" y="113"/>
                    </a:cxn>
                    <a:cxn ang="0">
                      <a:pos x="45" y="122"/>
                    </a:cxn>
                    <a:cxn ang="0">
                      <a:pos x="60" y="120"/>
                    </a:cxn>
                    <a:cxn ang="0">
                      <a:pos x="47" y="115"/>
                    </a:cxn>
                    <a:cxn ang="0">
                      <a:pos x="34" y="105"/>
                    </a:cxn>
                    <a:cxn ang="0">
                      <a:pos x="33" y="94"/>
                    </a:cxn>
                    <a:cxn ang="0">
                      <a:pos x="43" y="89"/>
                    </a:cxn>
                    <a:cxn ang="0">
                      <a:pos x="66" y="68"/>
                    </a:cxn>
                    <a:cxn ang="0">
                      <a:pos x="135" y="63"/>
                    </a:cxn>
                    <a:cxn ang="0">
                      <a:pos x="131" y="20"/>
                    </a:cxn>
                    <a:cxn ang="0">
                      <a:pos x="151" y="2"/>
                    </a:cxn>
                    <a:cxn ang="0">
                      <a:pos x="185" y="0"/>
                    </a:cxn>
                    <a:cxn ang="0">
                      <a:pos x="237" y="5"/>
                    </a:cxn>
                    <a:cxn ang="0">
                      <a:pos x="239" y="22"/>
                    </a:cxn>
                    <a:cxn ang="0">
                      <a:pos x="239" y="59"/>
                    </a:cxn>
                    <a:cxn ang="0">
                      <a:pos x="264" y="41"/>
                    </a:cxn>
                    <a:cxn ang="0">
                      <a:pos x="303" y="61"/>
                    </a:cxn>
                    <a:cxn ang="0">
                      <a:pos x="286" y="111"/>
                    </a:cxn>
                    <a:cxn ang="0">
                      <a:pos x="289" y="142"/>
                    </a:cxn>
                    <a:cxn ang="0">
                      <a:pos x="299" y="186"/>
                    </a:cxn>
                    <a:cxn ang="0">
                      <a:pos x="293" y="236"/>
                    </a:cxn>
                    <a:cxn ang="0">
                      <a:pos x="272" y="258"/>
                    </a:cxn>
                    <a:cxn ang="0">
                      <a:pos x="229" y="245"/>
                    </a:cxn>
                    <a:cxn ang="0">
                      <a:pos x="212" y="229"/>
                    </a:cxn>
                    <a:cxn ang="0">
                      <a:pos x="192" y="248"/>
                    </a:cxn>
                    <a:cxn ang="0">
                      <a:pos x="159" y="266"/>
                    </a:cxn>
                    <a:cxn ang="0">
                      <a:pos x="153" y="287"/>
                    </a:cxn>
                    <a:cxn ang="0">
                      <a:pos x="160" y="314"/>
                    </a:cxn>
                    <a:cxn ang="0">
                      <a:pos x="146" y="318"/>
                    </a:cxn>
                    <a:cxn ang="0">
                      <a:pos x="129" y="328"/>
                    </a:cxn>
                  </a:cxnLst>
                  <a:rect l="0" t="0" r="r" b="b"/>
                  <a:pathLst>
                    <a:path w="304" h="343">
                      <a:moveTo>
                        <a:pt x="127" y="343"/>
                      </a:moveTo>
                      <a:lnTo>
                        <a:pt x="120" y="330"/>
                      </a:lnTo>
                      <a:lnTo>
                        <a:pt x="110" y="320"/>
                      </a:lnTo>
                      <a:lnTo>
                        <a:pt x="97" y="305"/>
                      </a:lnTo>
                      <a:lnTo>
                        <a:pt x="61" y="274"/>
                      </a:lnTo>
                      <a:lnTo>
                        <a:pt x="54" y="262"/>
                      </a:lnTo>
                      <a:lnTo>
                        <a:pt x="45" y="251"/>
                      </a:lnTo>
                      <a:lnTo>
                        <a:pt x="34" y="237"/>
                      </a:lnTo>
                      <a:lnTo>
                        <a:pt x="27" y="231"/>
                      </a:lnTo>
                      <a:lnTo>
                        <a:pt x="17" y="208"/>
                      </a:lnTo>
                      <a:lnTo>
                        <a:pt x="13" y="194"/>
                      </a:lnTo>
                      <a:lnTo>
                        <a:pt x="4" y="177"/>
                      </a:lnTo>
                      <a:lnTo>
                        <a:pt x="0" y="169"/>
                      </a:lnTo>
                      <a:lnTo>
                        <a:pt x="4" y="167"/>
                      </a:lnTo>
                      <a:lnTo>
                        <a:pt x="12" y="165"/>
                      </a:lnTo>
                      <a:lnTo>
                        <a:pt x="17" y="156"/>
                      </a:lnTo>
                      <a:lnTo>
                        <a:pt x="24" y="150"/>
                      </a:lnTo>
                      <a:lnTo>
                        <a:pt x="27" y="138"/>
                      </a:lnTo>
                      <a:lnTo>
                        <a:pt x="28" y="113"/>
                      </a:lnTo>
                      <a:lnTo>
                        <a:pt x="31" y="113"/>
                      </a:lnTo>
                      <a:lnTo>
                        <a:pt x="36" y="118"/>
                      </a:lnTo>
                      <a:lnTo>
                        <a:pt x="45" y="122"/>
                      </a:lnTo>
                      <a:lnTo>
                        <a:pt x="57" y="122"/>
                      </a:lnTo>
                      <a:lnTo>
                        <a:pt x="60" y="120"/>
                      </a:lnTo>
                      <a:lnTo>
                        <a:pt x="56" y="117"/>
                      </a:lnTo>
                      <a:lnTo>
                        <a:pt x="47" y="115"/>
                      </a:lnTo>
                      <a:lnTo>
                        <a:pt x="40" y="110"/>
                      </a:lnTo>
                      <a:lnTo>
                        <a:pt x="34" y="105"/>
                      </a:lnTo>
                      <a:lnTo>
                        <a:pt x="30" y="99"/>
                      </a:lnTo>
                      <a:lnTo>
                        <a:pt x="33" y="94"/>
                      </a:lnTo>
                      <a:lnTo>
                        <a:pt x="40" y="94"/>
                      </a:lnTo>
                      <a:lnTo>
                        <a:pt x="43" y="89"/>
                      </a:lnTo>
                      <a:lnTo>
                        <a:pt x="43" y="73"/>
                      </a:lnTo>
                      <a:lnTo>
                        <a:pt x="66" y="68"/>
                      </a:lnTo>
                      <a:lnTo>
                        <a:pt x="137" y="65"/>
                      </a:lnTo>
                      <a:lnTo>
                        <a:pt x="135" y="63"/>
                      </a:lnTo>
                      <a:lnTo>
                        <a:pt x="132" y="43"/>
                      </a:lnTo>
                      <a:lnTo>
                        <a:pt x="131" y="20"/>
                      </a:lnTo>
                      <a:lnTo>
                        <a:pt x="137" y="5"/>
                      </a:lnTo>
                      <a:lnTo>
                        <a:pt x="151" y="2"/>
                      </a:lnTo>
                      <a:lnTo>
                        <a:pt x="165" y="4"/>
                      </a:lnTo>
                      <a:lnTo>
                        <a:pt x="185" y="0"/>
                      </a:lnTo>
                      <a:lnTo>
                        <a:pt x="201" y="4"/>
                      </a:lnTo>
                      <a:lnTo>
                        <a:pt x="237" y="5"/>
                      </a:lnTo>
                      <a:lnTo>
                        <a:pt x="245" y="8"/>
                      </a:lnTo>
                      <a:lnTo>
                        <a:pt x="239" y="22"/>
                      </a:lnTo>
                      <a:lnTo>
                        <a:pt x="238" y="41"/>
                      </a:lnTo>
                      <a:lnTo>
                        <a:pt x="239" y="59"/>
                      </a:lnTo>
                      <a:lnTo>
                        <a:pt x="248" y="64"/>
                      </a:lnTo>
                      <a:lnTo>
                        <a:pt x="264" y="41"/>
                      </a:lnTo>
                      <a:lnTo>
                        <a:pt x="293" y="48"/>
                      </a:lnTo>
                      <a:lnTo>
                        <a:pt x="303" y="61"/>
                      </a:lnTo>
                      <a:lnTo>
                        <a:pt x="304" y="81"/>
                      </a:lnTo>
                      <a:lnTo>
                        <a:pt x="286" y="111"/>
                      </a:lnTo>
                      <a:lnTo>
                        <a:pt x="285" y="128"/>
                      </a:lnTo>
                      <a:lnTo>
                        <a:pt x="289" y="142"/>
                      </a:lnTo>
                      <a:lnTo>
                        <a:pt x="300" y="170"/>
                      </a:lnTo>
                      <a:lnTo>
                        <a:pt x="299" y="186"/>
                      </a:lnTo>
                      <a:lnTo>
                        <a:pt x="296" y="199"/>
                      </a:lnTo>
                      <a:lnTo>
                        <a:pt x="293" y="236"/>
                      </a:lnTo>
                      <a:lnTo>
                        <a:pt x="288" y="253"/>
                      </a:lnTo>
                      <a:lnTo>
                        <a:pt x="272" y="258"/>
                      </a:lnTo>
                      <a:lnTo>
                        <a:pt x="254" y="242"/>
                      </a:lnTo>
                      <a:lnTo>
                        <a:pt x="229" y="245"/>
                      </a:lnTo>
                      <a:lnTo>
                        <a:pt x="219" y="234"/>
                      </a:lnTo>
                      <a:lnTo>
                        <a:pt x="212" y="229"/>
                      </a:lnTo>
                      <a:lnTo>
                        <a:pt x="201" y="237"/>
                      </a:lnTo>
                      <a:lnTo>
                        <a:pt x="192" y="248"/>
                      </a:lnTo>
                      <a:lnTo>
                        <a:pt x="169" y="257"/>
                      </a:lnTo>
                      <a:lnTo>
                        <a:pt x="159" y="266"/>
                      </a:lnTo>
                      <a:lnTo>
                        <a:pt x="154" y="274"/>
                      </a:lnTo>
                      <a:lnTo>
                        <a:pt x="153" y="287"/>
                      </a:lnTo>
                      <a:lnTo>
                        <a:pt x="158" y="299"/>
                      </a:lnTo>
                      <a:lnTo>
                        <a:pt x="160" y="314"/>
                      </a:lnTo>
                      <a:lnTo>
                        <a:pt x="158" y="318"/>
                      </a:lnTo>
                      <a:lnTo>
                        <a:pt x="146" y="318"/>
                      </a:lnTo>
                      <a:lnTo>
                        <a:pt x="135" y="321"/>
                      </a:lnTo>
                      <a:lnTo>
                        <a:pt x="129" y="328"/>
                      </a:lnTo>
                      <a:lnTo>
                        <a:pt x="127" y="343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224" name="Freeform 37"/>
                <p:cNvSpPr>
                  <a:spLocks noChangeAspect="1"/>
                </p:cNvSpPr>
                <p:nvPr/>
              </p:nvSpPr>
              <p:spPr bwMode="gray">
                <a:xfrm>
                  <a:off x="4466431" y="3449984"/>
                  <a:ext cx="53975" cy="14288"/>
                </a:xfrm>
                <a:custGeom>
                  <a:avLst/>
                  <a:gdLst/>
                  <a:ahLst/>
                  <a:cxnLst>
                    <a:cxn ang="0">
                      <a:pos x="4" y="44"/>
                    </a:cxn>
                    <a:cxn ang="0">
                      <a:pos x="8" y="38"/>
                    </a:cxn>
                    <a:cxn ang="0">
                      <a:pos x="47" y="34"/>
                    </a:cxn>
                    <a:cxn ang="0">
                      <a:pos x="55" y="34"/>
                    </a:cxn>
                    <a:cxn ang="0">
                      <a:pos x="56" y="34"/>
                    </a:cxn>
                    <a:cxn ang="0">
                      <a:pos x="59" y="27"/>
                    </a:cxn>
                    <a:cxn ang="0">
                      <a:pos x="64" y="26"/>
                    </a:cxn>
                    <a:cxn ang="0">
                      <a:pos x="67" y="27"/>
                    </a:cxn>
                    <a:cxn ang="0">
                      <a:pos x="80" y="26"/>
                    </a:cxn>
                    <a:cxn ang="0">
                      <a:pos x="88" y="22"/>
                    </a:cxn>
                    <a:cxn ang="0">
                      <a:pos x="92" y="17"/>
                    </a:cxn>
                    <a:cxn ang="0">
                      <a:pos x="94" y="16"/>
                    </a:cxn>
                    <a:cxn ang="0">
                      <a:pos x="101" y="17"/>
                    </a:cxn>
                    <a:cxn ang="0">
                      <a:pos x="104" y="21"/>
                    </a:cxn>
                    <a:cxn ang="0">
                      <a:pos x="112" y="23"/>
                    </a:cxn>
                    <a:cxn ang="0">
                      <a:pos x="120" y="28"/>
                    </a:cxn>
                    <a:cxn ang="0">
                      <a:pos x="128" y="29"/>
                    </a:cxn>
                    <a:cxn ang="0">
                      <a:pos x="136" y="33"/>
                    </a:cxn>
                    <a:cxn ang="0">
                      <a:pos x="144" y="33"/>
                    </a:cxn>
                    <a:cxn ang="0">
                      <a:pos x="146" y="34"/>
                    </a:cxn>
                    <a:cxn ang="0">
                      <a:pos x="152" y="31"/>
                    </a:cxn>
                    <a:cxn ang="0">
                      <a:pos x="164" y="28"/>
                    </a:cxn>
                    <a:cxn ang="0">
                      <a:pos x="168" y="24"/>
                    </a:cxn>
                    <a:cxn ang="0">
                      <a:pos x="168" y="21"/>
                    </a:cxn>
                    <a:cxn ang="0">
                      <a:pos x="168" y="16"/>
                    </a:cxn>
                    <a:cxn ang="0">
                      <a:pos x="167" y="16"/>
                    </a:cxn>
                    <a:cxn ang="0">
                      <a:pos x="164" y="16"/>
                    </a:cxn>
                    <a:cxn ang="0">
                      <a:pos x="161" y="15"/>
                    </a:cxn>
                    <a:cxn ang="0">
                      <a:pos x="156" y="15"/>
                    </a:cxn>
                    <a:cxn ang="0">
                      <a:pos x="152" y="16"/>
                    </a:cxn>
                    <a:cxn ang="0">
                      <a:pos x="141" y="21"/>
                    </a:cxn>
                    <a:cxn ang="0">
                      <a:pos x="136" y="20"/>
                    </a:cxn>
                    <a:cxn ang="0">
                      <a:pos x="130" y="17"/>
                    </a:cxn>
                    <a:cxn ang="0">
                      <a:pos x="126" y="11"/>
                    </a:cxn>
                    <a:cxn ang="0">
                      <a:pos x="125" y="10"/>
                    </a:cxn>
                    <a:cxn ang="0">
                      <a:pos x="113" y="10"/>
                    </a:cxn>
                    <a:cxn ang="0">
                      <a:pos x="107" y="2"/>
                    </a:cxn>
                    <a:cxn ang="0">
                      <a:pos x="101" y="1"/>
                    </a:cxn>
                    <a:cxn ang="0">
                      <a:pos x="98" y="0"/>
                    </a:cxn>
                    <a:cxn ang="0">
                      <a:pos x="92" y="1"/>
                    </a:cxn>
                    <a:cxn ang="0">
                      <a:pos x="87" y="4"/>
                    </a:cxn>
                    <a:cxn ang="0">
                      <a:pos x="81" y="2"/>
                    </a:cxn>
                    <a:cxn ang="0">
                      <a:pos x="76" y="7"/>
                    </a:cxn>
                    <a:cxn ang="0">
                      <a:pos x="72" y="13"/>
                    </a:cxn>
                    <a:cxn ang="0">
                      <a:pos x="16" y="13"/>
                    </a:cxn>
                    <a:cxn ang="0">
                      <a:pos x="15" y="13"/>
                    </a:cxn>
                    <a:cxn ang="0">
                      <a:pos x="13" y="17"/>
                    </a:cxn>
                    <a:cxn ang="0">
                      <a:pos x="15" y="21"/>
                    </a:cxn>
                    <a:cxn ang="0">
                      <a:pos x="8" y="20"/>
                    </a:cxn>
                    <a:cxn ang="0">
                      <a:pos x="6" y="21"/>
                    </a:cxn>
                    <a:cxn ang="0">
                      <a:pos x="4" y="26"/>
                    </a:cxn>
                    <a:cxn ang="0">
                      <a:pos x="1" y="28"/>
                    </a:cxn>
                    <a:cxn ang="0">
                      <a:pos x="0" y="34"/>
                    </a:cxn>
                    <a:cxn ang="0">
                      <a:pos x="1" y="44"/>
                    </a:cxn>
                    <a:cxn ang="0">
                      <a:pos x="2" y="45"/>
                    </a:cxn>
                    <a:cxn ang="0">
                      <a:pos x="4" y="44"/>
                    </a:cxn>
                  </a:cxnLst>
                  <a:rect l="0" t="0" r="r" b="b"/>
                  <a:pathLst>
                    <a:path w="168" h="45">
                      <a:moveTo>
                        <a:pt x="4" y="44"/>
                      </a:moveTo>
                      <a:lnTo>
                        <a:pt x="8" y="38"/>
                      </a:lnTo>
                      <a:lnTo>
                        <a:pt x="47" y="34"/>
                      </a:lnTo>
                      <a:lnTo>
                        <a:pt x="55" y="34"/>
                      </a:lnTo>
                      <a:lnTo>
                        <a:pt x="56" y="34"/>
                      </a:lnTo>
                      <a:lnTo>
                        <a:pt x="59" y="27"/>
                      </a:lnTo>
                      <a:lnTo>
                        <a:pt x="64" y="26"/>
                      </a:lnTo>
                      <a:lnTo>
                        <a:pt x="67" y="27"/>
                      </a:lnTo>
                      <a:lnTo>
                        <a:pt x="80" y="26"/>
                      </a:lnTo>
                      <a:lnTo>
                        <a:pt x="88" y="22"/>
                      </a:lnTo>
                      <a:lnTo>
                        <a:pt x="92" y="17"/>
                      </a:lnTo>
                      <a:lnTo>
                        <a:pt x="94" y="16"/>
                      </a:lnTo>
                      <a:lnTo>
                        <a:pt x="101" y="17"/>
                      </a:lnTo>
                      <a:lnTo>
                        <a:pt x="104" y="21"/>
                      </a:lnTo>
                      <a:lnTo>
                        <a:pt x="112" y="23"/>
                      </a:lnTo>
                      <a:lnTo>
                        <a:pt x="120" y="28"/>
                      </a:lnTo>
                      <a:lnTo>
                        <a:pt x="128" y="29"/>
                      </a:lnTo>
                      <a:lnTo>
                        <a:pt x="136" y="33"/>
                      </a:lnTo>
                      <a:lnTo>
                        <a:pt x="144" y="33"/>
                      </a:lnTo>
                      <a:lnTo>
                        <a:pt x="146" y="34"/>
                      </a:lnTo>
                      <a:lnTo>
                        <a:pt x="152" y="31"/>
                      </a:lnTo>
                      <a:lnTo>
                        <a:pt x="164" y="28"/>
                      </a:lnTo>
                      <a:lnTo>
                        <a:pt x="168" y="24"/>
                      </a:lnTo>
                      <a:lnTo>
                        <a:pt x="168" y="21"/>
                      </a:lnTo>
                      <a:lnTo>
                        <a:pt x="168" y="16"/>
                      </a:lnTo>
                      <a:lnTo>
                        <a:pt x="167" y="16"/>
                      </a:lnTo>
                      <a:lnTo>
                        <a:pt x="164" y="16"/>
                      </a:lnTo>
                      <a:lnTo>
                        <a:pt x="161" y="15"/>
                      </a:lnTo>
                      <a:lnTo>
                        <a:pt x="156" y="15"/>
                      </a:lnTo>
                      <a:lnTo>
                        <a:pt x="152" y="16"/>
                      </a:lnTo>
                      <a:lnTo>
                        <a:pt x="141" y="21"/>
                      </a:lnTo>
                      <a:lnTo>
                        <a:pt x="136" y="20"/>
                      </a:lnTo>
                      <a:lnTo>
                        <a:pt x="130" y="17"/>
                      </a:lnTo>
                      <a:lnTo>
                        <a:pt x="126" y="11"/>
                      </a:lnTo>
                      <a:lnTo>
                        <a:pt x="125" y="10"/>
                      </a:lnTo>
                      <a:lnTo>
                        <a:pt x="113" y="10"/>
                      </a:lnTo>
                      <a:lnTo>
                        <a:pt x="107" y="2"/>
                      </a:lnTo>
                      <a:lnTo>
                        <a:pt x="101" y="1"/>
                      </a:lnTo>
                      <a:lnTo>
                        <a:pt x="98" y="0"/>
                      </a:lnTo>
                      <a:lnTo>
                        <a:pt x="92" y="1"/>
                      </a:lnTo>
                      <a:lnTo>
                        <a:pt x="87" y="4"/>
                      </a:lnTo>
                      <a:lnTo>
                        <a:pt x="81" y="2"/>
                      </a:lnTo>
                      <a:lnTo>
                        <a:pt x="76" y="7"/>
                      </a:lnTo>
                      <a:lnTo>
                        <a:pt x="72" y="13"/>
                      </a:lnTo>
                      <a:lnTo>
                        <a:pt x="16" y="13"/>
                      </a:lnTo>
                      <a:lnTo>
                        <a:pt x="15" y="13"/>
                      </a:lnTo>
                      <a:lnTo>
                        <a:pt x="13" y="17"/>
                      </a:lnTo>
                      <a:lnTo>
                        <a:pt x="15" y="21"/>
                      </a:lnTo>
                      <a:lnTo>
                        <a:pt x="8" y="20"/>
                      </a:lnTo>
                      <a:lnTo>
                        <a:pt x="6" y="21"/>
                      </a:lnTo>
                      <a:lnTo>
                        <a:pt x="4" y="26"/>
                      </a:lnTo>
                      <a:lnTo>
                        <a:pt x="1" y="28"/>
                      </a:lnTo>
                      <a:lnTo>
                        <a:pt x="0" y="34"/>
                      </a:lnTo>
                      <a:lnTo>
                        <a:pt x="1" y="44"/>
                      </a:lnTo>
                      <a:lnTo>
                        <a:pt x="2" y="45"/>
                      </a:lnTo>
                      <a:lnTo>
                        <a:pt x="4" y="44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225" name="Freeform 38"/>
                <p:cNvSpPr>
                  <a:spLocks noChangeAspect="1"/>
                </p:cNvSpPr>
                <p:nvPr/>
              </p:nvSpPr>
              <p:spPr bwMode="gray">
                <a:xfrm>
                  <a:off x="4468018" y="3470622"/>
                  <a:ext cx="55563" cy="30163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169" y="7"/>
                    </a:cxn>
                    <a:cxn ang="0">
                      <a:pos x="173" y="14"/>
                    </a:cxn>
                    <a:cxn ang="0">
                      <a:pos x="173" y="18"/>
                    </a:cxn>
                    <a:cxn ang="0">
                      <a:pos x="170" y="24"/>
                    </a:cxn>
                    <a:cxn ang="0">
                      <a:pos x="168" y="25"/>
                    </a:cxn>
                    <a:cxn ang="0">
                      <a:pos x="162" y="25"/>
                    </a:cxn>
                    <a:cxn ang="0">
                      <a:pos x="160" y="27"/>
                    </a:cxn>
                    <a:cxn ang="0">
                      <a:pos x="158" y="30"/>
                    </a:cxn>
                    <a:cxn ang="0">
                      <a:pos x="164" y="34"/>
                    </a:cxn>
                    <a:cxn ang="0">
                      <a:pos x="167" y="39"/>
                    </a:cxn>
                    <a:cxn ang="0">
                      <a:pos x="168" y="57"/>
                    </a:cxn>
                    <a:cxn ang="0">
                      <a:pos x="162" y="57"/>
                    </a:cxn>
                    <a:cxn ang="0">
                      <a:pos x="158" y="60"/>
                    </a:cxn>
                    <a:cxn ang="0">
                      <a:pos x="138" y="60"/>
                    </a:cxn>
                    <a:cxn ang="0">
                      <a:pos x="121" y="67"/>
                    </a:cxn>
                    <a:cxn ang="0">
                      <a:pos x="114" y="73"/>
                    </a:cxn>
                    <a:cxn ang="0">
                      <a:pos x="110" y="81"/>
                    </a:cxn>
                    <a:cxn ang="0">
                      <a:pos x="106" y="89"/>
                    </a:cxn>
                    <a:cxn ang="0">
                      <a:pos x="104" y="93"/>
                    </a:cxn>
                    <a:cxn ang="0">
                      <a:pos x="99" y="97"/>
                    </a:cxn>
                    <a:cxn ang="0">
                      <a:pos x="93" y="99"/>
                    </a:cxn>
                    <a:cxn ang="0">
                      <a:pos x="93" y="95"/>
                    </a:cxn>
                    <a:cxn ang="0">
                      <a:pos x="94" y="93"/>
                    </a:cxn>
                    <a:cxn ang="0">
                      <a:pos x="86" y="94"/>
                    </a:cxn>
                    <a:cxn ang="0">
                      <a:pos x="81" y="93"/>
                    </a:cxn>
                    <a:cxn ang="0">
                      <a:pos x="76" y="87"/>
                    </a:cxn>
                    <a:cxn ang="0">
                      <a:pos x="74" y="79"/>
                    </a:cxn>
                    <a:cxn ang="0">
                      <a:pos x="77" y="70"/>
                    </a:cxn>
                    <a:cxn ang="0">
                      <a:pos x="72" y="58"/>
                    </a:cxn>
                    <a:cxn ang="0">
                      <a:pos x="79" y="54"/>
                    </a:cxn>
                    <a:cxn ang="0">
                      <a:pos x="84" y="51"/>
                    </a:cxn>
                    <a:cxn ang="0">
                      <a:pos x="103" y="50"/>
                    </a:cxn>
                    <a:cxn ang="0">
                      <a:pos x="104" y="45"/>
                    </a:cxn>
                    <a:cxn ang="0">
                      <a:pos x="81" y="47"/>
                    </a:cxn>
                    <a:cxn ang="0">
                      <a:pos x="72" y="50"/>
                    </a:cxn>
                    <a:cxn ang="0">
                      <a:pos x="59" y="57"/>
                    </a:cxn>
                    <a:cxn ang="0">
                      <a:pos x="51" y="58"/>
                    </a:cxn>
                    <a:cxn ang="0">
                      <a:pos x="47" y="57"/>
                    </a:cxn>
                    <a:cxn ang="0">
                      <a:pos x="46" y="49"/>
                    </a:cxn>
                    <a:cxn ang="0">
                      <a:pos x="40" y="50"/>
                    </a:cxn>
                    <a:cxn ang="0">
                      <a:pos x="30" y="47"/>
                    </a:cxn>
                    <a:cxn ang="0">
                      <a:pos x="27" y="43"/>
                    </a:cxn>
                    <a:cxn ang="0">
                      <a:pos x="25" y="34"/>
                    </a:cxn>
                    <a:cxn ang="0">
                      <a:pos x="4" y="28"/>
                    </a:cxn>
                    <a:cxn ang="0">
                      <a:pos x="0" y="20"/>
                    </a:cxn>
                    <a:cxn ang="0">
                      <a:pos x="2" y="17"/>
                    </a:cxn>
                    <a:cxn ang="0">
                      <a:pos x="3" y="19"/>
                    </a:cxn>
                    <a:cxn ang="0">
                      <a:pos x="7" y="20"/>
                    </a:cxn>
                    <a:cxn ang="0">
                      <a:pos x="14" y="20"/>
                    </a:cxn>
                    <a:cxn ang="0">
                      <a:pos x="25" y="15"/>
                    </a:cxn>
                    <a:cxn ang="0">
                      <a:pos x="29" y="13"/>
                    </a:cxn>
                    <a:cxn ang="0">
                      <a:pos x="59" y="14"/>
                    </a:cxn>
                    <a:cxn ang="0">
                      <a:pos x="68" y="12"/>
                    </a:cxn>
                    <a:cxn ang="0">
                      <a:pos x="79" y="7"/>
                    </a:cxn>
                    <a:cxn ang="0">
                      <a:pos x="92" y="1"/>
                    </a:cxn>
                    <a:cxn ang="0">
                      <a:pos x="116" y="1"/>
                    </a:cxn>
                    <a:cxn ang="0">
                      <a:pos x="119" y="0"/>
                    </a:cxn>
                    <a:cxn ang="0">
                      <a:pos x="169" y="0"/>
                    </a:cxn>
                  </a:cxnLst>
                  <a:rect l="0" t="0" r="r" b="b"/>
                  <a:pathLst>
                    <a:path w="173" h="99">
                      <a:moveTo>
                        <a:pt x="169" y="0"/>
                      </a:moveTo>
                      <a:lnTo>
                        <a:pt x="169" y="7"/>
                      </a:lnTo>
                      <a:lnTo>
                        <a:pt x="173" y="14"/>
                      </a:lnTo>
                      <a:lnTo>
                        <a:pt x="173" y="18"/>
                      </a:lnTo>
                      <a:lnTo>
                        <a:pt x="170" y="24"/>
                      </a:lnTo>
                      <a:lnTo>
                        <a:pt x="168" y="25"/>
                      </a:lnTo>
                      <a:lnTo>
                        <a:pt x="162" y="25"/>
                      </a:lnTo>
                      <a:lnTo>
                        <a:pt x="160" y="27"/>
                      </a:lnTo>
                      <a:lnTo>
                        <a:pt x="158" y="30"/>
                      </a:lnTo>
                      <a:lnTo>
                        <a:pt x="164" y="34"/>
                      </a:lnTo>
                      <a:lnTo>
                        <a:pt x="167" y="39"/>
                      </a:lnTo>
                      <a:lnTo>
                        <a:pt x="168" y="57"/>
                      </a:lnTo>
                      <a:lnTo>
                        <a:pt x="162" y="57"/>
                      </a:lnTo>
                      <a:lnTo>
                        <a:pt x="158" y="60"/>
                      </a:lnTo>
                      <a:lnTo>
                        <a:pt x="138" y="60"/>
                      </a:lnTo>
                      <a:lnTo>
                        <a:pt x="121" y="67"/>
                      </a:lnTo>
                      <a:lnTo>
                        <a:pt x="114" y="73"/>
                      </a:lnTo>
                      <a:lnTo>
                        <a:pt x="110" y="81"/>
                      </a:lnTo>
                      <a:lnTo>
                        <a:pt x="106" y="89"/>
                      </a:lnTo>
                      <a:lnTo>
                        <a:pt x="104" y="93"/>
                      </a:lnTo>
                      <a:lnTo>
                        <a:pt x="99" y="97"/>
                      </a:lnTo>
                      <a:lnTo>
                        <a:pt x="93" y="99"/>
                      </a:lnTo>
                      <a:lnTo>
                        <a:pt x="93" y="95"/>
                      </a:lnTo>
                      <a:lnTo>
                        <a:pt x="94" y="93"/>
                      </a:lnTo>
                      <a:lnTo>
                        <a:pt x="86" y="94"/>
                      </a:lnTo>
                      <a:lnTo>
                        <a:pt x="81" y="93"/>
                      </a:lnTo>
                      <a:lnTo>
                        <a:pt x="76" y="87"/>
                      </a:lnTo>
                      <a:lnTo>
                        <a:pt x="74" y="79"/>
                      </a:lnTo>
                      <a:lnTo>
                        <a:pt x="77" y="70"/>
                      </a:lnTo>
                      <a:lnTo>
                        <a:pt x="72" y="58"/>
                      </a:lnTo>
                      <a:lnTo>
                        <a:pt x="79" y="54"/>
                      </a:lnTo>
                      <a:lnTo>
                        <a:pt x="84" y="51"/>
                      </a:lnTo>
                      <a:lnTo>
                        <a:pt x="103" y="50"/>
                      </a:lnTo>
                      <a:lnTo>
                        <a:pt x="104" y="45"/>
                      </a:lnTo>
                      <a:lnTo>
                        <a:pt x="81" y="47"/>
                      </a:lnTo>
                      <a:lnTo>
                        <a:pt x="72" y="50"/>
                      </a:lnTo>
                      <a:lnTo>
                        <a:pt x="59" y="57"/>
                      </a:lnTo>
                      <a:lnTo>
                        <a:pt x="51" y="58"/>
                      </a:lnTo>
                      <a:lnTo>
                        <a:pt x="47" y="57"/>
                      </a:lnTo>
                      <a:lnTo>
                        <a:pt x="46" y="49"/>
                      </a:lnTo>
                      <a:lnTo>
                        <a:pt x="40" y="50"/>
                      </a:lnTo>
                      <a:lnTo>
                        <a:pt x="30" y="47"/>
                      </a:lnTo>
                      <a:lnTo>
                        <a:pt x="27" y="43"/>
                      </a:lnTo>
                      <a:lnTo>
                        <a:pt x="25" y="34"/>
                      </a:lnTo>
                      <a:lnTo>
                        <a:pt x="4" y="28"/>
                      </a:lnTo>
                      <a:lnTo>
                        <a:pt x="0" y="20"/>
                      </a:lnTo>
                      <a:lnTo>
                        <a:pt x="2" y="17"/>
                      </a:lnTo>
                      <a:lnTo>
                        <a:pt x="3" y="19"/>
                      </a:lnTo>
                      <a:lnTo>
                        <a:pt x="7" y="20"/>
                      </a:lnTo>
                      <a:lnTo>
                        <a:pt x="14" y="20"/>
                      </a:lnTo>
                      <a:lnTo>
                        <a:pt x="25" y="15"/>
                      </a:lnTo>
                      <a:lnTo>
                        <a:pt x="29" y="13"/>
                      </a:lnTo>
                      <a:lnTo>
                        <a:pt x="59" y="14"/>
                      </a:lnTo>
                      <a:lnTo>
                        <a:pt x="68" y="12"/>
                      </a:lnTo>
                      <a:lnTo>
                        <a:pt x="79" y="7"/>
                      </a:lnTo>
                      <a:lnTo>
                        <a:pt x="92" y="1"/>
                      </a:lnTo>
                      <a:lnTo>
                        <a:pt x="116" y="1"/>
                      </a:lnTo>
                      <a:lnTo>
                        <a:pt x="119" y="0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226" name="Freeform 39"/>
                <p:cNvSpPr>
                  <a:spLocks noChangeAspect="1"/>
                </p:cNvSpPr>
                <p:nvPr/>
              </p:nvSpPr>
              <p:spPr bwMode="gray">
                <a:xfrm>
                  <a:off x="4560093" y="3543647"/>
                  <a:ext cx="71438" cy="73025"/>
                </a:xfrm>
                <a:custGeom>
                  <a:avLst/>
                  <a:gdLst/>
                  <a:ahLst/>
                  <a:cxnLst>
                    <a:cxn ang="0">
                      <a:pos x="4" y="86"/>
                    </a:cxn>
                    <a:cxn ang="0">
                      <a:pos x="10" y="77"/>
                    </a:cxn>
                    <a:cxn ang="0">
                      <a:pos x="13" y="71"/>
                    </a:cxn>
                    <a:cxn ang="0">
                      <a:pos x="19" y="68"/>
                    </a:cxn>
                    <a:cxn ang="0">
                      <a:pos x="31" y="57"/>
                    </a:cxn>
                    <a:cxn ang="0">
                      <a:pos x="41" y="49"/>
                    </a:cxn>
                    <a:cxn ang="0">
                      <a:pos x="47" y="44"/>
                    </a:cxn>
                    <a:cxn ang="0">
                      <a:pos x="51" y="27"/>
                    </a:cxn>
                    <a:cxn ang="0">
                      <a:pos x="58" y="19"/>
                    </a:cxn>
                    <a:cxn ang="0">
                      <a:pos x="68" y="17"/>
                    </a:cxn>
                    <a:cxn ang="0">
                      <a:pos x="65" y="8"/>
                    </a:cxn>
                    <a:cxn ang="0">
                      <a:pos x="71" y="2"/>
                    </a:cxn>
                    <a:cxn ang="0">
                      <a:pos x="79" y="1"/>
                    </a:cxn>
                    <a:cxn ang="0">
                      <a:pos x="86" y="6"/>
                    </a:cxn>
                    <a:cxn ang="0">
                      <a:pos x="97" y="1"/>
                    </a:cxn>
                    <a:cxn ang="0">
                      <a:pos x="100" y="3"/>
                    </a:cxn>
                    <a:cxn ang="0">
                      <a:pos x="110" y="12"/>
                    </a:cxn>
                    <a:cxn ang="0">
                      <a:pos x="114" y="25"/>
                    </a:cxn>
                    <a:cxn ang="0">
                      <a:pos x="118" y="41"/>
                    </a:cxn>
                    <a:cxn ang="0">
                      <a:pos x="114" y="60"/>
                    </a:cxn>
                    <a:cxn ang="0">
                      <a:pos x="110" y="65"/>
                    </a:cxn>
                    <a:cxn ang="0">
                      <a:pos x="116" y="66"/>
                    </a:cxn>
                    <a:cxn ang="0">
                      <a:pos x="122" y="64"/>
                    </a:cxn>
                    <a:cxn ang="0">
                      <a:pos x="132" y="75"/>
                    </a:cxn>
                    <a:cxn ang="0">
                      <a:pos x="139" y="71"/>
                    </a:cxn>
                    <a:cxn ang="0">
                      <a:pos x="148" y="66"/>
                    </a:cxn>
                    <a:cxn ang="0">
                      <a:pos x="153" y="51"/>
                    </a:cxn>
                    <a:cxn ang="0">
                      <a:pos x="162" y="50"/>
                    </a:cxn>
                    <a:cxn ang="0">
                      <a:pos x="167" y="61"/>
                    </a:cxn>
                    <a:cxn ang="0">
                      <a:pos x="171" y="71"/>
                    </a:cxn>
                    <a:cxn ang="0">
                      <a:pos x="173" y="76"/>
                    </a:cxn>
                    <a:cxn ang="0">
                      <a:pos x="175" y="95"/>
                    </a:cxn>
                    <a:cxn ang="0">
                      <a:pos x="165" y="105"/>
                    </a:cxn>
                    <a:cxn ang="0">
                      <a:pos x="161" y="113"/>
                    </a:cxn>
                    <a:cxn ang="0">
                      <a:pos x="165" y="115"/>
                    </a:cxn>
                    <a:cxn ang="0">
                      <a:pos x="170" y="116"/>
                    </a:cxn>
                    <a:cxn ang="0">
                      <a:pos x="176" y="118"/>
                    </a:cxn>
                    <a:cxn ang="0">
                      <a:pos x="193" y="123"/>
                    </a:cxn>
                    <a:cxn ang="0">
                      <a:pos x="199" y="130"/>
                    </a:cxn>
                    <a:cxn ang="0">
                      <a:pos x="202" y="135"/>
                    </a:cxn>
                    <a:cxn ang="0">
                      <a:pos x="207" y="143"/>
                    </a:cxn>
                    <a:cxn ang="0">
                      <a:pos x="218" y="150"/>
                    </a:cxn>
                    <a:cxn ang="0">
                      <a:pos x="224" y="153"/>
                    </a:cxn>
                    <a:cxn ang="0">
                      <a:pos x="227" y="164"/>
                    </a:cxn>
                    <a:cxn ang="0">
                      <a:pos x="227" y="177"/>
                    </a:cxn>
                    <a:cxn ang="0">
                      <a:pos x="223" y="178"/>
                    </a:cxn>
                    <a:cxn ang="0">
                      <a:pos x="221" y="189"/>
                    </a:cxn>
                    <a:cxn ang="0">
                      <a:pos x="218" y="191"/>
                    </a:cxn>
                    <a:cxn ang="0">
                      <a:pos x="216" y="201"/>
                    </a:cxn>
                    <a:cxn ang="0">
                      <a:pos x="196" y="224"/>
                    </a:cxn>
                    <a:cxn ang="0">
                      <a:pos x="186" y="217"/>
                    </a:cxn>
                    <a:cxn ang="0">
                      <a:pos x="169" y="215"/>
                    </a:cxn>
                    <a:cxn ang="0">
                      <a:pos x="154" y="206"/>
                    </a:cxn>
                    <a:cxn ang="0">
                      <a:pos x="133" y="193"/>
                    </a:cxn>
                    <a:cxn ang="0">
                      <a:pos x="105" y="169"/>
                    </a:cxn>
                    <a:cxn ang="0">
                      <a:pos x="64" y="135"/>
                    </a:cxn>
                    <a:cxn ang="0">
                      <a:pos x="49" y="129"/>
                    </a:cxn>
                    <a:cxn ang="0">
                      <a:pos x="28" y="109"/>
                    </a:cxn>
                    <a:cxn ang="0">
                      <a:pos x="16" y="103"/>
                    </a:cxn>
                    <a:cxn ang="0">
                      <a:pos x="15" y="95"/>
                    </a:cxn>
                    <a:cxn ang="0">
                      <a:pos x="3" y="88"/>
                    </a:cxn>
                    <a:cxn ang="0">
                      <a:pos x="3" y="87"/>
                    </a:cxn>
                  </a:cxnLst>
                  <a:rect l="0" t="0" r="r" b="b"/>
                  <a:pathLst>
                    <a:path w="227" h="228">
                      <a:moveTo>
                        <a:pt x="3" y="86"/>
                      </a:moveTo>
                      <a:lnTo>
                        <a:pt x="4" y="86"/>
                      </a:lnTo>
                      <a:lnTo>
                        <a:pt x="9" y="83"/>
                      </a:lnTo>
                      <a:lnTo>
                        <a:pt x="10" y="77"/>
                      </a:lnTo>
                      <a:lnTo>
                        <a:pt x="13" y="76"/>
                      </a:lnTo>
                      <a:lnTo>
                        <a:pt x="13" y="71"/>
                      </a:lnTo>
                      <a:lnTo>
                        <a:pt x="14" y="68"/>
                      </a:lnTo>
                      <a:lnTo>
                        <a:pt x="19" y="68"/>
                      </a:lnTo>
                      <a:lnTo>
                        <a:pt x="22" y="66"/>
                      </a:lnTo>
                      <a:lnTo>
                        <a:pt x="31" y="57"/>
                      </a:lnTo>
                      <a:lnTo>
                        <a:pt x="37" y="56"/>
                      </a:lnTo>
                      <a:lnTo>
                        <a:pt x="41" y="49"/>
                      </a:lnTo>
                      <a:lnTo>
                        <a:pt x="44" y="49"/>
                      </a:lnTo>
                      <a:lnTo>
                        <a:pt x="47" y="44"/>
                      </a:lnTo>
                      <a:lnTo>
                        <a:pt x="51" y="43"/>
                      </a:lnTo>
                      <a:lnTo>
                        <a:pt x="51" y="27"/>
                      </a:lnTo>
                      <a:lnTo>
                        <a:pt x="53" y="25"/>
                      </a:lnTo>
                      <a:lnTo>
                        <a:pt x="58" y="19"/>
                      </a:lnTo>
                      <a:lnTo>
                        <a:pt x="68" y="18"/>
                      </a:lnTo>
                      <a:lnTo>
                        <a:pt x="68" y="17"/>
                      </a:lnTo>
                      <a:lnTo>
                        <a:pt x="64" y="13"/>
                      </a:lnTo>
                      <a:lnTo>
                        <a:pt x="65" y="8"/>
                      </a:lnTo>
                      <a:lnTo>
                        <a:pt x="69" y="8"/>
                      </a:lnTo>
                      <a:lnTo>
                        <a:pt x="71" y="2"/>
                      </a:lnTo>
                      <a:lnTo>
                        <a:pt x="75" y="0"/>
                      </a:lnTo>
                      <a:lnTo>
                        <a:pt x="79" y="1"/>
                      </a:lnTo>
                      <a:lnTo>
                        <a:pt x="85" y="6"/>
                      </a:lnTo>
                      <a:lnTo>
                        <a:pt x="86" y="6"/>
                      </a:lnTo>
                      <a:lnTo>
                        <a:pt x="89" y="3"/>
                      </a:lnTo>
                      <a:lnTo>
                        <a:pt x="97" y="1"/>
                      </a:lnTo>
                      <a:lnTo>
                        <a:pt x="100" y="2"/>
                      </a:lnTo>
                      <a:lnTo>
                        <a:pt x="100" y="3"/>
                      </a:lnTo>
                      <a:lnTo>
                        <a:pt x="102" y="7"/>
                      </a:lnTo>
                      <a:lnTo>
                        <a:pt x="110" y="12"/>
                      </a:lnTo>
                      <a:lnTo>
                        <a:pt x="110" y="19"/>
                      </a:lnTo>
                      <a:lnTo>
                        <a:pt x="114" y="25"/>
                      </a:lnTo>
                      <a:lnTo>
                        <a:pt x="116" y="39"/>
                      </a:lnTo>
                      <a:lnTo>
                        <a:pt x="118" y="41"/>
                      </a:lnTo>
                      <a:lnTo>
                        <a:pt x="117" y="56"/>
                      </a:lnTo>
                      <a:lnTo>
                        <a:pt x="114" y="60"/>
                      </a:lnTo>
                      <a:lnTo>
                        <a:pt x="111" y="62"/>
                      </a:lnTo>
                      <a:lnTo>
                        <a:pt x="110" y="65"/>
                      </a:lnTo>
                      <a:lnTo>
                        <a:pt x="111" y="66"/>
                      </a:lnTo>
                      <a:lnTo>
                        <a:pt x="116" y="66"/>
                      </a:lnTo>
                      <a:lnTo>
                        <a:pt x="119" y="62"/>
                      </a:lnTo>
                      <a:lnTo>
                        <a:pt x="122" y="64"/>
                      </a:lnTo>
                      <a:lnTo>
                        <a:pt x="127" y="67"/>
                      </a:lnTo>
                      <a:lnTo>
                        <a:pt x="132" y="75"/>
                      </a:lnTo>
                      <a:lnTo>
                        <a:pt x="137" y="73"/>
                      </a:lnTo>
                      <a:lnTo>
                        <a:pt x="139" y="71"/>
                      </a:lnTo>
                      <a:lnTo>
                        <a:pt x="146" y="70"/>
                      </a:lnTo>
                      <a:lnTo>
                        <a:pt x="148" y="66"/>
                      </a:lnTo>
                      <a:lnTo>
                        <a:pt x="153" y="60"/>
                      </a:lnTo>
                      <a:lnTo>
                        <a:pt x="153" y="51"/>
                      </a:lnTo>
                      <a:lnTo>
                        <a:pt x="156" y="49"/>
                      </a:lnTo>
                      <a:lnTo>
                        <a:pt x="162" y="50"/>
                      </a:lnTo>
                      <a:lnTo>
                        <a:pt x="166" y="56"/>
                      </a:lnTo>
                      <a:lnTo>
                        <a:pt x="167" y="61"/>
                      </a:lnTo>
                      <a:lnTo>
                        <a:pt x="169" y="70"/>
                      </a:lnTo>
                      <a:lnTo>
                        <a:pt x="171" y="71"/>
                      </a:lnTo>
                      <a:lnTo>
                        <a:pt x="173" y="75"/>
                      </a:lnTo>
                      <a:lnTo>
                        <a:pt x="173" y="76"/>
                      </a:lnTo>
                      <a:lnTo>
                        <a:pt x="178" y="80"/>
                      </a:lnTo>
                      <a:lnTo>
                        <a:pt x="175" y="95"/>
                      </a:lnTo>
                      <a:lnTo>
                        <a:pt x="173" y="98"/>
                      </a:lnTo>
                      <a:lnTo>
                        <a:pt x="165" y="105"/>
                      </a:lnTo>
                      <a:lnTo>
                        <a:pt x="161" y="111"/>
                      </a:lnTo>
                      <a:lnTo>
                        <a:pt x="161" y="113"/>
                      </a:lnTo>
                      <a:lnTo>
                        <a:pt x="164" y="113"/>
                      </a:lnTo>
                      <a:lnTo>
                        <a:pt x="165" y="115"/>
                      </a:lnTo>
                      <a:lnTo>
                        <a:pt x="169" y="114"/>
                      </a:lnTo>
                      <a:lnTo>
                        <a:pt x="170" y="116"/>
                      </a:lnTo>
                      <a:lnTo>
                        <a:pt x="172" y="118"/>
                      </a:lnTo>
                      <a:lnTo>
                        <a:pt x="176" y="118"/>
                      </a:lnTo>
                      <a:lnTo>
                        <a:pt x="183" y="123"/>
                      </a:lnTo>
                      <a:lnTo>
                        <a:pt x="193" y="123"/>
                      </a:lnTo>
                      <a:lnTo>
                        <a:pt x="196" y="123"/>
                      </a:lnTo>
                      <a:lnTo>
                        <a:pt x="199" y="130"/>
                      </a:lnTo>
                      <a:lnTo>
                        <a:pt x="199" y="134"/>
                      </a:lnTo>
                      <a:lnTo>
                        <a:pt x="202" y="135"/>
                      </a:lnTo>
                      <a:lnTo>
                        <a:pt x="205" y="140"/>
                      </a:lnTo>
                      <a:lnTo>
                        <a:pt x="207" y="143"/>
                      </a:lnTo>
                      <a:lnTo>
                        <a:pt x="213" y="145"/>
                      </a:lnTo>
                      <a:lnTo>
                        <a:pt x="218" y="150"/>
                      </a:lnTo>
                      <a:lnTo>
                        <a:pt x="224" y="148"/>
                      </a:lnTo>
                      <a:lnTo>
                        <a:pt x="224" y="153"/>
                      </a:lnTo>
                      <a:lnTo>
                        <a:pt x="226" y="158"/>
                      </a:lnTo>
                      <a:lnTo>
                        <a:pt x="227" y="164"/>
                      </a:lnTo>
                      <a:lnTo>
                        <a:pt x="225" y="172"/>
                      </a:lnTo>
                      <a:lnTo>
                        <a:pt x="227" y="177"/>
                      </a:lnTo>
                      <a:lnTo>
                        <a:pt x="227" y="178"/>
                      </a:lnTo>
                      <a:lnTo>
                        <a:pt x="223" y="178"/>
                      </a:lnTo>
                      <a:lnTo>
                        <a:pt x="221" y="181"/>
                      </a:lnTo>
                      <a:lnTo>
                        <a:pt x="221" y="189"/>
                      </a:lnTo>
                      <a:lnTo>
                        <a:pt x="218" y="189"/>
                      </a:lnTo>
                      <a:lnTo>
                        <a:pt x="218" y="191"/>
                      </a:lnTo>
                      <a:lnTo>
                        <a:pt x="218" y="196"/>
                      </a:lnTo>
                      <a:lnTo>
                        <a:pt x="216" y="201"/>
                      </a:lnTo>
                      <a:lnTo>
                        <a:pt x="218" y="228"/>
                      </a:lnTo>
                      <a:lnTo>
                        <a:pt x="196" y="224"/>
                      </a:lnTo>
                      <a:lnTo>
                        <a:pt x="189" y="220"/>
                      </a:lnTo>
                      <a:lnTo>
                        <a:pt x="186" y="217"/>
                      </a:lnTo>
                      <a:lnTo>
                        <a:pt x="180" y="217"/>
                      </a:lnTo>
                      <a:lnTo>
                        <a:pt x="169" y="215"/>
                      </a:lnTo>
                      <a:lnTo>
                        <a:pt x="160" y="210"/>
                      </a:lnTo>
                      <a:lnTo>
                        <a:pt x="154" y="206"/>
                      </a:lnTo>
                      <a:lnTo>
                        <a:pt x="144" y="201"/>
                      </a:lnTo>
                      <a:lnTo>
                        <a:pt x="133" y="193"/>
                      </a:lnTo>
                      <a:lnTo>
                        <a:pt x="119" y="188"/>
                      </a:lnTo>
                      <a:lnTo>
                        <a:pt x="105" y="169"/>
                      </a:lnTo>
                      <a:lnTo>
                        <a:pt x="69" y="141"/>
                      </a:lnTo>
                      <a:lnTo>
                        <a:pt x="64" y="135"/>
                      </a:lnTo>
                      <a:lnTo>
                        <a:pt x="59" y="131"/>
                      </a:lnTo>
                      <a:lnTo>
                        <a:pt x="49" y="129"/>
                      </a:lnTo>
                      <a:lnTo>
                        <a:pt x="36" y="123"/>
                      </a:lnTo>
                      <a:lnTo>
                        <a:pt x="28" y="109"/>
                      </a:lnTo>
                      <a:lnTo>
                        <a:pt x="19" y="105"/>
                      </a:lnTo>
                      <a:lnTo>
                        <a:pt x="16" y="103"/>
                      </a:lnTo>
                      <a:lnTo>
                        <a:pt x="16" y="98"/>
                      </a:lnTo>
                      <a:lnTo>
                        <a:pt x="15" y="95"/>
                      </a:lnTo>
                      <a:lnTo>
                        <a:pt x="4" y="92"/>
                      </a:lnTo>
                      <a:lnTo>
                        <a:pt x="3" y="88"/>
                      </a:lnTo>
                      <a:lnTo>
                        <a:pt x="0" y="88"/>
                      </a:lnTo>
                      <a:lnTo>
                        <a:pt x="3" y="87"/>
                      </a:lnTo>
                      <a:lnTo>
                        <a:pt x="3" y="86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227" name="Freeform 40"/>
                <p:cNvSpPr>
                  <a:spLocks noChangeAspect="1"/>
                </p:cNvSpPr>
                <p:nvPr/>
              </p:nvSpPr>
              <p:spPr bwMode="gray">
                <a:xfrm>
                  <a:off x="4806156" y="3449984"/>
                  <a:ext cx="204788" cy="169863"/>
                </a:xfrm>
                <a:custGeom>
                  <a:avLst/>
                  <a:gdLst/>
                  <a:ahLst/>
                  <a:cxnLst>
                    <a:cxn ang="0">
                      <a:pos x="48" y="85"/>
                    </a:cxn>
                    <a:cxn ang="0">
                      <a:pos x="55" y="67"/>
                    </a:cxn>
                    <a:cxn ang="0">
                      <a:pos x="75" y="43"/>
                    </a:cxn>
                    <a:cxn ang="0">
                      <a:pos x="96" y="9"/>
                    </a:cxn>
                    <a:cxn ang="0">
                      <a:pos x="139" y="3"/>
                    </a:cxn>
                    <a:cxn ang="0">
                      <a:pos x="199" y="20"/>
                    </a:cxn>
                    <a:cxn ang="0">
                      <a:pos x="233" y="48"/>
                    </a:cxn>
                    <a:cxn ang="0">
                      <a:pos x="264" y="30"/>
                    </a:cxn>
                    <a:cxn ang="0">
                      <a:pos x="303" y="37"/>
                    </a:cxn>
                    <a:cxn ang="0">
                      <a:pos x="362" y="58"/>
                    </a:cxn>
                    <a:cxn ang="0">
                      <a:pos x="406" y="32"/>
                    </a:cxn>
                    <a:cxn ang="0">
                      <a:pos x="459" y="30"/>
                    </a:cxn>
                    <a:cxn ang="0">
                      <a:pos x="496" y="26"/>
                    </a:cxn>
                    <a:cxn ang="0">
                      <a:pos x="517" y="36"/>
                    </a:cxn>
                    <a:cxn ang="0">
                      <a:pos x="544" y="22"/>
                    </a:cxn>
                    <a:cxn ang="0">
                      <a:pos x="558" y="15"/>
                    </a:cxn>
                    <a:cxn ang="0">
                      <a:pos x="571" y="3"/>
                    </a:cxn>
                    <a:cxn ang="0">
                      <a:pos x="581" y="20"/>
                    </a:cxn>
                    <a:cxn ang="0">
                      <a:pos x="604" y="43"/>
                    </a:cxn>
                    <a:cxn ang="0">
                      <a:pos x="624" y="76"/>
                    </a:cxn>
                    <a:cxn ang="0">
                      <a:pos x="639" y="84"/>
                    </a:cxn>
                    <a:cxn ang="0">
                      <a:pos x="642" y="119"/>
                    </a:cxn>
                    <a:cxn ang="0">
                      <a:pos x="604" y="142"/>
                    </a:cxn>
                    <a:cxn ang="0">
                      <a:pos x="587" y="159"/>
                    </a:cxn>
                    <a:cxn ang="0">
                      <a:pos x="567" y="207"/>
                    </a:cxn>
                    <a:cxn ang="0">
                      <a:pos x="554" y="257"/>
                    </a:cxn>
                    <a:cxn ang="0">
                      <a:pos x="549" y="280"/>
                    </a:cxn>
                    <a:cxn ang="0">
                      <a:pos x="517" y="315"/>
                    </a:cxn>
                    <a:cxn ang="0">
                      <a:pos x="501" y="360"/>
                    </a:cxn>
                    <a:cxn ang="0">
                      <a:pos x="478" y="406"/>
                    </a:cxn>
                    <a:cxn ang="0">
                      <a:pos x="447" y="401"/>
                    </a:cxn>
                    <a:cxn ang="0">
                      <a:pos x="440" y="392"/>
                    </a:cxn>
                    <a:cxn ang="0">
                      <a:pos x="392" y="386"/>
                    </a:cxn>
                    <a:cxn ang="0">
                      <a:pos x="371" y="403"/>
                    </a:cxn>
                    <a:cxn ang="0">
                      <a:pos x="344" y="427"/>
                    </a:cxn>
                    <a:cxn ang="0">
                      <a:pos x="330" y="472"/>
                    </a:cxn>
                    <a:cxn ang="0">
                      <a:pos x="313" y="497"/>
                    </a:cxn>
                    <a:cxn ang="0">
                      <a:pos x="304" y="497"/>
                    </a:cxn>
                    <a:cxn ang="0">
                      <a:pos x="276" y="516"/>
                    </a:cxn>
                    <a:cxn ang="0">
                      <a:pos x="237" y="515"/>
                    </a:cxn>
                    <a:cxn ang="0">
                      <a:pos x="227" y="524"/>
                    </a:cxn>
                    <a:cxn ang="0">
                      <a:pos x="216" y="522"/>
                    </a:cxn>
                    <a:cxn ang="0">
                      <a:pos x="193" y="532"/>
                    </a:cxn>
                    <a:cxn ang="0">
                      <a:pos x="180" y="524"/>
                    </a:cxn>
                    <a:cxn ang="0">
                      <a:pos x="151" y="500"/>
                    </a:cxn>
                    <a:cxn ang="0">
                      <a:pos x="151" y="467"/>
                    </a:cxn>
                    <a:cxn ang="0">
                      <a:pos x="136" y="454"/>
                    </a:cxn>
                    <a:cxn ang="0">
                      <a:pos x="126" y="444"/>
                    </a:cxn>
                    <a:cxn ang="0">
                      <a:pos x="96" y="417"/>
                    </a:cxn>
                    <a:cxn ang="0">
                      <a:pos x="5" y="417"/>
                    </a:cxn>
                    <a:cxn ang="0">
                      <a:pos x="1" y="366"/>
                    </a:cxn>
                    <a:cxn ang="0">
                      <a:pos x="6" y="295"/>
                    </a:cxn>
                    <a:cxn ang="0">
                      <a:pos x="23" y="248"/>
                    </a:cxn>
                    <a:cxn ang="0">
                      <a:pos x="49" y="218"/>
                    </a:cxn>
                    <a:cxn ang="0">
                      <a:pos x="53" y="208"/>
                    </a:cxn>
                    <a:cxn ang="0">
                      <a:pos x="48" y="197"/>
                    </a:cxn>
                    <a:cxn ang="0">
                      <a:pos x="58" y="189"/>
                    </a:cxn>
                    <a:cxn ang="0">
                      <a:pos x="55" y="154"/>
                    </a:cxn>
                    <a:cxn ang="0">
                      <a:pos x="43" y="134"/>
                    </a:cxn>
                  </a:cxnLst>
                  <a:rect l="0" t="0" r="r" b="b"/>
                  <a:pathLst>
                    <a:path w="642" h="532">
                      <a:moveTo>
                        <a:pt x="49" y="117"/>
                      </a:moveTo>
                      <a:lnTo>
                        <a:pt x="50" y="110"/>
                      </a:lnTo>
                      <a:lnTo>
                        <a:pt x="48" y="85"/>
                      </a:lnTo>
                      <a:lnTo>
                        <a:pt x="49" y="76"/>
                      </a:lnTo>
                      <a:lnTo>
                        <a:pt x="51" y="72"/>
                      </a:lnTo>
                      <a:lnTo>
                        <a:pt x="55" y="67"/>
                      </a:lnTo>
                      <a:lnTo>
                        <a:pt x="62" y="63"/>
                      </a:lnTo>
                      <a:lnTo>
                        <a:pt x="67" y="57"/>
                      </a:lnTo>
                      <a:lnTo>
                        <a:pt x="75" y="43"/>
                      </a:lnTo>
                      <a:lnTo>
                        <a:pt x="77" y="25"/>
                      </a:lnTo>
                      <a:lnTo>
                        <a:pt x="78" y="21"/>
                      </a:lnTo>
                      <a:lnTo>
                        <a:pt x="96" y="9"/>
                      </a:lnTo>
                      <a:lnTo>
                        <a:pt x="115" y="4"/>
                      </a:lnTo>
                      <a:lnTo>
                        <a:pt x="133" y="4"/>
                      </a:lnTo>
                      <a:lnTo>
                        <a:pt x="139" y="3"/>
                      </a:lnTo>
                      <a:lnTo>
                        <a:pt x="147" y="0"/>
                      </a:lnTo>
                      <a:lnTo>
                        <a:pt x="162" y="2"/>
                      </a:lnTo>
                      <a:lnTo>
                        <a:pt x="199" y="20"/>
                      </a:lnTo>
                      <a:lnTo>
                        <a:pt x="221" y="41"/>
                      </a:lnTo>
                      <a:lnTo>
                        <a:pt x="228" y="46"/>
                      </a:lnTo>
                      <a:lnTo>
                        <a:pt x="233" y="48"/>
                      </a:lnTo>
                      <a:lnTo>
                        <a:pt x="242" y="48"/>
                      </a:lnTo>
                      <a:lnTo>
                        <a:pt x="248" y="38"/>
                      </a:lnTo>
                      <a:lnTo>
                        <a:pt x="264" y="30"/>
                      </a:lnTo>
                      <a:lnTo>
                        <a:pt x="274" y="27"/>
                      </a:lnTo>
                      <a:lnTo>
                        <a:pt x="286" y="27"/>
                      </a:lnTo>
                      <a:lnTo>
                        <a:pt x="303" y="37"/>
                      </a:lnTo>
                      <a:lnTo>
                        <a:pt x="327" y="52"/>
                      </a:lnTo>
                      <a:lnTo>
                        <a:pt x="339" y="56"/>
                      </a:lnTo>
                      <a:lnTo>
                        <a:pt x="362" y="58"/>
                      </a:lnTo>
                      <a:lnTo>
                        <a:pt x="375" y="57"/>
                      </a:lnTo>
                      <a:lnTo>
                        <a:pt x="389" y="47"/>
                      </a:lnTo>
                      <a:lnTo>
                        <a:pt x="406" y="32"/>
                      </a:lnTo>
                      <a:lnTo>
                        <a:pt x="415" y="27"/>
                      </a:lnTo>
                      <a:lnTo>
                        <a:pt x="441" y="27"/>
                      </a:lnTo>
                      <a:lnTo>
                        <a:pt x="459" y="30"/>
                      </a:lnTo>
                      <a:lnTo>
                        <a:pt x="469" y="26"/>
                      </a:lnTo>
                      <a:lnTo>
                        <a:pt x="489" y="24"/>
                      </a:lnTo>
                      <a:lnTo>
                        <a:pt x="496" y="26"/>
                      </a:lnTo>
                      <a:lnTo>
                        <a:pt x="503" y="30"/>
                      </a:lnTo>
                      <a:lnTo>
                        <a:pt x="511" y="32"/>
                      </a:lnTo>
                      <a:lnTo>
                        <a:pt x="517" y="36"/>
                      </a:lnTo>
                      <a:lnTo>
                        <a:pt x="528" y="36"/>
                      </a:lnTo>
                      <a:lnTo>
                        <a:pt x="534" y="32"/>
                      </a:lnTo>
                      <a:lnTo>
                        <a:pt x="544" y="22"/>
                      </a:lnTo>
                      <a:lnTo>
                        <a:pt x="544" y="21"/>
                      </a:lnTo>
                      <a:lnTo>
                        <a:pt x="550" y="16"/>
                      </a:lnTo>
                      <a:lnTo>
                        <a:pt x="558" y="15"/>
                      </a:lnTo>
                      <a:lnTo>
                        <a:pt x="564" y="15"/>
                      </a:lnTo>
                      <a:lnTo>
                        <a:pt x="570" y="3"/>
                      </a:lnTo>
                      <a:lnTo>
                        <a:pt x="571" y="3"/>
                      </a:lnTo>
                      <a:lnTo>
                        <a:pt x="574" y="0"/>
                      </a:lnTo>
                      <a:lnTo>
                        <a:pt x="577" y="11"/>
                      </a:lnTo>
                      <a:lnTo>
                        <a:pt x="581" y="20"/>
                      </a:lnTo>
                      <a:lnTo>
                        <a:pt x="588" y="30"/>
                      </a:lnTo>
                      <a:lnTo>
                        <a:pt x="599" y="36"/>
                      </a:lnTo>
                      <a:lnTo>
                        <a:pt x="604" y="43"/>
                      </a:lnTo>
                      <a:lnTo>
                        <a:pt x="613" y="65"/>
                      </a:lnTo>
                      <a:lnTo>
                        <a:pt x="623" y="73"/>
                      </a:lnTo>
                      <a:lnTo>
                        <a:pt x="624" y="76"/>
                      </a:lnTo>
                      <a:lnTo>
                        <a:pt x="635" y="80"/>
                      </a:lnTo>
                      <a:lnTo>
                        <a:pt x="636" y="81"/>
                      </a:lnTo>
                      <a:lnTo>
                        <a:pt x="639" y="84"/>
                      </a:lnTo>
                      <a:lnTo>
                        <a:pt x="641" y="89"/>
                      </a:lnTo>
                      <a:lnTo>
                        <a:pt x="640" y="106"/>
                      </a:lnTo>
                      <a:lnTo>
                        <a:pt x="642" y="119"/>
                      </a:lnTo>
                      <a:lnTo>
                        <a:pt x="623" y="132"/>
                      </a:lnTo>
                      <a:lnTo>
                        <a:pt x="620" y="135"/>
                      </a:lnTo>
                      <a:lnTo>
                        <a:pt x="604" y="142"/>
                      </a:lnTo>
                      <a:lnTo>
                        <a:pt x="601" y="143"/>
                      </a:lnTo>
                      <a:lnTo>
                        <a:pt x="592" y="153"/>
                      </a:lnTo>
                      <a:lnTo>
                        <a:pt x="587" y="159"/>
                      </a:lnTo>
                      <a:lnTo>
                        <a:pt x="583" y="166"/>
                      </a:lnTo>
                      <a:lnTo>
                        <a:pt x="576" y="189"/>
                      </a:lnTo>
                      <a:lnTo>
                        <a:pt x="567" y="207"/>
                      </a:lnTo>
                      <a:lnTo>
                        <a:pt x="564" y="218"/>
                      </a:lnTo>
                      <a:lnTo>
                        <a:pt x="562" y="229"/>
                      </a:lnTo>
                      <a:lnTo>
                        <a:pt x="554" y="257"/>
                      </a:lnTo>
                      <a:lnTo>
                        <a:pt x="553" y="269"/>
                      </a:lnTo>
                      <a:lnTo>
                        <a:pt x="551" y="275"/>
                      </a:lnTo>
                      <a:lnTo>
                        <a:pt x="549" y="280"/>
                      </a:lnTo>
                      <a:lnTo>
                        <a:pt x="534" y="287"/>
                      </a:lnTo>
                      <a:lnTo>
                        <a:pt x="523" y="299"/>
                      </a:lnTo>
                      <a:lnTo>
                        <a:pt x="517" y="315"/>
                      </a:lnTo>
                      <a:lnTo>
                        <a:pt x="513" y="331"/>
                      </a:lnTo>
                      <a:lnTo>
                        <a:pt x="511" y="338"/>
                      </a:lnTo>
                      <a:lnTo>
                        <a:pt x="501" y="360"/>
                      </a:lnTo>
                      <a:lnTo>
                        <a:pt x="483" y="391"/>
                      </a:lnTo>
                      <a:lnTo>
                        <a:pt x="481" y="400"/>
                      </a:lnTo>
                      <a:lnTo>
                        <a:pt x="478" y="406"/>
                      </a:lnTo>
                      <a:lnTo>
                        <a:pt x="469" y="409"/>
                      </a:lnTo>
                      <a:lnTo>
                        <a:pt x="456" y="408"/>
                      </a:lnTo>
                      <a:lnTo>
                        <a:pt x="447" y="401"/>
                      </a:lnTo>
                      <a:lnTo>
                        <a:pt x="443" y="398"/>
                      </a:lnTo>
                      <a:lnTo>
                        <a:pt x="443" y="397"/>
                      </a:lnTo>
                      <a:lnTo>
                        <a:pt x="440" y="392"/>
                      </a:lnTo>
                      <a:lnTo>
                        <a:pt x="429" y="382"/>
                      </a:lnTo>
                      <a:lnTo>
                        <a:pt x="414" y="381"/>
                      </a:lnTo>
                      <a:lnTo>
                        <a:pt x="392" y="386"/>
                      </a:lnTo>
                      <a:lnTo>
                        <a:pt x="377" y="386"/>
                      </a:lnTo>
                      <a:lnTo>
                        <a:pt x="375" y="386"/>
                      </a:lnTo>
                      <a:lnTo>
                        <a:pt x="371" y="403"/>
                      </a:lnTo>
                      <a:lnTo>
                        <a:pt x="360" y="408"/>
                      </a:lnTo>
                      <a:lnTo>
                        <a:pt x="352" y="416"/>
                      </a:lnTo>
                      <a:lnTo>
                        <a:pt x="344" y="427"/>
                      </a:lnTo>
                      <a:lnTo>
                        <a:pt x="335" y="443"/>
                      </a:lnTo>
                      <a:lnTo>
                        <a:pt x="332" y="458"/>
                      </a:lnTo>
                      <a:lnTo>
                        <a:pt x="330" y="472"/>
                      </a:lnTo>
                      <a:lnTo>
                        <a:pt x="327" y="481"/>
                      </a:lnTo>
                      <a:lnTo>
                        <a:pt x="320" y="490"/>
                      </a:lnTo>
                      <a:lnTo>
                        <a:pt x="313" y="497"/>
                      </a:lnTo>
                      <a:lnTo>
                        <a:pt x="313" y="504"/>
                      </a:lnTo>
                      <a:lnTo>
                        <a:pt x="309" y="498"/>
                      </a:lnTo>
                      <a:lnTo>
                        <a:pt x="304" y="497"/>
                      </a:lnTo>
                      <a:lnTo>
                        <a:pt x="301" y="505"/>
                      </a:lnTo>
                      <a:lnTo>
                        <a:pt x="300" y="517"/>
                      </a:lnTo>
                      <a:lnTo>
                        <a:pt x="276" y="516"/>
                      </a:lnTo>
                      <a:lnTo>
                        <a:pt x="265" y="517"/>
                      </a:lnTo>
                      <a:lnTo>
                        <a:pt x="242" y="508"/>
                      </a:lnTo>
                      <a:lnTo>
                        <a:pt x="237" y="515"/>
                      </a:lnTo>
                      <a:lnTo>
                        <a:pt x="234" y="516"/>
                      </a:lnTo>
                      <a:lnTo>
                        <a:pt x="231" y="521"/>
                      </a:lnTo>
                      <a:lnTo>
                        <a:pt x="227" y="524"/>
                      </a:lnTo>
                      <a:lnTo>
                        <a:pt x="225" y="524"/>
                      </a:lnTo>
                      <a:lnTo>
                        <a:pt x="221" y="525"/>
                      </a:lnTo>
                      <a:lnTo>
                        <a:pt x="216" y="522"/>
                      </a:lnTo>
                      <a:lnTo>
                        <a:pt x="212" y="525"/>
                      </a:lnTo>
                      <a:lnTo>
                        <a:pt x="210" y="524"/>
                      </a:lnTo>
                      <a:lnTo>
                        <a:pt x="193" y="532"/>
                      </a:lnTo>
                      <a:lnTo>
                        <a:pt x="190" y="524"/>
                      </a:lnTo>
                      <a:lnTo>
                        <a:pt x="182" y="524"/>
                      </a:lnTo>
                      <a:lnTo>
                        <a:pt x="180" y="524"/>
                      </a:lnTo>
                      <a:lnTo>
                        <a:pt x="168" y="521"/>
                      </a:lnTo>
                      <a:lnTo>
                        <a:pt x="163" y="513"/>
                      </a:lnTo>
                      <a:lnTo>
                        <a:pt x="151" y="500"/>
                      </a:lnTo>
                      <a:lnTo>
                        <a:pt x="146" y="482"/>
                      </a:lnTo>
                      <a:lnTo>
                        <a:pt x="146" y="471"/>
                      </a:lnTo>
                      <a:lnTo>
                        <a:pt x="151" y="467"/>
                      </a:lnTo>
                      <a:lnTo>
                        <a:pt x="147" y="467"/>
                      </a:lnTo>
                      <a:lnTo>
                        <a:pt x="140" y="465"/>
                      </a:lnTo>
                      <a:lnTo>
                        <a:pt x="136" y="454"/>
                      </a:lnTo>
                      <a:lnTo>
                        <a:pt x="133" y="451"/>
                      </a:lnTo>
                      <a:lnTo>
                        <a:pt x="130" y="445"/>
                      </a:lnTo>
                      <a:lnTo>
                        <a:pt x="126" y="444"/>
                      </a:lnTo>
                      <a:lnTo>
                        <a:pt x="124" y="439"/>
                      </a:lnTo>
                      <a:lnTo>
                        <a:pt x="117" y="429"/>
                      </a:lnTo>
                      <a:lnTo>
                        <a:pt x="96" y="417"/>
                      </a:lnTo>
                      <a:lnTo>
                        <a:pt x="86" y="416"/>
                      </a:lnTo>
                      <a:lnTo>
                        <a:pt x="64" y="413"/>
                      </a:lnTo>
                      <a:lnTo>
                        <a:pt x="5" y="417"/>
                      </a:lnTo>
                      <a:lnTo>
                        <a:pt x="2" y="414"/>
                      </a:lnTo>
                      <a:lnTo>
                        <a:pt x="0" y="375"/>
                      </a:lnTo>
                      <a:lnTo>
                        <a:pt x="1" y="366"/>
                      </a:lnTo>
                      <a:lnTo>
                        <a:pt x="6" y="345"/>
                      </a:lnTo>
                      <a:lnTo>
                        <a:pt x="5" y="315"/>
                      </a:lnTo>
                      <a:lnTo>
                        <a:pt x="6" y="295"/>
                      </a:lnTo>
                      <a:lnTo>
                        <a:pt x="10" y="283"/>
                      </a:lnTo>
                      <a:lnTo>
                        <a:pt x="22" y="263"/>
                      </a:lnTo>
                      <a:lnTo>
                        <a:pt x="23" y="248"/>
                      </a:lnTo>
                      <a:lnTo>
                        <a:pt x="26" y="239"/>
                      </a:lnTo>
                      <a:lnTo>
                        <a:pt x="34" y="229"/>
                      </a:lnTo>
                      <a:lnTo>
                        <a:pt x="49" y="218"/>
                      </a:lnTo>
                      <a:lnTo>
                        <a:pt x="49" y="212"/>
                      </a:lnTo>
                      <a:lnTo>
                        <a:pt x="53" y="209"/>
                      </a:lnTo>
                      <a:lnTo>
                        <a:pt x="53" y="208"/>
                      </a:lnTo>
                      <a:lnTo>
                        <a:pt x="53" y="204"/>
                      </a:lnTo>
                      <a:lnTo>
                        <a:pt x="48" y="199"/>
                      </a:lnTo>
                      <a:lnTo>
                        <a:pt x="48" y="197"/>
                      </a:lnTo>
                      <a:lnTo>
                        <a:pt x="50" y="191"/>
                      </a:lnTo>
                      <a:lnTo>
                        <a:pt x="53" y="189"/>
                      </a:lnTo>
                      <a:lnTo>
                        <a:pt x="58" y="189"/>
                      </a:lnTo>
                      <a:lnTo>
                        <a:pt x="59" y="187"/>
                      </a:lnTo>
                      <a:lnTo>
                        <a:pt x="59" y="169"/>
                      </a:lnTo>
                      <a:lnTo>
                        <a:pt x="55" y="154"/>
                      </a:lnTo>
                      <a:lnTo>
                        <a:pt x="54" y="149"/>
                      </a:lnTo>
                      <a:lnTo>
                        <a:pt x="44" y="139"/>
                      </a:lnTo>
                      <a:lnTo>
                        <a:pt x="43" y="134"/>
                      </a:lnTo>
                      <a:lnTo>
                        <a:pt x="44" y="123"/>
                      </a:lnTo>
                      <a:lnTo>
                        <a:pt x="49" y="117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228" name="Freeform 41"/>
                <p:cNvSpPr>
                  <a:spLocks noChangeAspect="1"/>
                </p:cNvSpPr>
                <p:nvPr/>
              </p:nvSpPr>
              <p:spPr bwMode="gray">
                <a:xfrm>
                  <a:off x="4952206" y="3627784"/>
                  <a:ext cx="133350" cy="152400"/>
                </a:xfrm>
                <a:custGeom>
                  <a:avLst/>
                  <a:gdLst/>
                  <a:ahLst/>
                  <a:cxnLst>
                    <a:cxn ang="0">
                      <a:pos x="408" y="5"/>
                    </a:cxn>
                    <a:cxn ang="0">
                      <a:pos x="377" y="16"/>
                    </a:cxn>
                    <a:cxn ang="0">
                      <a:pos x="343" y="0"/>
                    </a:cxn>
                    <a:cxn ang="0">
                      <a:pos x="300" y="17"/>
                    </a:cxn>
                    <a:cxn ang="0">
                      <a:pos x="274" y="47"/>
                    </a:cxn>
                    <a:cxn ang="0">
                      <a:pos x="274" y="101"/>
                    </a:cxn>
                    <a:cxn ang="0">
                      <a:pos x="267" y="114"/>
                    </a:cxn>
                    <a:cxn ang="0">
                      <a:pos x="234" y="96"/>
                    </a:cxn>
                    <a:cxn ang="0">
                      <a:pos x="205" y="90"/>
                    </a:cxn>
                    <a:cxn ang="0">
                      <a:pos x="118" y="84"/>
                    </a:cxn>
                    <a:cxn ang="0">
                      <a:pos x="111" y="117"/>
                    </a:cxn>
                    <a:cxn ang="0">
                      <a:pos x="121" y="140"/>
                    </a:cxn>
                    <a:cxn ang="0">
                      <a:pos x="166" y="124"/>
                    </a:cxn>
                    <a:cxn ang="0">
                      <a:pos x="177" y="157"/>
                    </a:cxn>
                    <a:cxn ang="0">
                      <a:pos x="158" y="204"/>
                    </a:cxn>
                    <a:cxn ang="0">
                      <a:pos x="173" y="246"/>
                    </a:cxn>
                    <a:cxn ang="0">
                      <a:pos x="169" y="275"/>
                    </a:cxn>
                    <a:cxn ang="0">
                      <a:pos x="161" y="329"/>
                    </a:cxn>
                    <a:cxn ang="0">
                      <a:pos x="127" y="318"/>
                    </a:cxn>
                    <a:cxn ang="0">
                      <a:pos x="92" y="310"/>
                    </a:cxn>
                    <a:cxn ang="0">
                      <a:pos x="74" y="313"/>
                    </a:cxn>
                    <a:cxn ang="0">
                      <a:pos x="42" y="333"/>
                    </a:cxn>
                    <a:cxn ang="0">
                      <a:pos x="27" y="350"/>
                    </a:cxn>
                    <a:cxn ang="0">
                      <a:pos x="31" y="375"/>
                    </a:cxn>
                    <a:cxn ang="0">
                      <a:pos x="31" y="394"/>
                    </a:cxn>
                    <a:cxn ang="0">
                      <a:pos x="8" y="397"/>
                    </a:cxn>
                    <a:cxn ang="0">
                      <a:pos x="0" y="419"/>
                    </a:cxn>
                    <a:cxn ang="0">
                      <a:pos x="19" y="434"/>
                    </a:cxn>
                    <a:cxn ang="0">
                      <a:pos x="40" y="456"/>
                    </a:cxn>
                    <a:cxn ang="0">
                      <a:pos x="63" y="469"/>
                    </a:cxn>
                    <a:cxn ang="0">
                      <a:pos x="80" y="449"/>
                    </a:cxn>
                    <a:cxn ang="0">
                      <a:pos x="100" y="447"/>
                    </a:cxn>
                    <a:cxn ang="0">
                      <a:pos x="121" y="468"/>
                    </a:cxn>
                    <a:cxn ang="0">
                      <a:pos x="140" y="452"/>
                    </a:cxn>
                    <a:cxn ang="0">
                      <a:pos x="161" y="444"/>
                    </a:cxn>
                    <a:cxn ang="0">
                      <a:pos x="177" y="445"/>
                    </a:cxn>
                    <a:cxn ang="0">
                      <a:pos x="188" y="466"/>
                    </a:cxn>
                    <a:cxn ang="0">
                      <a:pos x="232" y="437"/>
                    </a:cxn>
                    <a:cxn ang="0">
                      <a:pos x="261" y="415"/>
                    </a:cxn>
                    <a:cxn ang="0">
                      <a:pos x="278" y="376"/>
                    </a:cxn>
                    <a:cxn ang="0">
                      <a:pos x="282" y="337"/>
                    </a:cxn>
                    <a:cxn ang="0">
                      <a:pos x="312" y="280"/>
                    </a:cxn>
                    <a:cxn ang="0">
                      <a:pos x="348" y="254"/>
                    </a:cxn>
                    <a:cxn ang="0">
                      <a:pos x="364" y="237"/>
                    </a:cxn>
                    <a:cxn ang="0">
                      <a:pos x="372" y="141"/>
                    </a:cxn>
                    <a:cxn ang="0">
                      <a:pos x="391" y="73"/>
                    </a:cxn>
                    <a:cxn ang="0">
                      <a:pos x="417" y="17"/>
                    </a:cxn>
                  </a:cxnLst>
                  <a:rect l="0" t="0" r="r" b="b"/>
                  <a:pathLst>
                    <a:path w="417" h="479">
                      <a:moveTo>
                        <a:pt x="414" y="0"/>
                      </a:moveTo>
                      <a:lnTo>
                        <a:pt x="408" y="5"/>
                      </a:lnTo>
                      <a:lnTo>
                        <a:pt x="393" y="12"/>
                      </a:lnTo>
                      <a:lnTo>
                        <a:pt x="377" y="16"/>
                      </a:lnTo>
                      <a:lnTo>
                        <a:pt x="360" y="10"/>
                      </a:lnTo>
                      <a:lnTo>
                        <a:pt x="343" y="0"/>
                      </a:lnTo>
                      <a:lnTo>
                        <a:pt x="323" y="3"/>
                      </a:lnTo>
                      <a:lnTo>
                        <a:pt x="300" y="17"/>
                      </a:lnTo>
                      <a:lnTo>
                        <a:pt x="283" y="33"/>
                      </a:lnTo>
                      <a:lnTo>
                        <a:pt x="274" y="47"/>
                      </a:lnTo>
                      <a:lnTo>
                        <a:pt x="272" y="58"/>
                      </a:lnTo>
                      <a:lnTo>
                        <a:pt x="274" y="101"/>
                      </a:lnTo>
                      <a:lnTo>
                        <a:pt x="272" y="111"/>
                      </a:lnTo>
                      <a:lnTo>
                        <a:pt x="267" y="114"/>
                      </a:lnTo>
                      <a:lnTo>
                        <a:pt x="244" y="96"/>
                      </a:lnTo>
                      <a:lnTo>
                        <a:pt x="234" y="96"/>
                      </a:lnTo>
                      <a:lnTo>
                        <a:pt x="220" y="91"/>
                      </a:lnTo>
                      <a:lnTo>
                        <a:pt x="205" y="90"/>
                      </a:lnTo>
                      <a:lnTo>
                        <a:pt x="194" y="84"/>
                      </a:lnTo>
                      <a:lnTo>
                        <a:pt x="118" y="84"/>
                      </a:lnTo>
                      <a:lnTo>
                        <a:pt x="112" y="98"/>
                      </a:lnTo>
                      <a:lnTo>
                        <a:pt x="111" y="117"/>
                      </a:lnTo>
                      <a:lnTo>
                        <a:pt x="112" y="135"/>
                      </a:lnTo>
                      <a:lnTo>
                        <a:pt x="121" y="140"/>
                      </a:lnTo>
                      <a:lnTo>
                        <a:pt x="137" y="117"/>
                      </a:lnTo>
                      <a:lnTo>
                        <a:pt x="166" y="124"/>
                      </a:lnTo>
                      <a:lnTo>
                        <a:pt x="176" y="137"/>
                      </a:lnTo>
                      <a:lnTo>
                        <a:pt x="177" y="157"/>
                      </a:lnTo>
                      <a:lnTo>
                        <a:pt x="159" y="187"/>
                      </a:lnTo>
                      <a:lnTo>
                        <a:pt x="158" y="204"/>
                      </a:lnTo>
                      <a:lnTo>
                        <a:pt x="162" y="218"/>
                      </a:lnTo>
                      <a:lnTo>
                        <a:pt x="173" y="246"/>
                      </a:lnTo>
                      <a:lnTo>
                        <a:pt x="172" y="262"/>
                      </a:lnTo>
                      <a:lnTo>
                        <a:pt x="169" y="275"/>
                      </a:lnTo>
                      <a:lnTo>
                        <a:pt x="166" y="312"/>
                      </a:lnTo>
                      <a:lnTo>
                        <a:pt x="161" y="329"/>
                      </a:lnTo>
                      <a:lnTo>
                        <a:pt x="145" y="334"/>
                      </a:lnTo>
                      <a:lnTo>
                        <a:pt x="127" y="318"/>
                      </a:lnTo>
                      <a:lnTo>
                        <a:pt x="102" y="321"/>
                      </a:lnTo>
                      <a:lnTo>
                        <a:pt x="92" y="310"/>
                      </a:lnTo>
                      <a:lnTo>
                        <a:pt x="85" y="305"/>
                      </a:lnTo>
                      <a:lnTo>
                        <a:pt x="74" y="313"/>
                      </a:lnTo>
                      <a:lnTo>
                        <a:pt x="65" y="324"/>
                      </a:lnTo>
                      <a:lnTo>
                        <a:pt x="42" y="333"/>
                      </a:lnTo>
                      <a:lnTo>
                        <a:pt x="32" y="342"/>
                      </a:lnTo>
                      <a:lnTo>
                        <a:pt x="27" y="350"/>
                      </a:lnTo>
                      <a:lnTo>
                        <a:pt x="26" y="363"/>
                      </a:lnTo>
                      <a:lnTo>
                        <a:pt x="31" y="375"/>
                      </a:lnTo>
                      <a:lnTo>
                        <a:pt x="33" y="390"/>
                      </a:lnTo>
                      <a:lnTo>
                        <a:pt x="31" y="394"/>
                      </a:lnTo>
                      <a:lnTo>
                        <a:pt x="19" y="394"/>
                      </a:lnTo>
                      <a:lnTo>
                        <a:pt x="8" y="397"/>
                      </a:lnTo>
                      <a:lnTo>
                        <a:pt x="2" y="404"/>
                      </a:lnTo>
                      <a:lnTo>
                        <a:pt x="0" y="419"/>
                      </a:lnTo>
                      <a:lnTo>
                        <a:pt x="13" y="425"/>
                      </a:lnTo>
                      <a:lnTo>
                        <a:pt x="19" y="434"/>
                      </a:lnTo>
                      <a:lnTo>
                        <a:pt x="33" y="449"/>
                      </a:lnTo>
                      <a:lnTo>
                        <a:pt x="40" y="456"/>
                      </a:lnTo>
                      <a:lnTo>
                        <a:pt x="49" y="479"/>
                      </a:lnTo>
                      <a:lnTo>
                        <a:pt x="63" y="469"/>
                      </a:lnTo>
                      <a:lnTo>
                        <a:pt x="73" y="463"/>
                      </a:lnTo>
                      <a:lnTo>
                        <a:pt x="80" y="449"/>
                      </a:lnTo>
                      <a:lnTo>
                        <a:pt x="90" y="444"/>
                      </a:lnTo>
                      <a:lnTo>
                        <a:pt x="100" y="447"/>
                      </a:lnTo>
                      <a:lnTo>
                        <a:pt x="105" y="458"/>
                      </a:lnTo>
                      <a:lnTo>
                        <a:pt x="121" y="468"/>
                      </a:lnTo>
                      <a:lnTo>
                        <a:pt x="133" y="465"/>
                      </a:lnTo>
                      <a:lnTo>
                        <a:pt x="140" y="452"/>
                      </a:lnTo>
                      <a:lnTo>
                        <a:pt x="148" y="446"/>
                      </a:lnTo>
                      <a:lnTo>
                        <a:pt x="161" y="444"/>
                      </a:lnTo>
                      <a:lnTo>
                        <a:pt x="175" y="440"/>
                      </a:lnTo>
                      <a:lnTo>
                        <a:pt x="177" y="445"/>
                      </a:lnTo>
                      <a:lnTo>
                        <a:pt x="178" y="463"/>
                      </a:lnTo>
                      <a:lnTo>
                        <a:pt x="188" y="466"/>
                      </a:lnTo>
                      <a:lnTo>
                        <a:pt x="209" y="458"/>
                      </a:lnTo>
                      <a:lnTo>
                        <a:pt x="232" y="437"/>
                      </a:lnTo>
                      <a:lnTo>
                        <a:pt x="246" y="430"/>
                      </a:lnTo>
                      <a:lnTo>
                        <a:pt x="261" y="415"/>
                      </a:lnTo>
                      <a:lnTo>
                        <a:pt x="274" y="394"/>
                      </a:lnTo>
                      <a:lnTo>
                        <a:pt x="278" y="376"/>
                      </a:lnTo>
                      <a:lnTo>
                        <a:pt x="278" y="358"/>
                      </a:lnTo>
                      <a:lnTo>
                        <a:pt x="282" y="337"/>
                      </a:lnTo>
                      <a:lnTo>
                        <a:pt x="289" y="316"/>
                      </a:lnTo>
                      <a:lnTo>
                        <a:pt x="312" y="280"/>
                      </a:lnTo>
                      <a:lnTo>
                        <a:pt x="329" y="264"/>
                      </a:lnTo>
                      <a:lnTo>
                        <a:pt x="348" y="254"/>
                      </a:lnTo>
                      <a:lnTo>
                        <a:pt x="363" y="241"/>
                      </a:lnTo>
                      <a:lnTo>
                        <a:pt x="364" y="237"/>
                      </a:lnTo>
                      <a:lnTo>
                        <a:pt x="371" y="207"/>
                      </a:lnTo>
                      <a:lnTo>
                        <a:pt x="372" y="141"/>
                      </a:lnTo>
                      <a:lnTo>
                        <a:pt x="381" y="97"/>
                      </a:lnTo>
                      <a:lnTo>
                        <a:pt x="391" y="73"/>
                      </a:lnTo>
                      <a:lnTo>
                        <a:pt x="412" y="36"/>
                      </a:lnTo>
                      <a:lnTo>
                        <a:pt x="417" y="17"/>
                      </a:lnTo>
                      <a:lnTo>
                        <a:pt x="414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229" name="Freeform 42"/>
                <p:cNvSpPr>
                  <a:spLocks noChangeAspect="1"/>
                </p:cNvSpPr>
                <p:nvPr/>
              </p:nvSpPr>
              <p:spPr bwMode="gray">
                <a:xfrm>
                  <a:off x="4922043" y="3653184"/>
                  <a:ext cx="33338" cy="22225"/>
                </a:xfrm>
                <a:custGeom>
                  <a:avLst/>
                  <a:gdLst/>
                  <a:ahLst/>
                  <a:cxnLst>
                    <a:cxn ang="0">
                      <a:pos x="107" y="0"/>
                    </a:cxn>
                    <a:cxn ang="0">
                      <a:pos x="67" y="0"/>
                    </a:cxn>
                    <a:cxn ang="0">
                      <a:pos x="25" y="3"/>
                    </a:cxn>
                    <a:cxn ang="0">
                      <a:pos x="21" y="4"/>
                    </a:cxn>
                    <a:cxn ang="0">
                      <a:pos x="21" y="14"/>
                    </a:cxn>
                    <a:cxn ang="0">
                      <a:pos x="14" y="26"/>
                    </a:cxn>
                    <a:cxn ang="0">
                      <a:pos x="11" y="37"/>
                    </a:cxn>
                    <a:cxn ang="0">
                      <a:pos x="0" y="56"/>
                    </a:cxn>
                    <a:cxn ang="0">
                      <a:pos x="15" y="63"/>
                    </a:cxn>
                    <a:cxn ang="0">
                      <a:pos x="15" y="65"/>
                    </a:cxn>
                    <a:cxn ang="0">
                      <a:pos x="13" y="69"/>
                    </a:cxn>
                    <a:cxn ang="0">
                      <a:pos x="13" y="68"/>
                    </a:cxn>
                    <a:cxn ang="0">
                      <a:pos x="36" y="63"/>
                    </a:cxn>
                    <a:cxn ang="0">
                      <a:pos x="107" y="60"/>
                    </a:cxn>
                    <a:cxn ang="0">
                      <a:pos x="105" y="58"/>
                    </a:cxn>
                    <a:cxn ang="0">
                      <a:pos x="102" y="38"/>
                    </a:cxn>
                    <a:cxn ang="0">
                      <a:pos x="101" y="15"/>
                    </a:cxn>
                    <a:cxn ang="0">
                      <a:pos x="107" y="0"/>
                    </a:cxn>
                  </a:cxnLst>
                  <a:rect l="0" t="0" r="r" b="b"/>
                  <a:pathLst>
                    <a:path w="107" h="69">
                      <a:moveTo>
                        <a:pt x="107" y="0"/>
                      </a:moveTo>
                      <a:lnTo>
                        <a:pt x="67" y="0"/>
                      </a:lnTo>
                      <a:lnTo>
                        <a:pt x="25" y="3"/>
                      </a:lnTo>
                      <a:lnTo>
                        <a:pt x="21" y="4"/>
                      </a:lnTo>
                      <a:lnTo>
                        <a:pt x="21" y="14"/>
                      </a:lnTo>
                      <a:lnTo>
                        <a:pt x="14" y="26"/>
                      </a:lnTo>
                      <a:lnTo>
                        <a:pt x="11" y="37"/>
                      </a:lnTo>
                      <a:lnTo>
                        <a:pt x="0" y="56"/>
                      </a:lnTo>
                      <a:lnTo>
                        <a:pt x="15" y="63"/>
                      </a:lnTo>
                      <a:lnTo>
                        <a:pt x="15" y="65"/>
                      </a:lnTo>
                      <a:lnTo>
                        <a:pt x="13" y="69"/>
                      </a:lnTo>
                      <a:lnTo>
                        <a:pt x="13" y="68"/>
                      </a:lnTo>
                      <a:lnTo>
                        <a:pt x="36" y="63"/>
                      </a:lnTo>
                      <a:lnTo>
                        <a:pt x="107" y="60"/>
                      </a:lnTo>
                      <a:lnTo>
                        <a:pt x="105" y="58"/>
                      </a:lnTo>
                      <a:lnTo>
                        <a:pt x="102" y="38"/>
                      </a:lnTo>
                      <a:lnTo>
                        <a:pt x="101" y="15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230" name="Freeform 43"/>
                <p:cNvSpPr>
                  <a:spLocks noChangeAspect="1"/>
                </p:cNvSpPr>
                <p:nvPr/>
              </p:nvSpPr>
              <p:spPr bwMode="gray">
                <a:xfrm>
                  <a:off x="5268117" y="3732559"/>
                  <a:ext cx="28575" cy="34925"/>
                </a:xfrm>
                <a:custGeom>
                  <a:avLst/>
                  <a:gdLst/>
                  <a:ahLst/>
                  <a:cxnLst>
                    <a:cxn ang="0">
                      <a:pos x="83" y="5"/>
                    </a:cxn>
                    <a:cxn ang="0">
                      <a:pos x="81" y="1"/>
                    </a:cxn>
                    <a:cxn ang="0">
                      <a:pos x="76" y="1"/>
                    </a:cxn>
                    <a:cxn ang="0">
                      <a:pos x="76" y="0"/>
                    </a:cxn>
                    <a:cxn ang="0">
                      <a:pos x="71" y="0"/>
                    </a:cxn>
                    <a:cxn ang="0">
                      <a:pos x="59" y="4"/>
                    </a:cxn>
                    <a:cxn ang="0">
                      <a:pos x="49" y="4"/>
                    </a:cxn>
                    <a:cxn ang="0">
                      <a:pos x="46" y="6"/>
                    </a:cxn>
                    <a:cxn ang="0">
                      <a:pos x="45" y="9"/>
                    </a:cxn>
                    <a:cxn ang="0">
                      <a:pos x="45" y="17"/>
                    </a:cxn>
                    <a:cxn ang="0">
                      <a:pos x="41" y="22"/>
                    </a:cxn>
                    <a:cxn ang="0">
                      <a:pos x="33" y="22"/>
                    </a:cxn>
                    <a:cxn ang="0">
                      <a:pos x="28" y="25"/>
                    </a:cxn>
                    <a:cxn ang="0">
                      <a:pos x="22" y="26"/>
                    </a:cxn>
                    <a:cxn ang="0">
                      <a:pos x="19" y="25"/>
                    </a:cxn>
                    <a:cxn ang="0">
                      <a:pos x="16" y="16"/>
                    </a:cxn>
                    <a:cxn ang="0">
                      <a:pos x="13" y="11"/>
                    </a:cxn>
                    <a:cxn ang="0">
                      <a:pos x="11" y="10"/>
                    </a:cxn>
                    <a:cxn ang="0">
                      <a:pos x="6" y="10"/>
                    </a:cxn>
                    <a:cxn ang="0">
                      <a:pos x="1" y="13"/>
                    </a:cxn>
                    <a:cxn ang="0">
                      <a:pos x="1" y="22"/>
                    </a:cxn>
                    <a:cxn ang="0">
                      <a:pos x="0" y="22"/>
                    </a:cxn>
                    <a:cxn ang="0">
                      <a:pos x="6" y="28"/>
                    </a:cxn>
                    <a:cxn ang="0">
                      <a:pos x="8" y="34"/>
                    </a:cxn>
                    <a:cxn ang="0">
                      <a:pos x="11" y="58"/>
                    </a:cxn>
                    <a:cxn ang="0">
                      <a:pos x="13" y="61"/>
                    </a:cxn>
                    <a:cxn ang="0">
                      <a:pos x="16" y="69"/>
                    </a:cxn>
                    <a:cxn ang="0">
                      <a:pos x="17" y="79"/>
                    </a:cxn>
                    <a:cxn ang="0">
                      <a:pos x="17" y="91"/>
                    </a:cxn>
                    <a:cxn ang="0">
                      <a:pos x="18" y="101"/>
                    </a:cxn>
                    <a:cxn ang="0">
                      <a:pos x="23" y="108"/>
                    </a:cxn>
                    <a:cxn ang="0">
                      <a:pos x="29" y="114"/>
                    </a:cxn>
                    <a:cxn ang="0">
                      <a:pos x="32" y="113"/>
                    </a:cxn>
                    <a:cxn ang="0">
                      <a:pos x="43" y="110"/>
                    </a:cxn>
                    <a:cxn ang="0">
                      <a:pos x="57" y="106"/>
                    </a:cxn>
                    <a:cxn ang="0">
                      <a:pos x="68" y="86"/>
                    </a:cxn>
                    <a:cxn ang="0">
                      <a:pos x="73" y="80"/>
                    </a:cxn>
                    <a:cxn ang="0">
                      <a:pos x="79" y="66"/>
                    </a:cxn>
                    <a:cxn ang="0">
                      <a:pos x="89" y="54"/>
                    </a:cxn>
                    <a:cxn ang="0">
                      <a:pos x="93" y="48"/>
                    </a:cxn>
                    <a:cxn ang="0">
                      <a:pos x="93" y="40"/>
                    </a:cxn>
                    <a:cxn ang="0">
                      <a:pos x="91" y="34"/>
                    </a:cxn>
                    <a:cxn ang="0">
                      <a:pos x="87" y="31"/>
                    </a:cxn>
                    <a:cxn ang="0">
                      <a:pos x="81" y="29"/>
                    </a:cxn>
                    <a:cxn ang="0">
                      <a:pos x="77" y="26"/>
                    </a:cxn>
                    <a:cxn ang="0">
                      <a:pos x="77" y="22"/>
                    </a:cxn>
                    <a:cxn ang="0">
                      <a:pos x="77" y="16"/>
                    </a:cxn>
                    <a:cxn ang="0">
                      <a:pos x="78" y="10"/>
                    </a:cxn>
                    <a:cxn ang="0">
                      <a:pos x="83" y="5"/>
                    </a:cxn>
                  </a:cxnLst>
                  <a:rect l="0" t="0" r="r" b="b"/>
                  <a:pathLst>
                    <a:path w="93" h="114">
                      <a:moveTo>
                        <a:pt x="83" y="5"/>
                      </a:moveTo>
                      <a:lnTo>
                        <a:pt x="81" y="1"/>
                      </a:lnTo>
                      <a:lnTo>
                        <a:pt x="76" y="1"/>
                      </a:lnTo>
                      <a:lnTo>
                        <a:pt x="76" y="0"/>
                      </a:lnTo>
                      <a:lnTo>
                        <a:pt x="71" y="0"/>
                      </a:lnTo>
                      <a:lnTo>
                        <a:pt x="59" y="4"/>
                      </a:lnTo>
                      <a:lnTo>
                        <a:pt x="49" y="4"/>
                      </a:lnTo>
                      <a:lnTo>
                        <a:pt x="46" y="6"/>
                      </a:lnTo>
                      <a:lnTo>
                        <a:pt x="45" y="9"/>
                      </a:lnTo>
                      <a:lnTo>
                        <a:pt x="45" y="17"/>
                      </a:lnTo>
                      <a:lnTo>
                        <a:pt x="41" y="22"/>
                      </a:lnTo>
                      <a:lnTo>
                        <a:pt x="33" y="22"/>
                      </a:lnTo>
                      <a:lnTo>
                        <a:pt x="28" y="25"/>
                      </a:lnTo>
                      <a:lnTo>
                        <a:pt x="22" y="26"/>
                      </a:lnTo>
                      <a:lnTo>
                        <a:pt x="19" y="25"/>
                      </a:lnTo>
                      <a:lnTo>
                        <a:pt x="16" y="16"/>
                      </a:lnTo>
                      <a:lnTo>
                        <a:pt x="13" y="11"/>
                      </a:lnTo>
                      <a:lnTo>
                        <a:pt x="11" y="10"/>
                      </a:lnTo>
                      <a:lnTo>
                        <a:pt x="6" y="10"/>
                      </a:lnTo>
                      <a:lnTo>
                        <a:pt x="1" y="13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6" y="28"/>
                      </a:lnTo>
                      <a:lnTo>
                        <a:pt x="8" y="34"/>
                      </a:lnTo>
                      <a:lnTo>
                        <a:pt x="11" y="58"/>
                      </a:lnTo>
                      <a:lnTo>
                        <a:pt x="13" y="61"/>
                      </a:lnTo>
                      <a:lnTo>
                        <a:pt x="16" y="69"/>
                      </a:lnTo>
                      <a:lnTo>
                        <a:pt x="17" y="79"/>
                      </a:lnTo>
                      <a:lnTo>
                        <a:pt x="17" y="91"/>
                      </a:lnTo>
                      <a:lnTo>
                        <a:pt x="18" y="101"/>
                      </a:lnTo>
                      <a:lnTo>
                        <a:pt x="23" y="108"/>
                      </a:lnTo>
                      <a:lnTo>
                        <a:pt x="29" y="114"/>
                      </a:lnTo>
                      <a:lnTo>
                        <a:pt x="32" y="113"/>
                      </a:lnTo>
                      <a:lnTo>
                        <a:pt x="43" y="110"/>
                      </a:lnTo>
                      <a:lnTo>
                        <a:pt x="57" y="106"/>
                      </a:lnTo>
                      <a:lnTo>
                        <a:pt x="68" y="86"/>
                      </a:lnTo>
                      <a:lnTo>
                        <a:pt x="73" y="80"/>
                      </a:lnTo>
                      <a:lnTo>
                        <a:pt x="79" y="66"/>
                      </a:lnTo>
                      <a:lnTo>
                        <a:pt x="89" y="54"/>
                      </a:lnTo>
                      <a:lnTo>
                        <a:pt x="93" y="48"/>
                      </a:lnTo>
                      <a:lnTo>
                        <a:pt x="93" y="40"/>
                      </a:lnTo>
                      <a:lnTo>
                        <a:pt x="91" y="34"/>
                      </a:lnTo>
                      <a:lnTo>
                        <a:pt x="87" y="31"/>
                      </a:lnTo>
                      <a:lnTo>
                        <a:pt x="81" y="29"/>
                      </a:lnTo>
                      <a:lnTo>
                        <a:pt x="77" y="26"/>
                      </a:lnTo>
                      <a:lnTo>
                        <a:pt x="77" y="22"/>
                      </a:lnTo>
                      <a:lnTo>
                        <a:pt x="77" y="16"/>
                      </a:lnTo>
                      <a:lnTo>
                        <a:pt x="78" y="10"/>
                      </a:lnTo>
                      <a:lnTo>
                        <a:pt x="83" y="5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231" name="Freeform 44"/>
                <p:cNvSpPr>
                  <a:spLocks noChangeAspect="1"/>
                </p:cNvSpPr>
                <p:nvPr/>
              </p:nvSpPr>
              <p:spPr bwMode="gray">
                <a:xfrm>
                  <a:off x="5277642" y="3619847"/>
                  <a:ext cx="92075" cy="96838"/>
                </a:xfrm>
                <a:custGeom>
                  <a:avLst/>
                  <a:gdLst/>
                  <a:ahLst/>
                  <a:cxnLst>
                    <a:cxn ang="0">
                      <a:pos x="232" y="0"/>
                    </a:cxn>
                    <a:cxn ang="0">
                      <a:pos x="205" y="21"/>
                    </a:cxn>
                    <a:cxn ang="0">
                      <a:pos x="170" y="19"/>
                    </a:cxn>
                    <a:cxn ang="0">
                      <a:pos x="143" y="25"/>
                    </a:cxn>
                    <a:cxn ang="0">
                      <a:pos x="120" y="22"/>
                    </a:cxn>
                    <a:cxn ang="0">
                      <a:pos x="98" y="25"/>
                    </a:cxn>
                    <a:cxn ang="0">
                      <a:pos x="73" y="23"/>
                    </a:cxn>
                    <a:cxn ang="0">
                      <a:pos x="66" y="32"/>
                    </a:cxn>
                    <a:cxn ang="0">
                      <a:pos x="60" y="59"/>
                    </a:cxn>
                    <a:cxn ang="0">
                      <a:pos x="63" y="89"/>
                    </a:cxn>
                    <a:cxn ang="0">
                      <a:pos x="73" y="98"/>
                    </a:cxn>
                    <a:cxn ang="0">
                      <a:pos x="84" y="105"/>
                    </a:cxn>
                    <a:cxn ang="0">
                      <a:pos x="82" y="121"/>
                    </a:cxn>
                    <a:cxn ang="0">
                      <a:pos x="67" y="135"/>
                    </a:cxn>
                    <a:cxn ang="0">
                      <a:pos x="52" y="147"/>
                    </a:cxn>
                    <a:cxn ang="0">
                      <a:pos x="44" y="159"/>
                    </a:cxn>
                    <a:cxn ang="0">
                      <a:pos x="20" y="186"/>
                    </a:cxn>
                    <a:cxn ang="0">
                      <a:pos x="11" y="202"/>
                    </a:cxn>
                    <a:cxn ang="0">
                      <a:pos x="3" y="247"/>
                    </a:cxn>
                    <a:cxn ang="0">
                      <a:pos x="0" y="296"/>
                    </a:cxn>
                    <a:cxn ang="0">
                      <a:pos x="11" y="302"/>
                    </a:cxn>
                    <a:cxn ang="0">
                      <a:pos x="25" y="290"/>
                    </a:cxn>
                    <a:cxn ang="0">
                      <a:pos x="36" y="285"/>
                    </a:cxn>
                    <a:cxn ang="0">
                      <a:pos x="63" y="283"/>
                    </a:cxn>
                    <a:cxn ang="0">
                      <a:pos x="70" y="278"/>
                    </a:cxn>
                    <a:cxn ang="0">
                      <a:pos x="110" y="274"/>
                    </a:cxn>
                    <a:cxn ang="0">
                      <a:pos x="120" y="240"/>
                    </a:cxn>
                    <a:cxn ang="0">
                      <a:pos x="132" y="232"/>
                    </a:cxn>
                    <a:cxn ang="0">
                      <a:pos x="147" y="221"/>
                    </a:cxn>
                    <a:cxn ang="0">
                      <a:pos x="157" y="222"/>
                    </a:cxn>
                    <a:cxn ang="0">
                      <a:pos x="164" y="218"/>
                    </a:cxn>
                    <a:cxn ang="0">
                      <a:pos x="183" y="223"/>
                    </a:cxn>
                    <a:cxn ang="0">
                      <a:pos x="201" y="211"/>
                    </a:cxn>
                    <a:cxn ang="0">
                      <a:pos x="223" y="213"/>
                    </a:cxn>
                    <a:cxn ang="0">
                      <a:pos x="234" y="213"/>
                    </a:cxn>
                    <a:cxn ang="0">
                      <a:pos x="258" y="181"/>
                    </a:cxn>
                    <a:cxn ang="0">
                      <a:pos x="270" y="167"/>
                    </a:cxn>
                    <a:cxn ang="0">
                      <a:pos x="286" y="143"/>
                    </a:cxn>
                    <a:cxn ang="0">
                      <a:pos x="289" y="110"/>
                    </a:cxn>
                    <a:cxn ang="0">
                      <a:pos x="287" y="82"/>
                    </a:cxn>
                    <a:cxn ang="0">
                      <a:pos x="278" y="67"/>
                    </a:cxn>
                    <a:cxn ang="0">
                      <a:pos x="267" y="61"/>
                    </a:cxn>
                    <a:cxn ang="0">
                      <a:pos x="260" y="50"/>
                    </a:cxn>
                    <a:cxn ang="0">
                      <a:pos x="253" y="21"/>
                    </a:cxn>
                    <a:cxn ang="0">
                      <a:pos x="251" y="11"/>
                    </a:cxn>
                    <a:cxn ang="0">
                      <a:pos x="237" y="7"/>
                    </a:cxn>
                    <a:cxn ang="0">
                      <a:pos x="232" y="3"/>
                    </a:cxn>
                  </a:cxnLst>
                  <a:rect l="0" t="0" r="r" b="b"/>
                  <a:pathLst>
                    <a:path w="289" h="302">
                      <a:moveTo>
                        <a:pt x="232" y="3"/>
                      </a:moveTo>
                      <a:lnTo>
                        <a:pt x="232" y="0"/>
                      </a:lnTo>
                      <a:lnTo>
                        <a:pt x="232" y="3"/>
                      </a:lnTo>
                      <a:lnTo>
                        <a:pt x="205" y="21"/>
                      </a:lnTo>
                      <a:lnTo>
                        <a:pt x="186" y="21"/>
                      </a:lnTo>
                      <a:lnTo>
                        <a:pt x="170" y="19"/>
                      </a:lnTo>
                      <a:lnTo>
                        <a:pt x="157" y="24"/>
                      </a:lnTo>
                      <a:lnTo>
                        <a:pt x="143" y="25"/>
                      </a:lnTo>
                      <a:lnTo>
                        <a:pt x="126" y="29"/>
                      </a:lnTo>
                      <a:lnTo>
                        <a:pt x="120" y="22"/>
                      </a:lnTo>
                      <a:lnTo>
                        <a:pt x="108" y="23"/>
                      </a:lnTo>
                      <a:lnTo>
                        <a:pt x="98" y="25"/>
                      </a:lnTo>
                      <a:lnTo>
                        <a:pt x="87" y="22"/>
                      </a:lnTo>
                      <a:lnTo>
                        <a:pt x="73" y="23"/>
                      </a:lnTo>
                      <a:lnTo>
                        <a:pt x="66" y="28"/>
                      </a:lnTo>
                      <a:lnTo>
                        <a:pt x="66" y="32"/>
                      </a:lnTo>
                      <a:lnTo>
                        <a:pt x="63" y="41"/>
                      </a:lnTo>
                      <a:lnTo>
                        <a:pt x="60" y="59"/>
                      </a:lnTo>
                      <a:lnTo>
                        <a:pt x="61" y="81"/>
                      </a:lnTo>
                      <a:lnTo>
                        <a:pt x="63" y="89"/>
                      </a:lnTo>
                      <a:lnTo>
                        <a:pt x="68" y="94"/>
                      </a:lnTo>
                      <a:lnTo>
                        <a:pt x="73" y="98"/>
                      </a:lnTo>
                      <a:lnTo>
                        <a:pt x="82" y="100"/>
                      </a:lnTo>
                      <a:lnTo>
                        <a:pt x="84" y="105"/>
                      </a:lnTo>
                      <a:lnTo>
                        <a:pt x="86" y="113"/>
                      </a:lnTo>
                      <a:lnTo>
                        <a:pt x="82" y="121"/>
                      </a:lnTo>
                      <a:lnTo>
                        <a:pt x="73" y="130"/>
                      </a:lnTo>
                      <a:lnTo>
                        <a:pt x="67" y="135"/>
                      </a:lnTo>
                      <a:lnTo>
                        <a:pt x="56" y="140"/>
                      </a:lnTo>
                      <a:lnTo>
                        <a:pt x="52" y="147"/>
                      </a:lnTo>
                      <a:lnTo>
                        <a:pt x="50" y="153"/>
                      </a:lnTo>
                      <a:lnTo>
                        <a:pt x="44" y="159"/>
                      </a:lnTo>
                      <a:lnTo>
                        <a:pt x="33" y="172"/>
                      </a:lnTo>
                      <a:lnTo>
                        <a:pt x="20" y="186"/>
                      </a:lnTo>
                      <a:lnTo>
                        <a:pt x="17" y="191"/>
                      </a:lnTo>
                      <a:lnTo>
                        <a:pt x="11" y="202"/>
                      </a:lnTo>
                      <a:lnTo>
                        <a:pt x="3" y="233"/>
                      </a:lnTo>
                      <a:lnTo>
                        <a:pt x="3" y="247"/>
                      </a:lnTo>
                      <a:lnTo>
                        <a:pt x="1" y="275"/>
                      </a:lnTo>
                      <a:lnTo>
                        <a:pt x="0" y="296"/>
                      </a:lnTo>
                      <a:lnTo>
                        <a:pt x="4" y="299"/>
                      </a:lnTo>
                      <a:lnTo>
                        <a:pt x="11" y="302"/>
                      </a:lnTo>
                      <a:lnTo>
                        <a:pt x="19" y="301"/>
                      </a:lnTo>
                      <a:lnTo>
                        <a:pt x="25" y="290"/>
                      </a:lnTo>
                      <a:lnTo>
                        <a:pt x="29" y="286"/>
                      </a:lnTo>
                      <a:lnTo>
                        <a:pt x="36" y="285"/>
                      </a:lnTo>
                      <a:lnTo>
                        <a:pt x="41" y="281"/>
                      </a:lnTo>
                      <a:lnTo>
                        <a:pt x="63" y="283"/>
                      </a:lnTo>
                      <a:lnTo>
                        <a:pt x="70" y="280"/>
                      </a:lnTo>
                      <a:lnTo>
                        <a:pt x="70" y="278"/>
                      </a:lnTo>
                      <a:lnTo>
                        <a:pt x="115" y="278"/>
                      </a:lnTo>
                      <a:lnTo>
                        <a:pt x="110" y="274"/>
                      </a:lnTo>
                      <a:lnTo>
                        <a:pt x="122" y="247"/>
                      </a:lnTo>
                      <a:lnTo>
                        <a:pt x="120" y="240"/>
                      </a:lnTo>
                      <a:lnTo>
                        <a:pt x="121" y="234"/>
                      </a:lnTo>
                      <a:lnTo>
                        <a:pt x="132" y="232"/>
                      </a:lnTo>
                      <a:lnTo>
                        <a:pt x="142" y="228"/>
                      </a:lnTo>
                      <a:lnTo>
                        <a:pt x="147" y="221"/>
                      </a:lnTo>
                      <a:lnTo>
                        <a:pt x="153" y="223"/>
                      </a:lnTo>
                      <a:lnTo>
                        <a:pt x="157" y="222"/>
                      </a:lnTo>
                      <a:lnTo>
                        <a:pt x="159" y="216"/>
                      </a:lnTo>
                      <a:lnTo>
                        <a:pt x="164" y="218"/>
                      </a:lnTo>
                      <a:lnTo>
                        <a:pt x="175" y="220"/>
                      </a:lnTo>
                      <a:lnTo>
                        <a:pt x="183" y="223"/>
                      </a:lnTo>
                      <a:lnTo>
                        <a:pt x="195" y="207"/>
                      </a:lnTo>
                      <a:lnTo>
                        <a:pt x="201" y="211"/>
                      </a:lnTo>
                      <a:lnTo>
                        <a:pt x="215" y="216"/>
                      </a:lnTo>
                      <a:lnTo>
                        <a:pt x="223" y="213"/>
                      </a:lnTo>
                      <a:lnTo>
                        <a:pt x="232" y="216"/>
                      </a:lnTo>
                      <a:lnTo>
                        <a:pt x="234" y="213"/>
                      </a:lnTo>
                      <a:lnTo>
                        <a:pt x="240" y="208"/>
                      </a:lnTo>
                      <a:lnTo>
                        <a:pt x="258" y="181"/>
                      </a:lnTo>
                      <a:lnTo>
                        <a:pt x="267" y="170"/>
                      </a:lnTo>
                      <a:lnTo>
                        <a:pt x="270" y="167"/>
                      </a:lnTo>
                      <a:lnTo>
                        <a:pt x="278" y="156"/>
                      </a:lnTo>
                      <a:lnTo>
                        <a:pt x="286" y="143"/>
                      </a:lnTo>
                      <a:lnTo>
                        <a:pt x="288" y="130"/>
                      </a:lnTo>
                      <a:lnTo>
                        <a:pt x="289" y="110"/>
                      </a:lnTo>
                      <a:lnTo>
                        <a:pt x="287" y="100"/>
                      </a:lnTo>
                      <a:lnTo>
                        <a:pt x="287" y="82"/>
                      </a:lnTo>
                      <a:lnTo>
                        <a:pt x="286" y="76"/>
                      </a:lnTo>
                      <a:lnTo>
                        <a:pt x="278" y="67"/>
                      </a:lnTo>
                      <a:lnTo>
                        <a:pt x="274" y="65"/>
                      </a:lnTo>
                      <a:lnTo>
                        <a:pt x="267" y="61"/>
                      </a:lnTo>
                      <a:lnTo>
                        <a:pt x="262" y="56"/>
                      </a:lnTo>
                      <a:lnTo>
                        <a:pt x="260" y="50"/>
                      </a:lnTo>
                      <a:lnTo>
                        <a:pt x="255" y="23"/>
                      </a:lnTo>
                      <a:lnTo>
                        <a:pt x="253" y="21"/>
                      </a:lnTo>
                      <a:lnTo>
                        <a:pt x="251" y="18"/>
                      </a:lnTo>
                      <a:lnTo>
                        <a:pt x="251" y="11"/>
                      </a:lnTo>
                      <a:lnTo>
                        <a:pt x="249" y="9"/>
                      </a:lnTo>
                      <a:lnTo>
                        <a:pt x="237" y="7"/>
                      </a:lnTo>
                      <a:lnTo>
                        <a:pt x="234" y="5"/>
                      </a:lnTo>
                      <a:lnTo>
                        <a:pt x="232" y="3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232" name="Freeform 45"/>
                <p:cNvSpPr>
                  <a:spLocks noChangeAspect="1"/>
                </p:cNvSpPr>
                <p:nvPr/>
              </p:nvSpPr>
              <p:spPr bwMode="gray">
                <a:xfrm>
                  <a:off x="5264942" y="3710334"/>
                  <a:ext cx="33338" cy="30163"/>
                </a:xfrm>
                <a:custGeom>
                  <a:avLst/>
                  <a:gdLst/>
                  <a:ahLst/>
                  <a:cxnLst>
                    <a:cxn ang="0">
                      <a:pos x="7" y="92"/>
                    </a:cxn>
                    <a:cxn ang="0">
                      <a:pos x="8" y="92"/>
                    </a:cxn>
                    <a:cxn ang="0">
                      <a:pos x="8" y="83"/>
                    </a:cxn>
                    <a:cxn ang="0">
                      <a:pos x="13" y="80"/>
                    </a:cxn>
                    <a:cxn ang="0">
                      <a:pos x="18" y="80"/>
                    </a:cxn>
                    <a:cxn ang="0">
                      <a:pos x="20" y="81"/>
                    </a:cxn>
                    <a:cxn ang="0">
                      <a:pos x="23" y="86"/>
                    </a:cxn>
                    <a:cxn ang="0">
                      <a:pos x="26" y="95"/>
                    </a:cxn>
                    <a:cxn ang="0">
                      <a:pos x="29" y="96"/>
                    </a:cxn>
                    <a:cxn ang="0">
                      <a:pos x="35" y="95"/>
                    </a:cxn>
                    <a:cxn ang="0">
                      <a:pos x="40" y="92"/>
                    </a:cxn>
                    <a:cxn ang="0">
                      <a:pos x="48" y="92"/>
                    </a:cxn>
                    <a:cxn ang="0">
                      <a:pos x="52" y="87"/>
                    </a:cxn>
                    <a:cxn ang="0">
                      <a:pos x="52" y="79"/>
                    </a:cxn>
                    <a:cxn ang="0">
                      <a:pos x="53" y="76"/>
                    </a:cxn>
                    <a:cxn ang="0">
                      <a:pos x="56" y="74"/>
                    </a:cxn>
                    <a:cxn ang="0">
                      <a:pos x="66" y="74"/>
                    </a:cxn>
                    <a:cxn ang="0">
                      <a:pos x="78" y="70"/>
                    </a:cxn>
                    <a:cxn ang="0">
                      <a:pos x="83" y="70"/>
                    </a:cxn>
                    <a:cxn ang="0">
                      <a:pos x="83" y="71"/>
                    </a:cxn>
                    <a:cxn ang="0">
                      <a:pos x="88" y="71"/>
                    </a:cxn>
                    <a:cxn ang="0">
                      <a:pos x="90" y="75"/>
                    </a:cxn>
                    <a:cxn ang="0">
                      <a:pos x="101" y="60"/>
                    </a:cxn>
                    <a:cxn ang="0">
                      <a:pos x="104" y="50"/>
                    </a:cxn>
                    <a:cxn ang="0">
                      <a:pos x="102" y="43"/>
                    </a:cxn>
                    <a:cxn ang="0">
                      <a:pos x="98" y="28"/>
                    </a:cxn>
                    <a:cxn ang="0">
                      <a:pos x="85" y="7"/>
                    </a:cxn>
                    <a:cxn ang="0">
                      <a:pos x="80" y="0"/>
                    </a:cxn>
                    <a:cxn ang="0">
                      <a:pos x="75" y="4"/>
                    </a:cxn>
                    <a:cxn ang="0">
                      <a:pos x="68" y="5"/>
                    </a:cxn>
                    <a:cxn ang="0">
                      <a:pos x="64" y="9"/>
                    </a:cxn>
                    <a:cxn ang="0">
                      <a:pos x="58" y="20"/>
                    </a:cxn>
                    <a:cxn ang="0">
                      <a:pos x="50" y="21"/>
                    </a:cxn>
                    <a:cxn ang="0">
                      <a:pos x="43" y="18"/>
                    </a:cxn>
                    <a:cxn ang="0">
                      <a:pos x="39" y="15"/>
                    </a:cxn>
                    <a:cxn ang="0">
                      <a:pos x="36" y="17"/>
                    </a:cxn>
                    <a:cxn ang="0">
                      <a:pos x="29" y="24"/>
                    </a:cxn>
                    <a:cxn ang="0">
                      <a:pos x="21" y="36"/>
                    </a:cxn>
                    <a:cxn ang="0">
                      <a:pos x="14" y="49"/>
                    </a:cxn>
                    <a:cxn ang="0">
                      <a:pos x="10" y="60"/>
                    </a:cxn>
                    <a:cxn ang="0">
                      <a:pos x="0" y="74"/>
                    </a:cxn>
                    <a:cxn ang="0">
                      <a:pos x="0" y="81"/>
                    </a:cxn>
                    <a:cxn ang="0">
                      <a:pos x="2" y="85"/>
                    </a:cxn>
                    <a:cxn ang="0">
                      <a:pos x="7" y="92"/>
                    </a:cxn>
                  </a:cxnLst>
                  <a:rect l="0" t="0" r="r" b="b"/>
                  <a:pathLst>
                    <a:path w="104" h="96">
                      <a:moveTo>
                        <a:pt x="7" y="92"/>
                      </a:moveTo>
                      <a:lnTo>
                        <a:pt x="8" y="92"/>
                      </a:lnTo>
                      <a:lnTo>
                        <a:pt x="8" y="83"/>
                      </a:lnTo>
                      <a:lnTo>
                        <a:pt x="13" y="80"/>
                      </a:lnTo>
                      <a:lnTo>
                        <a:pt x="18" y="80"/>
                      </a:lnTo>
                      <a:lnTo>
                        <a:pt x="20" y="81"/>
                      </a:lnTo>
                      <a:lnTo>
                        <a:pt x="23" y="86"/>
                      </a:lnTo>
                      <a:lnTo>
                        <a:pt x="26" y="95"/>
                      </a:lnTo>
                      <a:lnTo>
                        <a:pt x="29" y="96"/>
                      </a:lnTo>
                      <a:lnTo>
                        <a:pt x="35" y="95"/>
                      </a:lnTo>
                      <a:lnTo>
                        <a:pt x="40" y="92"/>
                      </a:lnTo>
                      <a:lnTo>
                        <a:pt x="48" y="92"/>
                      </a:lnTo>
                      <a:lnTo>
                        <a:pt x="52" y="87"/>
                      </a:lnTo>
                      <a:lnTo>
                        <a:pt x="52" y="79"/>
                      </a:lnTo>
                      <a:lnTo>
                        <a:pt x="53" y="76"/>
                      </a:lnTo>
                      <a:lnTo>
                        <a:pt x="56" y="74"/>
                      </a:lnTo>
                      <a:lnTo>
                        <a:pt x="66" y="74"/>
                      </a:lnTo>
                      <a:lnTo>
                        <a:pt x="78" y="70"/>
                      </a:lnTo>
                      <a:lnTo>
                        <a:pt x="83" y="70"/>
                      </a:lnTo>
                      <a:lnTo>
                        <a:pt x="83" y="71"/>
                      </a:lnTo>
                      <a:lnTo>
                        <a:pt x="88" y="71"/>
                      </a:lnTo>
                      <a:lnTo>
                        <a:pt x="90" y="75"/>
                      </a:lnTo>
                      <a:lnTo>
                        <a:pt x="101" y="60"/>
                      </a:lnTo>
                      <a:lnTo>
                        <a:pt x="104" y="50"/>
                      </a:lnTo>
                      <a:lnTo>
                        <a:pt x="102" y="43"/>
                      </a:lnTo>
                      <a:lnTo>
                        <a:pt x="98" y="28"/>
                      </a:lnTo>
                      <a:lnTo>
                        <a:pt x="85" y="7"/>
                      </a:lnTo>
                      <a:lnTo>
                        <a:pt x="80" y="0"/>
                      </a:lnTo>
                      <a:lnTo>
                        <a:pt x="75" y="4"/>
                      </a:lnTo>
                      <a:lnTo>
                        <a:pt x="68" y="5"/>
                      </a:lnTo>
                      <a:lnTo>
                        <a:pt x="64" y="9"/>
                      </a:lnTo>
                      <a:lnTo>
                        <a:pt x="58" y="20"/>
                      </a:lnTo>
                      <a:lnTo>
                        <a:pt x="50" y="21"/>
                      </a:lnTo>
                      <a:lnTo>
                        <a:pt x="43" y="18"/>
                      </a:lnTo>
                      <a:lnTo>
                        <a:pt x="39" y="15"/>
                      </a:lnTo>
                      <a:lnTo>
                        <a:pt x="36" y="17"/>
                      </a:lnTo>
                      <a:lnTo>
                        <a:pt x="29" y="24"/>
                      </a:lnTo>
                      <a:lnTo>
                        <a:pt x="21" y="36"/>
                      </a:lnTo>
                      <a:lnTo>
                        <a:pt x="14" y="49"/>
                      </a:lnTo>
                      <a:lnTo>
                        <a:pt x="10" y="60"/>
                      </a:lnTo>
                      <a:lnTo>
                        <a:pt x="0" y="74"/>
                      </a:lnTo>
                      <a:lnTo>
                        <a:pt x="0" y="81"/>
                      </a:lnTo>
                      <a:lnTo>
                        <a:pt x="2" y="85"/>
                      </a:lnTo>
                      <a:lnTo>
                        <a:pt x="7" y="92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233" name="Freeform 46"/>
                <p:cNvSpPr>
                  <a:spLocks noChangeAspect="1"/>
                </p:cNvSpPr>
                <p:nvPr/>
              </p:nvSpPr>
              <p:spPr bwMode="gray">
                <a:xfrm>
                  <a:off x="5350667" y="3611909"/>
                  <a:ext cx="138113" cy="160338"/>
                </a:xfrm>
                <a:custGeom>
                  <a:avLst/>
                  <a:gdLst/>
                  <a:ahLst/>
                  <a:cxnLst>
                    <a:cxn ang="0">
                      <a:pos x="387" y="204"/>
                    </a:cxn>
                    <a:cxn ang="0">
                      <a:pos x="387" y="98"/>
                    </a:cxn>
                    <a:cxn ang="0">
                      <a:pos x="412" y="74"/>
                    </a:cxn>
                    <a:cxn ang="0">
                      <a:pos x="435" y="37"/>
                    </a:cxn>
                    <a:cxn ang="0">
                      <a:pos x="421" y="37"/>
                    </a:cxn>
                    <a:cxn ang="0">
                      <a:pos x="374" y="22"/>
                    </a:cxn>
                    <a:cxn ang="0">
                      <a:pos x="336" y="32"/>
                    </a:cxn>
                    <a:cxn ang="0">
                      <a:pos x="297" y="60"/>
                    </a:cxn>
                    <a:cxn ang="0">
                      <a:pos x="250" y="53"/>
                    </a:cxn>
                    <a:cxn ang="0">
                      <a:pos x="213" y="47"/>
                    </a:cxn>
                    <a:cxn ang="0">
                      <a:pos x="164" y="12"/>
                    </a:cxn>
                    <a:cxn ang="0">
                      <a:pos x="132" y="3"/>
                    </a:cxn>
                    <a:cxn ang="0">
                      <a:pos x="103" y="0"/>
                    </a:cxn>
                    <a:cxn ang="0">
                      <a:pos x="69" y="3"/>
                    </a:cxn>
                    <a:cxn ang="0">
                      <a:pos x="28" y="1"/>
                    </a:cxn>
                    <a:cxn ang="0">
                      <a:pos x="0" y="28"/>
                    </a:cxn>
                    <a:cxn ang="0">
                      <a:pos x="5" y="32"/>
                    </a:cxn>
                    <a:cxn ang="0">
                      <a:pos x="19" y="36"/>
                    </a:cxn>
                    <a:cxn ang="0">
                      <a:pos x="21" y="46"/>
                    </a:cxn>
                    <a:cxn ang="0">
                      <a:pos x="28" y="75"/>
                    </a:cxn>
                    <a:cxn ang="0">
                      <a:pos x="35" y="86"/>
                    </a:cxn>
                    <a:cxn ang="0">
                      <a:pos x="46" y="92"/>
                    </a:cxn>
                    <a:cxn ang="0">
                      <a:pos x="55" y="107"/>
                    </a:cxn>
                    <a:cxn ang="0">
                      <a:pos x="57" y="135"/>
                    </a:cxn>
                    <a:cxn ang="0">
                      <a:pos x="54" y="168"/>
                    </a:cxn>
                    <a:cxn ang="0">
                      <a:pos x="38" y="192"/>
                    </a:cxn>
                    <a:cxn ang="0">
                      <a:pos x="26" y="206"/>
                    </a:cxn>
                    <a:cxn ang="0">
                      <a:pos x="2" y="238"/>
                    </a:cxn>
                    <a:cxn ang="0">
                      <a:pos x="8" y="263"/>
                    </a:cxn>
                    <a:cxn ang="0">
                      <a:pos x="18" y="270"/>
                    </a:cxn>
                    <a:cxn ang="0">
                      <a:pos x="35" y="265"/>
                    </a:cxn>
                    <a:cxn ang="0">
                      <a:pos x="45" y="270"/>
                    </a:cxn>
                    <a:cxn ang="0">
                      <a:pos x="26" y="281"/>
                    </a:cxn>
                    <a:cxn ang="0">
                      <a:pos x="7" y="295"/>
                    </a:cxn>
                    <a:cxn ang="0">
                      <a:pos x="207" y="415"/>
                    </a:cxn>
                    <a:cxn ang="0">
                      <a:pos x="210" y="428"/>
                    </a:cxn>
                    <a:cxn ang="0">
                      <a:pos x="218" y="458"/>
                    </a:cxn>
                    <a:cxn ang="0">
                      <a:pos x="306" y="499"/>
                    </a:cxn>
                    <a:cxn ang="0">
                      <a:pos x="314" y="488"/>
                    </a:cxn>
                    <a:cxn ang="0">
                      <a:pos x="324" y="463"/>
                    </a:cxn>
                    <a:cxn ang="0">
                      <a:pos x="342" y="429"/>
                    </a:cxn>
                    <a:cxn ang="0">
                      <a:pos x="352" y="399"/>
                    </a:cxn>
                    <a:cxn ang="0">
                      <a:pos x="360" y="391"/>
                    </a:cxn>
                    <a:cxn ang="0">
                      <a:pos x="379" y="376"/>
                    </a:cxn>
                    <a:cxn ang="0">
                      <a:pos x="388" y="361"/>
                    </a:cxn>
                    <a:cxn ang="0">
                      <a:pos x="403" y="358"/>
                    </a:cxn>
                    <a:cxn ang="0">
                      <a:pos x="417" y="340"/>
                    </a:cxn>
                    <a:cxn ang="0">
                      <a:pos x="393" y="308"/>
                    </a:cxn>
                    <a:cxn ang="0">
                      <a:pos x="387" y="257"/>
                    </a:cxn>
                  </a:cxnLst>
                  <a:rect l="0" t="0" r="r" b="b"/>
                  <a:pathLst>
                    <a:path w="435" h="504">
                      <a:moveTo>
                        <a:pt x="387" y="257"/>
                      </a:moveTo>
                      <a:lnTo>
                        <a:pt x="387" y="204"/>
                      </a:lnTo>
                      <a:lnTo>
                        <a:pt x="387" y="151"/>
                      </a:lnTo>
                      <a:lnTo>
                        <a:pt x="387" y="98"/>
                      </a:lnTo>
                      <a:lnTo>
                        <a:pt x="390" y="96"/>
                      </a:lnTo>
                      <a:lnTo>
                        <a:pt x="412" y="74"/>
                      </a:lnTo>
                      <a:lnTo>
                        <a:pt x="433" y="42"/>
                      </a:lnTo>
                      <a:lnTo>
                        <a:pt x="435" y="37"/>
                      </a:lnTo>
                      <a:lnTo>
                        <a:pt x="430" y="38"/>
                      </a:lnTo>
                      <a:lnTo>
                        <a:pt x="421" y="37"/>
                      </a:lnTo>
                      <a:lnTo>
                        <a:pt x="408" y="38"/>
                      </a:lnTo>
                      <a:lnTo>
                        <a:pt x="374" y="22"/>
                      </a:lnTo>
                      <a:lnTo>
                        <a:pt x="355" y="26"/>
                      </a:lnTo>
                      <a:lnTo>
                        <a:pt x="336" y="32"/>
                      </a:lnTo>
                      <a:lnTo>
                        <a:pt x="320" y="48"/>
                      </a:lnTo>
                      <a:lnTo>
                        <a:pt x="297" y="60"/>
                      </a:lnTo>
                      <a:lnTo>
                        <a:pt x="272" y="59"/>
                      </a:lnTo>
                      <a:lnTo>
                        <a:pt x="250" y="53"/>
                      </a:lnTo>
                      <a:lnTo>
                        <a:pt x="233" y="53"/>
                      </a:lnTo>
                      <a:lnTo>
                        <a:pt x="213" y="47"/>
                      </a:lnTo>
                      <a:lnTo>
                        <a:pt x="202" y="34"/>
                      </a:lnTo>
                      <a:lnTo>
                        <a:pt x="164" y="12"/>
                      </a:lnTo>
                      <a:lnTo>
                        <a:pt x="147" y="4"/>
                      </a:lnTo>
                      <a:lnTo>
                        <a:pt x="132" y="3"/>
                      </a:lnTo>
                      <a:lnTo>
                        <a:pt x="116" y="5"/>
                      </a:lnTo>
                      <a:lnTo>
                        <a:pt x="103" y="0"/>
                      </a:lnTo>
                      <a:lnTo>
                        <a:pt x="82" y="3"/>
                      </a:lnTo>
                      <a:lnTo>
                        <a:pt x="69" y="3"/>
                      </a:lnTo>
                      <a:lnTo>
                        <a:pt x="39" y="0"/>
                      </a:lnTo>
                      <a:lnTo>
                        <a:pt x="28" y="1"/>
                      </a:lnTo>
                      <a:lnTo>
                        <a:pt x="16" y="9"/>
                      </a:lnTo>
                      <a:lnTo>
                        <a:pt x="0" y="28"/>
                      </a:lnTo>
                      <a:lnTo>
                        <a:pt x="2" y="30"/>
                      </a:lnTo>
                      <a:lnTo>
                        <a:pt x="5" y="32"/>
                      </a:lnTo>
                      <a:lnTo>
                        <a:pt x="17" y="34"/>
                      </a:lnTo>
                      <a:lnTo>
                        <a:pt x="19" y="36"/>
                      </a:lnTo>
                      <a:lnTo>
                        <a:pt x="19" y="43"/>
                      </a:lnTo>
                      <a:lnTo>
                        <a:pt x="21" y="46"/>
                      </a:lnTo>
                      <a:lnTo>
                        <a:pt x="23" y="48"/>
                      </a:lnTo>
                      <a:lnTo>
                        <a:pt x="28" y="75"/>
                      </a:lnTo>
                      <a:lnTo>
                        <a:pt x="30" y="81"/>
                      </a:lnTo>
                      <a:lnTo>
                        <a:pt x="35" y="86"/>
                      </a:lnTo>
                      <a:lnTo>
                        <a:pt x="42" y="90"/>
                      </a:lnTo>
                      <a:lnTo>
                        <a:pt x="46" y="92"/>
                      </a:lnTo>
                      <a:lnTo>
                        <a:pt x="54" y="101"/>
                      </a:lnTo>
                      <a:lnTo>
                        <a:pt x="55" y="107"/>
                      </a:lnTo>
                      <a:lnTo>
                        <a:pt x="55" y="125"/>
                      </a:lnTo>
                      <a:lnTo>
                        <a:pt x="57" y="135"/>
                      </a:lnTo>
                      <a:lnTo>
                        <a:pt x="56" y="155"/>
                      </a:lnTo>
                      <a:lnTo>
                        <a:pt x="54" y="168"/>
                      </a:lnTo>
                      <a:lnTo>
                        <a:pt x="46" y="181"/>
                      </a:lnTo>
                      <a:lnTo>
                        <a:pt x="38" y="192"/>
                      </a:lnTo>
                      <a:lnTo>
                        <a:pt x="35" y="195"/>
                      </a:lnTo>
                      <a:lnTo>
                        <a:pt x="26" y="206"/>
                      </a:lnTo>
                      <a:lnTo>
                        <a:pt x="8" y="233"/>
                      </a:lnTo>
                      <a:lnTo>
                        <a:pt x="2" y="238"/>
                      </a:lnTo>
                      <a:lnTo>
                        <a:pt x="1" y="253"/>
                      </a:lnTo>
                      <a:lnTo>
                        <a:pt x="8" y="263"/>
                      </a:lnTo>
                      <a:lnTo>
                        <a:pt x="12" y="272"/>
                      </a:lnTo>
                      <a:lnTo>
                        <a:pt x="18" y="270"/>
                      </a:lnTo>
                      <a:lnTo>
                        <a:pt x="26" y="267"/>
                      </a:lnTo>
                      <a:lnTo>
                        <a:pt x="35" y="265"/>
                      </a:lnTo>
                      <a:lnTo>
                        <a:pt x="45" y="265"/>
                      </a:lnTo>
                      <a:lnTo>
                        <a:pt x="45" y="270"/>
                      </a:lnTo>
                      <a:lnTo>
                        <a:pt x="34" y="274"/>
                      </a:lnTo>
                      <a:lnTo>
                        <a:pt x="26" y="281"/>
                      </a:lnTo>
                      <a:lnTo>
                        <a:pt x="14" y="281"/>
                      </a:lnTo>
                      <a:lnTo>
                        <a:pt x="7" y="295"/>
                      </a:lnTo>
                      <a:lnTo>
                        <a:pt x="16" y="303"/>
                      </a:lnTo>
                      <a:lnTo>
                        <a:pt x="207" y="415"/>
                      </a:lnTo>
                      <a:lnTo>
                        <a:pt x="210" y="420"/>
                      </a:lnTo>
                      <a:lnTo>
                        <a:pt x="210" y="428"/>
                      </a:lnTo>
                      <a:lnTo>
                        <a:pt x="215" y="447"/>
                      </a:lnTo>
                      <a:lnTo>
                        <a:pt x="218" y="458"/>
                      </a:lnTo>
                      <a:lnTo>
                        <a:pt x="296" y="504"/>
                      </a:lnTo>
                      <a:lnTo>
                        <a:pt x="306" y="499"/>
                      </a:lnTo>
                      <a:lnTo>
                        <a:pt x="309" y="495"/>
                      </a:lnTo>
                      <a:lnTo>
                        <a:pt x="314" y="488"/>
                      </a:lnTo>
                      <a:lnTo>
                        <a:pt x="318" y="479"/>
                      </a:lnTo>
                      <a:lnTo>
                        <a:pt x="324" y="463"/>
                      </a:lnTo>
                      <a:lnTo>
                        <a:pt x="333" y="450"/>
                      </a:lnTo>
                      <a:lnTo>
                        <a:pt x="342" y="429"/>
                      </a:lnTo>
                      <a:lnTo>
                        <a:pt x="346" y="413"/>
                      </a:lnTo>
                      <a:lnTo>
                        <a:pt x="352" y="399"/>
                      </a:lnTo>
                      <a:lnTo>
                        <a:pt x="357" y="392"/>
                      </a:lnTo>
                      <a:lnTo>
                        <a:pt x="360" y="391"/>
                      </a:lnTo>
                      <a:lnTo>
                        <a:pt x="378" y="382"/>
                      </a:lnTo>
                      <a:lnTo>
                        <a:pt x="379" y="376"/>
                      </a:lnTo>
                      <a:lnTo>
                        <a:pt x="382" y="370"/>
                      </a:lnTo>
                      <a:lnTo>
                        <a:pt x="388" y="361"/>
                      </a:lnTo>
                      <a:lnTo>
                        <a:pt x="394" y="358"/>
                      </a:lnTo>
                      <a:lnTo>
                        <a:pt x="403" y="358"/>
                      </a:lnTo>
                      <a:lnTo>
                        <a:pt x="414" y="346"/>
                      </a:lnTo>
                      <a:lnTo>
                        <a:pt x="417" y="340"/>
                      </a:lnTo>
                      <a:lnTo>
                        <a:pt x="416" y="337"/>
                      </a:lnTo>
                      <a:lnTo>
                        <a:pt x="393" y="308"/>
                      </a:lnTo>
                      <a:lnTo>
                        <a:pt x="387" y="300"/>
                      </a:lnTo>
                      <a:lnTo>
                        <a:pt x="387" y="257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234" name="Freeform 47"/>
                <p:cNvSpPr>
                  <a:spLocks noChangeAspect="1"/>
                </p:cNvSpPr>
                <p:nvPr/>
              </p:nvSpPr>
              <p:spPr bwMode="gray">
                <a:xfrm>
                  <a:off x="4455318" y="3399184"/>
                  <a:ext cx="107950" cy="77788"/>
                </a:xfrm>
                <a:custGeom>
                  <a:avLst/>
                  <a:gdLst/>
                  <a:ahLst/>
                  <a:cxnLst>
                    <a:cxn ang="0">
                      <a:pos x="43" y="160"/>
                    </a:cxn>
                    <a:cxn ang="0">
                      <a:pos x="28" y="129"/>
                    </a:cxn>
                    <a:cxn ang="0">
                      <a:pos x="7" y="113"/>
                    </a:cxn>
                    <a:cxn ang="0">
                      <a:pos x="1" y="107"/>
                    </a:cxn>
                    <a:cxn ang="0">
                      <a:pos x="35" y="86"/>
                    </a:cxn>
                    <a:cxn ang="0">
                      <a:pos x="56" y="33"/>
                    </a:cxn>
                    <a:cxn ang="0">
                      <a:pos x="70" y="9"/>
                    </a:cxn>
                    <a:cxn ang="0">
                      <a:pos x="92" y="9"/>
                    </a:cxn>
                    <a:cxn ang="0">
                      <a:pos x="122" y="5"/>
                    </a:cxn>
                    <a:cxn ang="0">
                      <a:pos x="135" y="1"/>
                    </a:cxn>
                    <a:cxn ang="0">
                      <a:pos x="168" y="2"/>
                    </a:cxn>
                    <a:cxn ang="0">
                      <a:pos x="183" y="9"/>
                    </a:cxn>
                    <a:cxn ang="0">
                      <a:pos x="206" y="29"/>
                    </a:cxn>
                    <a:cxn ang="0">
                      <a:pos x="221" y="29"/>
                    </a:cxn>
                    <a:cxn ang="0">
                      <a:pos x="238" y="58"/>
                    </a:cxn>
                    <a:cxn ang="0">
                      <a:pos x="248" y="68"/>
                    </a:cxn>
                    <a:cxn ang="0">
                      <a:pos x="258" y="75"/>
                    </a:cxn>
                    <a:cxn ang="0">
                      <a:pos x="261" y="82"/>
                    </a:cxn>
                    <a:cxn ang="0">
                      <a:pos x="277" y="91"/>
                    </a:cxn>
                    <a:cxn ang="0">
                      <a:pos x="289" y="103"/>
                    </a:cxn>
                    <a:cxn ang="0">
                      <a:pos x="297" y="123"/>
                    </a:cxn>
                    <a:cxn ang="0">
                      <a:pos x="302" y="133"/>
                    </a:cxn>
                    <a:cxn ang="0">
                      <a:pos x="309" y="156"/>
                    </a:cxn>
                    <a:cxn ang="0">
                      <a:pos x="313" y="181"/>
                    </a:cxn>
                    <a:cxn ang="0">
                      <a:pos x="323" y="185"/>
                    </a:cxn>
                    <a:cxn ang="0">
                      <a:pos x="332" y="197"/>
                    </a:cxn>
                    <a:cxn ang="0">
                      <a:pos x="342" y="212"/>
                    </a:cxn>
                    <a:cxn ang="0">
                      <a:pos x="342" y="221"/>
                    </a:cxn>
                    <a:cxn ang="0">
                      <a:pos x="344" y="238"/>
                    </a:cxn>
                    <a:cxn ang="0">
                      <a:pos x="321" y="242"/>
                    </a:cxn>
                    <a:cxn ang="0">
                      <a:pos x="293" y="244"/>
                    </a:cxn>
                    <a:cxn ang="0">
                      <a:pos x="271" y="239"/>
                    </a:cxn>
                    <a:cxn ang="0">
                      <a:pos x="255" y="238"/>
                    </a:cxn>
                    <a:cxn ang="0">
                      <a:pos x="237" y="227"/>
                    </a:cxn>
                    <a:cxn ang="0">
                      <a:pos x="162" y="224"/>
                    </a:cxn>
                    <a:cxn ang="0">
                      <a:pos x="111" y="236"/>
                    </a:cxn>
                    <a:cxn ang="0">
                      <a:pos x="57" y="244"/>
                    </a:cxn>
                    <a:cxn ang="0">
                      <a:pos x="43" y="242"/>
                    </a:cxn>
                    <a:cxn ang="0">
                      <a:pos x="47" y="199"/>
                    </a:cxn>
                    <a:cxn ang="0">
                      <a:pos x="98" y="188"/>
                    </a:cxn>
                    <a:cxn ang="0">
                      <a:pos x="127" y="183"/>
                    </a:cxn>
                    <a:cxn ang="0">
                      <a:pos x="143" y="182"/>
                    </a:cxn>
                    <a:cxn ang="0">
                      <a:pos x="175" y="194"/>
                    </a:cxn>
                    <a:cxn ang="0">
                      <a:pos x="203" y="189"/>
                    </a:cxn>
                    <a:cxn ang="0">
                      <a:pos x="206" y="177"/>
                    </a:cxn>
                    <a:cxn ang="0">
                      <a:pos x="191" y="177"/>
                    </a:cxn>
                    <a:cxn ang="0">
                      <a:pos x="165" y="172"/>
                    </a:cxn>
                    <a:cxn ang="0">
                      <a:pos x="140" y="162"/>
                    </a:cxn>
                    <a:cxn ang="0">
                      <a:pos x="120" y="163"/>
                    </a:cxn>
                  </a:cxnLst>
                  <a:rect l="0" t="0" r="r" b="b"/>
                  <a:pathLst>
                    <a:path w="344" h="244">
                      <a:moveTo>
                        <a:pt x="55" y="174"/>
                      </a:moveTo>
                      <a:lnTo>
                        <a:pt x="54" y="174"/>
                      </a:lnTo>
                      <a:lnTo>
                        <a:pt x="50" y="168"/>
                      </a:lnTo>
                      <a:lnTo>
                        <a:pt x="43" y="160"/>
                      </a:lnTo>
                      <a:lnTo>
                        <a:pt x="41" y="147"/>
                      </a:lnTo>
                      <a:lnTo>
                        <a:pt x="39" y="144"/>
                      </a:lnTo>
                      <a:lnTo>
                        <a:pt x="33" y="138"/>
                      </a:lnTo>
                      <a:lnTo>
                        <a:pt x="28" y="129"/>
                      </a:lnTo>
                      <a:lnTo>
                        <a:pt x="18" y="119"/>
                      </a:lnTo>
                      <a:lnTo>
                        <a:pt x="14" y="112"/>
                      </a:lnTo>
                      <a:lnTo>
                        <a:pt x="9" y="112"/>
                      </a:lnTo>
                      <a:lnTo>
                        <a:pt x="7" y="113"/>
                      </a:lnTo>
                      <a:lnTo>
                        <a:pt x="4" y="117"/>
                      </a:lnTo>
                      <a:lnTo>
                        <a:pt x="1" y="112"/>
                      </a:lnTo>
                      <a:lnTo>
                        <a:pt x="0" y="109"/>
                      </a:lnTo>
                      <a:lnTo>
                        <a:pt x="1" y="107"/>
                      </a:lnTo>
                      <a:lnTo>
                        <a:pt x="6" y="107"/>
                      </a:lnTo>
                      <a:lnTo>
                        <a:pt x="17" y="103"/>
                      </a:lnTo>
                      <a:lnTo>
                        <a:pt x="31" y="91"/>
                      </a:lnTo>
                      <a:lnTo>
                        <a:pt x="35" y="86"/>
                      </a:lnTo>
                      <a:lnTo>
                        <a:pt x="40" y="77"/>
                      </a:lnTo>
                      <a:lnTo>
                        <a:pt x="55" y="56"/>
                      </a:lnTo>
                      <a:lnTo>
                        <a:pt x="56" y="50"/>
                      </a:lnTo>
                      <a:lnTo>
                        <a:pt x="56" y="33"/>
                      </a:lnTo>
                      <a:lnTo>
                        <a:pt x="57" y="32"/>
                      </a:lnTo>
                      <a:lnTo>
                        <a:pt x="61" y="29"/>
                      </a:lnTo>
                      <a:lnTo>
                        <a:pt x="65" y="22"/>
                      </a:lnTo>
                      <a:lnTo>
                        <a:pt x="70" y="9"/>
                      </a:lnTo>
                      <a:lnTo>
                        <a:pt x="73" y="9"/>
                      </a:lnTo>
                      <a:lnTo>
                        <a:pt x="76" y="7"/>
                      </a:lnTo>
                      <a:lnTo>
                        <a:pt x="83" y="9"/>
                      </a:lnTo>
                      <a:lnTo>
                        <a:pt x="92" y="9"/>
                      </a:lnTo>
                      <a:lnTo>
                        <a:pt x="102" y="11"/>
                      </a:lnTo>
                      <a:lnTo>
                        <a:pt x="109" y="10"/>
                      </a:lnTo>
                      <a:lnTo>
                        <a:pt x="111" y="7"/>
                      </a:lnTo>
                      <a:lnTo>
                        <a:pt x="122" y="5"/>
                      </a:lnTo>
                      <a:lnTo>
                        <a:pt x="131" y="6"/>
                      </a:lnTo>
                      <a:lnTo>
                        <a:pt x="133" y="5"/>
                      </a:lnTo>
                      <a:lnTo>
                        <a:pt x="133" y="1"/>
                      </a:lnTo>
                      <a:lnTo>
                        <a:pt x="135" y="1"/>
                      </a:lnTo>
                      <a:lnTo>
                        <a:pt x="141" y="1"/>
                      </a:lnTo>
                      <a:lnTo>
                        <a:pt x="146" y="0"/>
                      </a:lnTo>
                      <a:lnTo>
                        <a:pt x="152" y="2"/>
                      </a:lnTo>
                      <a:lnTo>
                        <a:pt x="168" y="2"/>
                      </a:lnTo>
                      <a:lnTo>
                        <a:pt x="169" y="4"/>
                      </a:lnTo>
                      <a:lnTo>
                        <a:pt x="174" y="2"/>
                      </a:lnTo>
                      <a:lnTo>
                        <a:pt x="176" y="7"/>
                      </a:lnTo>
                      <a:lnTo>
                        <a:pt x="183" y="9"/>
                      </a:lnTo>
                      <a:lnTo>
                        <a:pt x="194" y="17"/>
                      </a:lnTo>
                      <a:lnTo>
                        <a:pt x="195" y="23"/>
                      </a:lnTo>
                      <a:lnTo>
                        <a:pt x="202" y="31"/>
                      </a:lnTo>
                      <a:lnTo>
                        <a:pt x="206" y="29"/>
                      </a:lnTo>
                      <a:lnTo>
                        <a:pt x="212" y="28"/>
                      </a:lnTo>
                      <a:lnTo>
                        <a:pt x="212" y="32"/>
                      </a:lnTo>
                      <a:lnTo>
                        <a:pt x="216" y="33"/>
                      </a:lnTo>
                      <a:lnTo>
                        <a:pt x="221" y="29"/>
                      </a:lnTo>
                      <a:lnTo>
                        <a:pt x="223" y="29"/>
                      </a:lnTo>
                      <a:lnTo>
                        <a:pt x="233" y="44"/>
                      </a:lnTo>
                      <a:lnTo>
                        <a:pt x="238" y="54"/>
                      </a:lnTo>
                      <a:lnTo>
                        <a:pt x="238" y="58"/>
                      </a:lnTo>
                      <a:lnTo>
                        <a:pt x="242" y="59"/>
                      </a:lnTo>
                      <a:lnTo>
                        <a:pt x="245" y="64"/>
                      </a:lnTo>
                      <a:lnTo>
                        <a:pt x="245" y="66"/>
                      </a:lnTo>
                      <a:lnTo>
                        <a:pt x="248" y="68"/>
                      </a:lnTo>
                      <a:lnTo>
                        <a:pt x="251" y="66"/>
                      </a:lnTo>
                      <a:lnTo>
                        <a:pt x="253" y="66"/>
                      </a:lnTo>
                      <a:lnTo>
                        <a:pt x="255" y="74"/>
                      </a:lnTo>
                      <a:lnTo>
                        <a:pt x="258" y="75"/>
                      </a:lnTo>
                      <a:lnTo>
                        <a:pt x="260" y="79"/>
                      </a:lnTo>
                      <a:lnTo>
                        <a:pt x="256" y="80"/>
                      </a:lnTo>
                      <a:lnTo>
                        <a:pt x="256" y="81"/>
                      </a:lnTo>
                      <a:lnTo>
                        <a:pt x="261" y="82"/>
                      </a:lnTo>
                      <a:lnTo>
                        <a:pt x="264" y="86"/>
                      </a:lnTo>
                      <a:lnTo>
                        <a:pt x="267" y="88"/>
                      </a:lnTo>
                      <a:lnTo>
                        <a:pt x="271" y="88"/>
                      </a:lnTo>
                      <a:lnTo>
                        <a:pt x="277" y="91"/>
                      </a:lnTo>
                      <a:lnTo>
                        <a:pt x="280" y="95"/>
                      </a:lnTo>
                      <a:lnTo>
                        <a:pt x="281" y="99"/>
                      </a:lnTo>
                      <a:lnTo>
                        <a:pt x="283" y="101"/>
                      </a:lnTo>
                      <a:lnTo>
                        <a:pt x="289" y="103"/>
                      </a:lnTo>
                      <a:lnTo>
                        <a:pt x="296" y="109"/>
                      </a:lnTo>
                      <a:lnTo>
                        <a:pt x="298" y="112"/>
                      </a:lnTo>
                      <a:lnTo>
                        <a:pt x="299" y="115"/>
                      </a:lnTo>
                      <a:lnTo>
                        <a:pt x="297" y="123"/>
                      </a:lnTo>
                      <a:lnTo>
                        <a:pt x="297" y="129"/>
                      </a:lnTo>
                      <a:lnTo>
                        <a:pt x="299" y="129"/>
                      </a:lnTo>
                      <a:lnTo>
                        <a:pt x="301" y="133"/>
                      </a:lnTo>
                      <a:lnTo>
                        <a:pt x="302" y="133"/>
                      </a:lnTo>
                      <a:lnTo>
                        <a:pt x="305" y="136"/>
                      </a:lnTo>
                      <a:lnTo>
                        <a:pt x="307" y="144"/>
                      </a:lnTo>
                      <a:lnTo>
                        <a:pt x="307" y="150"/>
                      </a:lnTo>
                      <a:lnTo>
                        <a:pt x="309" y="156"/>
                      </a:lnTo>
                      <a:lnTo>
                        <a:pt x="310" y="160"/>
                      </a:lnTo>
                      <a:lnTo>
                        <a:pt x="305" y="167"/>
                      </a:lnTo>
                      <a:lnTo>
                        <a:pt x="305" y="169"/>
                      </a:lnTo>
                      <a:lnTo>
                        <a:pt x="313" y="181"/>
                      </a:lnTo>
                      <a:lnTo>
                        <a:pt x="315" y="187"/>
                      </a:lnTo>
                      <a:lnTo>
                        <a:pt x="316" y="188"/>
                      </a:lnTo>
                      <a:lnTo>
                        <a:pt x="320" y="188"/>
                      </a:lnTo>
                      <a:lnTo>
                        <a:pt x="323" y="185"/>
                      </a:lnTo>
                      <a:lnTo>
                        <a:pt x="328" y="185"/>
                      </a:lnTo>
                      <a:lnTo>
                        <a:pt x="328" y="189"/>
                      </a:lnTo>
                      <a:lnTo>
                        <a:pt x="331" y="193"/>
                      </a:lnTo>
                      <a:lnTo>
                        <a:pt x="332" y="197"/>
                      </a:lnTo>
                      <a:lnTo>
                        <a:pt x="335" y="199"/>
                      </a:lnTo>
                      <a:lnTo>
                        <a:pt x="337" y="204"/>
                      </a:lnTo>
                      <a:lnTo>
                        <a:pt x="341" y="209"/>
                      </a:lnTo>
                      <a:lnTo>
                        <a:pt x="342" y="212"/>
                      </a:lnTo>
                      <a:lnTo>
                        <a:pt x="341" y="212"/>
                      </a:lnTo>
                      <a:lnTo>
                        <a:pt x="340" y="214"/>
                      </a:lnTo>
                      <a:lnTo>
                        <a:pt x="342" y="217"/>
                      </a:lnTo>
                      <a:lnTo>
                        <a:pt x="342" y="221"/>
                      </a:lnTo>
                      <a:lnTo>
                        <a:pt x="339" y="225"/>
                      </a:lnTo>
                      <a:lnTo>
                        <a:pt x="340" y="232"/>
                      </a:lnTo>
                      <a:lnTo>
                        <a:pt x="344" y="236"/>
                      </a:lnTo>
                      <a:lnTo>
                        <a:pt x="344" y="238"/>
                      </a:lnTo>
                      <a:lnTo>
                        <a:pt x="341" y="239"/>
                      </a:lnTo>
                      <a:lnTo>
                        <a:pt x="331" y="239"/>
                      </a:lnTo>
                      <a:lnTo>
                        <a:pt x="325" y="242"/>
                      </a:lnTo>
                      <a:lnTo>
                        <a:pt x="321" y="242"/>
                      </a:lnTo>
                      <a:lnTo>
                        <a:pt x="310" y="241"/>
                      </a:lnTo>
                      <a:lnTo>
                        <a:pt x="308" y="242"/>
                      </a:lnTo>
                      <a:lnTo>
                        <a:pt x="301" y="242"/>
                      </a:lnTo>
                      <a:lnTo>
                        <a:pt x="293" y="244"/>
                      </a:lnTo>
                      <a:lnTo>
                        <a:pt x="287" y="244"/>
                      </a:lnTo>
                      <a:lnTo>
                        <a:pt x="282" y="242"/>
                      </a:lnTo>
                      <a:lnTo>
                        <a:pt x="278" y="242"/>
                      </a:lnTo>
                      <a:lnTo>
                        <a:pt x="271" y="239"/>
                      </a:lnTo>
                      <a:lnTo>
                        <a:pt x="264" y="239"/>
                      </a:lnTo>
                      <a:lnTo>
                        <a:pt x="258" y="233"/>
                      </a:lnTo>
                      <a:lnTo>
                        <a:pt x="255" y="235"/>
                      </a:lnTo>
                      <a:lnTo>
                        <a:pt x="255" y="238"/>
                      </a:lnTo>
                      <a:lnTo>
                        <a:pt x="248" y="237"/>
                      </a:lnTo>
                      <a:lnTo>
                        <a:pt x="248" y="231"/>
                      </a:lnTo>
                      <a:lnTo>
                        <a:pt x="245" y="228"/>
                      </a:lnTo>
                      <a:lnTo>
                        <a:pt x="237" y="227"/>
                      </a:lnTo>
                      <a:lnTo>
                        <a:pt x="231" y="228"/>
                      </a:lnTo>
                      <a:lnTo>
                        <a:pt x="226" y="225"/>
                      </a:lnTo>
                      <a:lnTo>
                        <a:pt x="212" y="224"/>
                      </a:lnTo>
                      <a:lnTo>
                        <a:pt x="162" y="224"/>
                      </a:lnTo>
                      <a:lnTo>
                        <a:pt x="159" y="225"/>
                      </a:lnTo>
                      <a:lnTo>
                        <a:pt x="135" y="225"/>
                      </a:lnTo>
                      <a:lnTo>
                        <a:pt x="122" y="231"/>
                      </a:lnTo>
                      <a:lnTo>
                        <a:pt x="111" y="236"/>
                      </a:lnTo>
                      <a:lnTo>
                        <a:pt x="102" y="238"/>
                      </a:lnTo>
                      <a:lnTo>
                        <a:pt x="72" y="237"/>
                      </a:lnTo>
                      <a:lnTo>
                        <a:pt x="68" y="239"/>
                      </a:lnTo>
                      <a:lnTo>
                        <a:pt x="57" y="244"/>
                      </a:lnTo>
                      <a:lnTo>
                        <a:pt x="50" y="244"/>
                      </a:lnTo>
                      <a:lnTo>
                        <a:pt x="46" y="243"/>
                      </a:lnTo>
                      <a:lnTo>
                        <a:pt x="45" y="241"/>
                      </a:lnTo>
                      <a:lnTo>
                        <a:pt x="43" y="242"/>
                      </a:lnTo>
                      <a:lnTo>
                        <a:pt x="44" y="241"/>
                      </a:lnTo>
                      <a:lnTo>
                        <a:pt x="41" y="239"/>
                      </a:lnTo>
                      <a:lnTo>
                        <a:pt x="43" y="205"/>
                      </a:lnTo>
                      <a:lnTo>
                        <a:pt x="47" y="199"/>
                      </a:lnTo>
                      <a:lnTo>
                        <a:pt x="86" y="195"/>
                      </a:lnTo>
                      <a:lnTo>
                        <a:pt x="94" y="195"/>
                      </a:lnTo>
                      <a:lnTo>
                        <a:pt x="95" y="195"/>
                      </a:lnTo>
                      <a:lnTo>
                        <a:pt x="98" y="188"/>
                      </a:lnTo>
                      <a:lnTo>
                        <a:pt x="103" y="187"/>
                      </a:lnTo>
                      <a:lnTo>
                        <a:pt x="106" y="188"/>
                      </a:lnTo>
                      <a:lnTo>
                        <a:pt x="119" y="187"/>
                      </a:lnTo>
                      <a:lnTo>
                        <a:pt x="127" y="183"/>
                      </a:lnTo>
                      <a:lnTo>
                        <a:pt x="131" y="178"/>
                      </a:lnTo>
                      <a:lnTo>
                        <a:pt x="133" y="177"/>
                      </a:lnTo>
                      <a:lnTo>
                        <a:pt x="140" y="178"/>
                      </a:lnTo>
                      <a:lnTo>
                        <a:pt x="143" y="182"/>
                      </a:lnTo>
                      <a:lnTo>
                        <a:pt x="151" y="184"/>
                      </a:lnTo>
                      <a:lnTo>
                        <a:pt x="159" y="189"/>
                      </a:lnTo>
                      <a:lnTo>
                        <a:pt x="167" y="190"/>
                      </a:lnTo>
                      <a:lnTo>
                        <a:pt x="175" y="194"/>
                      </a:lnTo>
                      <a:lnTo>
                        <a:pt x="183" y="194"/>
                      </a:lnTo>
                      <a:lnTo>
                        <a:pt x="185" y="195"/>
                      </a:lnTo>
                      <a:lnTo>
                        <a:pt x="191" y="192"/>
                      </a:lnTo>
                      <a:lnTo>
                        <a:pt x="203" y="189"/>
                      </a:lnTo>
                      <a:lnTo>
                        <a:pt x="207" y="185"/>
                      </a:lnTo>
                      <a:lnTo>
                        <a:pt x="207" y="182"/>
                      </a:lnTo>
                      <a:lnTo>
                        <a:pt x="207" y="177"/>
                      </a:lnTo>
                      <a:lnTo>
                        <a:pt x="206" y="177"/>
                      </a:lnTo>
                      <a:lnTo>
                        <a:pt x="203" y="177"/>
                      </a:lnTo>
                      <a:lnTo>
                        <a:pt x="200" y="176"/>
                      </a:lnTo>
                      <a:lnTo>
                        <a:pt x="195" y="176"/>
                      </a:lnTo>
                      <a:lnTo>
                        <a:pt x="191" y="177"/>
                      </a:lnTo>
                      <a:lnTo>
                        <a:pt x="180" y="182"/>
                      </a:lnTo>
                      <a:lnTo>
                        <a:pt x="175" y="181"/>
                      </a:lnTo>
                      <a:lnTo>
                        <a:pt x="169" y="178"/>
                      </a:lnTo>
                      <a:lnTo>
                        <a:pt x="165" y="172"/>
                      </a:lnTo>
                      <a:lnTo>
                        <a:pt x="164" y="171"/>
                      </a:lnTo>
                      <a:lnTo>
                        <a:pt x="152" y="171"/>
                      </a:lnTo>
                      <a:lnTo>
                        <a:pt x="146" y="163"/>
                      </a:lnTo>
                      <a:lnTo>
                        <a:pt x="140" y="162"/>
                      </a:lnTo>
                      <a:lnTo>
                        <a:pt x="137" y="161"/>
                      </a:lnTo>
                      <a:lnTo>
                        <a:pt x="131" y="162"/>
                      </a:lnTo>
                      <a:lnTo>
                        <a:pt x="126" y="165"/>
                      </a:lnTo>
                      <a:lnTo>
                        <a:pt x="120" y="163"/>
                      </a:lnTo>
                      <a:lnTo>
                        <a:pt x="115" y="168"/>
                      </a:lnTo>
                      <a:lnTo>
                        <a:pt x="111" y="174"/>
                      </a:lnTo>
                      <a:lnTo>
                        <a:pt x="55" y="174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235" name="Freeform 48"/>
                <p:cNvSpPr>
                  <a:spLocks noChangeAspect="1"/>
                </p:cNvSpPr>
                <p:nvPr/>
              </p:nvSpPr>
              <p:spPr bwMode="gray">
                <a:xfrm>
                  <a:off x="5276055" y="3708747"/>
                  <a:ext cx="190500" cy="187325"/>
                </a:xfrm>
                <a:custGeom>
                  <a:avLst/>
                  <a:gdLst/>
                  <a:ahLst/>
                  <a:cxnLst>
                    <a:cxn ang="0">
                      <a:pos x="450" y="144"/>
                    </a:cxn>
                    <a:cxn ang="0">
                      <a:pos x="521" y="238"/>
                    </a:cxn>
                    <a:cxn ang="0">
                      <a:pos x="505" y="292"/>
                    </a:cxn>
                    <a:cxn ang="0">
                      <a:pos x="538" y="325"/>
                    </a:cxn>
                    <a:cxn ang="0">
                      <a:pos x="537" y="349"/>
                    </a:cxn>
                    <a:cxn ang="0">
                      <a:pos x="536" y="380"/>
                    </a:cxn>
                    <a:cxn ang="0">
                      <a:pos x="528" y="402"/>
                    </a:cxn>
                    <a:cxn ang="0">
                      <a:pos x="542" y="432"/>
                    </a:cxn>
                    <a:cxn ang="0">
                      <a:pos x="550" y="467"/>
                    </a:cxn>
                    <a:cxn ang="0">
                      <a:pos x="561" y="488"/>
                    </a:cxn>
                    <a:cxn ang="0">
                      <a:pos x="587" y="514"/>
                    </a:cxn>
                    <a:cxn ang="0">
                      <a:pos x="593" y="526"/>
                    </a:cxn>
                    <a:cxn ang="0">
                      <a:pos x="541" y="557"/>
                    </a:cxn>
                    <a:cxn ang="0">
                      <a:pos x="476" y="564"/>
                    </a:cxn>
                    <a:cxn ang="0">
                      <a:pos x="436" y="583"/>
                    </a:cxn>
                    <a:cxn ang="0">
                      <a:pos x="378" y="589"/>
                    </a:cxn>
                    <a:cxn ang="0">
                      <a:pos x="355" y="580"/>
                    </a:cxn>
                    <a:cxn ang="0">
                      <a:pos x="331" y="584"/>
                    </a:cxn>
                    <a:cxn ang="0">
                      <a:pos x="280" y="567"/>
                    </a:cxn>
                    <a:cxn ang="0">
                      <a:pos x="270" y="531"/>
                    </a:cxn>
                    <a:cxn ang="0">
                      <a:pos x="249" y="476"/>
                    </a:cxn>
                    <a:cxn ang="0">
                      <a:pos x="229" y="473"/>
                    </a:cxn>
                    <a:cxn ang="0">
                      <a:pos x="208" y="475"/>
                    </a:cxn>
                    <a:cxn ang="0">
                      <a:pos x="178" y="459"/>
                    </a:cxn>
                    <a:cxn ang="0">
                      <a:pos x="125" y="440"/>
                    </a:cxn>
                    <a:cxn ang="0">
                      <a:pos x="95" y="418"/>
                    </a:cxn>
                    <a:cxn ang="0">
                      <a:pos x="65" y="386"/>
                    </a:cxn>
                    <a:cxn ang="0">
                      <a:pos x="49" y="328"/>
                    </a:cxn>
                    <a:cxn ang="0">
                      <a:pos x="11" y="278"/>
                    </a:cxn>
                    <a:cxn ang="0">
                      <a:pos x="9" y="231"/>
                    </a:cxn>
                    <a:cxn ang="0">
                      <a:pos x="0" y="187"/>
                    </a:cxn>
                    <a:cxn ang="0">
                      <a:pos x="39" y="159"/>
                    </a:cxn>
                    <a:cxn ang="0">
                      <a:pos x="64" y="121"/>
                    </a:cxn>
                    <a:cxn ang="0">
                      <a:pos x="52" y="102"/>
                    </a:cxn>
                    <a:cxn ang="0">
                      <a:pos x="49" y="83"/>
                    </a:cxn>
                    <a:cxn ang="0">
                      <a:pos x="66" y="46"/>
                    </a:cxn>
                    <a:cxn ang="0">
                      <a:pos x="66" y="5"/>
                    </a:cxn>
                    <a:cxn ang="0">
                      <a:pos x="119" y="7"/>
                    </a:cxn>
                    <a:cxn ang="0">
                      <a:pos x="118" y="83"/>
                    </a:cxn>
                    <a:cxn ang="0">
                      <a:pos x="133" y="88"/>
                    </a:cxn>
                    <a:cxn ang="0">
                      <a:pos x="148" y="75"/>
                    </a:cxn>
                    <a:cxn ang="0">
                      <a:pos x="173" y="86"/>
                    </a:cxn>
                    <a:cxn ang="0">
                      <a:pos x="186" y="84"/>
                    </a:cxn>
                    <a:cxn ang="0">
                      <a:pos x="214" y="79"/>
                    </a:cxn>
                    <a:cxn ang="0">
                      <a:pos x="209" y="66"/>
                    </a:cxn>
                    <a:cxn ang="0">
                      <a:pos x="209" y="48"/>
                    </a:cxn>
                    <a:cxn ang="0">
                      <a:pos x="225" y="35"/>
                    </a:cxn>
                    <a:cxn ang="0">
                      <a:pos x="238" y="21"/>
                    </a:cxn>
                    <a:cxn ang="0">
                      <a:pos x="251" y="0"/>
                    </a:cxn>
                  </a:cxnLst>
                  <a:rect l="0" t="0" r="r" b="b"/>
                  <a:pathLst>
                    <a:path w="596" h="591">
                      <a:moveTo>
                        <a:pt x="442" y="112"/>
                      </a:moveTo>
                      <a:lnTo>
                        <a:pt x="445" y="117"/>
                      </a:lnTo>
                      <a:lnTo>
                        <a:pt x="445" y="125"/>
                      </a:lnTo>
                      <a:lnTo>
                        <a:pt x="450" y="144"/>
                      </a:lnTo>
                      <a:lnTo>
                        <a:pt x="453" y="155"/>
                      </a:lnTo>
                      <a:lnTo>
                        <a:pt x="531" y="201"/>
                      </a:lnTo>
                      <a:lnTo>
                        <a:pt x="528" y="207"/>
                      </a:lnTo>
                      <a:lnTo>
                        <a:pt x="521" y="238"/>
                      </a:lnTo>
                      <a:lnTo>
                        <a:pt x="517" y="244"/>
                      </a:lnTo>
                      <a:lnTo>
                        <a:pt x="514" y="256"/>
                      </a:lnTo>
                      <a:lnTo>
                        <a:pt x="504" y="281"/>
                      </a:lnTo>
                      <a:lnTo>
                        <a:pt x="505" y="292"/>
                      </a:lnTo>
                      <a:lnTo>
                        <a:pt x="507" y="298"/>
                      </a:lnTo>
                      <a:lnTo>
                        <a:pt x="523" y="309"/>
                      </a:lnTo>
                      <a:lnTo>
                        <a:pt x="530" y="317"/>
                      </a:lnTo>
                      <a:lnTo>
                        <a:pt x="538" y="325"/>
                      </a:lnTo>
                      <a:lnTo>
                        <a:pt x="544" y="336"/>
                      </a:lnTo>
                      <a:lnTo>
                        <a:pt x="544" y="341"/>
                      </a:lnTo>
                      <a:lnTo>
                        <a:pt x="542" y="342"/>
                      </a:lnTo>
                      <a:lnTo>
                        <a:pt x="537" y="349"/>
                      </a:lnTo>
                      <a:lnTo>
                        <a:pt x="536" y="362"/>
                      </a:lnTo>
                      <a:lnTo>
                        <a:pt x="533" y="368"/>
                      </a:lnTo>
                      <a:lnTo>
                        <a:pt x="537" y="374"/>
                      </a:lnTo>
                      <a:lnTo>
                        <a:pt x="536" y="380"/>
                      </a:lnTo>
                      <a:lnTo>
                        <a:pt x="538" y="385"/>
                      </a:lnTo>
                      <a:lnTo>
                        <a:pt x="537" y="395"/>
                      </a:lnTo>
                      <a:lnTo>
                        <a:pt x="531" y="395"/>
                      </a:lnTo>
                      <a:lnTo>
                        <a:pt x="528" y="402"/>
                      </a:lnTo>
                      <a:lnTo>
                        <a:pt x="531" y="412"/>
                      </a:lnTo>
                      <a:lnTo>
                        <a:pt x="537" y="425"/>
                      </a:lnTo>
                      <a:lnTo>
                        <a:pt x="542" y="429"/>
                      </a:lnTo>
                      <a:lnTo>
                        <a:pt x="542" y="432"/>
                      </a:lnTo>
                      <a:lnTo>
                        <a:pt x="538" y="435"/>
                      </a:lnTo>
                      <a:lnTo>
                        <a:pt x="550" y="455"/>
                      </a:lnTo>
                      <a:lnTo>
                        <a:pt x="552" y="460"/>
                      </a:lnTo>
                      <a:lnTo>
                        <a:pt x="550" y="467"/>
                      </a:lnTo>
                      <a:lnTo>
                        <a:pt x="555" y="472"/>
                      </a:lnTo>
                      <a:lnTo>
                        <a:pt x="558" y="478"/>
                      </a:lnTo>
                      <a:lnTo>
                        <a:pt x="558" y="484"/>
                      </a:lnTo>
                      <a:lnTo>
                        <a:pt x="561" y="488"/>
                      </a:lnTo>
                      <a:lnTo>
                        <a:pt x="561" y="497"/>
                      </a:lnTo>
                      <a:lnTo>
                        <a:pt x="573" y="503"/>
                      </a:lnTo>
                      <a:lnTo>
                        <a:pt x="577" y="513"/>
                      </a:lnTo>
                      <a:lnTo>
                        <a:pt x="587" y="514"/>
                      </a:lnTo>
                      <a:lnTo>
                        <a:pt x="592" y="518"/>
                      </a:lnTo>
                      <a:lnTo>
                        <a:pt x="595" y="519"/>
                      </a:lnTo>
                      <a:lnTo>
                        <a:pt x="596" y="525"/>
                      </a:lnTo>
                      <a:lnTo>
                        <a:pt x="593" y="526"/>
                      </a:lnTo>
                      <a:lnTo>
                        <a:pt x="579" y="536"/>
                      </a:lnTo>
                      <a:lnTo>
                        <a:pt x="564" y="550"/>
                      </a:lnTo>
                      <a:lnTo>
                        <a:pt x="560" y="552"/>
                      </a:lnTo>
                      <a:lnTo>
                        <a:pt x="541" y="557"/>
                      </a:lnTo>
                      <a:lnTo>
                        <a:pt x="507" y="569"/>
                      </a:lnTo>
                      <a:lnTo>
                        <a:pt x="499" y="570"/>
                      </a:lnTo>
                      <a:lnTo>
                        <a:pt x="489" y="570"/>
                      </a:lnTo>
                      <a:lnTo>
                        <a:pt x="476" y="564"/>
                      </a:lnTo>
                      <a:lnTo>
                        <a:pt x="467" y="567"/>
                      </a:lnTo>
                      <a:lnTo>
                        <a:pt x="453" y="568"/>
                      </a:lnTo>
                      <a:lnTo>
                        <a:pt x="440" y="581"/>
                      </a:lnTo>
                      <a:lnTo>
                        <a:pt x="436" y="583"/>
                      </a:lnTo>
                      <a:lnTo>
                        <a:pt x="429" y="583"/>
                      </a:lnTo>
                      <a:lnTo>
                        <a:pt x="398" y="581"/>
                      </a:lnTo>
                      <a:lnTo>
                        <a:pt x="387" y="589"/>
                      </a:lnTo>
                      <a:lnTo>
                        <a:pt x="378" y="589"/>
                      </a:lnTo>
                      <a:lnTo>
                        <a:pt x="371" y="591"/>
                      </a:lnTo>
                      <a:lnTo>
                        <a:pt x="366" y="590"/>
                      </a:lnTo>
                      <a:lnTo>
                        <a:pt x="361" y="588"/>
                      </a:lnTo>
                      <a:lnTo>
                        <a:pt x="355" y="580"/>
                      </a:lnTo>
                      <a:lnTo>
                        <a:pt x="348" y="578"/>
                      </a:lnTo>
                      <a:lnTo>
                        <a:pt x="340" y="578"/>
                      </a:lnTo>
                      <a:lnTo>
                        <a:pt x="334" y="583"/>
                      </a:lnTo>
                      <a:lnTo>
                        <a:pt x="331" y="584"/>
                      </a:lnTo>
                      <a:lnTo>
                        <a:pt x="290" y="583"/>
                      </a:lnTo>
                      <a:lnTo>
                        <a:pt x="290" y="579"/>
                      </a:lnTo>
                      <a:lnTo>
                        <a:pt x="285" y="570"/>
                      </a:lnTo>
                      <a:lnTo>
                        <a:pt x="280" y="567"/>
                      </a:lnTo>
                      <a:lnTo>
                        <a:pt x="275" y="559"/>
                      </a:lnTo>
                      <a:lnTo>
                        <a:pt x="274" y="557"/>
                      </a:lnTo>
                      <a:lnTo>
                        <a:pt x="275" y="538"/>
                      </a:lnTo>
                      <a:lnTo>
                        <a:pt x="270" y="531"/>
                      </a:lnTo>
                      <a:lnTo>
                        <a:pt x="269" y="513"/>
                      </a:lnTo>
                      <a:lnTo>
                        <a:pt x="264" y="494"/>
                      </a:lnTo>
                      <a:lnTo>
                        <a:pt x="261" y="487"/>
                      </a:lnTo>
                      <a:lnTo>
                        <a:pt x="249" y="476"/>
                      </a:lnTo>
                      <a:lnTo>
                        <a:pt x="237" y="472"/>
                      </a:lnTo>
                      <a:lnTo>
                        <a:pt x="232" y="480"/>
                      </a:lnTo>
                      <a:lnTo>
                        <a:pt x="230" y="476"/>
                      </a:lnTo>
                      <a:lnTo>
                        <a:pt x="229" y="473"/>
                      </a:lnTo>
                      <a:lnTo>
                        <a:pt x="226" y="472"/>
                      </a:lnTo>
                      <a:lnTo>
                        <a:pt x="221" y="472"/>
                      </a:lnTo>
                      <a:lnTo>
                        <a:pt x="210" y="476"/>
                      </a:lnTo>
                      <a:lnTo>
                        <a:pt x="208" y="475"/>
                      </a:lnTo>
                      <a:lnTo>
                        <a:pt x="203" y="468"/>
                      </a:lnTo>
                      <a:lnTo>
                        <a:pt x="193" y="470"/>
                      </a:lnTo>
                      <a:lnTo>
                        <a:pt x="182" y="462"/>
                      </a:lnTo>
                      <a:lnTo>
                        <a:pt x="178" y="459"/>
                      </a:lnTo>
                      <a:lnTo>
                        <a:pt x="176" y="456"/>
                      </a:lnTo>
                      <a:lnTo>
                        <a:pt x="165" y="456"/>
                      </a:lnTo>
                      <a:lnTo>
                        <a:pt x="154" y="452"/>
                      </a:lnTo>
                      <a:lnTo>
                        <a:pt x="125" y="440"/>
                      </a:lnTo>
                      <a:lnTo>
                        <a:pt x="117" y="438"/>
                      </a:lnTo>
                      <a:lnTo>
                        <a:pt x="109" y="434"/>
                      </a:lnTo>
                      <a:lnTo>
                        <a:pt x="105" y="427"/>
                      </a:lnTo>
                      <a:lnTo>
                        <a:pt x="95" y="418"/>
                      </a:lnTo>
                      <a:lnTo>
                        <a:pt x="87" y="416"/>
                      </a:lnTo>
                      <a:lnTo>
                        <a:pt x="81" y="417"/>
                      </a:lnTo>
                      <a:lnTo>
                        <a:pt x="70" y="398"/>
                      </a:lnTo>
                      <a:lnTo>
                        <a:pt x="65" y="386"/>
                      </a:lnTo>
                      <a:lnTo>
                        <a:pt x="58" y="374"/>
                      </a:lnTo>
                      <a:lnTo>
                        <a:pt x="49" y="352"/>
                      </a:lnTo>
                      <a:lnTo>
                        <a:pt x="50" y="338"/>
                      </a:lnTo>
                      <a:lnTo>
                        <a:pt x="49" y="328"/>
                      </a:lnTo>
                      <a:lnTo>
                        <a:pt x="31" y="310"/>
                      </a:lnTo>
                      <a:lnTo>
                        <a:pt x="9" y="298"/>
                      </a:lnTo>
                      <a:lnTo>
                        <a:pt x="6" y="284"/>
                      </a:lnTo>
                      <a:lnTo>
                        <a:pt x="11" y="278"/>
                      </a:lnTo>
                      <a:lnTo>
                        <a:pt x="15" y="272"/>
                      </a:lnTo>
                      <a:lnTo>
                        <a:pt x="11" y="258"/>
                      </a:lnTo>
                      <a:lnTo>
                        <a:pt x="9" y="246"/>
                      </a:lnTo>
                      <a:lnTo>
                        <a:pt x="9" y="231"/>
                      </a:lnTo>
                      <a:lnTo>
                        <a:pt x="5" y="225"/>
                      </a:lnTo>
                      <a:lnTo>
                        <a:pt x="1" y="222"/>
                      </a:lnTo>
                      <a:lnTo>
                        <a:pt x="0" y="206"/>
                      </a:lnTo>
                      <a:lnTo>
                        <a:pt x="0" y="187"/>
                      </a:lnTo>
                      <a:lnTo>
                        <a:pt x="3" y="186"/>
                      </a:lnTo>
                      <a:lnTo>
                        <a:pt x="14" y="183"/>
                      </a:lnTo>
                      <a:lnTo>
                        <a:pt x="28" y="179"/>
                      </a:lnTo>
                      <a:lnTo>
                        <a:pt x="39" y="159"/>
                      </a:lnTo>
                      <a:lnTo>
                        <a:pt x="44" y="153"/>
                      </a:lnTo>
                      <a:lnTo>
                        <a:pt x="50" y="139"/>
                      </a:lnTo>
                      <a:lnTo>
                        <a:pt x="60" y="127"/>
                      </a:lnTo>
                      <a:lnTo>
                        <a:pt x="64" y="121"/>
                      </a:lnTo>
                      <a:lnTo>
                        <a:pt x="64" y="113"/>
                      </a:lnTo>
                      <a:lnTo>
                        <a:pt x="62" y="107"/>
                      </a:lnTo>
                      <a:lnTo>
                        <a:pt x="58" y="104"/>
                      </a:lnTo>
                      <a:lnTo>
                        <a:pt x="52" y="102"/>
                      </a:lnTo>
                      <a:lnTo>
                        <a:pt x="48" y="99"/>
                      </a:lnTo>
                      <a:lnTo>
                        <a:pt x="48" y="95"/>
                      </a:lnTo>
                      <a:lnTo>
                        <a:pt x="48" y="89"/>
                      </a:lnTo>
                      <a:lnTo>
                        <a:pt x="49" y="83"/>
                      </a:lnTo>
                      <a:lnTo>
                        <a:pt x="54" y="78"/>
                      </a:lnTo>
                      <a:lnTo>
                        <a:pt x="65" y="63"/>
                      </a:lnTo>
                      <a:lnTo>
                        <a:pt x="68" y="53"/>
                      </a:lnTo>
                      <a:lnTo>
                        <a:pt x="66" y="46"/>
                      </a:lnTo>
                      <a:lnTo>
                        <a:pt x="62" y="31"/>
                      </a:lnTo>
                      <a:lnTo>
                        <a:pt x="49" y="10"/>
                      </a:lnTo>
                      <a:lnTo>
                        <a:pt x="44" y="3"/>
                      </a:lnTo>
                      <a:lnTo>
                        <a:pt x="66" y="5"/>
                      </a:lnTo>
                      <a:lnTo>
                        <a:pt x="73" y="2"/>
                      </a:lnTo>
                      <a:lnTo>
                        <a:pt x="73" y="0"/>
                      </a:lnTo>
                      <a:lnTo>
                        <a:pt x="118" y="0"/>
                      </a:lnTo>
                      <a:lnTo>
                        <a:pt x="119" y="7"/>
                      </a:lnTo>
                      <a:lnTo>
                        <a:pt x="118" y="26"/>
                      </a:lnTo>
                      <a:lnTo>
                        <a:pt x="114" y="40"/>
                      </a:lnTo>
                      <a:lnTo>
                        <a:pt x="113" y="61"/>
                      </a:lnTo>
                      <a:lnTo>
                        <a:pt x="118" y="83"/>
                      </a:lnTo>
                      <a:lnTo>
                        <a:pt x="117" y="90"/>
                      </a:lnTo>
                      <a:lnTo>
                        <a:pt x="122" y="99"/>
                      </a:lnTo>
                      <a:lnTo>
                        <a:pt x="129" y="95"/>
                      </a:lnTo>
                      <a:lnTo>
                        <a:pt x="133" y="88"/>
                      </a:lnTo>
                      <a:lnTo>
                        <a:pt x="139" y="86"/>
                      </a:lnTo>
                      <a:lnTo>
                        <a:pt x="138" y="78"/>
                      </a:lnTo>
                      <a:lnTo>
                        <a:pt x="143" y="72"/>
                      </a:lnTo>
                      <a:lnTo>
                        <a:pt x="148" y="75"/>
                      </a:lnTo>
                      <a:lnTo>
                        <a:pt x="157" y="85"/>
                      </a:lnTo>
                      <a:lnTo>
                        <a:pt x="163" y="90"/>
                      </a:lnTo>
                      <a:lnTo>
                        <a:pt x="170" y="86"/>
                      </a:lnTo>
                      <a:lnTo>
                        <a:pt x="173" y="86"/>
                      </a:lnTo>
                      <a:lnTo>
                        <a:pt x="176" y="107"/>
                      </a:lnTo>
                      <a:lnTo>
                        <a:pt x="183" y="101"/>
                      </a:lnTo>
                      <a:lnTo>
                        <a:pt x="182" y="94"/>
                      </a:lnTo>
                      <a:lnTo>
                        <a:pt x="186" y="84"/>
                      </a:lnTo>
                      <a:lnTo>
                        <a:pt x="189" y="83"/>
                      </a:lnTo>
                      <a:lnTo>
                        <a:pt x="200" y="83"/>
                      </a:lnTo>
                      <a:lnTo>
                        <a:pt x="205" y="83"/>
                      </a:lnTo>
                      <a:lnTo>
                        <a:pt x="214" y="79"/>
                      </a:lnTo>
                      <a:lnTo>
                        <a:pt x="225" y="72"/>
                      </a:lnTo>
                      <a:lnTo>
                        <a:pt x="226" y="69"/>
                      </a:lnTo>
                      <a:lnTo>
                        <a:pt x="224" y="64"/>
                      </a:lnTo>
                      <a:lnTo>
                        <a:pt x="209" y="66"/>
                      </a:lnTo>
                      <a:lnTo>
                        <a:pt x="200" y="62"/>
                      </a:lnTo>
                      <a:lnTo>
                        <a:pt x="202" y="58"/>
                      </a:lnTo>
                      <a:lnTo>
                        <a:pt x="211" y="52"/>
                      </a:lnTo>
                      <a:lnTo>
                        <a:pt x="209" y="48"/>
                      </a:lnTo>
                      <a:lnTo>
                        <a:pt x="211" y="46"/>
                      </a:lnTo>
                      <a:lnTo>
                        <a:pt x="219" y="46"/>
                      </a:lnTo>
                      <a:lnTo>
                        <a:pt x="220" y="42"/>
                      </a:lnTo>
                      <a:lnTo>
                        <a:pt x="225" y="35"/>
                      </a:lnTo>
                      <a:lnTo>
                        <a:pt x="226" y="30"/>
                      </a:lnTo>
                      <a:lnTo>
                        <a:pt x="231" y="29"/>
                      </a:lnTo>
                      <a:lnTo>
                        <a:pt x="234" y="20"/>
                      </a:lnTo>
                      <a:lnTo>
                        <a:pt x="238" y="21"/>
                      </a:lnTo>
                      <a:lnTo>
                        <a:pt x="240" y="18"/>
                      </a:lnTo>
                      <a:lnTo>
                        <a:pt x="236" y="12"/>
                      </a:lnTo>
                      <a:lnTo>
                        <a:pt x="240" y="5"/>
                      </a:lnTo>
                      <a:lnTo>
                        <a:pt x="251" y="0"/>
                      </a:lnTo>
                      <a:lnTo>
                        <a:pt x="442" y="112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236" name="Freeform 49"/>
                <p:cNvSpPr>
                  <a:spLocks noChangeAspect="1"/>
                </p:cNvSpPr>
                <p:nvPr/>
              </p:nvSpPr>
              <p:spPr bwMode="gray">
                <a:xfrm>
                  <a:off x="4528343" y="3518247"/>
                  <a:ext cx="52388" cy="52388"/>
                </a:xfrm>
                <a:custGeom>
                  <a:avLst/>
                  <a:gdLst/>
                  <a:ahLst/>
                  <a:cxnLst>
                    <a:cxn ang="0">
                      <a:pos x="8" y="51"/>
                    </a:cxn>
                    <a:cxn ang="0">
                      <a:pos x="17" y="50"/>
                    </a:cxn>
                    <a:cxn ang="0">
                      <a:pos x="23" y="39"/>
                    </a:cxn>
                    <a:cxn ang="0">
                      <a:pos x="32" y="37"/>
                    </a:cxn>
                    <a:cxn ang="0">
                      <a:pos x="37" y="31"/>
                    </a:cxn>
                    <a:cxn ang="0">
                      <a:pos x="46" y="16"/>
                    </a:cxn>
                    <a:cxn ang="0">
                      <a:pos x="49" y="6"/>
                    </a:cxn>
                    <a:cxn ang="0">
                      <a:pos x="61" y="7"/>
                    </a:cxn>
                    <a:cxn ang="0">
                      <a:pos x="70" y="5"/>
                    </a:cxn>
                    <a:cxn ang="0">
                      <a:pos x="76" y="0"/>
                    </a:cxn>
                    <a:cxn ang="0">
                      <a:pos x="115" y="1"/>
                    </a:cxn>
                    <a:cxn ang="0">
                      <a:pos x="125" y="12"/>
                    </a:cxn>
                    <a:cxn ang="0">
                      <a:pos x="134" y="21"/>
                    </a:cxn>
                    <a:cxn ang="0">
                      <a:pos x="136" y="27"/>
                    </a:cxn>
                    <a:cxn ang="0">
                      <a:pos x="135" y="32"/>
                    </a:cxn>
                    <a:cxn ang="0">
                      <a:pos x="145" y="35"/>
                    </a:cxn>
                    <a:cxn ang="0">
                      <a:pos x="143" y="40"/>
                    </a:cxn>
                    <a:cxn ang="0">
                      <a:pos x="143" y="45"/>
                    </a:cxn>
                    <a:cxn ang="0">
                      <a:pos x="146" y="53"/>
                    </a:cxn>
                    <a:cxn ang="0">
                      <a:pos x="152" y="60"/>
                    </a:cxn>
                    <a:cxn ang="0">
                      <a:pos x="153" y="71"/>
                    </a:cxn>
                    <a:cxn ang="0">
                      <a:pos x="146" y="85"/>
                    </a:cxn>
                    <a:cxn ang="0">
                      <a:pos x="143" y="92"/>
                    </a:cxn>
                    <a:cxn ang="0">
                      <a:pos x="162" y="82"/>
                    </a:cxn>
                    <a:cxn ang="0">
                      <a:pos x="164" y="85"/>
                    </a:cxn>
                    <a:cxn ang="0">
                      <a:pos x="163" y="93"/>
                    </a:cxn>
                    <a:cxn ang="0">
                      <a:pos x="167" y="98"/>
                    </a:cxn>
                    <a:cxn ang="0">
                      <a:pos x="152" y="105"/>
                    </a:cxn>
                    <a:cxn ang="0">
                      <a:pos x="150" y="123"/>
                    </a:cxn>
                    <a:cxn ang="0">
                      <a:pos x="143" y="129"/>
                    </a:cxn>
                    <a:cxn ang="0">
                      <a:pos x="136" y="136"/>
                    </a:cxn>
                    <a:cxn ang="0">
                      <a:pos x="121" y="146"/>
                    </a:cxn>
                    <a:cxn ang="0">
                      <a:pos x="113" y="148"/>
                    </a:cxn>
                    <a:cxn ang="0">
                      <a:pos x="112" y="156"/>
                    </a:cxn>
                    <a:cxn ang="0">
                      <a:pos x="108" y="163"/>
                    </a:cxn>
                    <a:cxn ang="0">
                      <a:pos x="102" y="166"/>
                    </a:cxn>
                    <a:cxn ang="0">
                      <a:pos x="61" y="147"/>
                    </a:cxn>
                    <a:cxn ang="0">
                      <a:pos x="51" y="140"/>
                    </a:cxn>
                    <a:cxn ang="0">
                      <a:pos x="32" y="124"/>
                    </a:cxn>
                    <a:cxn ang="0">
                      <a:pos x="23" y="118"/>
                    </a:cxn>
                    <a:cxn ang="0">
                      <a:pos x="22" y="110"/>
                    </a:cxn>
                    <a:cxn ang="0">
                      <a:pos x="16" y="102"/>
                    </a:cxn>
                    <a:cxn ang="0">
                      <a:pos x="5" y="93"/>
                    </a:cxn>
                    <a:cxn ang="0">
                      <a:pos x="8" y="86"/>
                    </a:cxn>
                    <a:cxn ang="0">
                      <a:pos x="13" y="87"/>
                    </a:cxn>
                    <a:cxn ang="0">
                      <a:pos x="11" y="82"/>
                    </a:cxn>
                    <a:cxn ang="0">
                      <a:pos x="5" y="78"/>
                    </a:cxn>
                    <a:cxn ang="0">
                      <a:pos x="5" y="65"/>
                    </a:cxn>
                    <a:cxn ang="0">
                      <a:pos x="0" y="60"/>
                    </a:cxn>
                    <a:cxn ang="0">
                      <a:pos x="2" y="49"/>
                    </a:cxn>
                  </a:cxnLst>
                  <a:rect l="0" t="0" r="r" b="b"/>
                  <a:pathLst>
                    <a:path w="167" h="166">
                      <a:moveTo>
                        <a:pt x="2" y="49"/>
                      </a:moveTo>
                      <a:lnTo>
                        <a:pt x="8" y="51"/>
                      </a:lnTo>
                      <a:lnTo>
                        <a:pt x="14" y="51"/>
                      </a:lnTo>
                      <a:lnTo>
                        <a:pt x="17" y="50"/>
                      </a:lnTo>
                      <a:lnTo>
                        <a:pt x="19" y="49"/>
                      </a:lnTo>
                      <a:lnTo>
                        <a:pt x="23" y="39"/>
                      </a:lnTo>
                      <a:lnTo>
                        <a:pt x="28" y="39"/>
                      </a:lnTo>
                      <a:lnTo>
                        <a:pt x="32" y="37"/>
                      </a:lnTo>
                      <a:lnTo>
                        <a:pt x="32" y="32"/>
                      </a:lnTo>
                      <a:lnTo>
                        <a:pt x="37" y="31"/>
                      </a:lnTo>
                      <a:lnTo>
                        <a:pt x="43" y="23"/>
                      </a:lnTo>
                      <a:lnTo>
                        <a:pt x="46" y="16"/>
                      </a:lnTo>
                      <a:lnTo>
                        <a:pt x="45" y="7"/>
                      </a:lnTo>
                      <a:lnTo>
                        <a:pt x="49" y="6"/>
                      </a:lnTo>
                      <a:lnTo>
                        <a:pt x="57" y="5"/>
                      </a:lnTo>
                      <a:lnTo>
                        <a:pt x="61" y="7"/>
                      </a:lnTo>
                      <a:lnTo>
                        <a:pt x="65" y="7"/>
                      </a:lnTo>
                      <a:lnTo>
                        <a:pt x="70" y="5"/>
                      </a:lnTo>
                      <a:lnTo>
                        <a:pt x="76" y="5"/>
                      </a:lnTo>
                      <a:lnTo>
                        <a:pt x="76" y="0"/>
                      </a:lnTo>
                      <a:lnTo>
                        <a:pt x="102" y="0"/>
                      </a:lnTo>
                      <a:lnTo>
                        <a:pt x="115" y="1"/>
                      </a:lnTo>
                      <a:lnTo>
                        <a:pt x="119" y="8"/>
                      </a:lnTo>
                      <a:lnTo>
                        <a:pt x="125" y="12"/>
                      </a:lnTo>
                      <a:lnTo>
                        <a:pt x="129" y="17"/>
                      </a:lnTo>
                      <a:lnTo>
                        <a:pt x="134" y="21"/>
                      </a:lnTo>
                      <a:lnTo>
                        <a:pt x="134" y="23"/>
                      </a:lnTo>
                      <a:lnTo>
                        <a:pt x="136" y="27"/>
                      </a:lnTo>
                      <a:lnTo>
                        <a:pt x="135" y="29"/>
                      </a:lnTo>
                      <a:lnTo>
                        <a:pt x="135" y="32"/>
                      </a:lnTo>
                      <a:lnTo>
                        <a:pt x="142" y="34"/>
                      </a:lnTo>
                      <a:lnTo>
                        <a:pt x="145" y="35"/>
                      </a:lnTo>
                      <a:lnTo>
                        <a:pt x="145" y="38"/>
                      </a:lnTo>
                      <a:lnTo>
                        <a:pt x="143" y="40"/>
                      </a:lnTo>
                      <a:lnTo>
                        <a:pt x="145" y="45"/>
                      </a:lnTo>
                      <a:lnTo>
                        <a:pt x="143" y="45"/>
                      </a:lnTo>
                      <a:lnTo>
                        <a:pt x="145" y="50"/>
                      </a:lnTo>
                      <a:lnTo>
                        <a:pt x="146" y="53"/>
                      </a:lnTo>
                      <a:lnTo>
                        <a:pt x="151" y="56"/>
                      </a:lnTo>
                      <a:lnTo>
                        <a:pt x="152" y="60"/>
                      </a:lnTo>
                      <a:lnTo>
                        <a:pt x="155" y="70"/>
                      </a:lnTo>
                      <a:lnTo>
                        <a:pt x="153" y="71"/>
                      </a:lnTo>
                      <a:lnTo>
                        <a:pt x="148" y="74"/>
                      </a:lnTo>
                      <a:lnTo>
                        <a:pt x="146" y="85"/>
                      </a:lnTo>
                      <a:lnTo>
                        <a:pt x="143" y="90"/>
                      </a:lnTo>
                      <a:lnTo>
                        <a:pt x="143" y="92"/>
                      </a:lnTo>
                      <a:lnTo>
                        <a:pt x="156" y="87"/>
                      </a:lnTo>
                      <a:lnTo>
                        <a:pt x="162" y="82"/>
                      </a:lnTo>
                      <a:lnTo>
                        <a:pt x="163" y="82"/>
                      </a:lnTo>
                      <a:lnTo>
                        <a:pt x="164" y="85"/>
                      </a:lnTo>
                      <a:lnTo>
                        <a:pt x="164" y="88"/>
                      </a:lnTo>
                      <a:lnTo>
                        <a:pt x="163" y="93"/>
                      </a:lnTo>
                      <a:lnTo>
                        <a:pt x="167" y="97"/>
                      </a:lnTo>
                      <a:lnTo>
                        <a:pt x="167" y="98"/>
                      </a:lnTo>
                      <a:lnTo>
                        <a:pt x="157" y="99"/>
                      </a:lnTo>
                      <a:lnTo>
                        <a:pt x="152" y="105"/>
                      </a:lnTo>
                      <a:lnTo>
                        <a:pt x="150" y="107"/>
                      </a:lnTo>
                      <a:lnTo>
                        <a:pt x="150" y="123"/>
                      </a:lnTo>
                      <a:lnTo>
                        <a:pt x="146" y="124"/>
                      </a:lnTo>
                      <a:lnTo>
                        <a:pt x="143" y="129"/>
                      </a:lnTo>
                      <a:lnTo>
                        <a:pt x="140" y="129"/>
                      </a:lnTo>
                      <a:lnTo>
                        <a:pt x="136" y="136"/>
                      </a:lnTo>
                      <a:lnTo>
                        <a:pt x="130" y="137"/>
                      </a:lnTo>
                      <a:lnTo>
                        <a:pt x="121" y="146"/>
                      </a:lnTo>
                      <a:lnTo>
                        <a:pt x="118" y="148"/>
                      </a:lnTo>
                      <a:lnTo>
                        <a:pt x="113" y="148"/>
                      </a:lnTo>
                      <a:lnTo>
                        <a:pt x="112" y="151"/>
                      </a:lnTo>
                      <a:lnTo>
                        <a:pt x="112" y="156"/>
                      </a:lnTo>
                      <a:lnTo>
                        <a:pt x="109" y="157"/>
                      </a:lnTo>
                      <a:lnTo>
                        <a:pt x="108" y="163"/>
                      </a:lnTo>
                      <a:lnTo>
                        <a:pt x="103" y="166"/>
                      </a:lnTo>
                      <a:lnTo>
                        <a:pt x="102" y="166"/>
                      </a:lnTo>
                      <a:lnTo>
                        <a:pt x="91" y="163"/>
                      </a:lnTo>
                      <a:lnTo>
                        <a:pt x="61" y="147"/>
                      </a:lnTo>
                      <a:lnTo>
                        <a:pt x="53" y="146"/>
                      </a:lnTo>
                      <a:lnTo>
                        <a:pt x="51" y="140"/>
                      </a:lnTo>
                      <a:lnTo>
                        <a:pt x="48" y="135"/>
                      </a:lnTo>
                      <a:lnTo>
                        <a:pt x="32" y="124"/>
                      </a:lnTo>
                      <a:lnTo>
                        <a:pt x="24" y="120"/>
                      </a:lnTo>
                      <a:lnTo>
                        <a:pt x="23" y="118"/>
                      </a:lnTo>
                      <a:lnTo>
                        <a:pt x="23" y="113"/>
                      </a:lnTo>
                      <a:lnTo>
                        <a:pt x="22" y="110"/>
                      </a:lnTo>
                      <a:lnTo>
                        <a:pt x="22" y="107"/>
                      </a:lnTo>
                      <a:lnTo>
                        <a:pt x="16" y="102"/>
                      </a:lnTo>
                      <a:lnTo>
                        <a:pt x="10" y="102"/>
                      </a:lnTo>
                      <a:lnTo>
                        <a:pt x="5" y="93"/>
                      </a:lnTo>
                      <a:lnTo>
                        <a:pt x="5" y="86"/>
                      </a:lnTo>
                      <a:lnTo>
                        <a:pt x="8" y="86"/>
                      </a:lnTo>
                      <a:lnTo>
                        <a:pt x="10" y="87"/>
                      </a:lnTo>
                      <a:lnTo>
                        <a:pt x="13" y="87"/>
                      </a:lnTo>
                      <a:lnTo>
                        <a:pt x="13" y="86"/>
                      </a:lnTo>
                      <a:lnTo>
                        <a:pt x="11" y="82"/>
                      </a:lnTo>
                      <a:lnTo>
                        <a:pt x="7" y="81"/>
                      </a:lnTo>
                      <a:lnTo>
                        <a:pt x="5" y="78"/>
                      </a:lnTo>
                      <a:lnTo>
                        <a:pt x="6" y="71"/>
                      </a:lnTo>
                      <a:lnTo>
                        <a:pt x="5" y="65"/>
                      </a:lnTo>
                      <a:lnTo>
                        <a:pt x="3" y="62"/>
                      </a:lnTo>
                      <a:lnTo>
                        <a:pt x="0" y="60"/>
                      </a:lnTo>
                      <a:lnTo>
                        <a:pt x="0" y="55"/>
                      </a:lnTo>
                      <a:lnTo>
                        <a:pt x="2" y="49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237" name="Freeform 50"/>
                <p:cNvSpPr>
                  <a:spLocks noChangeAspect="1"/>
                </p:cNvSpPr>
                <p:nvPr/>
              </p:nvSpPr>
              <p:spPr bwMode="gray">
                <a:xfrm>
                  <a:off x="4610893" y="3505547"/>
                  <a:ext cx="106363" cy="111125"/>
                </a:xfrm>
                <a:custGeom>
                  <a:avLst/>
                  <a:gdLst/>
                  <a:ahLst/>
                  <a:cxnLst>
                    <a:cxn ang="0">
                      <a:pos x="97" y="342"/>
                    </a:cxn>
                    <a:cxn ang="0">
                      <a:pos x="173" y="317"/>
                    </a:cxn>
                    <a:cxn ang="0">
                      <a:pos x="258" y="307"/>
                    </a:cxn>
                    <a:cxn ang="0">
                      <a:pos x="301" y="315"/>
                    </a:cxn>
                    <a:cxn ang="0">
                      <a:pos x="317" y="310"/>
                    </a:cxn>
                    <a:cxn ang="0">
                      <a:pos x="318" y="280"/>
                    </a:cxn>
                    <a:cxn ang="0">
                      <a:pos x="296" y="238"/>
                    </a:cxn>
                    <a:cxn ang="0">
                      <a:pos x="307" y="199"/>
                    </a:cxn>
                    <a:cxn ang="0">
                      <a:pos x="318" y="161"/>
                    </a:cxn>
                    <a:cxn ang="0">
                      <a:pos x="332" y="144"/>
                    </a:cxn>
                    <a:cxn ang="0">
                      <a:pos x="327" y="95"/>
                    </a:cxn>
                    <a:cxn ang="0">
                      <a:pos x="326" y="82"/>
                    </a:cxn>
                    <a:cxn ang="0">
                      <a:pos x="322" y="70"/>
                    </a:cxn>
                    <a:cxn ang="0">
                      <a:pos x="307" y="54"/>
                    </a:cxn>
                    <a:cxn ang="0">
                      <a:pos x="290" y="48"/>
                    </a:cxn>
                    <a:cxn ang="0">
                      <a:pos x="250" y="49"/>
                    </a:cxn>
                    <a:cxn ang="0">
                      <a:pos x="230" y="61"/>
                    </a:cxn>
                    <a:cxn ang="0">
                      <a:pos x="218" y="57"/>
                    </a:cxn>
                    <a:cxn ang="0">
                      <a:pos x="205" y="50"/>
                    </a:cxn>
                    <a:cxn ang="0">
                      <a:pos x="197" y="39"/>
                    </a:cxn>
                    <a:cxn ang="0">
                      <a:pos x="188" y="30"/>
                    </a:cxn>
                    <a:cxn ang="0">
                      <a:pos x="173" y="25"/>
                    </a:cxn>
                    <a:cxn ang="0">
                      <a:pos x="154" y="16"/>
                    </a:cxn>
                    <a:cxn ang="0">
                      <a:pos x="140" y="27"/>
                    </a:cxn>
                    <a:cxn ang="0">
                      <a:pos x="129" y="10"/>
                    </a:cxn>
                    <a:cxn ang="0">
                      <a:pos x="124" y="1"/>
                    </a:cxn>
                    <a:cxn ang="0">
                      <a:pos x="108" y="5"/>
                    </a:cxn>
                    <a:cxn ang="0">
                      <a:pos x="105" y="18"/>
                    </a:cxn>
                    <a:cxn ang="0">
                      <a:pos x="86" y="27"/>
                    </a:cxn>
                    <a:cxn ang="0">
                      <a:pos x="73" y="25"/>
                    </a:cxn>
                    <a:cxn ang="0">
                      <a:pos x="65" y="27"/>
                    </a:cxn>
                    <a:cxn ang="0">
                      <a:pos x="53" y="18"/>
                    </a:cxn>
                    <a:cxn ang="0">
                      <a:pos x="42" y="25"/>
                    </a:cxn>
                    <a:cxn ang="0">
                      <a:pos x="26" y="39"/>
                    </a:cxn>
                    <a:cxn ang="0">
                      <a:pos x="24" y="70"/>
                    </a:cxn>
                    <a:cxn ang="0">
                      <a:pos x="37" y="90"/>
                    </a:cxn>
                    <a:cxn ang="0">
                      <a:pos x="42" y="97"/>
                    </a:cxn>
                    <a:cxn ang="0">
                      <a:pos x="41" y="111"/>
                    </a:cxn>
                    <a:cxn ang="0">
                      <a:pos x="47" y="125"/>
                    </a:cxn>
                    <a:cxn ang="0">
                      <a:pos x="41" y="129"/>
                    </a:cxn>
                    <a:cxn ang="0">
                      <a:pos x="17" y="128"/>
                    </a:cxn>
                    <a:cxn ang="0">
                      <a:pos x="17" y="139"/>
                    </a:cxn>
                    <a:cxn ang="0">
                      <a:pos x="31" y="145"/>
                    </a:cxn>
                    <a:cxn ang="0">
                      <a:pos x="28" y="152"/>
                    </a:cxn>
                    <a:cxn ang="0">
                      <a:pos x="22" y="177"/>
                    </a:cxn>
                    <a:cxn ang="0">
                      <a:pos x="8" y="192"/>
                    </a:cxn>
                    <a:cxn ang="0">
                      <a:pos x="17" y="202"/>
                    </a:cxn>
                    <a:cxn ang="0">
                      <a:pos x="0" y="233"/>
                    </a:cxn>
                    <a:cxn ang="0">
                      <a:pos x="8" y="236"/>
                    </a:cxn>
                    <a:cxn ang="0">
                      <a:pos x="22" y="245"/>
                    </a:cxn>
                    <a:cxn ang="0">
                      <a:pos x="38" y="256"/>
                    </a:cxn>
                    <a:cxn ang="0">
                      <a:pos x="52" y="267"/>
                    </a:cxn>
                    <a:cxn ang="0">
                      <a:pos x="65" y="280"/>
                    </a:cxn>
                    <a:cxn ang="0">
                      <a:pos x="66" y="300"/>
                    </a:cxn>
                    <a:cxn ang="0">
                      <a:pos x="57" y="311"/>
                    </a:cxn>
                    <a:cxn ang="0">
                      <a:pos x="57" y="350"/>
                    </a:cxn>
                  </a:cxnLst>
                  <a:rect l="0" t="0" r="r" b="b"/>
                  <a:pathLst>
                    <a:path w="337" h="354">
                      <a:moveTo>
                        <a:pt x="57" y="350"/>
                      </a:moveTo>
                      <a:lnTo>
                        <a:pt x="58" y="353"/>
                      </a:lnTo>
                      <a:lnTo>
                        <a:pt x="74" y="354"/>
                      </a:lnTo>
                      <a:lnTo>
                        <a:pt x="97" y="342"/>
                      </a:lnTo>
                      <a:lnTo>
                        <a:pt x="121" y="332"/>
                      </a:lnTo>
                      <a:lnTo>
                        <a:pt x="135" y="326"/>
                      </a:lnTo>
                      <a:lnTo>
                        <a:pt x="160" y="318"/>
                      </a:lnTo>
                      <a:lnTo>
                        <a:pt x="173" y="317"/>
                      </a:lnTo>
                      <a:lnTo>
                        <a:pt x="208" y="311"/>
                      </a:lnTo>
                      <a:lnTo>
                        <a:pt x="219" y="310"/>
                      </a:lnTo>
                      <a:lnTo>
                        <a:pt x="240" y="307"/>
                      </a:lnTo>
                      <a:lnTo>
                        <a:pt x="258" y="307"/>
                      </a:lnTo>
                      <a:lnTo>
                        <a:pt x="274" y="312"/>
                      </a:lnTo>
                      <a:lnTo>
                        <a:pt x="295" y="316"/>
                      </a:lnTo>
                      <a:lnTo>
                        <a:pt x="299" y="316"/>
                      </a:lnTo>
                      <a:lnTo>
                        <a:pt x="301" y="315"/>
                      </a:lnTo>
                      <a:lnTo>
                        <a:pt x="305" y="308"/>
                      </a:lnTo>
                      <a:lnTo>
                        <a:pt x="307" y="307"/>
                      </a:lnTo>
                      <a:lnTo>
                        <a:pt x="313" y="307"/>
                      </a:lnTo>
                      <a:lnTo>
                        <a:pt x="317" y="310"/>
                      </a:lnTo>
                      <a:lnTo>
                        <a:pt x="323" y="308"/>
                      </a:lnTo>
                      <a:lnTo>
                        <a:pt x="323" y="294"/>
                      </a:lnTo>
                      <a:lnTo>
                        <a:pt x="321" y="281"/>
                      </a:lnTo>
                      <a:lnTo>
                        <a:pt x="318" y="280"/>
                      </a:lnTo>
                      <a:lnTo>
                        <a:pt x="311" y="279"/>
                      </a:lnTo>
                      <a:lnTo>
                        <a:pt x="307" y="274"/>
                      </a:lnTo>
                      <a:lnTo>
                        <a:pt x="304" y="258"/>
                      </a:lnTo>
                      <a:lnTo>
                        <a:pt x="296" y="238"/>
                      </a:lnTo>
                      <a:lnTo>
                        <a:pt x="296" y="230"/>
                      </a:lnTo>
                      <a:lnTo>
                        <a:pt x="297" y="213"/>
                      </a:lnTo>
                      <a:lnTo>
                        <a:pt x="301" y="206"/>
                      </a:lnTo>
                      <a:lnTo>
                        <a:pt x="307" y="199"/>
                      </a:lnTo>
                      <a:lnTo>
                        <a:pt x="310" y="194"/>
                      </a:lnTo>
                      <a:lnTo>
                        <a:pt x="310" y="183"/>
                      </a:lnTo>
                      <a:lnTo>
                        <a:pt x="312" y="174"/>
                      </a:lnTo>
                      <a:lnTo>
                        <a:pt x="318" y="161"/>
                      </a:lnTo>
                      <a:lnTo>
                        <a:pt x="322" y="152"/>
                      </a:lnTo>
                      <a:lnTo>
                        <a:pt x="324" y="150"/>
                      </a:lnTo>
                      <a:lnTo>
                        <a:pt x="328" y="145"/>
                      </a:lnTo>
                      <a:lnTo>
                        <a:pt x="332" y="144"/>
                      </a:lnTo>
                      <a:lnTo>
                        <a:pt x="332" y="139"/>
                      </a:lnTo>
                      <a:lnTo>
                        <a:pt x="337" y="138"/>
                      </a:lnTo>
                      <a:lnTo>
                        <a:pt x="334" y="122"/>
                      </a:lnTo>
                      <a:lnTo>
                        <a:pt x="327" y="95"/>
                      </a:lnTo>
                      <a:lnTo>
                        <a:pt x="324" y="91"/>
                      </a:lnTo>
                      <a:lnTo>
                        <a:pt x="321" y="90"/>
                      </a:lnTo>
                      <a:lnTo>
                        <a:pt x="321" y="87"/>
                      </a:lnTo>
                      <a:lnTo>
                        <a:pt x="326" y="82"/>
                      </a:lnTo>
                      <a:lnTo>
                        <a:pt x="323" y="77"/>
                      </a:lnTo>
                      <a:lnTo>
                        <a:pt x="324" y="74"/>
                      </a:lnTo>
                      <a:lnTo>
                        <a:pt x="324" y="68"/>
                      </a:lnTo>
                      <a:lnTo>
                        <a:pt x="322" y="70"/>
                      </a:lnTo>
                      <a:lnTo>
                        <a:pt x="316" y="70"/>
                      </a:lnTo>
                      <a:lnTo>
                        <a:pt x="313" y="69"/>
                      </a:lnTo>
                      <a:lnTo>
                        <a:pt x="308" y="59"/>
                      </a:lnTo>
                      <a:lnTo>
                        <a:pt x="307" y="54"/>
                      </a:lnTo>
                      <a:lnTo>
                        <a:pt x="302" y="53"/>
                      </a:lnTo>
                      <a:lnTo>
                        <a:pt x="296" y="43"/>
                      </a:lnTo>
                      <a:lnTo>
                        <a:pt x="295" y="43"/>
                      </a:lnTo>
                      <a:lnTo>
                        <a:pt x="290" y="48"/>
                      </a:lnTo>
                      <a:lnTo>
                        <a:pt x="279" y="43"/>
                      </a:lnTo>
                      <a:lnTo>
                        <a:pt x="272" y="43"/>
                      </a:lnTo>
                      <a:lnTo>
                        <a:pt x="262" y="46"/>
                      </a:lnTo>
                      <a:lnTo>
                        <a:pt x="250" y="49"/>
                      </a:lnTo>
                      <a:lnTo>
                        <a:pt x="242" y="52"/>
                      </a:lnTo>
                      <a:lnTo>
                        <a:pt x="236" y="53"/>
                      </a:lnTo>
                      <a:lnTo>
                        <a:pt x="234" y="59"/>
                      </a:lnTo>
                      <a:lnTo>
                        <a:pt x="230" y="61"/>
                      </a:lnTo>
                      <a:lnTo>
                        <a:pt x="223" y="58"/>
                      </a:lnTo>
                      <a:lnTo>
                        <a:pt x="221" y="54"/>
                      </a:lnTo>
                      <a:lnTo>
                        <a:pt x="220" y="54"/>
                      </a:lnTo>
                      <a:lnTo>
                        <a:pt x="218" y="57"/>
                      </a:lnTo>
                      <a:lnTo>
                        <a:pt x="214" y="57"/>
                      </a:lnTo>
                      <a:lnTo>
                        <a:pt x="214" y="58"/>
                      </a:lnTo>
                      <a:lnTo>
                        <a:pt x="207" y="54"/>
                      </a:lnTo>
                      <a:lnTo>
                        <a:pt x="205" y="50"/>
                      </a:lnTo>
                      <a:lnTo>
                        <a:pt x="202" y="47"/>
                      </a:lnTo>
                      <a:lnTo>
                        <a:pt x="198" y="47"/>
                      </a:lnTo>
                      <a:lnTo>
                        <a:pt x="198" y="42"/>
                      </a:lnTo>
                      <a:lnTo>
                        <a:pt x="197" y="39"/>
                      </a:lnTo>
                      <a:lnTo>
                        <a:pt x="194" y="38"/>
                      </a:lnTo>
                      <a:lnTo>
                        <a:pt x="191" y="32"/>
                      </a:lnTo>
                      <a:lnTo>
                        <a:pt x="189" y="31"/>
                      </a:lnTo>
                      <a:lnTo>
                        <a:pt x="188" y="30"/>
                      </a:lnTo>
                      <a:lnTo>
                        <a:pt x="187" y="25"/>
                      </a:lnTo>
                      <a:lnTo>
                        <a:pt x="187" y="23"/>
                      </a:lnTo>
                      <a:lnTo>
                        <a:pt x="184" y="22"/>
                      </a:lnTo>
                      <a:lnTo>
                        <a:pt x="173" y="25"/>
                      </a:lnTo>
                      <a:lnTo>
                        <a:pt x="171" y="23"/>
                      </a:lnTo>
                      <a:lnTo>
                        <a:pt x="167" y="17"/>
                      </a:lnTo>
                      <a:lnTo>
                        <a:pt x="165" y="16"/>
                      </a:lnTo>
                      <a:lnTo>
                        <a:pt x="154" y="16"/>
                      </a:lnTo>
                      <a:lnTo>
                        <a:pt x="150" y="16"/>
                      </a:lnTo>
                      <a:lnTo>
                        <a:pt x="148" y="23"/>
                      </a:lnTo>
                      <a:lnTo>
                        <a:pt x="144" y="23"/>
                      </a:lnTo>
                      <a:lnTo>
                        <a:pt x="140" y="27"/>
                      </a:lnTo>
                      <a:lnTo>
                        <a:pt x="130" y="27"/>
                      </a:lnTo>
                      <a:lnTo>
                        <a:pt x="132" y="25"/>
                      </a:lnTo>
                      <a:lnTo>
                        <a:pt x="130" y="14"/>
                      </a:lnTo>
                      <a:lnTo>
                        <a:pt x="129" y="10"/>
                      </a:lnTo>
                      <a:lnTo>
                        <a:pt x="129" y="9"/>
                      </a:lnTo>
                      <a:lnTo>
                        <a:pt x="129" y="4"/>
                      </a:lnTo>
                      <a:lnTo>
                        <a:pt x="127" y="0"/>
                      </a:lnTo>
                      <a:lnTo>
                        <a:pt x="124" y="1"/>
                      </a:lnTo>
                      <a:lnTo>
                        <a:pt x="118" y="1"/>
                      </a:lnTo>
                      <a:lnTo>
                        <a:pt x="116" y="9"/>
                      </a:lnTo>
                      <a:lnTo>
                        <a:pt x="114" y="9"/>
                      </a:lnTo>
                      <a:lnTo>
                        <a:pt x="108" y="5"/>
                      </a:lnTo>
                      <a:lnTo>
                        <a:pt x="106" y="5"/>
                      </a:lnTo>
                      <a:lnTo>
                        <a:pt x="103" y="9"/>
                      </a:lnTo>
                      <a:lnTo>
                        <a:pt x="103" y="12"/>
                      </a:lnTo>
                      <a:lnTo>
                        <a:pt x="105" y="18"/>
                      </a:lnTo>
                      <a:lnTo>
                        <a:pt x="103" y="21"/>
                      </a:lnTo>
                      <a:lnTo>
                        <a:pt x="92" y="21"/>
                      </a:lnTo>
                      <a:lnTo>
                        <a:pt x="86" y="23"/>
                      </a:lnTo>
                      <a:lnTo>
                        <a:pt x="86" y="27"/>
                      </a:lnTo>
                      <a:lnTo>
                        <a:pt x="84" y="32"/>
                      </a:lnTo>
                      <a:lnTo>
                        <a:pt x="80" y="32"/>
                      </a:lnTo>
                      <a:lnTo>
                        <a:pt x="76" y="30"/>
                      </a:lnTo>
                      <a:lnTo>
                        <a:pt x="73" y="25"/>
                      </a:lnTo>
                      <a:lnTo>
                        <a:pt x="70" y="25"/>
                      </a:lnTo>
                      <a:lnTo>
                        <a:pt x="68" y="26"/>
                      </a:lnTo>
                      <a:lnTo>
                        <a:pt x="66" y="27"/>
                      </a:lnTo>
                      <a:lnTo>
                        <a:pt x="65" y="27"/>
                      </a:lnTo>
                      <a:lnTo>
                        <a:pt x="64" y="21"/>
                      </a:lnTo>
                      <a:lnTo>
                        <a:pt x="60" y="16"/>
                      </a:lnTo>
                      <a:lnTo>
                        <a:pt x="57" y="15"/>
                      </a:lnTo>
                      <a:lnTo>
                        <a:pt x="53" y="18"/>
                      </a:lnTo>
                      <a:lnTo>
                        <a:pt x="48" y="17"/>
                      </a:lnTo>
                      <a:lnTo>
                        <a:pt x="46" y="18"/>
                      </a:lnTo>
                      <a:lnTo>
                        <a:pt x="43" y="21"/>
                      </a:lnTo>
                      <a:lnTo>
                        <a:pt x="42" y="25"/>
                      </a:lnTo>
                      <a:lnTo>
                        <a:pt x="39" y="28"/>
                      </a:lnTo>
                      <a:lnTo>
                        <a:pt x="33" y="30"/>
                      </a:lnTo>
                      <a:lnTo>
                        <a:pt x="32" y="32"/>
                      </a:lnTo>
                      <a:lnTo>
                        <a:pt x="26" y="39"/>
                      </a:lnTo>
                      <a:lnTo>
                        <a:pt x="25" y="42"/>
                      </a:lnTo>
                      <a:lnTo>
                        <a:pt x="22" y="44"/>
                      </a:lnTo>
                      <a:lnTo>
                        <a:pt x="24" y="53"/>
                      </a:lnTo>
                      <a:lnTo>
                        <a:pt x="24" y="70"/>
                      </a:lnTo>
                      <a:lnTo>
                        <a:pt x="24" y="73"/>
                      </a:lnTo>
                      <a:lnTo>
                        <a:pt x="31" y="76"/>
                      </a:lnTo>
                      <a:lnTo>
                        <a:pt x="38" y="76"/>
                      </a:lnTo>
                      <a:lnTo>
                        <a:pt x="37" y="90"/>
                      </a:lnTo>
                      <a:lnTo>
                        <a:pt x="41" y="89"/>
                      </a:lnTo>
                      <a:lnTo>
                        <a:pt x="44" y="93"/>
                      </a:lnTo>
                      <a:lnTo>
                        <a:pt x="44" y="96"/>
                      </a:lnTo>
                      <a:lnTo>
                        <a:pt x="42" y="97"/>
                      </a:lnTo>
                      <a:lnTo>
                        <a:pt x="38" y="101"/>
                      </a:lnTo>
                      <a:lnTo>
                        <a:pt x="35" y="109"/>
                      </a:lnTo>
                      <a:lnTo>
                        <a:pt x="37" y="109"/>
                      </a:lnTo>
                      <a:lnTo>
                        <a:pt x="41" y="111"/>
                      </a:lnTo>
                      <a:lnTo>
                        <a:pt x="44" y="111"/>
                      </a:lnTo>
                      <a:lnTo>
                        <a:pt x="44" y="117"/>
                      </a:lnTo>
                      <a:lnTo>
                        <a:pt x="47" y="120"/>
                      </a:lnTo>
                      <a:lnTo>
                        <a:pt x="47" y="125"/>
                      </a:lnTo>
                      <a:lnTo>
                        <a:pt x="48" y="134"/>
                      </a:lnTo>
                      <a:lnTo>
                        <a:pt x="47" y="134"/>
                      </a:lnTo>
                      <a:lnTo>
                        <a:pt x="44" y="128"/>
                      </a:lnTo>
                      <a:lnTo>
                        <a:pt x="41" y="129"/>
                      </a:lnTo>
                      <a:lnTo>
                        <a:pt x="38" y="129"/>
                      </a:lnTo>
                      <a:lnTo>
                        <a:pt x="35" y="125"/>
                      </a:lnTo>
                      <a:lnTo>
                        <a:pt x="26" y="124"/>
                      </a:lnTo>
                      <a:lnTo>
                        <a:pt x="17" y="128"/>
                      </a:lnTo>
                      <a:lnTo>
                        <a:pt x="17" y="129"/>
                      </a:lnTo>
                      <a:lnTo>
                        <a:pt x="19" y="129"/>
                      </a:lnTo>
                      <a:lnTo>
                        <a:pt x="20" y="134"/>
                      </a:lnTo>
                      <a:lnTo>
                        <a:pt x="17" y="139"/>
                      </a:lnTo>
                      <a:lnTo>
                        <a:pt x="20" y="141"/>
                      </a:lnTo>
                      <a:lnTo>
                        <a:pt x="26" y="141"/>
                      </a:lnTo>
                      <a:lnTo>
                        <a:pt x="30" y="141"/>
                      </a:lnTo>
                      <a:lnTo>
                        <a:pt x="31" y="145"/>
                      </a:lnTo>
                      <a:lnTo>
                        <a:pt x="30" y="147"/>
                      </a:lnTo>
                      <a:lnTo>
                        <a:pt x="32" y="147"/>
                      </a:lnTo>
                      <a:lnTo>
                        <a:pt x="33" y="150"/>
                      </a:lnTo>
                      <a:lnTo>
                        <a:pt x="28" y="152"/>
                      </a:lnTo>
                      <a:lnTo>
                        <a:pt x="27" y="157"/>
                      </a:lnTo>
                      <a:lnTo>
                        <a:pt x="27" y="166"/>
                      </a:lnTo>
                      <a:lnTo>
                        <a:pt x="22" y="172"/>
                      </a:lnTo>
                      <a:lnTo>
                        <a:pt x="22" y="177"/>
                      </a:lnTo>
                      <a:lnTo>
                        <a:pt x="9" y="176"/>
                      </a:lnTo>
                      <a:lnTo>
                        <a:pt x="5" y="178"/>
                      </a:lnTo>
                      <a:lnTo>
                        <a:pt x="6" y="183"/>
                      </a:lnTo>
                      <a:lnTo>
                        <a:pt x="8" y="192"/>
                      </a:lnTo>
                      <a:lnTo>
                        <a:pt x="10" y="193"/>
                      </a:lnTo>
                      <a:lnTo>
                        <a:pt x="12" y="197"/>
                      </a:lnTo>
                      <a:lnTo>
                        <a:pt x="12" y="198"/>
                      </a:lnTo>
                      <a:lnTo>
                        <a:pt x="17" y="202"/>
                      </a:lnTo>
                      <a:lnTo>
                        <a:pt x="14" y="217"/>
                      </a:lnTo>
                      <a:lnTo>
                        <a:pt x="12" y="220"/>
                      </a:lnTo>
                      <a:lnTo>
                        <a:pt x="4" y="227"/>
                      </a:lnTo>
                      <a:lnTo>
                        <a:pt x="0" y="233"/>
                      </a:lnTo>
                      <a:lnTo>
                        <a:pt x="0" y="235"/>
                      </a:lnTo>
                      <a:lnTo>
                        <a:pt x="3" y="235"/>
                      </a:lnTo>
                      <a:lnTo>
                        <a:pt x="4" y="237"/>
                      </a:lnTo>
                      <a:lnTo>
                        <a:pt x="8" y="236"/>
                      </a:lnTo>
                      <a:lnTo>
                        <a:pt x="9" y="238"/>
                      </a:lnTo>
                      <a:lnTo>
                        <a:pt x="11" y="240"/>
                      </a:lnTo>
                      <a:lnTo>
                        <a:pt x="15" y="240"/>
                      </a:lnTo>
                      <a:lnTo>
                        <a:pt x="22" y="245"/>
                      </a:lnTo>
                      <a:lnTo>
                        <a:pt x="32" y="245"/>
                      </a:lnTo>
                      <a:lnTo>
                        <a:pt x="35" y="245"/>
                      </a:lnTo>
                      <a:lnTo>
                        <a:pt x="38" y="252"/>
                      </a:lnTo>
                      <a:lnTo>
                        <a:pt x="38" y="256"/>
                      </a:lnTo>
                      <a:lnTo>
                        <a:pt x="41" y="257"/>
                      </a:lnTo>
                      <a:lnTo>
                        <a:pt x="44" y="262"/>
                      </a:lnTo>
                      <a:lnTo>
                        <a:pt x="46" y="265"/>
                      </a:lnTo>
                      <a:lnTo>
                        <a:pt x="52" y="267"/>
                      </a:lnTo>
                      <a:lnTo>
                        <a:pt x="57" y="272"/>
                      </a:lnTo>
                      <a:lnTo>
                        <a:pt x="63" y="270"/>
                      </a:lnTo>
                      <a:lnTo>
                        <a:pt x="63" y="275"/>
                      </a:lnTo>
                      <a:lnTo>
                        <a:pt x="65" y="280"/>
                      </a:lnTo>
                      <a:lnTo>
                        <a:pt x="66" y="286"/>
                      </a:lnTo>
                      <a:lnTo>
                        <a:pt x="64" y="294"/>
                      </a:lnTo>
                      <a:lnTo>
                        <a:pt x="66" y="299"/>
                      </a:lnTo>
                      <a:lnTo>
                        <a:pt x="66" y="300"/>
                      </a:lnTo>
                      <a:lnTo>
                        <a:pt x="62" y="300"/>
                      </a:lnTo>
                      <a:lnTo>
                        <a:pt x="60" y="303"/>
                      </a:lnTo>
                      <a:lnTo>
                        <a:pt x="60" y="311"/>
                      </a:lnTo>
                      <a:lnTo>
                        <a:pt x="57" y="311"/>
                      </a:lnTo>
                      <a:lnTo>
                        <a:pt x="57" y="313"/>
                      </a:lnTo>
                      <a:lnTo>
                        <a:pt x="57" y="318"/>
                      </a:lnTo>
                      <a:lnTo>
                        <a:pt x="55" y="323"/>
                      </a:lnTo>
                      <a:lnTo>
                        <a:pt x="57" y="35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238" name="Freeform 51"/>
                <p:cNvSpPr>
                  <a:spLocks noChangeAspect="1"/>
                </p:cNvSpPr>
                <p:nvPr/>
              </p:nvSpPr>
              <p:spPr bwMode="gray">
                <a:xfrm>
                  <a:off x="4756943" y="3497609"/>
                  <a:ext cx="38100" cy="90488"/>
                </a:xfrm>
                <a:custGeom>
                  <a:avLst/>
                  <a:gdLst/>
                  <a:ahLst/>
                  <a:cxnLst>
                    <a:cxn ang="0">
                      <a:pos x="80" y="281"/>
                    </a:cxn>
                    <a:cxn ang="0">
                      <a:pos x="77" y="279"/>
                    </a:cxn>
                    <a:cxn ang="0">
                      <a:pos x="61" y="262"/>
                    </a:cxn>
                    <a:cxn ang="0">
                      <a:pos x="53" y="252"/>
                    </a:cxn>
                    <a:cxn ang="0">
                      <a:pos x="48" y="241"/>
                    </a:cxn>
                    <a:cxn ang="0">
                      <a:pos x="47" y="231"/>
                    </a:cxn>
                    <a:cxn ang="0">
                      <a:pos x="46" y="209"/>
                    </a:cxn>
                    <a:cxn ang="0">
                      <a:pos x="47" y="188"/>
                    </a:cxn>
                    <a:cxn ang="0">
                      <a:pos x="43" y="148"/>
                    </a:cxn>
                    <a:cxn ang="0">
                      <a:pos x="42" y="114"/>
                    </a:cxn>
                    <a:cxn ang="0">
                      <a:pos x="41" y="101"/>
                    </a:cxn>
                    <a:cxn ang="0">
                      <a:pos x="38" y="95"/>
                    </a:cxn>
                    <a:cxn ang="0">
                      <a:pos x="34" y="89"/>
                    </a:cxn>
                    <a:cxn ang="0">
                      <a:pos x="32" y="68"/>
                    </a:cxn>
                    <a:cxn ang="0">
                      <a:pos x="29" y="53"/>
                    </a:cxn>
                    <a:cxn ang="0">
                      <a:pos x="25" y="48"/>
                    </a:cxn>
                    <a:cxn ang="0">
                      <a:pos x="18" y="41"/>
                    </a:cxn>
                    <a:cxn ang="0">
                      <a:pos x="14" y="33"/>
                    </a:cxn>
                    <a:cxn ang="0">
                      <a:pos x="5" y="27"/>
                    </a:cxn>
                    <a:cxn ang="0">
                      <a:pos x="4" y="21"/>
                    </a:cxn>
                    <a:cxn ang="0">
                      <a:pos x="8" y="16"/>
                    </a:cxn>
                    <a:cxn ang="0">
                      <a:pos x="8" y="11"/>
                    </a:cxn>
                    <a:cxn ang="0">
                      <a:pos x="11" y="6"/>
                    </a:cxn>
                    <a:cxn ang="0">
                      <a:pos x="10" y="5"/>
                    </a:cxn>
                    <a:cxn ang="0">
                      <a:pos x="2" y="4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5" y="6"/>
                    </a:cxn>
                    <a:cxn ang="0">
                      <a:pos x="38" y="11"/>
                    </a:cxn>
                    <a:cxn ang="0">
                      <a:pos x="42" y="11"/>
                    </a:cxn>
                    <a:cxn ang="0">
                      <a:pos x="45" y="8"/>
                    </a:cxn>
                    <a:cxn ang="0">
                      <a:pos x="59" y="9"/>
                    </a:cxn>
                    <a:cxn ang="0">
                      <a:pos x="61" y="8"/>
                    </a:cxn>
                    <a:cxn ang="0">
                      <a:pos x="58" y="10"/>
                    </a:cxn>
                    <a:cxn ang="0">
                      <a:pos x="57" y="17"/>
                    </a:cxn>
                    <a:cxn ang="0">
                      <a:pos x="53" y="25"/>
                    </a:cxn>
                    <a:cxn ang="0">
                      <a:pos x="52" y="35"/>
                    </a:cxn>
                    <a:cxn ang="0">
                      <a:pos x="52" y="43"/>
                    </a:cxn>
                    <a:cxn ang="0">
                      <a:pos x="57" y="47"/>
                    </a:cxn>
                    <a:cxn ang="0">
                      <a:pos x="63" y="51"/>
                    </a:cxn>
                    <a:cxn ang="0">
                      <a:pos x="67" y="51"/>
                    </a:cxn>
                    <a:cxn ang="0">
                      <a:pos x="72" y="53"/>
                    </a:cxn>
                    <a:cxn ang="0">
                      <a:pos x="84" y="69"/>
                    </a:cxn>
                    <a:cxn ang="0">
                      <a:pos x="93" y="89"/>
                    </a:cxn>
                    <a:cxn ang="0">
                      <a:pos x="99" y="110"/>
                    </a:cxn>
                    <a:cxn ang="0">
                      <a:pos x="102" y="119"/>
                    </a:cxn>
                    <a:cxn ang="0">
                      <a:pos x="104" y="125"/>
                    </a:cxn>
                    <a:cxn ang="0">
                      <a:pos x="106" y="134"/>
                    </a:cxn>
                    <a:cxn ang="0">
                      <a:pos x="108" y="145"/>
                    </a:cxn>
                    <a:cxn ang="0">
                      <a:pos x="110" y="164"/>
                    </a:cxn>
                    <a:cxn ang="0">
                      <a:pos x="110" y="215"/>
                    </a:cxn>
                    <a:cxn ang="0">
                      <a:pos x="106" y="238"/>
                    </a:cxn>
                    <a:cxn ang="0">
                      <a:pos x="106" y="248"/>
                    </a:cxn>
                    <a:cxn ang="0">
                      <a:pos x="110" y="261"/>
                    </a:cxn>
                    <a:cxn ang="0">
                      <a:pos x="112" y="268"/>
                    </a:cxn>
                    <a:cxn ang="0">
                      <a:pos x="113" y="269"/>
                    </a:cxn>
                    <a:cxn ang="0">
                      <a:pos x="120" y="270"/>
                    </a:cxn>
                    <a:cxn ang="0">
                      <a:pos x="99" y="275"/>
                    </a:cxn>
                    <a:cxn ang="0">
                      <a:pos x="80" y="281"/>
                    </a:cxn>
                  </a:cxnLst>
                  <a:rect l="0" t="0" r="r" b="b"/>
                  <a:pathLst>
                    <a:path w="120" h="281">
                      <a:moveTo>
                        <a:pt x="80" y="281"/>
                      </a:moveTo>
                      <a:lnTo>
                        <a:pt x="77" y="279"/>
                      </a:lnTo>
                      <a:lnTo>
                        <a:pt x="61" y="262"/>
                      </a:lnTo>
                      <a:lnTo>
                        <a:pt x="53" y="252"/>
                      </a:lnTo>
                      <a:lnTo>
                        <a:pt x="48" y="241"/>
                      </a:lnTo>
                      <a:lnTo>
                        <a:pt x="47" y="231"/>
                      </a:lnTo>
                      <a:lnTo>
                        <a:pt x="46" y="209"/>
                      </a:lnTo>
                      <a:lnTo>
                        <a:pt x="47" y="188"/>
                      </a:lnTo>
                      <a:lnTo>
                        <a:pt x="43" y="148"/>
                      </a:lnTo>
                      <a:lnTo>
                        <a:pt x="42" y="114"/>
                      </a:lnTo>
                      <a:lnTo>
                        <a:pt x="41" y="101"/>
                      </a:lnTo>
                      <a:lnTo>
                        <a:pt x="38" y="95"/>
                      </a:lnTo>
                      <a:lnTo>
                        <a:pt x="34" y="89"/>
                      </a:lnTo>
                      <a:lnTo>
                        <a:pt x="32" y="68"/>
                      </a:lnTo>
                      <a:lnTo>
                        <a:pt x="29" y="53"/>
                      </a:lnTo>
                      <a:lnTo>
                        <a:pt x="25" y="48"/>
                      </a:lnTo>
                      <a:lnTo>
                        <a:pt x="18" y="41"/>
                      </a:lnTo>
                      <a:lnTo>
                        <a:pt x="14" y="33"/>
                      </a:lnTo>
                      <a:lnTo>
                        <a:pt x="5" y="27"/>
                      </a:lnTo>
                      <a:lnTo>
                        <a:pt x="4" y="21"/>
                      </a:lnTo>
                      <a:lnTo>
                        <a:pt x="8" y="16"/>
                      </a:lnTo>
                      <a:lnTo>
                        <a:pt x="8" y="11"/>
                      </a:lnTo>
                      <a:lnTo>
                        <a:pt x="11" y="6"/>
                      </a:lnTo>
                      <a:lnTo>
                        <a:pt x="10" y="5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5" y="6"/>
                      </a:lnTo>
                      <a:lnTo>
                        <a:pt x="38" y="11"/>
                      </a:lnTo>
                      <a:lnTo>
                        <a:pt x="42" y="11"/>
                      </a:lnTo>
                      <a:lnTo>
                        <a:pt x="45" y="8"/>
                      </a:lnTo>
                      <a:lnTo>
                        <a:pt x="59" y="9"/>
                      </a:lnTo>
                      <a:lnTo>
                        <a:pt x="61" y="8"/>
                      </a:lnTo>
                      <a:lnTo>
                        <a:pt x="58" y="10"/>
                      </a:lnTo>
                      <a:lnTo>
                        <a:pt x="57" y="17"/>
                      </a:lnTo>
                      <a:lnTo>
                        <a:pt x="53" y="25"/>
                      </a:lnTo>
                      <a:lnTo>
                        <a:pt x="52" y="35"/>
                      </a:lnTo>
                      <a:lnTo>
                        <a:pt x="52" y="43"/>
                      </a:lnTo>
                      <a:lnTo>
                        <a:pt x="57" y="47"/>
                      </a:lnTo>
                      <a:lnTo>
                        <a:pt x="63" y="51"/>
                      </a:lnTo>
                      <a:lnTo>
                        <a:pt x="67" y="51"/>
                      </a:lnTo>
                      <a:lnTo>
                        <a:pt x="72" y="53"/>
                      </a:lnTo>
                      <a:lnTo>
                        <a:pt x="84" y="69"/>
                      </a:lnTo>
                      <a:lnTo>
                        <a:pt x="93" y="89"/>
                      </a:lnTo>
                      <a:lnTo>
                        <a:pt x="99" y="110"/>
                      </a:lnTo>
                      <a:lnTo>
                        <a:pt x="102" y="119"/>
                      </a:lnTo>
                      <a:lnTo>
                        <a:pt x="104" y="125"/>
                      </a:lnTo>
                      <a:lnTo>
                        <a:pt x="106" y="134"/>
                      </a:lnTo>
                      <a:lnTo>
                        <a:pt x="108" y="145"/>
                      </a:lnTo>
                      <a:lnTo>
                        <a:pt x="110" y="164"/>
                      </a:lnTo>
                      <a:lnTo>
                        <a:pt x="110" y="215"/>
                      </a:lnTo>
                      <a:lnTo>
                        <a:pt x="106" y="238"/>
                      </a:lnTo>
                      <a:lnTo>
                        <a:pt x="106" y="248"/>
                      </a:lnTo>
                      <a:lnTo>
                        <a:pt x="110" y="261"/>
                      </a:lnTo>
                      <a:lnTo>
                        <a:pt x="112" y="268"/>
                      </a:lnTo>
                      <a:lnTo>
                        <a:pt x="113" y="269"/>
                      </a:lnTo>
                      <a:lnTo>
                        <a:pt x="120" y="270"/>
                      </a:lnTo>
                      <a:lnTo>
                        <a:pt x="99" y="275"/>
                      </a:lnTo>
                      <a:lnTo>
                        <a:pt x="80" y="281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239" name="Freeform 52"/>
                <p:cNvSpPr>
                  <a:spLocks noChangeAspect="1"/>
                </p:cNvSpPr>
                <p:nvPr/>
              </p:nvSpPr>
              <p:spPr bwMode="gray">
                <a:xfrm>
                  <a:off x="4972842" y="3600797"/>
                  <a:ext cx="331788" cy="323850"/>
                </a:xfrm>
                <a:custGeom>
                  <a:avLst/>
                  <a:gdLst/>
                  <a:ahLst/>
                  <a:cxnLst>
                    <a:cxn ang="0">
                      <a:pos x="960" y="671"/>
                    </a:cxn>
                    <a:cxn ang="0">
                      <a:pos x="939" y="609"/>
                    </a:cxn>
                    <a:cxn ang="0">
                      <a:pos x="933" y="528"/>
                    </a:cxn>
                    <a:cxn ang="0">
                      <a:pos x="933" y="488"/>
                    </a:cxn>
                    <a:cxn ang="0">
                      <a:pos x="927" y="435"/>
                    </a:cxn>
                    <a:cxn ang="0">
                      <a:pos x="934" y="392"/>
                    </a:cxn>
                    <a:cxn ang="0">
                      <a:pos x="960" y="337"/>
                    </a:cxn>
                    <a:cxn ang="0">
                      <a:pos x="979" y="248"/>
                    </a:cxn>
                    <a:cxn ang="0">
                      <a:pos x="1015" y="202"/>
                    </a:cxn>
                    <a:cxn ang="0">
                      <a:pos x="1043" y="167"/>
                    </a:cxn>
                    <a:cxn ang="0">
                      <a:pos x="1020" y="143"/>
                    </a:cxn>
                    <a:cxn ang="0">
                      <a:pos x="1019" y="90"/>
                    </a:cxn>
                    <a:cxn ang="0">
                      <a:pos x="955" y="36"/>
                    </a:cxn>
                    <a:cxn ang="0">
                      <a:pos x="892" y="52"/>
                    </a:cxn>
                    <a:cxn ang="0">
                      <a:pos x="839" y="5"/>
                    </a:cxn>
                    <a:cxn ang="0">
                      <a:pos x="771" y="0"/>
                    </a:cxn>
                    <a:cxn ang="0">
                      <a:pos x="697" y="16"/>
                    </a:cxn>
                    <a:cxn ang="0">
                      <a:pos x="676" y="10"/>
                    </a:cxn>
                    <a:cxn ang="0">
                      <a:pos x="601" y="27"/>
                    </a:cxn>
                    <a:cxn ang="0">
                      <a:pos x="509" y="53"/>
                    </a:cxn>
                    <a:cxn ang="0">
                      <a:pos x="436" y="25"/>
                    </a:cxn>
                    <a:cxn ang="0">
                      <a:pos x="384" y="16"/>
                    </a:cxn>
                    <a:cxn ang="0">
                      <a:pos x="359" y="75"/>
                    </a:cxn>
                    <a:cxn ang="0">
                      <a:pos x="326" y="159"/>
                    </a:cxn>
                    <a:cxn ang="0">
                      <a:pos x="298" y="327"/>
                    </a:cxn>
                    <a:cxn ang="0">
                      <a:pos x="217" y="423"/>
                    </a:cxn>
                    <a:cxn ang="0">
                      <a:pos x="181" y="516"/>
                    </a:cxn>
                    <a:cxn ang="0">
                      <a:pos x="112" y="531"/>
                    </a:cxn>
                    <a:cxn ang="0">
                      <a:pos x="68" y="551"/>
                    </a:cxn>
                    <a:cxn ang="0">
                      <a:pos x="18" y="560"/>
                    </a:cxn>
                    <a:cxn ang="0">
                      <a:pos x="3" y="612"/>
                    </a:cxn>
                    <a:cxn ang="0">
                      <a:pos x="9" y="624"/>
                    </a:cxn>
                    <a:cxn ang="0">
                      <a:pos x="70" y="606"/>
                    </a:cxn>
                    <a:cxn ang="0">
                      <a:pos x="155" y="606"/>
                    </a:cxn>
                    <a:cxn ang="0">
                      <a:pos x="225" y="613"/>
                    </a:cxn>
                    <a:cxn ang="0">
                      <a:pos x="244" y="654"/>
                    </a:cxn>
                    <a:cxn ang="0">
                      <a:pos x="289" y="727"/>
                    </a:cxn>
                    <a:cxn ang="0">
                      <a:pos x="366" y="725"/>
                    </a:cxn>
                    <a:cxn ang="0">
                      <a:pos x="393" y="694"/>
                    </a:cxn>
                    <a:cxn ang="0">
                      <a:pos x="444" y="664"/>
                    </a:cxn>
                    <a:cxn ang="0">
                      <a:pos x="520" y="699"/>
                    </a:cxn>
                    <a:cxn ang="0">
                      <a:pos x="527" y="781"/>
                    </a:cxn>
                    <a:cxn ang="0">
                      <a:pos x="541" y="850"/>
                    </a:cxn>
                    <a:cxn ang="0">
                      <a:pos x="531" y="894"/>
                    </a:cxn>
                    <a:cxn ang="0">
                      <a:pos x="549" y="908"/>
                    </a:cxn>
                    <a:cxn ang="0">
                      <a:pos x="613" y="891"/>
                    </a:cxn>
                    <a:cxn ang="0">
                      <a:pos x="645" y="882"/>
                    </a:cxn>
                    <a:cxn ang="0">
                      <a:pos x="667" y="903"/>
                    </a:cxn>
                    <a:cxn ang="0">
                      <a:pos x="697" y="901"/>
                    </a:cxn>
                    <a:cxn ang="0">
                      <a:pos x="736" y="925"/>
                    </a:cxn>
                    <a:cxn ang="0">
                      <a:pos x="799" y="934"/>
                    </a:cxn>
                    <a:cxn ang="0">
                      <a:pos x="858" y="961"/>
                    </a:cxn>
                    <a:cxn ang="0">
                      <a:pos x="898" y="999"/>
                    </a:cxn>
                    <a:cxn ang="0">
                      <a:pos x="941" y="1010"/>
                    </a:cxn>
                    <a:cxn ang="0">
                      <a:pos x="959" y="1018"/>
                    </a:cxn>
                    <a:cxn ang="0">
                      <a:pos x="956" y="958"/>
                    </a:cxn>
                    <a:cxn ang="0">
                      <a:pos x="911" y="955"/>
                    </a:cxn>
                    <a:cxn ang="0">
                      <a:pos x="895" y="917"/>
                    </a:cxn>
                    <a:cxn ang="0">
                      <a:pos x="912" y="820"/>
                    </a:cxn>
                    <a:cxn ang="0">
                      <a:pos x="914" y="772"/>
                    </a:cxn>
                    <a:cxn ang="0">
                      <a:pos x="941" y="748"/>
                    </a:cxn>
                  </a:cxnLst>
                  <a:rect l="0" t="0" r="r" b="b"/>
                  <a:pathLst>
                    <a:path w="1045" h="1018">
                      <a:moveTo>
                        <a:pt x="1003" y="735"/>
                      </a:moveTo>
                      <a:lnTo>
                        <a:pt x="995" y="700"/>
                      </a:lnTo>
                      <a:lnTo>
                        <a:pt x="986" y="688"/>
                      </a:lnTo>
                      <a:lnTo>
                        <a:pt x="972" y="684"/>
                      </a:lnTo>
                      <a:lnTo>
                        <a:pt x="960" y="671"/>
                      </a:lnTo>
                      <a:lnTo>
                        <a:pt x="952" y="662"/>
                      </a:lnTo>
                      <a:lnTo>
                        <a:pt x="945" y="646"/>
                      </a:lnTo>
                      <a:lnTo>
                        <a:pt x="940" y="639"/>
                      </a:lnTo>
                      <a:lnTo>
                        <a:pt x="936" y="622"/>
                      </a:lnTo>
                      <a:lnTo>
                        <a:pt x="939" y="609"/>
                      </a:lnTo>
                      <a:lnTo>
                        <a:pt x="939" y="597"/>
                      </a:lnTo>
                      <a:lnTo>
                        <a:pt x="933" y="585"/>
                      </a:lnTo>
                      <a:lnTo>
                        <a:pt x="927" y="566"/>
                      </a:lnTo>
                      <a:lnTo>
                        <a:pt x="928" y="551"/>
                      </a:lnTo>
                      <a:lnTo>
                        <a:pt x="933" y="528"/>
                      </a:lnTo>
                      <a:lnTo>
                        <a:pt x="932" y="517"/>
                      </a:lnTo>
                      <a:lnTo>
                        <a:pt x="928" y="520"/>
                      </a:lnTo>
                      <a:lnTo>
                        <a:pt x="927" y="515"/>
                      </a:lnTo>
                      <a:lnTo>
                        <a:pt x="928" y="503"/>
                      </a:lnTo>
                      <a:lnTo>
                        <a:pt x="933" y="488"/>
                      </a:lnTo>
                      <a:lnTo>
                        <a:pt x="934" y="478"/>
                      </a:lnTo>
                      <a:lnTo>
                        <a:pt x="938" y="471"/>
                      </a:lnTo>
                      <a:lnTo>
                        <a:pt x="935" y="447"/>
                      </a:lnTo>
                      <a:lnTo>
                        <a:pt x="933" y="441"/>
                      </a:lnTo>
                      <a:lnTo>
                        <a:pt x="927" y="435"/>
                      </a:lnTo>
                      <a:lnTo>
                        <a:pt x="922" y="428"/>
                      </a:lnTo>
                      <a:lnTo>
                        <a:pt x="920" y="424"/>
                      </a:lnTo>
                      <a:lnTo>
                        <a:pt x="920" y="417"/>
                      </a:lnTo>
                      <a:lnTo>
                        <a:pt x="930" y="403"/>
                      </a:lnTo>
                      <a:lnTo>
                        <a:pt x="934" y="392"/>
                      </a:lnTo>
                      <a:lnTo>
                        <a:pt x="941" y="379"/>
                      </a:lnTo>
                      <a:lnTo>
                        <a:pt x="949" y="367"/>
                      </a:lnTo>
                      <a:lnTo>
                        <a:pt x="956" y="360"/>
                      </a:lnTo>
                      <a:lnTo>
                        <a:pt x="959" y="358"/>
                      </a:lnTo>
                      <a:lnTo>
                        <a:pt x="960" y="337"/>
                      </a:lnTo>
                      <a:lnTo>
                        <a:pt x="962" y="309"/>
                      </a:lnTo>
                      <a:lnTo>
                        <a:pt x="962" y="295"/>
                      </a:lnTo>
                      <a:lnTo>
                        <a:pt x="970" y="264"/>
                      </a:lnTo>
                      <a:lnTo>
                        <a:pt x="976" y="253"/>
                      </a:lnTo>
                      <a:lnTo>
                        <a:pt x="979" y="248"/>
                      </a:lnTo>
                      <a:lnTo>
                        <a:pt x="992" y="234"/>
                      </a:lnTo>
                      <a:lnTo>
                        <a:pt x="1003" y="221"/>
                      </a:lnTo>
                      <a:lnTo>
                        <a:pt x="1009" y="215"/>
                      </a:lnTo>
                      <a:lnTo>
                        <a:pt x="1011" y="209"/>
                      </a:lnTo>
                      <a:lnTo>
                        <a:pt x="1015" y="202"/>
                      </a:lnTo>
                      <a:lnTo>
                        <a:pt x="1026" y="197"/>
                      </a:lnTo>
                      <a:lnTo>
                        <a:pt x="1032" y="192"/>
                      </a:lnTo>
                      <a:lnTo>
                        <a:pt x="1041" y="183"/>
                      </a:lnTo>
                      <a:lnTo>
                        <a:pt x="1045" y="175"/>
                      </a:lnTo>
                      <a:lnTo>
                        <a:pt x="1043" y="167"/>
                      </a:lnTo>
                      <a:lnTo>
                        <a:pt x="1041" y="162"/>
                      </a:lnTo>
                      <a:lnTo>
                        <a:pt x="1032" y="160"/>
                      </a:lnTo>
                      <a:lnTo>
                        <a:pt x="1027" y="156"/>
                      </a:lnTo>
                      <a:lnTo>
                        <a:pt x="1022" y="151"/>
                      </a:lnTo>
                      <a:lnTo>
                        <a:pt x="1020" y="143"/>
                      </a:lnTo>
                      <a:lnTo>
                        <a:pt x="1019" y="121"/>
                      </a:lnTo>
                      <a:lnTo>
                        <a:pt x="1022" y="103"/>
                      </a:lnTo>
                      <a:lnTo>
                        <a:pt x="1025" y="94"/>
                      </a:lnTo>
                      <a:lnTo>
                        <a:pt x="1025" y="90"/>
                      </a:lnTo>
                      <a:lnTo>
                        <a:pt x="1019" y="90"/>
                      </a:lnTo>
                      <a:lnTo>
                        <a:pt x="1013" y="85"/>
                      </a:lnTo>
                      <a:lnTo>
                        <a:pt x="1004" y="76"/>
                      </a:lnTo>
                      <a:lnTo>
                        <a:pt x="990" y="68"/>
                      </a:lnTo>
                      <a:lnTo>
                        <a:pt x="966" y="42"/>
                      </a:lnTo>
                      <a:lnTo>
                        <a:pt x="955" y="36"/>
                      </a:lnTo>
                      <a:lnTo>
                        <a:pt x="943" y="46"/>
                      </a:lnTo>
                      <a:lnTo>
                        <a:pt x="932" y="47"/>
                      </a:lnTo>
                      <a:lnTo>
                        <a:pt x="905" y="41"/>
                      </a:lnTo>
                      <a:lnTo>
                        <a:pt x="898" y="49"/>
                      </a:lnTo>
                      <a:lnTo>
                        <a:pt x="892" y="52"/>
                      </a:lnTo>
                      <a:lnTo>
                        <a:pt x="869" y="43"/>
                      </a:lnTo>
                      <a:lnTo>
                        <a:pt x="864" y="33"/>
                      </a:lnTo>
                      <a:lnTo>
                        <a:pt x="858" y="25"/>
                      </a:lnTo>
                      <a:lnTo>
                        <a:pt x="846" y="16"/>
                      </a:lnTo>
                      <a:lnTo>
                        <a:pt x="839" y="5"/>
                      </a:lnTo>
                      <a:lnTo>
                        <a:pt x="811" y="5"/>
                      </a:lnTo>
                      <a:lnTo>
                        <a:pt x="803" y="16"/>
                      </a:lnTo>
                      <a:lnTo>
                        <a:pt x="791" y="9"/>
                      </a:lnTo>
                      <a:lnTo>
                        <a:pt x="784" y="16"/>
                      </a:lnTo>
                      <a:lnTo>
                        <a:pt x="771" y="0"/>
                      </a:lnTo>
                      <a:lnTo>
                        <a:pt x="756" y="5"/>
                      </a:lnTo>
                      <a:lnTo>
                        <a:pt x="733" y="9"/>
                      </a:lnTo>
                      <a:lnTo>
                        <a:pt x="713" y="4"/>
                      </a:lnTo>
                      <a:lnTo>
                        <a:pt x="709" y="16"/>
                      </a:lnTo>
                      <a:lnTo>
                        <a:pt x="697" y="16"/>
                      </a:lnTo>
                      <a:lnTo>
                        <a:pt x="690" y="19"/>
                      </a:lnTo>
                      <a:lnTo>
                        <a:pt x="682" y="16"/>
                      </a:lnTo>
                      <a:lnTo>
                        <a:pt x="683" y="16"/>
                      </a:lnTo>
                      <a:lnTo>
                        <a:pt x="682" y="10"/>
                      </a:lnTo>
                      <a:lnTo>
                        <a:pt x="676" y="10"/>
                      </a:lnTo>
                      <a:lnTo>
                        <a:pt x="665" y="16"/>
                      </a:lnTo>
                      <a:lnTo>
                        <a:pt x="639" y="21"/>
                      </a:lnTo>
                      <a:lnTo>
                        <a:pt x="628" y="27"/>
                      </a:lnTo>
                      <a:lnTo>
                        <a:pt x="610" y="32"/>
                      </a:lnTo>
                      <a:lnTo>
                        <a:pt x="601" y="27"/>
                      </a:lnTo>
                      <a:lnTo>
                        <a:pt x="583" y="24"/>
                      </a:lnTo>
                      <a:lnTo>
                        <a:pt x="569" y="32"/>
                      </a:lnTo>
                      <a:lnTo>
                        <a:pt x="567" y="49"/>
                      </a:lnTo>
                      <a:lnTo>
                        <a:pt x="559" y="53"/>
                      </a:lnTo>
                      <a:lnTo>
                        <a:pt x="509" y="53"/>
                      </a:lnTo>
                      <a:lnTo>
                        <a:pt x="486" y="47"/>
                      </a:lnTo>
                      <a:lnTo>
                        <a:pt x="472" y="37"/>
                      </a:lnTo>
                      <a:lnTo>
                        <a:pt x="465" y="46"/>
                      </a:lnTo>
                      <a:lnTo>
                        <a:pt x="457" y="43"/>
                      </a:lnTo>
                      <a:lnTo>
                        <a:pt x="436" y="25"/>
                      </a:lnTo>
                      <a:lnTo>
                        <a:pt x="434" y="16"/>
                      </a:lnTo>
                      <a:lnTo>
                        <a:pt x="427" y="6"/>
                      </a:lnTo>
                      <a:lnTo>
                        <a:pt x="411" y="5"/>
                      </a:lnTo>
                      <a:lnTo>
                        <a:pt x="397" y="5"/>
                      </a:lnTo>
                      <a:lnTo>
                        <a:pt x="384" y="16"/>
                      </a:lnTo>
                      <a:lnTo>
                        <a:pt x="378" y="22"/>
                      </a:lnTo>
                      <a:lnTo>
                        <a:pt x="371" y="37"/>
                      </a:lnTo>
                      <a:lnTo>
                        <a:pt x="363" y="42"/>
                      </a:lnTo>
                      <a:lnTo>
                        <a:pt x="360" y="56"/>
                      </a:lnTo>
                      <a:lnTo>
                        <a:pt x="359" y="75"/>
                      </a:lnTo>
                      <a:lnTo>
                        <a:pt x="362" y="84"/>
                      </a:lnTo>
                      <a:lnTo>
                        <a:pt x="349" y="86"/>
                      </a:lnTo>
                      <a:lnTo>
                        <a:pt x="352" y="103"/>
                      </a:lnTo>
                      <a:lnTo>
                        <a:pt x="347" y="122"/>
                      </a:lnTo>
                      <a:lnTo>
                        <a:pt x="326" y="159"/>
                      </a:lnTo>
                      <a:lnTo>
                        <a:pt x="316" y="183"/>
                      </a:lnTo>
                      <a:lnTo>
                        <a:pt x="307" y="227"/>
                      </a:lnTo>
                      <a:lnTo>
                        <a:pt x="306" y="293"/>
                      </a:lnTo>
                      <a:lnTo>
                        <a:pt x="299" y="323"/>
                      </a:lnTo>
                      <a:lnTo>
                        <a:pt x="298" y="327"/>
                      </a:lnTo>
                      <a:lnTo>
                        <a:pt x="283" y="340"/>
                      </a:lnTo>
                      <a:lnTo>
                        <a:pt x="264" y="350"/>
                      </a:lnTo>
                      <a:lnTo>
                        <a:pt x="247" y="366"/>
                      </a:lnTo>
                      <a:lnTo>
                        <a:pt x="224" y="402"/>
                      </a:lnTo>
                      <a:lnTo>
                        <a:pt x="217" y="423"/>
                      </a:lnTo>
                      <a:lnTo>
                        <a:pt x="213" y="444"/>
                      </a:lnTo>
                      <a:lnTo>
                        <a:pt x="213" y="462"/>
                      </a:lnTo>
                      <a:lnTo>
                        <a:pt x="209" y="480"/>
                      </a:lnTo>
                      <a:lnTo>
                        <a:pt x="196" y="501"/>
                      </a:lnTo>
                      <a:lnTo>
                        <a:pt x="181" y="516"/>
                      </a:lnTo>
                      <a:lnTo>
                        <a:pt x="167" y="523"/>
                      </a:lnTo>
                      <a:lnTo>
                        <a:pt x="144" y="544"/>
                      </a:lnTo>
                      <a:lnTo>
                        <a:pt x="123" y="552"/>
                      </a:lnTo>
                      <a:lnTo>
                        <a:pt x="113" y="549"/>
                      </a:lnTo>
                      <a:lnTo>
                        <a:pt x="112" y="531"/>
                      </a:lnTo>
                      <a:lnTo>
                        <a:pt x="110" y="526"/>
                      </a:lnTo>
                      <a:lnTo>
                        <a:pt x="96" y="530"/>
                      </a:lnTo>
                      <a:lnTo>
                        <a:pt x="83" y="532"/>
                      </a:lnTo>
                      <a:lnTo>
                        <a:pt x="75" y="538"/>
                      </a:lnTo>
                      <a:lnTo>
                        <a:pt x="68" y="551"/>
                      </a:lnTo>
                      <a:lnTo>
                        <a:pt x="56" y="554"/>
                      </a:lnTo>
                      <a:lnTo>
                        <a:pt x="40" y="544"/>
                      </a:lnTo>
                      <a:lnTo>
                        <a:pt x="36" y="546"/>
                      </a:lnTo>
                      <a:lnTo>
                        <a:pt x="27" y="552"/>
                      </a:lnTo>
                      <a:lnTo>
                        <a:pt x="18" y="560"/>
                      </a:lnTo>
                      <a:lnTo>
                        <a:pt x="14" y="576"/>
                      </a:lnTo>
                      <a:lnTo>
                        <a:pt x="11" y="591"/>
                      </a:lnTo>
                      <a:lnTo>
                        <a:pt x="10" y="603"/>
                      </a:lnTo>
                      <a:lnTo>
                        <a:pt x="2" y="608"/>
                      </a:lnTo>
                      <a:lnTo>
                        <a:pt x="3" y="612"/>
                      </a:lnTo>
                      <a:lnTo>
                        <a:pt x="3" y="619"/>
                      </a:lnTo>
                      <a:lnTo>
                        <a:pt x="0" y="625"/>
                      </a:lnTo>
                      <a:lnTo>
                        <a:pt x="2" y="629"/>
                      </a:lnTo>
                      <a:lnTo>
                        <a:pt x="3" y="627"/>
                      </a:lnTo>
                      <a:lnTo>
                        <a:pt x="9" y="624"/>
                      </a:lnTo>
                      <a:lnTo>
                        <a:pt x="27" y="619"/>
                      </a:lnTo>
                      <a:lnTo>
                        <a:pt x="41" y="612"/>
                      </a:lnTo>
                      <a:lnTo>
                        <a:pt x="54" y="607"/>
                      </a:lnTo>
                      <a:lnTo>
                        <a:pt x="63" y="607"/>
                      </a:lnTo>
                      <a:lnTo>
                        <a:pt x="70" y="606"/>
                      </a:lnTo>
                      <a:lnTo>
                        <a:pt x="94" y="607"/>
                      </a:lnTo>
                      <a:lnTo>
                        <a:pt x="116" y="605"/>
                      </a:lnTo>
                      <a:lnTo>
                        <a:pt x="123" y="607"/>
                      </a:lnTo>
                      <a:lnTo>
                        <a:pt x="142" y="608"/>
                      </a:lnTo>
                      <a:lnTo>
                        <a:pt x="155" y="606"/>
                      </a:lnTo>
                      <a:lnTo>
                        <a:pt x="169" y="606"/>
                      </a:lnTo>
                      <a:lnTo>
                        <a:pt x="202" y="603"/>
                      </a:lnTo>
                      <a:lnTo>
                        <a:pt x="218" y="605"/>
                      </a:lnTo>
                      <a:lnTo>
                        <a:pt x="220" y="606"/>
                      </a:lnTo>
                      <a:lnTo>
                        <a:pt x="225" y="613"/>
                      </a:lnTo>
                      <a:lnTo>
                        <a:pt x="229" y="614"/>
                      </a:lnTo>
                      <a:lnTo>
                        <a:pt x="233" y="613"/>
                      </a:lnTo>
                      <a:lnTo>
                        <a:pt x="237" y="622"/>
                      </a:lnTo>
                      <a:lnTo>
                        <a:pt x="242" y="640"/>
                      </a:lnTo>
                      <a:lnTo>
                        <a:pt x="244" y="654"/>
                      </a:lnTo>
                      <a:lnTo>
                        <a:pt x="245" y="659"/>
                      </a:lnTo>
                      <a:lnTo>
                        <a:pt x="252" y="671"/>
                      </a:lnTo>
                      <a:lnTo>
                        <a:pt x="256" y="687"/>
                      </a:lnTo>
                      <a:lnTo>
                        <a:pt x="268" y="700"/>
                      </a:lnTo>
                      <a:lnTo>
                        <a:pt x="289" y="727"/>
                      </a:lnTo>
                      <a:lnTo>
                        <a:pt x="301" y="732"/>
                      </a:lnTo>
                      <a:lnTo>
                        <a:pt x="315" y="732"/>
                      </a:lnTo>
                      <a:lnTo>
                        <a:pt x="336" y="725"/>
                      </a:lnTo>
                      <a:lnTo>
                        <a:pt x="349" y="722"/>
                      </a:lnTo>
                      <a:lnTo>
                        <a:pt x="366" y="725"/>
                      </a:lnTo>
                      <a:lnTo>
                        <a:pt x="386" y="725"/>
                      </a:lnTo>
                      <a:lnTo>
                        <a:pt x="389" y="710"/>
                      </a:lnTo>
                      <a:lnTo>
                        <a:pt x="390" y="703"/>
                      </a:lnTo>
                      <a:lnTo>
                        <a:pt x="392" y="698"/>
                      </a:lnTo>
                      <a:lnTo>
                        <a:pt x="393" y="694"/>
                      </a:lnTo>
                      <a:lnTo>
                        <a:pt x="395" y="689"/>
                      </a:lnTo>
                      <a:lnTo>
                        <a:pt x="396" y="678"/>
                      </a:lnTo>
                      <a:lnTo>
                        <a:pt x="398" y="670"/>
                      </a:lnTo>
                      <a:lnTo>
                        <a:pt x="441" y="670"/>
                      </a:lnTo>
                      <a:lnTo>
                        <a:pt x="444" y="664"/>
                      </a:lnTo>
                      <a:lnTo>
                        <a:pt x="467" y="664"/>
                      </a:lnTo>
                      <a:lnTo>
                        <a:pt x="466" y="686"/>
                      </a:lnTo>
                      <a:lnTo>
                        <a:pt x="514" y="687"/>
                      </a:lnTo>
                      <a:lnTo>
                        <a:pt x="518" y="691"/>
                      </a:lnTo>
                      <a:lnTo>
                        <a:pt x="520" y="699"/>
                      </a:lnTo>
                      <a:lnTo>
                        <a:pt x="522" y="731"/>
                      </a:lnTo>
                      <a:lnTo>
                        <a:pt x="525" y="743"/>
                      </a:lnTo>
                      <a:lnTo>
                        <a:pt x="525" y="759"/>
                      </a:lnTo>
                      <a:lnTo>
                        <a:pt x="527" y="775"/>
                      </a:lnTo>
                      <a:lnTo>
                        <a:pt x="527" y="781"/>
                      </a:lnTo>
                      <a:lnTo>
                        <a:pt x="524" y="792"/>
                      </a:lnTo>
                      <a:lnTo>
                        <a:pt x="524" y="806"/>
                      </a:lnTo>
                      <a:lnTo>
                        <a:pt x="526" y="815"/>
                      </a:lnTo>
                      <a:lnTo>
                        <a:pt x="535" y="829"/>
                      </a:lnTo>
                      <a:lnTo>
                        <a:pt x="541" y="850"/>
                      </a:lnTo>
                      <a:lnTo>
                        <a:pt x="547" y="866"/>
                      </a:lnTo>
                      <a:lnTo>
                        <a:pt x="547" y="874"/>
                      </a:lnTo>
                      <a:lnTo>
                        <a:pt x="542" y="881"/>
                      </a:lnTo>
                      <a:lnTo>
                        <a:pt x="531" y="892"/>
                      </a:lnTo>
                      <a:lnTo>
                        <a:pt x="531" y="894"/>
                      </a:lnTo>
                      <a:lnTo>
                        <a:pt x="532" y="897"/>
                      </a:lnTo>
                      <a:lnTo>
                        <a:pt x="534" y="898"/>
                      </a:lnTo>
                      <a:lnTo>
                        <a:pt x="537" y="899"/>
                      </a:lnTo>
                      <a:lnTo>
                        <a:pt x="543" y="907"/>
                      </a:lnTo>
                      <a:lnTo>
                        <a:pt x="549" y="908"/>
                      </a:lnTo>
                      <a:lnTo>
                        <a:pt x="552" y="907"/>
                      </a:lnTo>
                      <a:lnTo>
                        <a:pt x="554" y="901"/>
                      </a:lnTo>
                      <a:lnTo>
                        <a:pt x="557" y="893"/>
                      </a:lnTo>
                      <a:lnTo>
                        <a:pt x="562" y="891"/>
                      </a:lnTo>
                      <a:lnTo>
                        <a:pt x="613" y="891"/>
                      </a:lnTo>
                      <a:lnTo>
                        <a:pt x="623" y="887"/>
                      </a:lnTo>
                      <a:lnTo>
                        <a:pt x="632" y="890"/>
                      </a:lnTo>
                      <a:lnTo>
                        <a:pt x="634" y="890"/>
                      </a:lnTo>
                      <a:lnTo>
                        <a:pt x="644" y="882"/>
                      </a:lnTo>
                      <a:lnTo>
                        <a:pt x="645" y="882"/>
                      </a:lnTo>
                      <a:lnTo>
                        <a:pt x="655" y="880"/>
                      </a:lnTo>
                      <a:lnTo>
                        <a:pt x="659" y="880"/>
                      </a:lnTo>
                      <a:lnTo>
                        <a:pt x="661" y="881"/>
                      </a:lnTo>
                      <a:lnTo>
                        <a:pt x="667" y="891"/>
                      </a:lnTo>
                      <a:lnTo>
                        <a:pt x="667" y="903"/>
                      </a:lnTo>
                      <a:lnTo>
                        <a:pt x="669" y="908"/>
                      </a:lnTo>
                      <a:lnTo>
                        <a:pt x="672" y="908"/>
                      </a:lnTo>
                      <a:lnTo>
                        <a:pt x="686" y="902"/>
                      </a:lnTo>
                      <a:lnTo>
                        <a:pt x="691" y="901"/>
                      </a:lnTo>
                      <a:lnTo>
                        <a:pt x="697" y="901"/>
                      </a:lnTo>
                      <a:lnTo>
                        <a:pt x="708" y="896"/>
                      </a:lnTo>
                      <a:lnTo>
                        <a:pt x="714" y="904"/>
                      </a:lnTo>
                      <a:lnTo>
                        <a:pt x="718" y="913"/>
                      </a:lnTo>
                      <a:lnTo>
                        <a:pt x="723" y="919"/>
                      </a:lnTo>
                      <a:lnTo>
                        <a:pt x="736" y="925"/>
                      </a:lnTo>
                      <a:lnTo>
                        <a:pt x="748" y="933"/>
                      </a:lnTo>
                      <a:lnTo>
                        <a:pt x="766" y="940"/>
                      </a:lnTo>
                      <a:lnTo>
                        <a:pt x="778" y="941"/>
                      </a:lnTo>
                      <a:lnTo>
                        <a:pt x="787" y="939"/>
                      </a:lnTo>
                      <a:lnTo>
                        <a:pt x="799" y="934"/>
                      </a:lnTo>
                      <a:lnTo>
                        <a:pt x="809" y="931"/>
                      </a:lnTo>
                      <a:lnTo>
                        <a:pt x="814" y="933"/>
                      </a:lnTo>
                      <a:lnTo>
                        <a:pt x="833" y="951"/>
                      </a:lnTo>
                      <a:lnTo>
                        <a:pt x="847" y="957"/>
                      </a:lnTo>
                      <a:lnTo>
                        <a:pt x="858" y="961"/>
                      </a:lnTo>
                      <a:lnTo>
                        <a:pt x="869" y="962"/>
                      </a:lnTo>
                      <a:lnTo>
                        <a:pt x="876" y="968"/>
                      </a:lnTo>
                      <a:lnTo>
                        <a:pt x="881" y="980"/>
                      </a:lnTo>
                      <a:lnTo>
                        <a:pt x="885" y="987"/>
                      </a:lnTo>
                      <a:lnTo>
                        <a:pt x="898" y="999"/>
                      </a:lnTo>
                      <a:lnTo>
                        <a:pt x="912" y="1007"/>
                      </a:lnTo>
                      <a:lnTo>
                        <a:pt x="922" y="1011"/>
                      </a:lnTo>
                      <a:lnTo>
                        <a:pt x="932" y="1012"/>
                      </a:lnTo>
                      <a:lnTo>
                        <a:pt x="935" y="1012"/>
                      </a:lnTo>
                      <a:lnTo>
                        <a:pt x="941" y="1010"/>
                      </a:lnTo>
                      <a:lnTo>
                        <a:pt x="945" y="1009"/>
                      </a:lnTo>
                      <a:lnTo>
                        <a:pt x="946" y="1010"/>
                      </a:lnTo>
                      <a:lnTo>
                        <a:pt x="951" y="1017"/>
                      </a:lnTo>
                      <a:lnTo>
                        <a:pt x="955" y="1018"/>
                      </a:lnTo>
                      <a:lnTo>
                        <a:pt x="959" y="1018"/>
                      </a:lnTo>
                      <a:lnTo>
                        <a:pt x="961" y="1016"/>
                      </a:lnTo>
                      <a:lnTo>
                        <a:pt x="961" y="1009"/>
                      </a:lnTo>
                      <a:lnTo>
                        <a:pt x="960" y="1001"/>
                      </a:lnTo>
                      <a:lnTo>
                        <a:pt x="959" y="966"/>
                      </a:lnTo>
                      <a:lnTo>
                        <a:pt x="956" y="958"/>
                      </a:lnTo>
                      <a:lnTo>
                        <a:pt x="950" y="957"/>
                      </a:lnTo>
                      <a:lnTo>
                        <a:pt x="941" y="962"/>
                      </a:lnTo>
                      <a:lnTo>
                        <a:pt x="930" y="960"/>
                      </a:lnTo>
                      <a:lnTo>
                        <a:pt x="918" y="960"/>
                      </a:lnTo>
                      <a:lnTo>
                        <a:pt x="911" y="955"/>
                      </a:lnTo>
                      <a:lnTo>
                        <a:pt x="901" y="942"/>
                      </a:lnTo>
                      <a:lnTo>
                        <a:pt x="895" y="936"/>
                      </a:lnTo>
                      <a:lnTo>
                        <a:pt x="893" y="934"/>
                      </a:lnTo>
                      <a:lnTo>
                        <a:pt x="892" y="924"/>
                      </a:lnTo>
                      <a:lnTo>
                        <a:pt x="895" y="917"/>
                      </a:lnTo>
                      <a:lnTo>
                        <a:pt x="897" y="905"/>
                      </a:lnTo>
                      <a:lnTo>
                        <a:pt x="912" y="866"/>
                      </a:lnTo>
                      <a:lnTo>
                        <a:pt x="913" y="859"/>
                      </a:lnTo>
                      <a:lnTo>
                        <a:pt x="914" y="834"/>
                      </a:lnTo>
                      <a:lnTo>
                        <a:pt x="912" y="820"/>
                      </a:lnTo>
                      <a:lnTo>
                        <a:pt x="905" y="801"/>
                      </a:lnTo>
                      <a:lnTo>
                        <a:pt x="905" y="791"/>
                      </a:lnTo>
                      <a:lnTo>
                        <a:pt x="907" y="788"/>
                      </a:lnTo>
                      <a:lnTo>
                        <a:pt x="909" y="779"/>
                      </a:lnTo>
                      <a:lnTo>
                        <a:pt x="914" y="772"/>
                      </a:lnTo>
                      <a:lnTo>
                        <a:pt x="922" y="758"/>
                      </a:lnTo>
                      <a:lnTo>
                        <a:pt x="924" y="756"/>
                      </a:lnTo>
                      <a:lnTo>
                        <a:pt x="929" y="752"/>
                      </a:lnTo>
                      <a:lnTo>
                        <a:pt x="932" y="752"/>
                      </a:lnTo>
                      <a:lnTo>
                        <a:pt x="941" y="748"/>
                      </a:lnTo>
                      <a:lnTo>
                        <a:pt x="1003" y="735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sp>
              <p:nvSpPr>
                <p:cNvPr id="240" name="Freeform 134"/>
                <p:cNvSpPr>
                  <a:spLocks noChangeAspect="1"/>
                </p:cNvSpPr>
                <p:nvPr/>
              </p:nvSpPr>
              <p:spPr bwMode="gray">
                <a:xfrm>
                  <a:off x="5488780" y="3469034"/>
                  <a:ext cx="25400" cy="33338"/>
                </a:xfrm>
                <a:custGeom>
                  <a:avLst/>
                  <a:gdLst/>
                  <a:ahLst/>
                  <a:cxnLst>
                    <a:cxn ang="0">
                      <a:pos x="65" y="0"/>
                    </a:cxn>
                    <a:cxn ang="0">
                      <a:pos x="48" y="11"/>
                    </a:cxn>
                    <a:cxn ang="0">
                      <a:pos x="33" y="19"/>
                    </a:cxn>
                    <a:cxn ang="0">
                      <a:pos x="28" y="25"/>
                    </a:cxn>
                    <a:cxn ang="0">
                      <a:pos x="22" y="29"/>
                    </a:cxn>
                    <a:cxn ang="0">
                      <a:pos x="17" y="51"/>
                    </a:cxn>
                    <a:cxn ang="0">
                      <a:pos x="15" y="62"/>
                    </a:cxn>
                    <a:cxn ang="0">
                      <a:pos x="9" y="74"/>
                    </a:cxn>
                    <a:cxn ang="0">
                      <a:pos x="0" y="85"/>
                    </a:cxn>
                    <a:cxn ang="0">
                      <a:pos x="0" y="88"/>
                    </a:cxn>
                    <a:cxn ang="0">
                      <a:pos x="1" y="97"/>
                    </a:cxn>
                    <a:cxn ang="0">
                      <a:pos x="7" y="103"/>
                    </a:cxn>
                    <a:cxn ang="0">
                      <a:pos x="20" y="105"/>
                    </a:cxn>
                    <a:cxn ang="0">
                      <a:pos x="24" y="102"/>
                    </a:cxn>
                    <a:cxn ang="0">
                      <a:pos x="31" y="105"/>
                    </a:cxn>
                    <a:cxn ang="0">
                      <a:pos x="32" y="103"/>
                    </a:cxn>
                    <a:cxn ang="0">
                      <a:pos x="33" y="100"/>
                    </a:cxn>
                    <a:cxn ang="0">
                      <a:pos x="45" y="96"/>
                    </a:cxn>
                    <a:cxn ang="0">
                      <a:pos x="50" y="97"/>
                    </a:cxn>
                    <a:cxn ang="0">
                      <a:pos x="59" y="105"/>
                    </a:cxn>
                    <a:cxn ang="0">
                      <a:pos x="59" y="106"/>
                    </a:cxn>
                    <a:cxn ang="0">
                      <a:pos x="61" y="100"/>
                    </a:cxn>
                    <a:cxn ang="0">
                      <a:pos x="71" y="88"/>
                    </a:cxn>
                    <a:cxn ang="0">
                      <a:pos x="76" y="76"/>
                    </a:cxn>
                    <a:cxn ang="0">
                      <a:pos x="79" y="74"/>
                    </a:cxn>
                    <a:cxn ang="0">
                      <a:pos x="76" y="72"/>
                    </a:cxn>
                    <a:cxn ang="0">
                      <a:pos x="74" y="72"/>
                    </a:cxn>
                    <a:cxn ang="0">
                      <a:pos x="71" y="69"/>
                    </a:cxn>
                    <a:cxn ang="0">
                      <a:pos x="64" y="70"/>
                    </a:cxn>
                    <a:cxn ang="0">
                      <a:pos x="56" y="69"/>
                    </a:cxn>
                    <a:cxn ang="0">
                      <a:pos x="48" y="72"/>
                    </a:cxn>
                    <a:cxn ang="0">
                      <a:pos x="47" y="74"/>
                    </a:cxn>
                    <a:cxn ang="0">
                      <a:pos x="44" y="75"/>
                    </a:cxn>
                    <a:cxn ang="0">
                      <a:pos x="40" y="74"/>
                    </a:cxn>
                    <a:cxn ang="0">
                      <a:pos x="38" y="70"/>
                    </a:cxn>
                    <a:cxn ang="0">
                      <a:pos x="39" y="69"/>
                    </a:cxn>
                    <a:cxn ang="0">
                      <a:pos x="44" y="70"/>
                    </a:cxn>
                    <a:cxn ang="0">
                      <a:pos x="47" y="70"/>
                    </a:cxn>
                    <a:cxn ang="0">
                      <a:pos x="48" y="67"/>
                    </a:cxn>
                    <a:cxn ang="0">
                      <a:pos x="53" y="59"/>
                    </a:cxn>
                    <a:cxn ang="0">
                      <a:pos x="56" y="57"/>
                    </a:cxn>
                    <a:cxn ang="0">
                      <a:pos x="61" y="57"/>
                    </a:cxn>
                    <a:cxn ang="0">
                      <a:pos x="66" y="51"/>
                    </a:cxn>
                    <a:cxn ang="0">
                      <a:pos x="77" y="48"/>
                    </a:cxn>
                    <a:cxn ang="0">
                      <a:pos x="83" y="45"/>
                    </a:cxn>
                    <a:cxn ang="0">
                      <a:pos x="83" y="38"/>
                    </a:cxn>
                    <a:cxn ang="0">
                      <a:pos x="81" y="22"/>
                    </a:cxn>
                    <a:cxn ang="0">
                      <a:pos x="80" y="20"/>
                    </a:cxn>
                    <a:cxn ang="0">
                      <a:pos x="75" y="16"/>
                    </a:cxn>
                    <a:cxn ang="0">
                      <a:pos x="71" y="9"/>
                    </a:cxn>
                    <a:cxn ang="0">
                      <a:pos x="67" y="5"/>
                    </a:cxn>
                    <a:cxn ang="0">
                      <a:pos x="65" y="0"/>
                    </a:cxn>
                  </a:cxnLst>
                  <a:rect l="0" t="0" r="r" b="b"/>
                  <a:pathLst>
                    <a:path w="83" h="106">
                      <a:moveTo>
                        <a:pt x="65" y="0"/>
                      </a:moveTo>
                      <a:lnTo>
                        <a:pt x="48" y="11"/>
                      </a:lnTo>
                      <a:lnTo>
                        <a:pt x="33" y="19"/>
                      </a:lnTo>
                      <a:lnTo>
                        <a:pt x="28" y="25"/>
                      </a:lnTo>
                      <a:lnTo>
                        <a:pt x="22" y="29"/>
                      </a:lnTo>
                      <a:lnTo>
                        <a:pt x="17" y="51"/>
                      </a:lnTo>
                      <a:lnTo>
                        <a:pt x="15" y="62"/>
                      </a:lnTo>
                      <a:lnTo>
                        <a:pt x="9" y="74"/>
                      </a:lnTo>
                      <a:lnTo>
                        <a:pt x="0" y="85"/>
                      </a:lnTo>
                      <a:lnTo>
                        <a:pt x="0" y="88"/>
                      </a:lnTo>
                      <a:lnTo>
                        <a:pt x="1" y="97"/>
                      </a:lnTo>
                      <a:lnTo>
                        <a:pt x="7" y="103"/>
                      </a:lnTo>
                      <a:lnTo>
                        <a:pt x="20" y="105"/>
                      </a:lnTo>
                      <a:lnTo>
                        <a:pt x="24" y="102"/>
                      </a:lnTo>
                      <a:lnTo>
                        <a:pt x="31" y="105"/>
                      </a:lnTo>
                      <a:lnTo>
                        <a:pt x="32" y="103"/>
                      </a:lnTo>
                      <a:lnTo>
                        <a:pt x="33" y="100"/>
                      </a:lnTo>
                      <a:lnTo>
                        <a:pt x="45" y="96"/>
                      </a:lnTo>
                      <a:lnTo>
                        <a:pt x="50" y="97"/>
                      </a:lnTo>
                      <a:lnTo>
                        <a:pt x="59" y="105"/>
                      </a:lnTo>
                      <a:lnTo>
                        <a:pt x="59" y="106"/>
                      </a:lnTo>
                      <a:lnTo>
                        <a:pt x="61" y="100"/>
                      </a:lnTo>
                      <a:lnTo>
                        <a:pt x="71" y="88"/>
                      </a:lnTo>
                      <a:lnTo>
                        <a:pt x="76" y="76"/>
                      </a:lnTo>
                      <a:lnTo>
                        <a:pt x="79" y="74"/>
                      </a:lnTo>
                      <a:lnTo>
                        <a:pt x="76" y="72"/>
                      </a:lnTo>
                      <a:lnTo>
                        <a:pt x="74" y="72"/>
                      </a:lnTo>
                      <a:lnTo>
                        <a:pt x="71" y="69"/>
                      </a:lnTo>
                      <a:lnTo>
                        <a:pt x="64" y="70"/>
                      </a:lnTo>
                      <a:lnTo>
                        <a:pt x="56" y="69"/>
                      </a:lnTo>
                      <a:lnTo>
                        <a:pt x="48" y="72"/>
                      </a:lnTo>
                      <a:lnTo>
                        <a:pt x="47" y="74"/>
                      </a:lnTo>
                      <a:lnTo>
                        <a:pt x="44" y="75"/>
                      </a:lnTo>
                      <a:lnTo>
                        <a:pt x="40" y="74"/>
                      </a:lnTo>
                      <a:lnTo>
                        <a:pt x="38" y="70"/>
                      </a:lnTo>
                      <a:lnTo>
                        <a:pt x="39" y="69"/>
                      </a:lnTo>
                      <a:lnTo>
                        <a:pt x="44" y="70"/>
                      </a:lnTo>
                      <a:lnTo>
                        <a:pt x="47" y="70"/>
                      </a:lnTo>
                      <a:lnTo>
                        <a:pt x="48" y="67"/>
                      </a:lnTo>
                      <a:lnTo>
                        <a:pt x="53" y="59"/>
                      </a:lnTo>
                      <a:lnTo>
                        <a:pt x="56" y="57"/>
                      </a:lnTo>
                      <a:lnTo>
                        <a:pt x="61" y="57"/>
                      </a:lnTo>
                      <a:lnTo>
                        <a:pt x="66" y="51"/>
                      </a:lnTo>
                      <a:lnTo>
                        <a:pt x="77" y="48"/>
                      </a:lnTo>
                      <a:lnTo>
                        <a:pt x="83" y="45"/>
                      </a:lnTo>
                      <a:lnTo>
                        <a:pt x="83" y="38"/>
                      </a:lnTo>
                      <a:lnTo>
                        <a:pt x="81" y="22"/>
                      </a:lnTo>
                      <a:lnTo>
                        <a:pt x="80" y="20"/>
                      </a:lnTo>
                      <a:lnTo>
                        <a:pt x="75" y="16"/>
                      </a:lnTo>
                      <a:lnTo>
                        <a:pt x="71" y="9"/>
                      </a:lnTo>
                      <a:lnTo>
                        <a:pt x="67" y="5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ea"/>
                    <a:cs typeface="+mn-cs"/>
                  </a:endParaRPr>
                </a:p>
              </p:txBody>
            </p:sp>
            <p:grpSp>
              <p:nvGrpSpPr>
                <p:cNvPr id="241" name="Group 364"/>
                <p:cNvGrpSpPr>
                  <a:grpSpLocks noChangeAspect="1"/>
                </p:cNvGrpSpPr>
                <p:nvPr/>
              </p:nvGrpSpPr>
              <p:grpSpPr bwMode="gray">
                <a:xfrm>
                  <a:off x="5141117" y="3280172"/>
                  <a:ext cx="289379" cy="349200"/>
                  <a:chOff x="3548063" y="12700"/>
                  <a:chExt cx="5667375" cy="6838950"/>
                </a:xfrm>
                <a:grpFill/>
              </p:grpSpPr>
              <p:sp>
                <p:nvSpPr>
                  <p:cNvPr id="242" name="Freeform 6"/>
                  <p:cNvSpPr>
                    <a:spLocks/>
                  </p:cNvSpPr>
                  <p:nvPr/>
                </p:nvSpPr>
                <p:spPr bwMode="gray">
                  <a:xfrm>
                    <a:off x="4084638" y="3873500"/>
                    <a:ext cx="4257675" cy="2978150"/>
                  </a:xfrm>
                  <a:custGeom>
                    <a:avLst/>
                    <a:gdLst/>
                    <a:ahLst/>
                    <a:cxnLst>
                      <a:cxn ang="0">
                        <a:pos x="48" y="773"/>
                      </a:cxn>
                      <a:cxn ang="0">
                        <a:pos x="161" y="852"/>
                      </a:cxn>
                      <a:cxn ang="0">
                        <a:pos x="327" y="893"/>
                      </a:cxn>
                      <a:cxn ang="0">
                        <a:pos x="367" y="981"/>
                      </a:cxn>
                      <a:cxn ang="0">
                        <a:pos x="535" y="1117"/>
                      </a:cxn>
                      <a:cxn ang="0">
                        <a:pos x="626" y="1220"/>
                      </a:cxn>
                      <a:cxn ang="0">
                        <a:pos x="678" y="1341"/>
                      </a:cxn>
                      <a:cxn ang="0">
                        <a:pos x="854" y="1468"/>
                      </a:cxn>
                      <a:cxn ang="0">
                        <a:pos x="909" y="1581"/>
                      </a:cxn>
                      <a:cxn ang="0">
                        <a:pos x="1000" y="1688"/>
                      </a:cxn>
                      <a:cxn ang="0">
                        <a:pos x="1141" y="1680"/>
                      </a:cxn>
                      <a:cxn ang="0">
                        <a:pos x="1339" y="1660"/>
                      </a:cxn>
                      <a:cxn ang="0">
                        <a:pos x="1531" y="1816"/>
                      </a:cxn>
                      <a:cxn ang="0">
                        <a:pos x="1614" y="1872"/>
                      </a:cxn>
                      <a:cxn ang="0">
                        <a:pos x="1741" y="1860"/>
                      </a:cxn>
                      <a:cxn ang="0">
                        <a:pos x="1850" y="1876"/>
                      </a:cxn>
                      <a:cxn ang="0">
                        <a:pos x="2024" y="1836"/>
                      </a:cxn>
                      <a:cxn ang="0">
                        <a:pos x="2268" y="1775"/>
                      </a:cxn>
                      <a:cxn ang="0">
                        <a:pos x="2420" y="1664"/>
                      </a:cxn>
                      <a:cxn ang="0">
                        <a:pos x="2674" y="1664"/>
                      </a:cxn>
                      <a:cxn ang="0">
                        <a:pos x="2678" y="1511"/>
                      </a:cxn>
                      <a:cxn ang="0">
                        <a:pos x="2523" y="1448"/>
                      </a:cxn>
                      <a:cxn ang="0">
                        <a:pos x="2444" y="1260"/>
                      </a:cxn>
                      <a:cxn ang="0">
                        <a:pos x="2311" y="1137"/>
                      </a:cxn>
                      <a:cxn ang="0">
                        <a:pos x="2248" y="1028"/>
                      </a:cxn>
                      <a:cxn ang="0">
                        <a:pos x="2137" y="1000"/>
                      </a:cxn>
                      <a:cxn ang="0">
                        <a:pos x="2060" y="957"/>
                      </a:cxn>
                      <a:cxn ang="0">
                        <a:pos x="2101" y="852"/>
                      </a:cxn>
                      <a:cxn ang="0">
                        <a:pos x="2272" y="824"/>
                      </a:cxn>
                      <a:cxn ang="0">
                        <a:pos x="2307" y="608"/>
                      </a:cxn>
                      <a:cxn ang="0">
                        <a:pos x="2284" y="481"/>
                      </a:cxn>
                      <a:cxn ang="0">
                        <a:pos x="2115" y="123"/>
                      </a:cxn>
                      <a:cxn ang="0">
                        <a:pos x="2020" y="60"/>
                      </a:cxn>
                      <a:cxn ang="0">
                        <a:pos x="1947" y="254"/>
                      </a:cxn>
                      <a:cxn ang="0">
                        <a:pos x="1713" y="551"/>
                      </a:cxn>
                      <a:cxn ang="0">
                        <a:pos x="1412" y="428"/>
                      </a:cxn>
                      <a:cxn ang="0">
                        <a:pos x="1222" y="561"/>
                      </a:cxn>
                      <a:cxn ang="0">
                        <a:pos x="965" y="586"/>
                      </a:cxn>
                      <a:cxn ang="0">
                        <a:pos x="632" y="598"/>
                      </a:cxn>
                      <a:cxn ang="0">
                        <a:pos x="521" y="408"/>
                      </a:cxn>
                      <a:cxn ang="0">
                        <a:pos x="299" y="555"/>
                      </a:cxn>
                      <a:cxn ang="0">
                        <a:pos x="18" y="583"/>
                      </a:cxn>
                    </a:cxnLst>
                    <a:rect l="0" t="0" r="r" b="b"/>
                    <a:pathLst>
                      <a:path w="2682" h="1876">
                        <a:moveTo>
                          <a:pt x="0" y="682"/>
                        </a:moveTo>
                        <a:lnTo>
                          <a:pt x="8" y="733"/>
                        </a:lnTo>
                        <a:lnTo>
                          <a:pt x="48" y="773"/>
                        </a:lnTo>
                        <a:lnTo>
                          <a:pt x="92" y="777"/>
                        </a:lnTo>
                        <a:lnTo>
                          <a:pt x="143" y="792"/>
                        </a:lnTo>
                        <a:lnTo>
                          <a:pt x="161" y="852"/>
                        </a:lnTo>
                        <a:lnTo>
                          <a:pt x="204" y="866"/>
                        </a:lnTo>
                        <a:lnTo>
                          <a:pt x="296" y="866"/>
                        </a:lnTo>
                        <a:lnTo>
                          <a:pt x="327" y="893"/>
                        </a:lnTo>
                        <a:lnTo>
                          <a:pt x="367" y="921"/>
                        </a:lnTo>
                        <a:lnTo>
                          <a:pt x="371" y="941"/>
                        </a:lnTo>
                        <a:lnTo>
                          <a:pt x="367" y="981"/>
                        </a:lnTo>
                        <a:lnTo>
                          <a:pt x="391" y="1024"/>
                        </a:lnTo>
                        <a:lnTo>
                          <a:pt x="466" y="1072"/>
                        </a:lnTo>
                        <a:lnTo>
                          <a:pt x="535" y="1117"/>
                        </a:lnTo>
                        <a:lnTo>
                          <a:pt x="563" y="1157"/>
                        </a:lnTo>
                        <a:lnTo>
                          <a:pt x="606" y="1181"/>
                        </a:lnTo>
                        <a:lnTo>
                          <a:pt x="626" y="1220"/>
                        </a:lnTo>
                        <a:lnTo>
                          <a:pt x="642" y="1264"/>
                        </a:lnTo>
                        <a:lnTo>
                          <a:pt x="670" y="1300"/>
                        </a:lnTo>
                        <a:lnTo>
                          <a:pt x="678" y="1341"/>
                        </a:lnTo>
                        <a:lnTo>
                          <a:pt x="713" y="1353"/>
                        </a:lnTo>
                        <a:lnTo>
                          <a:pt x="830" y="1432"/>
                        </a:lnTo>
                        <a:lnTo>
                          <a:pt x="854" y="1468"/>
                        </a:lnTo>
                        <a:lnTo>
                          <a:pt x="858" y="1511"/>
                        </a:lnTo>
                        <a:lnTo>
                          <a:pt x="882" y="1539"/>
                        </a:lnTo>
                        <a:lnTo>
                          <a:pt x="909" y="1581"/>
                        </a:lnTo>
                        <a:lnTo>
                          <a:pt x="957" y="1616"/>
                        </a:lnTo>
                        <a:lnTo>
                          <a:pt x="981" y="1648"/>
                        </a:lnTo>
                        <a:lnTo>
                          <a:pt x="1000" y="1688"/>
                        </a:lnTo>
                        <a:lnTo>
                          <a:pt x="1092" y="1723"/>
                        </a:lnTo>
                        <a:lnTo>
                          <a:pt x="1115" y="1712"/>
                        </a:lnTo>
                        <a:lnTo>
                          <a:pt x="1141" y="1680"/>
                        </a:lnTo>
                        <a:lnTo>
                          <a:pt x="1248" y="1704"/>
                        </a:lnTo>
                        <a:lnTo>
                          <a:pt x="1292" y="1700"/>
                        </a:lnTo>
                        <a:lnTo>
                          <a:pt x="1339" y="1660"/>
                        </a:lnTo>
                        <a:lnTo>
                          <a:pt x="1383" y="1684"/>
                        </a:lnTo>
                        <a:lnTo>
                          <a:pt x="1476" y="1787"/>
                        </a:lnTo>
                        <a:lnTo>
                          <a:pt x="1531" y="1816"/>
                        </a:lnTo>
                        <a:lnTo>
                          <a:pt x="1567" y="1852"/>
                        </a:lnTo>
                        <a:lnTo>
                          <a:pt x="1591" y="1872"/>
                        </a:lnTo>
                        <a:lnTo>
                          <a:pt x="1614" y="1872"/>
                        </a:lnTo>
                        <a:lnTo>
                          <a:pt x="1642" y="1852"/>
                        </a:lnTo>
                        <a:lnTo>
                          <a:pt x="1697" y="1848"/>
                        </a:lnTo>
                        <a:lnTo>
                          <a:pt x="1741" y="1860"/>
                        </a:lnTo>
                        <a:lnTo>
                          <a:pt x="1779" y="1852"/>
                        </a:lnTo>
                        <a:lnTo>
                          <a:pt x="1826" y="1848"/>
                        </a:lnTo>
                        <a:lnTo>
                          <a:pt x="1850" y="1876"/>
                        </a:lnTo>
                        <a:lnTo>
                          <a:pt x="1917" y="1860"/>
                        </a:lnTo>
                        <a:lnTo>
                          <a:pt x="1973" y="1856"/>
                        </a:lnTo>
                        <a:lnTo>
                          <a:pt x="2024" y="1836"/>
                        </a:lnTo>
                        <a:lnTo>
                          <a:pt x="2086" y="1844"/>
                        </a:lnTo>
                        <a:lnTo>
                          <a:pt x="2161" y="1844"/>
                        </a:lnTo>
                        <a:lnTo>
                          <a:pt x="2268" y="1775"/>
                        </a:lnTo>
                        <a:lnTo>
                          <a:pt x="2331" y="1700"/>
                        </a:lnTo>
                        <a:lnTo>
                          <a:pt x="2379" y="1668"/>
                        </a:lnTo>
                        <a:lnTo>
                          <a:pt x="2420" y="1664"/>
                        </a:lnTo>
                        <a:lnTo>
                          <a:pt x="2539" y="1676"/>
                        </a:lnTo>
                        <a:lnTo>
                          <a:pt x="2591" y="1676"/>
                        </a:lnTo>
                        <a:lnTo>
                          <a:pt x="2674" y="1664"/>
                        </a:lnTo>
                        <a:lnTo>
                          <a:pt x="2678" y="1577"/>
                        </a:lnTo>
                        <a:lnTo>
                          <a:pt x="2682" y="1539"/>
                        </a:lnTo>
                        <a:lnTo>
                          <a:pt x="2678" y="1511"/>
                        </a:lnTo>
                        <a:lnTo>
                          <a:pt x="2650" y="1492"/>
                        </a:lnTo>
                        <a:lnTo>
                          <a:pt x="2555" y="1472"/>
                        </a:lnTo>
                        <a:lnTo>
                          <a:pt x="2523" y="1448"/>
                        </a:lnTo>
                        <a:lnTo>
                          <a:pt x="2503" y="1412"/>
                        </a:lnTo>
                        <a:lnTo>
                          <a:pt x="2464" y="1307"/>
                        </a:lnTo>
                        <a:lnTo>
                          <a:pt x="2444" y="1260"/>
                        </a:lnTo>
                        <a:lnTo>
                          <a:pt x="2424" y="1220"/>
                        </a:lnTo>
                        <a:lnTo>
                          <a:pt x="2339" y="1169"/>
                        </a:lnTo>
                        <a:lnTo>
                          <a:pt x="2311" y="1137"/>
                        </a:lnTo>
                        <a:lnTo>
                          <a:pt x="2288" y="1105"/>
                        </a:lnTo>
                        <a:lnTo>
                          <a:pt x="2280" y="1068"/>
                        </a:lnTo>
                        <a:lnTo>
                          <a:pt x="2248" y="1028"/>
                        </a:lnTo>
                        <a:lnTo>
                          <a:pt x="2212" y="1008"/>
                        </a:lnTo>
                        <a:lnTo>
                          <a:pt x="2169" y="993"/>
                        </a:lnTo>
                        <a:lnTo>
                          <a:pt x="2137" y="1000"/>
                        </a:lnTo>
                        <a:lnTo>
                          <a:pt x="2105" y="973"/>
                        </a:lnTo>
                        <a:lnTo>
                          <a:pt x="2082" y="973"/>
                        </a:lnTo>
                        <a:lnTo>
                          <a:pt x="2060" y="957"/>
                        </a:lnTo>
                        <a:lnTo>
                          <a:pt x="2078" y="925"/>
                        </a:lnTo>
                        <a:lnTo>
                          <a:pt x="2101" y="905"/>
                        </a:lnTo>
                        <a:lnTo>
                          <a:pt x="2101" y="852"/>
                        </a:lnTo>
                        <a:lnTo>
                          <a:pt x="2141" y="836"/>
                        </a:lnTo>
                        <a:lnTo>
                          <a:pt x="2228" y="844"/>
                        </a:lnTo>
                        <a:lnTo>
                          <a:pt x="2272" y="824"/>
                        </a:lnTo>
                        <a:lnTo>
                          <a:pt x="2299" y="800"/>
                        </a:lnTo>
                        <a:lnTo>
                          <a:pt x="2307" y="741"/>
                        </a:lnTo>
                        <a:lnTo>
                          <a:pt x="2307" y="608"/>
                        </a:lnTo>
                        <a:lnTo>
                          <a:pt x="2295" y="608"/>
                        </a:lnTo>
                        <a:lnTo>
                          <a:pt x="2264" y="608"/>
                        </a:lnTo>
                        <a:lnTo>
                          <a:pt x="2284" y="481"/>
                        </a:lnTo>
                        <a:lnTo>
                          <a:pt x="2204" y="371"/>
                        </a:lnTo>
                        <a:lnTo>
                          <a:pt x="2131" y="329"/>
                        </a:lnTo>
                        <a:lnTo>
                          <a:pt x="2115" y="123"/>
                        </a:lnTo>
                        <a:lnTo>
                          <a:pt x="2137" y="16"/>
                        </a:lnTo>
                        <a:lnTo>
                          <a:pt x="2026" y="0"/>
                        </a:lnTo>
                        <a:lnTo>
                          <a:pt x="2020" y="60"/>
                        </a:lnTo>
                        <a:lnTo>
                          <a:pt x="1899" y="79"/>
                        </a:lnTo>
                        <a:lnTo>
                          <a:pt x="1947" y="139"/>
                        </a:lnTo>
                        <a:lnTo>
                          <a:pt x="1947" y="254"/>
                        </a:lnTo>
                        <a:lnTo>
                          <a:pt x="1957" y="285"/>
                        </a:lnTo>
                        <a:lnTo>
                          <a:pt x="1862" y="345"/>
                        </a:lnTo>
                        <a:lnTo>
                          <a:pt x="1713" y="551"/>
                        </a:lnTo>
                        <a:lnTo>
                          <a:pt x="1630" y="571"/>
                        </a:lnTo>
                        <a:lnTo>
                          <a:pt x="1567" y="513"/>
                        </a:lnTo>
                        <a:lnTo>
                          <a:pt x="1412" y="428"/>
                        </a:lnTo>
                        <a:lnTo>
                          <a:pt x="1329" y="466"/>
                        </a:lnTo>
                        <a:lnTo>
                          <a:pt x="1333" y="555"/>
                        </a:lnTo>
                        <a:lnTo>
                          <a:pt x="1222" y="561"/>
                        </a:lnTo>
                        <a:lnTo>
                          <a:pt x="1159" y="630"/>
                        </a:lnTo>
                        <a:lnTo>
                          <a:pt x="1006" y="630"/>
                        </a:lnTo>
                        <a:lnTo>
                          <a:pt x="965" y="586"/>
                        </a:lnTo>
                        <a:lnTo>
                          <a:pt x="795" y="583"/>
                        </a:lnTo>
                        <a:lnTo>
                          <a:pt x="715" y="624"/>
                        </a:lnTo>
                        <a:lnTo>
                          <a:pt x="632" y="598"/>
                        </a:lnTo>
                        <a:lnTo>
                          <a:pt x="610" y="519"/>
                        </a:lnTo>
                        <a:lnTo>
                          <a:pt x="547" y="472"/>
                        </a:lnTo>
                        <a:lnTo>
                          <a:pt x="521" y="408"/>
                        </a:lnTo>
                        <a:lnTo>
                          <a:pt x="357" y="444"/>
                        </a:lnTo>
                        <a:lnTo>
                          <a:pt x="367" y="497"/>
                        </a:lnTo>
                        <a:lnTo>
                          <a:pt x="299" y="555"/>
                        </a:lnTo>
                        <a:lnTo>
                          <a:pt x="204" y="535"/>
                        </a:lnTo>
                        <a:lnTo>
                          <a:pt x="125" y="577"/>
                        </a:lnTo>
                        <a:lnTo>
                          <a:pt x="18" y="583"/>
                        </a:lnTo>
                        <a:lnTo>
                          <a:pt x="8" y="620"/>
                        </a:lnTo>
                        <a:lnTo>
                          <a:pt x="0" y="682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GB" dirty="0">
                      <a:latin typeface="+mn-ea"/>
                      <a:cs typeface="+mn-cs"/>
                    </a:endParaRPr>
                  </a:p>
                </p:txBody>
              </p:sp>
              <p:sp>
                <p:nvSpPr>
                  <p:cNvPr id="243" name="Freeform 9"/>
                  <p:cNvSpPr>
                    <a:spLocks/>
                  </p:cNvSpPr>
                  <p:nvPr/>
                </p:nvSpPr>
                <p:spPr bwMode="gray">
                  <a:xfrm>
                    <a:off x="3548063" y="12700"/>
                    <a:ext cx="5667375" cy="4860925"/>
                  </a:xfrm>
                  <a:custGeom>
                    <a:avLst/>
                    <a:gdLst/>
                    <a:ahLst/>
                    <a:cxnLst>
                      <a:cxn ang="0">
                        <a:pos x="158" y="2581"/>
                      </a:cxn>
                      <a:cxn ang="0">
                        <a:pos x="200" y="2618"/>
                      </a:cxn>
                      <a:cxn ang="0">
                        <a:pos x="178" y="2702"/>
                      </a:cxn>
                      <a:cxn ang="0">
                        <a:pos x="346" y="2917"/>
                      </a:cxn>
                      <a:cxn ang="0">
                        <a:pos x="463" y="3009"/>
                      </a:cxn>
                      <a:cxn ang="0">
                        <a:pos x="705" y="2929"/>
                      </a:cxn>
                      <a:cxn ang="0">
                        <a:pos x="885" y="2904"/>
                      </a:cxn>
                      <a:cxn ang="0">
                        <a:pos x="1053" y="3056"/>
                      </a:cxn>
                      <a:cxn ang="0">
                        <a:pos x="1344" y="3062"/>
                      </a:cxn>
                      <a:cxn ang="0">
                        <a:pos x="1671" y="2987"/>
                      </a:cxn>
                      <a:cxn ang="0">
                        <a:pos x="1905" y="2945"/>
                      </a:cxn>
                      <a:cxn ang="0">
                        <a:pos x="2200" y="2777"/>
                      </a:cxn>
                      <a:cxn ang="0">
                        <a:pos x="2285" y="2571"/>
                      </a:cxn>
                      <a:cxn ang="0">
                        <a:pos x="2364" y="2432"/>
                      </a:cxn>
                      <a:cxn ang="0">
                        <a:pos x="2469" y="2761"/>
                      </a:cxn>
                      <a:cxn ang="0">
                        <a:pos x="2602" y="3040"/>
                      </a:cxn>
                      <a:cxn ang="0">
                        <a:pos x="2645" y="2997"/>
                      </a:cxn>
                      <a:cxn ang="0">
                        <a:pos x="2661" y="2866"/>
                      </a:cxn>
                      <a:cxn ang="0">
                        <a:pos x="2689" y="2805"/>
                      </a:cxn>
                      <a:cxn ang="0">
                        <a:pos x="2786" y="2737"/>
                      </a:cxn>
                      <a:cxn ang="0">
                        <a:pos x="2845" y="2557"/>
                      </a:cxn>
                      <a:cxn ang="0">
                        <a:pos x="3053" y="2317"/>
                      </a:cxn>
                      <a:cxn ang="0">
                        <a:pos x="3152" y="1998"/>
                      </a:cxn>
                      <a:cxn ang="0">
                        <a:pos x="3156" y="1790"/>
                      </a:cxn>
                      <a:cxn ang="0">
                        <a:pos x="3231" y="1519"/>
                      </a:cxn>
                      <a:cxn ang="0">
                        <a:pos x="3263" y="1371"/>
                      </a:cxn>
                      <a:cxn ang="0">
                        <a:pos x="3368" y="1319"/>
                      </a:cxn>
                      <a:cxn ang="0">
                        <a:pos x="3534" y="1244"/>
                      </a:cxn>
                      <a:cxn ang="0">
                        <a:pos x="3558" y="1115"/>
                      </a:cxn>
                      <a:cxn ang="0">
                        <a:pos x="3507" y="1107"/>
                      </a:cxn>
                      <a:cxn ang="0">
                        <a:pos x="3435" y="1032"/>
                      </a:cxn>
                      <a:cxn ang="0">
                        <a:pos x="3334" y="960"/>
                      </a:cxn>
                      <a:cxn ang="0">
                        <a:pos x="3295" y="616"/>
                      </a:cxn>
                      <a:cxn ang="0">
                        <a:pos x="3291" y="436"/>
                      </a:cxn>
                      <a:cxn ang="0">
                        <a:pos x="3224" y="255"/>
                      </a:cxn>
                      <a:cxn ang="0">
                        <a:pos x="3097" y="121"/>
                      </a:cxn>
                      <a:cxn ang="0">
                        <a:pos x="2948" y="0"/>
                      </a:cxn>
                      <a:cxn ang="0">
                        <a:pos x="2758" y="180"/>
                      </a:cxn>
                      <a:cxn ang="0">
                        <a:pos x="2507" y="313"/>
                      </a:cxn>
                      <a:cxn ang="0">
                        <a:pos x="2075" y="212"/>
                      </a:cxn>
                      <a:cxn ang="0">
                        <a:pos x="2043" y="208"/>
                      </a:cxn>
                      <a:cxn ang="0">
                        <a:pos x="1697" y="255"/>
                      </a:cxn>
                      <a:cxn ang="0">
                        <a:pos x="1083" y="255"/>
                      </a:cxn>
                      <a:cxn ang="0">
                        <a:pos x="669" y="463"/>
                      </a:cxn>
                      <a:cxn ang="0">
                        <a:pos x="465" y="824"/>
                      </a:cxn>
                      <a:cxn ang="0">
                        <a:pos x="465" y="1472"/>
                      </a:cxn>
                      <a:cxn ang="0">
                        <a:pos x="319" y="1668"/>
                      </a:cxn>
                      <a:cxn ang="0">
                        <a:pos x="232" y="1683"/>
                      </a:cxn>
                      <a:cxn ang="0">
                        <a:pos x="200" y="1806"/>
                      </a:cxn>
                      <a:cxn ang="0">
                        <a:pos x="91" y="1994"/>
                      </a:cxn>
                      <a:cxn ang="0">
                        <a:pos x="87" y="2050"/>
                      </a:cxn>
                      <a:cxn ang="0">
                        <a:pos x="36" y="2125"/>
                      </a:cxn>
                      <a:cxn ang="0">
                        <a:pos x="4" y="2258"/>
                      </a:cxn>
                      <a:cxn ang="0">
                        <a:pos x="12" y="2341"/>
                      </a:cxn>
                      <a:cxn ang="0">
                        <a:pos x="91" y="2383"/>
                      </a:cxn>
                    </a:cxnLst>
                    <a:rect l="0" t="0" r="r" b="b"/>
                    <a:pathLst>
                      <a:path w="3570" h="3062">
                        <a:moveTo>
                          <a:pt x="91" y="2383"/>
                        </a:moveTo>
                        <a:lnTo>
                          <a:pt x="111" y="2446"/>
                        </a:lnTo>
                        <a:lnTo>
                          <a:pt x="158" y="2581"/>
                        </a:lnTo>
                        <a:lnTo>
                          <a:pt x="162" y="2589"/>
                        </a:lnTo>
                        <a:lnTo>
                          <a:pt x="188" y="2599"/>
                        </a:lnTo>
                        <a:lnTo>
                          <a:pt x="200" y="2618"/>
                        </a:lnTo>
                        <a:lnTo>
                          <a:pt x="212" y="2654"/>
                        </a:lnTo>
                        <a:lnTo>
                          <a:pt x="212" y="2686"/>
                        </a:lnTo>
                        <a:lnTo>
                          <a:pt x="178" y="2702"/>
                        </a:lnTo>
                        <a:lnTo>
                          <a:pt x="216" y="2761"/>
                        </a:lnTo>
                        <a:lnTo>
                          <a:pt x="283" y="2834"/>
                        </a:lnTo>
                        <a:lnTo>
                          <a:pt x="346" y="2917"/>
                        </a:lnTo>
                        <a:lnTo>
                          <a:pt x="366" y="2981"/>
                        </a:lnTo>
                        <a:lnTo>
                          <a:pt x="356" y="3015"/>
                        </a:lnTo>
                        <a:lnTo>
                          <a:pt x="463" y="3009"/>
                        </a:lnTo>
                        <a:lnTo>
                          <a:pt x="542" y="2967"/>
                        </a:lnTo>
                        <a:lnTo>
                          <a:pt x="637" y="2987"/>
                        </a:lnTo>
                        <a:lnTo>
                          <a:pt x="705" y="2929"/>
                        </a:lnTo>
                        <a:lnTo>
                          <a:pt x="695" y="2876"/>
                        </a:lnTo>
                        <a:lnTo>
                          <a:pt x="859" y="2840"/>
                        </a:lnTo>
                        <a:lnTo>
                          <a:pt x="885" y="2904"/>
                        </a:lnTo>
                        <a:lnTo>
                          <a:pt x="948" y="2951"/>
                        </a:lnTo>
                        <a:lnTo>
                          <a:pt x="970" y="3030"/>
                        </a:lnTo>
                        <a:lnTo>
                          <a:pt x="1053" y="3056"/>
                        </a:lnTo>
                        <a:lnTo>
                          <a:pt x="1133" y="3015"/>
                        </a:lnTo>
                        <a:lnTo>
                          <a:pt x="1303" y="3018"/>
                        </a:lnTo>
                        <a:lnTo>
                          <a:pt x="1344" y="3062"/>
                        </a:lnTo>
                        <a:lnTo>
                          <a:pt x="1497" y="3062"/>
                        </a:lnTo>
                        <a:lnTo>
                          <a:pt x="1560" y="2993"/>
                        </a:lnTo>
                        <a:lnTo>
                          <a:pt x="1671" y="2987"/>
                        </a:lnTo>
                        <a:lnTo>
                          <a:pt x="1667" y="2898"/>
                        </a:lnTo>
                        <a:lnTo>
                          <a:pt x="1750" y="2860"/>
                        </a:lnTo>
                        <a:lnTo>
                          <a:pt x="1905" y="2945"/>
                        </a:lnTo>
                        <a:lnTo>
                          <a:pt x="1968" y="3003"/>
                        </a:lnTo>
                        <a:lnTo>
                          <a:pt x="2051" y="2983"/>
                        </a:lnTo>
                        <a:lnTo>
                          <a:pt x="2200" y="2777"/>
                        </a:lnTo>
                        <a:lnTo>
                          <a:pt x="2295" y="2717"/>
                        </a:lnTo>
                        <a:lnTo>
                          <a:pt x="2285" y="2686"/>
                        </a:lnTo>
                        <a:lnTo>
                          <a:pt x="2285" y="2571"/>
                        </a:lnTo>
                        <a:lnTo>
                          <a:pt x="2237" y="2511"/>
                        </a:lnTo>
                        <a:lnTo>
                          <a:pt x="2358" y="2492"/>
                        </a:lnTo>
                        <a:lnTo>
                          <a:pt x="2364" y="2432"/>
                        </a:lnTo>
                        <a:lnTo>
                          <a:pt x="2475" y="2448"/>
                        </a:lnTo>
                        <a:lnTo>
                          <a:pt x="2453" y="2555"/>
                        </a:lnTo>
                        <a:lnTo>
                          <a:pt x="2469" y="2761"/>
                        </a:lnTo>
                        <a:lnTo>
                          <a:pt x="2542" y="2803"/>
                        </a:lnTo>
                        <a:lnTo>
                          <a:pt x="2622" y="2913"/>
                        </a:lnTo>
                        <a:lnTo>
                          <a:pt x="2602" y="3040"/>
                        </a:lnTo>
                        <a:lnTo>
                          <a:pt x="2633" y="3040"/>
                        </a:lnTo>
                        <a:lnTo>
                          <a:pt x="2645" y="3040"/>
                        </a:lnTo>
                        <a:lnTo>
                          <a:pt x="2645" y="2997"/>
                        </a:lnTo>
                        <a:lnTo>
                          <a:pt x="2661" y="2933"/>
                        </a:lnTo>
                        <a:lnTo>
                          <a:pt x="2669" y="2890"/>
                        </a:lnTo>
                        <a:lnTo>
                          <a:pt x="2661" y="2866"/>
                        </a:lnTo>
                        <a:lnTo>
                          <a:pt x="2661" y="2822"/>
                        </a:lnTo>
                        <a:lnTo>
                          <a:pt x="2677" y="2830"/>
                        </a:lnTo>
                        <a:lnTo>
                          <a:pt x="2689" y="2805"/>
                        </a:lnTo>
                        <a:lnTo>
                          <a:pt x="2717" y="2757"/>
                        </a:lnTo>
                        <a:lnTo>
                          <a:pt x="2742" y="2737"/>
                        </a:lnTo>
                        <a:lnTo>
                          <a:pt x="2786" y="2737"/>
                        </a:lnTo>
                        <a:lnTo>
                          <a:pt x="2806" y="2717"/>
                        </a:lnTo>
                        <a:lnTo>
                          <a:pt x="2826" y="2610"/>
                        </a:lnTo>
                        <a:lnTo>
                          <a:pt x="2845" y="2557"/>
                        </a:lnTo>
                        <a:lnTo>
                          <a:pt x="2984" y="2363"/>
                        </a:lnTo>
                        <a:lnTo>
                          <a:pt x="3020" y="2325"/>
                        </a:lnTo>
                        <a:lnTo>
                          <a:pt x="3053" y="2317"/>
                        </a:lnTo>
                        <a:lnTo>
                          <a:pt x="3081" y="2286"/>
                        </a:lnTo>
                        <a:lnTo>
                          <a:pt x="3152" y="2062"/>
                        </a:lnTo>
                        <a:lnTo>
                          <a:pt x="3152" y="1998"/>
                        </a:lnTo>
                        <a:lnTo>
                          <a:pt x="3140" y="1935"/>
                        </a:lnTo>
                        <a:lnTo>
                          <a:pt x="3140" y="1858"/>
                        </a:lnTo>
                        <a:lnTo>
                          <a:pt x="3156" y="1790"/>
                        </a:lnTo>
                        <a:lnTo>
                          <a:pt x="3184" y="1735"/>
                        </a:lnTo>
                        <a:lnTo>
                          <a:pt x="3220" y="1602"/>
                        </a:lnTo>
                        <a:lnTo>
                          <a:pt x="3231" y="1519"/>
                        </a:lnTo>
                        <a:lnTo>
                          <a:pt x="3231" y="1487"/>
                        </a:lnTo>
                        <a:lnTo>
                          <a:pt x="3247" y="1406"/>
                        </a:lnTo>
                        <a:lnTo>
                          <a:pt x="3263" y="1371"/>
                        </a:lnTo>
                        <a:lnTo>
                          <a:pt x="3315" y="1367"/>
                        </a:lnTo>
                        <a:lnTo>
                          <a:pt x="3350" y="1347"/>
                        </a:lnTo>
                        <a:lnTo>
                          <a:pt x="3368" y="1319"/>
                        </a:lnTo>
                        <a:lnTo>
                          <a:pt x="3451" y="1279"/>
                        </a:lnTo>
                        <a:lnTo>
                          <a:pt x="3483" y="1268"/>
                        </a:lnTo>
                        <a:lnTo>
                          <a:pt x="3534" y="1244"/>
                        </a:lnTo>
                        <a:lnTo>
                          <a:pt x="3562" y="1186"/>
                        </a:lnTo>
                        <a:lnTo>
                          <a:pt x="3570" y="1151"/>
                        </a:lnTo>
                        <a:lnTo>
                          <a:pt x="3558" y="1115"/>
                        </a:lnTo>
                        <a:lnTo>
                          <a:pt x="3538" y="1115"/>
                        </a:lnTo>
                        <a:lnTo>
                          <a:pt x="3527" y="1099"/>
                        </a:lnTo>
                        <a:lnTo>
                          <a:pt x="3507" y="1107"/>
                        </a:lnTo>
                        <a:lnTo>
                          <a:pt x="3491" y="1060"/>
                        </a:lnTo>
                        <a:lnTo>
                          <a:pt x="3463" y="1036"/>
                        </a:lnTo>
                        <a:lnTo>
                          <a:pt x="3435" y="1032"/>
                        </a:lnTo>
                        <a:lnTo>
                          <a:pt x="3376" y="1008"/>
                        </a:lnTo>
                        <a:lnTo>
                          <a:pt x="3354" y="988"/>
                        </a:lnTo>
                        <a:lnTo>
                          <a:pt x="3334" y="960"/>
                        </a:lnTo>
                        <a:lnTo>
                          <a:pt x="3307" y="840"/>
                        </a:lnTo>
                        <a:lnTo>
                          <a:pt x="3295" y="749"/>
                        </a:lnTo>
                        <a:lnTo>
                          <a:pt x="3295" y="616"/>
                        </a:lnTo>
                        <a:lnTo>
                          <a:pt x="3291" y="459"/>
                        </a:lnTo>
                        <a:lnTo>
                          <a:pt x="3303" y="463"/>
                        </a:lnTo>
                        <a:lnTo>
                          <a:pt x="3291" y="436"/>
                        </a:lnTo>
                        <a:lnTo>
                          <a:pt x="3231" y="368"/>
                        </a:lnTo>
                        <a:lnTo>
                          <a:pt x="3228" y="317"/>
                        </a:lnTo>
                        <a:lnTo>
                          <a:pt x="3224" y="255"/>
                        </a:lnTo>
                        <a:lnTo>
                          <a:pt x="3180" y="192"/>
                        </a:lnTo>
                        <a:lnTo>
                          <a:pt x="3140" y="172"/>
                        </a:lnTo>
                        <a:lnTo>
                          <a:pt x="3097" y="121"/>
                        </a:lnTo>
                        <a:lnTo>
                          <a:pt x="3053" y="97"/>
                        </a:lnTo>
                        <a:lnTo>
                          <a:pt x="2996" y="73"/>
                        </a:lnTo>
                        <a:lnTo>
                          <a:pt x="2948" y="0"/>
                        </a:lnTo>
                        <a:lnTo>
                          <a:pt x="2861" y="77"/>
                        </a:lnTo>
                        <a:lnTo>
                          <a:pt x="2806" y="57"/>
                        </a:lnTo>
                        <a:lnTo>
                          <a:pt x="2758" y="180"/>
                        </a:lnTo>
                        <a:lnTo>
                          <a:pt x="2645" y="208"/>
                        </a:lnTo>
                        <a:lnTo>
                          <a:pt x="2614" y="305"/>
                        </a:lnTo>
                        <a:lnTo>
                          <a:pt x="2507" y="313"/>
                        </a:lnTo>
                        <a:lnTo>
                          <a:pt x="2435" y="261"/>
                        </a:lnTo>
                        <a:lnTo>
                          <a:pt x="2055" y="255"/>
                        </a:lnTo>
                        <a:lnTo>
                          <a:pt x="2075" y="212"/>
                        </a:lnTo>
                        <a:lnTo>
                          <a:pt x="2063" y="212"/>
                        </a:lnTo>
                        <a:lnTo>
                          <a:pt x="2055" y="208"/>
                        </a:lnTo>
                        <a:lnTo>
                          <a:pt x="2043" y="208"/>
                        </a:lnTo>
                        <a:lnTo>
                          <a:pt x="2016" y="255"/>
                        </a:lnTo>
                        <a:lnTo>
                          <a:pt x="1905" y="255"/>
                        </a:lnTo>
                        <a:lnTo>
                          <a:pt x="1697" y="255"/>
                        </a:lnTo>
                        <a:lnTo>
                          <a:pt x="1491" y="255"/>
                        </a:lnTo>
                        <a:lnTo>
                          <a:pt x="1283" y="255"/>
                        </a:lnTo>
                        <a:lnTo>
                          <a:pt x="1083" y="255"/>
                        </a:lnTo>
                        <a:lnTo>
                          <a:pt x="877" y="255"/>
                        </a:lnTo>
                        <a:lnTo>
                          <a:pt x="669" y="255"/>
                        </a:lnTo>
                        <a:lnTo>
                          <a:pt x="669" y="463"/>
                        </a:lnTo>
                        <a:lnTo>
                          <a:pt x="669" y="695"/>
                        </a:lnTo>
                        <a:lnTo>
                          <a:pt x="465" y="695"/>
                        </a:lnTo>
                        <a:lnTo>
                          <a:pt x="465" y="824"/>
                        </a:lnTo>
                        <a:lnTo>
                          <a:pt x="465" y="1044"/>
                        </a:lnTo>
                        <a:lnTo>
                          <a:pt x="465" y="1256"/>
                        </a:lnTo>
                        <a:lnTo>
                          <a:pt x="465" y="1472"/>
                        </a:lnTo>
                        <a:lnTo>
                          <a:pt x="457" y="1664"/>
                        </a:lnTo>
                        <a:lnTo>
                          <a:pt x="434" y="1668"/>
                        </a:lnTo>
                        <a:lnTo>
                          <a:pt x="319" y="1668"/>
                        </a:lnTo>
                        <a:lnTo>
                          <a:pt x="283" y="1672"/>
                        </a:lnTo>
                        <a:lnTo>
                          <a:pt x="236" y="1679"/>
                        </a:lnTo>
                        <a:lnTo>
                          <a:pt x="232" y="1683"/>
                        </a:lnTo>
                        <a:lnTo>
                          <a:pt x="220" y="1719"/>
                        </a:lnTo>
                        <a:lnTo>
                          <a:pt x="216" y="1763"/>
                        </a:lnTo>
                        <a:lnTo>
                          <a:pt x="200" y="1806"/>
                        </a:lnTo>
                        <a:lnTo>
                          <a:pt x="154" y="1874"/>
                        </a:lnTo>
                        <a:lnTo>
                          <a:pt x="91" y="1943"/>
                        </a:lnTo>
                        <a:lnTo>
                          <a:pt x="91" y="1994"/>
                        </a:lnTo>
                        <a:lnTo>
                          <a:pt x="95" y="2026"/>
                        </a:lnTo>
                        <a:lnTo>
                          <a:pt x="91" y="2046"/>
                        </a:lnTo>
                        <a:lnTo>
                          <a:pt x="87" y="2050"/>
                        </a:lnTo>
                        <a:lnTo>
                          <a:pt x="55" y="2070"/>
                        </a:lnTo>
                        <a:lnTo>
                          <a:pt x="43" y="2086"/>
                        </a:lnTo>
                        <a:lnTo>
                          <a:pt x="36" y="2125"/>
                        </a:lnTo>
                        <a:lnTo>
                          <a:pt x="36" y="2179"/>
                        </a:lnTo>
                        <a:lnTo>
                          <a:pt x="28" y="2214"/>
                        </a:lnTo>
                        <a:lnTo>
                          <a:pt x="4" y="2258"/>
                        </a:lnTo>
                        <a:lnTo>
                          <a:pt x="0" y="2278"/>
                        </a:lnTo>
                        <a:lnTo>
                          <a:pt x="0" y="2341"/>
                        </a:lnTo>
                        <a:lnTo>
                          <a:pt x="12" y="2341"/>
                        </a:lnTo>
                        <a:lnTo>
                          <a:pt x="32" y="2337"/>
                        </a:lnTo>
                        <a:lnTo>
                          <a:pt x="95" y="2321"/>
                        </a:lnTo>
                        <a:lnTo>
                          <a:pt x="91" y="2383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GB" dirty="0">
                      <a:latin typeface="+mn-ea"/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439" name="Group 438"/>
          <p:cNvGrpSpPr/>
          <p:nvPr/>
        </p:nvGrpSpPr>
        <p:grpSpPr>
          <a:xfrm>
            <a:off x="2664821" y="11639441"/>
            <a:ext cx="4581937" cy="609651"/>
            <a:chOff x="991211" y="4381500"/>
            <a:chExt cx="1718674" cy="228619"/>
          </a:xfrm>
        </p:grpSpPr>
        <p:sp>
          <p:nvSpPr>
            <p:cNvPr id="440" name="Rounded Rectangle 439"/>
            <p:cNvSpPr/>
            <p:nvPr/>
          </p:nvSpPr>
          <p:spPr>
            <a:xfrm>
              <a:off x="991211" y="4381500"/>
              <a:ext cx="1718674" cy="2286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  <a:cs typeface="Raleway"/>
              </a:endParaRPr>
            </a:p>
          </p:txBody>
        </p:sp>
        <p:sp>
          <p:nvSpPr>
            <p:cNvPr id="441" name="Rectangle 129"/>
            <p:cNvSpPr>
              <a:spLocks/>
            </p:cNvSpPr>
            <p:nvPr/>
          </p:nvSpPr>
          <p:spPr bwMode="auto">
            <a:xfrm>
              <a:off x="1040523" y="4415136"/>
              <a:ext cx="1631350" cy="194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tabLst>
                  <a:tab pos="948101" algn="l"/>
                  <a:tab pos="1896201" algn="l"/>
                  <a:tab pos="2844302" algn="l"/>
                  <a:tab pos="3792403" algn="l"/>
                  <a:tab pos="4740504" algn="l"/>
                  <a:tab pos="5688604" algn="l"/>
                  <a:tab pos="6636705" algn="l"/>
                  <a:tab pos="7584806" algn="l"/>
                  <a:tab pos="8532906" algn="l"/>
                  <a:tab pos="9481007" algn="l"/>
                  <a:tab pos="10429108" algn="l"/>
                  <a:tab pos="11377209" algn="l"/>
                </a:tabLst>
              </a:pPr>
              <a:r>
                <a:rPr lang="zh-CN" altLang="en-US" sz="2400" dirty="0">
                  <a:solidFill>
                    <a:srgbClr val="FFFFFF"/>
                  </a:solidFill>
                  <a:latin typeface="+mn-ea"/>
                  <a:cs typeface="Raleway"/>
                  <a:sym typeface="Helvetica" charset="0"/>
                </a:rPr>
                <a:t>地理位置</a:t>
              </a:r>
              <a:endParaRPr lang="en-US" sz="2400" dirty="0">
                <a:solidFill>
                  <a:srgbClr val="FFFFFF"/>
                </a:solidFill>
                <a:latin typeface="+mn-ea"/>
                <a:cs typeface="Raleway"/>
                <a:sym typeface="Helvetica" charset="0"/>
              </a:endParaRPr>
            </a:p>
          </p:txBody>
        </p:sp>
      </p:grpSp>
      <p:grpSp>
        <p:nvGrpSpPr>
          <p:cNvPr id="442" name="Group 441"/>
          <p:cNvGrpSpPr/>
          <p:nvPr/>
        </p:nvGrpSpPr>
        <p:grpSpPr>
          <a:xfrm>
            <a:off x="7490073" y="11639441"/>
            <a:ext cx="4581937" cy="609651"/>
            <a:chOff x="2801152" y="4381500"/>
            <a:chExt cx="1718674" cy="228619"/>
          </a:xfrm>
        </p:grpSpPr>
        <p:sp>
          <p:nvSpPr>
            <p:cNvPr id="443" name="Rounded Rectangle 442"/>
            <p:cNvSpPr/>
            <p:nvPr/>
          </p:nvSpPr>
          <p:spPr>
            <a:xfrm>
              <a:off x="2801152" y="4381500"/>
              <a:ext cx="1718674" cy="2286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  <a:cs typeface="Raleway"/>
              </a:endParaRPr>
            </a:p>
          </p:txBody>
        </p:sp>
        <p:sp>
          <p:nvSpPr>
            <p:cNvPr id="444" name="Rectangle 129"/>
            <p:cNvSpPr>
              <a:spLocks/>
            </p:cNvSpPr>
            <p:nvPr/>
          </p:nvSpPr>
          <p:spPr bwMode="auto">
            <a:xfrm>
              <a:off x="2850025" y="4415136"/>
              <a:ext cx="1631350" cy="194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tabLst>
                  <a:tab pos="948101" algn="l"/>
                  <a:tab pos="1896201" algn="l"/>
                  <a:tab pos="2844302" algn="l"/>
                  <a:tab pos="3792403" algn="l"/>
                  <a:tab pos="4740504" algn="l"/>
                  <a:tab pos="5688604" algn="l"/>
                  <a:tab pos="6636705" algn="l"/>
                  <a:tab pos="7584806" algn="l"/>
                  <a:tab pos="8532906" algn="l"/>
                  <a:tab pos="9481007" algn="l"/>
                  <a:tab pos="10429108" algn="l"/>
                  <a:tab pos="11377209" algn="l"/>
                </a:tabLst>
              </a:pPr>
              <a:r>
                <a:rPr lang="zh-CN" altLang="en-US" sz="2400" dirty="0">
                  <a:solidFill>
                    <a:srgbClr val="FFFFFF"/>
                  </a:solidFill>
                  <a:latin typeface="+mn-ea"/>
                  <a:cs typeface="Raleway"/>
                  <a:sym typeface="Helvetica" charset="0"/>
                </a:rPr>
                <a:t>地理位置</a:t>
              </a:r>
              <a:endParaRPr lang="en-US" sz="2400" dirty="0">
                <a:solidFill>
                  <a:srgbClr val="FFFFFF"/>
                </a:solidFill>
                <a:latin typeface="+mn-ea"/>
                <a:cs typeface="Raleway"/>
                <a:sym typeface="Helvetica" charset="0"/>
              </a:endParaRPr>
            </a:p>
          </p:txBody>
        </p:sp>
      </p:grpSp>
      <p:grpSp>
        <p:nvGrpSpPr>
          <p:cNvPr id="445" name="Group 444"/>
          <p:cNvGrpSpPr/>
          <p:nvPr/>
        </p:nvGrpSpPr>
        <p:grpSpPr>
          <a:xfrm>
            <a:off x="12315326" y="11639441"/>
            <a:ext cx="4581937" cy="609651"/>
            <a:chOff x="4611093" y="4381500"/>
            <a:chExt cx="1718674" cy="228619"/>
          </a:xfrm>
          <a:solidFill>
            <a:schemeClr val="accent3"/>
          </a:solidFill>
        </p:grpSpPr>
        <p:sp>
          <p:nvSpPr>
            <p:cNvPr id="446" name="Rounded Rectangle 445"/>
            <p:cNvSpPr/>
            <p:nvPr/>
          </p:nvSpPr>
          <p:spPr>
            <a:xfrm>
              <a:off x="4611093" y="4381500"/>
              <a:ext cx="1718674" cy="2286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  <a:cs typeface="Raleway"/>
              </a:endParaRPr>
            </a:p>
          </p:txBody>
        </p:sp>
        <p:sp>
          <p:nvSpPr>
            <p:cNvPr id="447" name="Rectangle 129"/>
            <p:cNvSpPr>
              <a:spLocks/>
            </p:cNvSpPr>
            <p:nvPr/>
          </p:nvSpPr>
          <p:spPr bwMode="auto">
            <a:xfrm>
              <a:off x="4661479" y="4415136"/>
              <a:ext cx="1631350" cy="1949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tabLst>
                  <a:tab pos="948101" algn="l"/>
                  <a:tab pos="1896201" algn="l"/>
                  <a:tab pos="2844302" algn="l"/>
                  <a:tab pos="3792403" algn="l"/>
                  <a:tab pos="4740504" algn="l"/>
                  <a:tab pos="5688604" algn="l"/>
                  <a:tab pos="6636705" algn="l"/>
                  <a:tab pos="7584806" algn="l"/>
                  <a:tab pos="8532906" algn="l"/>
                  <a:tab pos="9481007" algn="l"/>
                  <a:tab pos="10429108" algn="l"/>
                  <a:tab pos="11377209" algn="l"/>
                </a:tabLst>
              </a:pPr>
              <a:r>
                <a:rPr lang="zh-CN" altLang="en-US" sz="2400" dirty="0">
                  <a:solidFill>
                    <a:srgbClr val="FFFFFF"/>
                  </a:solidFill>
                  <a:latin typeface="+mn-ea"/>
                  <a:cs typeface="Raleway"/>
                  <a:sym typeface="Helvetica" charset="0"/>
                </a:rPr>
                <a:t>地理位置</a:t>
              </a:r>
              <a:endParaRPr lang="en-US" sz="2400" dirty="0">
                <a:solidFill>
                  <a:srgbClr val="FFFFFF"/>
                </a:solidFill>
                <a:latin typeface="+mn-ea"/>
                <a:cs typeface="Raleway"/>
                <a:sym typeface="Helvetica" charset="0"/>
              </a:endParaRPr>
            </a:p>
          </p:txBody>
        </p:sp>
      </p:grpSp>
      <p:grpSp>
        <p:nvGrpSpPr>
          <p:cNvPr id="448" name="Group 447"/>
          <p:cNvGrpSpPr/>
          <p:nvPr/>
        </p:nvGrpSpPr>
        <p:grpSpPr>
          <a:xfrm>
            <a:off x="17140578" y="11639441"/>
            <a:ext cx="4581937" cy="609651"/>
            <a:chOff x="6421034" y="4381500"/>
            <a:chExt cx="1718674" cy="228619"/>
          </a:xfrm>
          <a:solidFill>
            <a:schemeClr val="accent4"/>
          </a:solidFill>
        </p:grpSpPr>
        <p:sp>
          <p:nvSpPr>
            <p:cNvPr id="449" name="Rounded Rectangle 448"/>
            <p:cNvSpPr/>
            <p:nvPr/>
          </p:nvSpPr>
          <p:spPr>
            <a:xfrm>
              <a:off x="6421034" y="4381500"/>
              <a:ext cx="1718674" cy="2286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  <a:cs typeface="Raleway"/>
              </a:endParaRPr>
            </a:p>
          </p:txBody>
        </p:sp>
        <p:sp>
          <p:nvSpPr>
            <p:cNvPr id="450" name="Rectangle 129"/>
            <p:cNvSpPr>
              <a:spLocks/>
            </p:cNvSpPr>
            <p:nvPr/>
          </p:nvSpPr>
          <p:spPr bwMode="auto">
            <a:xfrm>
              <a:off x="6463908" y="4415136"/>
              <a:ext cx="1631350" cy="1949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tabLst>
                  <a:tab pos="948101" algn="l"/>
                  <a:tab pos="1896201" algn="l"/>
                  <a:tab pos="2844302" algn="l"/>
                  <a:tab pos="3792403" algn="l"/>
                  <a:tab pos="4740504" algn="l"/>
                  <a:tab pos="5688604" algn="l"/>
                  <a:tab pos="6636705" algn="l"/>
                  <a:tab pos="7584806" algn="l"/>
                  <a:tab pos="8532906" algn="l"/>
                  <a:tab pos="9481007" algn="l"/>
                  <a:tab pos="10429108" algn="l"/>
                  <a:tab pos="11377209" algn="l"/>
                </a:tabLst>
              </a:pPr>
              <a:r>
                <a:rPr lang="zh-CN" altLang="en-US" sz="2400" dirty="0">
                  <a:solidFill>
                    <a:srgbClr val="FFFFFF"/>
                  </a:solidFill>
                  <a:latin typeface="+mn-ea"/>
                  <a:cs typeface="Raleway"/>
                  <a:sym typeface="Helvetica" charset="0"/>
                </a:rPr>
                <a:t>地理位置</a:t>
              </a:r>
              <a:endParaRPr lang="en-US" sz="2400" dirty="0">
                <a:solidFill>
                  <a:srgbClr val="FFFFFF"/>
                </a:solidFill>
                <a:latin typeface="+mn-ea"/>
                <a:cs typeface="Raleway"/>
                <a:sym typeface="Helvetica" charset="0"/>
              </a:endParaRPr>
            </a:p>
          </p:txBody>
        </p:sp>
      </p:grpSp>
      <p:sp>
        <p:nvSpPr>
          <p:cNvPr id="451" name="TextBox 450"/>
          <p:cNvSpPr txBox="1"/>
          <p:nvPr/>
        </p:nvSpPr>
        <p:spPr>
          <a:xfrm>
            <a:off x="7704800" y="595215"/>
            <a:ext cx="8968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2"/>
                </a:solidFill>
                <a:latin typeface="+mn-ea"/>
                <a:cs typeface="Raleway"/>
              </a:rPr>
              <a:t>此处添加标题</a:t>
            </a:r>
            <a:endParaRPr lang="id-ID" altLang="zh-CN" sz="54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grpSp>
        <p:nvGrpSpPr>
          <p:cNvPr id="452" name="Group 451"/>
          <p:cNvGrpSpPr/>
          <p:nvPr/>
        </p:nvGrpSpPr>
        <p:grpSpPr>
          <a:xfrm>
            <a:off x="10819419" y="1783761"/>
            <a:ext cx="2738812" cy="73150"/>
            <a:chOff x="1775295" y="2028842"/>
            <a:chExt cx="3631535" cy="45719"/>
          </a:xfrm>
        </p:grpSpPr>
        <p:sp>
          <p:nvSpPr>
            <p:cNvPr id="453" name="Rectangle 452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54" name="Rectangle 453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55" name="Rectangle 454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56" name="Rectangle 455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57" name="Rectangle 456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58" name="Rectangle 457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112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5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250"/>
                            </p:stCondLst>
                            <p:childTnLst>
                              <p:par>
                                <p:cTn id="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6183435" y="3254766"/>
            <a:ext cx="12010780" cy="7206468"/>
          </a:xfrm>
          <a:prstGeom prst="rect">
            <a:avLst/>
          </a:prstGeom>
          <a:solidFill>
            <a:schemeClr val="bg1">
              <a:alpha val="47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333570" y="3404901"/>
            <a:ext cx="11710510" cy="6906198"/>
          </a:xfrm>
          <a:prstGeom prst="rect">
            <a:avLst/>
          </a:prstGeom>
          <a:solidFill>
            <a:schemeClr val="bg1">
              <a:alpha val="57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2"/>
          <p:cNvSpPr txBox="1"/>
          <p:nvPr/>
        </p:nvSpPr>
        <p:spPr>
          <a:xfrm>
            <a:off x="6328035" y="7248184"/>
            <a:ext cx="11721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tx2"/>
                </a:solidFill>
                <a:latin typeface="+mn-ea"/>
                <a:cs typeface="Open Sans" panose="020B0606030504020204" pitchFamily="34" charset="0"/>
              </a:rPr>
              <a:t>项目介绍</a:t>
            </a:r>
            <a:endParaRPr lang="en-US" sz="6000" b="1" dirty="0">
              <a:solidFill>
                <a:schemeClr val="tx2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90789" y="8365147"/>
            <a:ext cx="10796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defRPr>
            </a:lvl1pPr>
          </a:lstStyle>
          <a:p>
            <a:r>
              <a:rPr lang="zh-CN" altLang="en-US" dirty="0"/>
              <a:t>此处添加详细文本描述，建议与标题相关并符合整体语言风格，语言描述尽量简洁生动。尽量将每页幻灯片的字数控制在</a:t>
            </a:r>
            <a:r>
              <a:rPr lang="en-US" altLang="zh-CN" dirty="0"/>
              <a:t>200</a:t>
            </a:r>
            <a:r>
              <a:rPr lang="zh-CN" altLang="en-US" dirty="0"/>
              <a:t>字以内，据统计每页幻灯片的最好控制在</a:t>
            </a:r>
            <a:r>
              <a:rPr lang="en-US" altLang="zh-CN" dirty="0"/>
              <a:t>5</a:t>
            </a:r>
            <a:r>
              <a:rPr lang="zh-CN" altLang="en-US" dirty="0"/>
              <a:t>分钟之内。</a:t>
            </a:r>
          </a:p>
        </p:txBody>
      </p:sp>
      <p:sp>
        <p:nvSpPr>
          <p:cNvPr id="19" name="TextBox 59"/>
          <p:cNvSpPr txBox="1"/>
          <p:nvPr/>
        </p:nvSpPr>
        <p:spPr>
          <a:xfrm>
            <a:off x="9004772" y="3773690"/>
            <a:ext cx="636810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dirty="0">
                <a:solidFill>
                  <a:schemeClr val="accent2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11082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2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62535" y="4573540"/>
            <a:ext cx="3599063" cy="36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>
              <a:latin typeface="+mn-e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54081" y="8183290"/>
            <a:ext cx="3599063" cy="36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>
              <a:latin typeface="+mn-e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3771" y="4573540"/>
            <a:ext cx="3599063" cy="36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>
              <a:latin typeface="+mn-e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84896" y="8183290"/>
            <a:ext cx="3599063" cy="36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>
              <a:latin typeface="+mn-e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415686" y="4573540"/>
            <a:ext cx="3599063" cy="360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>
              <a:latin typeface="+mn-e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807832" y="8183290"/>
            <a:ext cx="3599063" cy="36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>
              <a:latin typeface="+mn-e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09092" y="6452153"/>
            <a:ext cx="3058095" cy="1107959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cs typeface="Raleway Light"/>
              </a:rPr>
              <a:t>单击此处添加副标题或详细文本描述</a:t>
            </a:r>
            <a:endParaRPr lang="en-US" sz="2000" dirty="0">
              <a:solidFill>
                <a:schemeClr val="bg1"/>
              </a:solidFill>
              <a:latin typeface="+mn-ea"/>
              <a:cs typeface="Raleway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7206" y="6033150"/>
            <a:ext cx="1449681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n-ea"/>
                <a:cs typeface="Raleway"/>
              </a:rPr>
              <a:t>案例</a:t>
            </a:r>
            <a:r>
              <a:rPr lang="id-ID" sz="2800" b="1" dirty="0">
                <a:solidFill>
                  <a:schemeClr val="bg1"/>
                </a:solidFill>
                <a:latin typeface="+mn-ea"/>
                <a:cs typeface="Raleway"/>
              </a:rPr>
              <a:t> 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497292" y="6466962"/>
            <a:ext cx="3058095" cy="1107959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cs typeface="Raleway Light"/>
              </a:rPr>
              <a:t>单击此处添加副标题或详细文本描述</a:t>
            </a:r>
            <a:endParaRPr lang="en-US" sz="2000" dirty="0">
              <a:solidFill>
                <a:schemeClr val="bg1"/>
              </a:solidFill>
              <a:latin typeface="+mn-ea"/>
              <a:cs typeface="Raleway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305406" y="6047959"/>
            <a:ext cx="1449681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n-ea"/>
                <a:cs typeface="Raleway"/>
              </a:rPr>
              <a:t>案例</a:t>
            </a:r>
            <a:r>
              <a:rPr lang="id-ID" sz="2800" b="1" dirty="0">
                <a:solidFill>
                  <a:schemeClr val="bg1"/>
                </a:solidFill>
                <a:latin typeface="+mn-ea"/>
                <a:cs typeface="Raleway"/>
              </a:rPr>
              <a:t> 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9736292" y="6456315"/>
            <a:ext cx="3058095" cy="1107959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cs typeface="Raleway Light"/>
              </a:rPr>
              <a:t>单击此处添加副标题或详细文本描述</a:t>
            </a:r>
            <a:endParaRPr lang="en-US" sz="2000" dirty="0">
              <a:solidFill>
                <a:schemeClr val="bg1"/>
              </a:solidFill>
              <a:latin typeface="+mn-ea"/>
              <a:cs typeface="Raleway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544406" y="6037312"/>
            <a:ext cx="1449681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n-ea"/>
                <a:cs typeface="Raleway"/>
              </a:rPr>
              <a:t>案例</a:t>
            </a:r>
            <a:r>
              <a:rPr lang="id-ID" sz="2800" b="1" dirty="0">
                <a:solidFill>
                  <a:schemeClr val="bg1"/>
                </a:solidFill>
                <a:latin typeface="+mn-ea"/>
                <a:cs typeface="Raleway"/>
              </a:rPr>
              <a:t> 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626092" y="9995453"/>
            <a:ext cx="3058095" cy="1107959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cs typeface="Raleway Light"/>
              </a:rPr>
              <a:t>单击此处添加副标题或详细文本描述</a:t>
            </a:r>
            <a:endParaRPr lang="en-US" sz="2000" dirty="0">
              <a:solidFill>
                <a:schemeClr val="bg1"/>
              </a:solidFill>
              <a:latin typeface="+mn-ea"/>
              <a:cs typeface="Raleway Ligh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34206" y="9576450"/>
            <a:ext cx="1449681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n-ea"/>
                <a:cs typeface="Raleway"/>
              </a:rPr>
              <a:t>案例</a:t>
            </a:r>
            <a:r>
              <a:rPr lang="id-ID" sz="2800" b="1" dirty="0">
                <a:solidFill>
                  <a:schemeClr val="bg1"/>
                </a:solidFill>
                <a:latin typeface="+mn-ea"/>
                <a:cs typeface="Raleway"/>
              </a:rPr>
              <a:t> 1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814292" y="10010262"/>
            <a:ext cx="3058095" cy="1107959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cs typeface="Raleway Light"/>
              </a:rPr>
              <a:t>单击此处添加副标题或详细文本描述</a:t>
            </a:r>
            <a:endParaRPr lang="en-US" sz="2000" dirty="0">
              <a:solidFill>
                <a:schemeClr val="bg1"/>
              </a:solidFill>
              <a:latin typeface="+mn-ea"/>
              <a:cs typeface="Raleway Ligh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622406" y="9591259"/>
            <a:ext cx="1449681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n-ea"/>
                <a:cs typeface="Raleway"/>
              </a:rPr>
              <a:t>案例</a:t>
            </a:r>
            <a:r>
              <a:rPr lang="id-ID" sz="2800" b="1" dirty="0">
                <a:solidFill>
                  <a:schemeClr val="bg1"/>
                </a:solidFill>
                <a:latin typeface="+mn-ea"/>
                <a:cs typeface="Raleway"/>
              </a:rPr>
              <a:t> 1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6053292" y="9999615"/>
            <a:ext cx="3058095" cy="1107959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cs typeface="Raleway Light"/>
              </a:rPr>
              <a:t>单击此处添加副标题或详细文本描述</a:t>
            </a:r>
            <a:endParaRPr lang="en-US" sz="2000" dirty="0">
              <a:solidFill>
                <a:schemeClr val="bg1"/>
              </a:solidFill>
              <a:latin typeface="+mn-ea"/>
              <a:cs typeface="Raleway Ligh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861406" y="9580612"/>
            <a:ext cx="1449681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n-ea"/>
                <a:cs typeface="Raleway"/>
              </a:rPr>
              <a:t>案例</a:t>
            </a:r>
            <a:r>
              <a:rPr lang="id-ID" sz="2800" b="1" dirty="0">
                <a:solidFill>
                  <a:schemeClr val="bg1"/>
                </a:solidFill>
                <a:latin typeface="+mn-ea"/>
                <a:cs typeface="Raleway"/>
              </a:rPr>
              <a:t> 1</a:t>
            </a:r>
          </a:p>
        </p:txBody>
      </p:sp>
      <p:sp>
        <p:nvSpPr>
          <p:cNvPr id="52" name="Freeform 103"/>
          <p:cNvSpPr>
            <a:spLocks noEditPoints="1"/>
          </p:cNvSpPr>
          <p:nvPr/>
        </p:nvSpPr>
        <p:spPr bwMode="auto">
          <a:xfrm rot="21545399">
            <a:off x="6451183" y="5467408"/>
            <a:ext cx="631262" cy="560764"/>
          </a:xfrm>
          <a:custGeom>
            <a:avLst/>
            <a:gdLst>
              <a:gd name="T0" fmla="*/ 148 w 164"/>
              <a:gd name="T1" fmla="*/ 26 h 146"/>
              <a:gd name="T2" fmla="*/ 113 w 164"/>
              <a:gd name="T3" fmla="*/ 26 h 146"/>
              <a:gd name="T4" fmla="*/ 113 w 164"/>
              <a:gd name="T5" fmla="*/ 16 h 146"/>
              <a:gd name="T6" fmla="*/ 97 w 164"/>
              <a:gd name="T7" fmla="*/ 0 h 146"/>
              <a:gd name="T8" fmla="*/ 67 w 164"/>
              <a:gd name="T9" fmla="*/ 0 h 146"/>
              <a:gd name="T10" fmla="*/ 51 w 164"/>
              <a:gd name="T11" fmla="*/ 16 h 146"/>
              <a:gd name="T12" fmla="*/ 51 w 164"/>
              <a:gd name="T13" fmla="*/ 26 h 146"/>
              <a:gd name="T14" fmla="*/ 17 w 164"/>
              <a:gd name="T15" fmla="*/ 26 h 146"/>
              <a:gd name="T16" fmla="*/ 0 w 164"/>
              <a:gd name="T17" fmla="*/ 43 h 146"/>
              <a:gd name="T18" fmla="*/ 0 w 164"/>
              <a:gd name="T19" fmla="*/ 130 h 146"/>
              <a:gd name="T20" fmla="*/ 17 w 164"/>
              <a:gd name="T21" fmla="*/ 146 h 146"/>
              <a:gd name="T22" fmla="*/ 148 w 164"/>
              <a:gd name="T23" fmla="*/ 146 h 146"/>
              <a:gd name="T24" fmla="*/ 164 w 164"/>
              <a:gd name="T25" fmla="*/ 130 h 146"/>
              <a:gd name="T26" fmla="*/ 164 w 164"/>
              <a:gd name="T27" fmla="*/ 43 h 146"/>
              <a:gd name="T28" fmla="*/ 148 w 164"/>
              <a:gd name="T29" fmla="*/ 26 h 146"/>
              <a:gd name="T30" fmla="*/ 65 w 164"/>
              <a:gd name="T31" fmla="*/ 16 h 146"/>
              <a:gd name="T32" fmla="*/ 67 w 164"/>
              <a:gd name="T33" fmla="*/ 14 h 146"/>
              <a:gd name="T34" fmla="*/ 97 w 164"/>
              <a:gd name="T35" fmla="*/ 14 h 146"/>
              <a:gd name="T36" fmla="*/ 100 w 164"/>
              <a:gd name="T37" fmla="*/ 16 h 146"/>
              <a:gd name="T38" fmla="*/ 100 w 164"/>
              <a:gd name="T39" fmla="*/ 26 h 146"/>
              <a:gd name="T40" fmla="*/ 65 w 164"/>
              <a:gd name="T41" fmla="*/ 26 h 146"/>
              <a:gd name="T42" fmla="*/ 65 w 164"/>
              <a:gd name="T43" fmla="*/ 16 h 146"/>
              <a:gd name="T44" fmla="*/ 17 w 164"/>
              <a:gd name="T45" fmla="*/ 36 h 146"/>
              <a:gd name="T46" fmla="*/ 148 w 164"/>
              <a:gd name="T47" fmla="*/ 36 h 146"/>
              <a:gd name="T48" fmla="*/ 155 w 164"/>
              <a:gd name="T49" fmla="*/ 43 h 146"/>
              <a:gd name="T50" fmla="*/ 155 w 164"/>
              <a:gd name="T51" fmla="*/ 80 h 146"/>
              <a:gd name="T52" fmla="*/ 95 w 164"/>
              <a:gd name="T53" fmla="*/ 80 h 146"/>
              <a:gd name="T54" fmla="*/ 95 w 164"/>
              <a:gd name="T55" fmla="*/ 77 h 146"/>
              <a:gd name="T56" fmla="*/ 89 w 164"/>
              <a:gd name="T57" fmla="*/ 71 h 146"/>
              <a:gd name="T58" fmla="*/ 76 w 164"/>
              <a:gd name="T59" fmla="*/ 71 h 146"/>
              <a:gd name="T60" fmla="*/ 70 w 164"/>
              <a:gd name="T61" fmla="*/ 77 h 146"/>
              <a:gd name="T62" fmla="*/ 70 w 164"/>
              <a:gd name="T63" fmla="*/ 80 h 146"/>
              <a:gd name="T64" fmla="*/ 10 w 164"/>
              <a:gd name="T65" fmla="*/ 80 h 146"/>
              <a:gd name="T66" fmla="*/ 10 w 164"/>
              <a:gd name="T67" fmla="*/ 43 h 146"/>
              <a:gd name="T68" fmla="*/ 17 w 164"/>
              <a:gd name="T69" fmla="*/ 36 h 146"/>
              <a:gd name="T70" fmla="*/ 75 w 164"/>
              <a:gd name="T71" fmla="*/ 77 h 146"/>
              <a:gd name="T72" fmla="*/ 76 w 164"/>
              <a:gd name="T73" fmla="*/ 76 h 146"/>
              <a:gd name="T74" fmla="*/ 89 w 164"/>
              <a:gd name="T75" fmla="*/ 76 h 146"/>
              <a:gd name="T76" fmla="*/ 90 w 164"/>
              <a:gd name="T77" fmla="*/ 77 h 146"/>
              <a:gd name="T78" fmla="*/ 90 w 164"/>
              <a:gd name="T79" fmla="*/ 90 h 146"/>
              <a:gd name="T80" fmla="*/ 89 w 164"/>
              <a:gd name="T81" fmla="*/ 91 h 146"/>
              <a:gd name="T82" fmla="*/ 76 w 164"/>
              <a:gd name="T83" fmla="*/ 91 h 146"/>
              <a:gd name="T84" fmla="*/ 75 w 164"/>
              <a:gd name="T85" fmla="*/ 90 h 146"/>
              <a:gd name="T86" fmla="*/ 75 w 164"/>
              <a:gd name="T87" fmla="*/ 77 h 146"/>
              <a:gd name="T88" fmla="*/ 148 w 164"/>
              <a:gd name="T89" fmla="*/ 136 h 146"/>
              <a:gd name="T90" fmla="*/ 17 w 164"/>
              <a:gd name="T91" fmla="*/ 136 h 146"/>
              <a:gd name="T92" fmla="*/ 10 w 164"/>
              <a:gd name="T93" fmla="*/ 130 h 146"/>
              <a:gd name="T94" fmla="*/ 10 w 164"/>
              <a:gd name="T95" fmla="*/ 85 h 146"/>
              <a:gd name="T96" fmla="*/ 70 w 164"/>
              <a:gd name="T97" fmla="*/ 85 h 146"/>
              <a:gd name="T98" fmla="*/ 70 w 164"/>
              <a:gd name="T99" fmla="*/ 90 h 146"/>
              <a:gd name="T100" fmla="*/ 76 w 164"/>
              <a:gd name="T101" fmla="*/ 96 h 146"/>
              <a:gd name="T102" fmla="*/ 89 w 164"/>
              <a:gd name="T103" fmla="*/ 96 h 146"/>
              <a:gd name="T104" fmla="*/ 95 w 164"/>
              <a:gd name="T105" fmla="*/ 90 h 146"/>
              <a:gd name="T106" fmla="*/ 95 w 164"/>
              <a:gd name="T107" fmla="*/ 85 h 146"/>
              <a:gd name="T108" fmla="*/ 155 w 164"/>
              <a:gd name="T109" fmla="*/ 85 h 146"/>
              <a:gd name="T110" fmla="*/ 155 w 164"/>
              <a:gd name="T111" fmla="*/ 130 h 146"/>
              <a:gd name="T112" fmla="*/ 148 w 164"/>
              <a:gd name="T113" fmla="*/ 13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4" h="146">
                <a:moveTo>
                  <a:pt x="148" y="26"/>
                </a:moveTo>
                <a:cubicBezTo>
                  <a:pt x="113" y="26"/>
                  <a:pt x="113" y="26"/>
                  <a:pt x="113" y="26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13" y="7"/>
                  <a:pt x="106" y="0"/>
                  <a:pt x="9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58" y="0"/>
                  <a:pt x="51" y="7"/>
                  <a:pt x="51" y="16"/>
                </a:cubicBezTo>
                <a:cubicBezTo>
                  <a:pt x="51" y="26"/>
                  <a:pt x="51" y="26"/>
                  <a:pt x="51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7" y="26"/>
                  <a:pt x="0" y="33"/>
                  <a:pt x="0" y="43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9"/>
                  <a:pt x="7" y="146"/>
                  <a:pt x="17" y="146"/>
                </a:cubicBezTo>
                <a:cubicBezTo>
                  <a:pt x="148" y="146"/>
                  <a:pt x="148" y="146"/>
                  <a:pt x="148" y="146"/>
                </a:cubicBezTo>
                <a:cubicBezTo>
                  <a:pt x="157" y="146"/>
                  <a:pt x="164" y="139"/>
                  <a:pt x="164" y="130"/>
                </a:cubicBezTo>
                <a:cubicBezTo>
                  <a:pt x="164" y="43"/>
                  <a:pt x="164" y="43"/>
                  <a:pt x="164" y="43"/>
                </a:cubicBezTo>
                <a:cubicBezTo>
                  <a:pt x="164" y="33"/>
                  <a:pt x="157" y="26"/>
                  <a:pt x="148" y="26"/>
                </a:cubicBezTo>
                <a:close/>
                <a:moveTo>
                  <a:pt x="65" y="16"/>
                </a:moveTo>
                <a:cubicBezTo>
                  <a:pt x="65" y="15"/>
                  <a:pt x="66" y="14"/>
                  <a:pt x="67" y="14"/>
                </a:cubicBezTo>
                <a:cubicBezTo>
                  <a:pt x="97" y="14"/>
                  <a:pt x="97" y="14"/>
                  <a:pt x="97" y="14"/>
                </a:cubicBezTo>
                <a:cubicBezTo>
                  <a:pt x="98" y="14"/>
                  <a:pt x="100" y="15"/>
                  <a:pt x="100" y="16"/>
                </a:cubicBezTo>
                <a:cubicBezTo>
                  <a:pt x="100" y="26"/>
                  <a:pt x="100" y="26"/>
                  <a:pt x="100" y="26"/>
                </a:cubicBezTo>
                <a:cubicBezTo>
                  <a:pt x="65" y="26"/>
                  <a:pt x="65" y="26"/>
                  <a:pt x="65" y="26"/>
                </a:cubicBezTo>
                <a:lnTo>
                  <a:pt x="65" y="16"/>
                </a:lnTo>
                <a:close/>
                <a:moveTo>
                  <a:pt x="17" y="36"/>
                </a:moveTo>
                <a:cubicBezTo>
                  <a:pt x="148" y="36"/>
                  <a:pt x="148" y="36"/>
                  <a:pt x="148" y="36"/>
                </a:cubicBezTo>
                <a:cubicBezTo>
                  <a:pt x="152" y="36"/>
                  <a:pt x="155" y="39"/>
                  <a:pt x="155" y="43"/>
                </a:cubicBezTo>
                <a:cubicBezTo>
                  <a:pt x="155" y="80"/>
                  <a:pt x="155" y="80"/>
                  <a:pt x="155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95" y="77"/>
                  <a:pt x="95" y="77"/>
                  <a:pt x="95" y="77"/>
                </a:cubicBezTo>
                <a:cubicBezTo>
                  <a:pt x="95" y="74"/>
                  <a:pt x="92" y="71"/>
                  <a:pt x="89" y="71"/>
                </a:cubicBezTo>
                <a:cubicBezTo>
                  <a:pt x="76" y="71"/>
                  <a:pt x="76" y="71"/>
                  <a:pt x="76" y="71"/>
                </a:cubicBezTo>
                <a:cubicBezTo>
                  <a:pt x="72" y="71"/>
                  <a:pt x="70" y="74"/>
                  <a:pt x="70" y="77"/>
                </a:cubicBezTo>
                <a:cubicBezTo>
                  <a:pt x="70" y="80"/>
                  <a:pt x="70" y="80"/>
                  <a:pt x="70" y="80"/>
                </a:cubicBezTo>
                <a:cubicBezTo>
                  <a:pt x="10" y="80"/>
                  <a:pt x="10" y="80"/>
                  <a:pt x="10" y="80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39"/>
                  <a:pt x="13" y="36"/>
                  <a:pt x="17" y="36"/>
                </a:cubicBezTo>
                <a:close/>
                <a:moveTo>
                  <a:pt x="75" y="77"/>
                </a:moveTo>
                <a:cubicBezTo>
                  <a:pt x="75" y="77"/>
                  <a:pt x="75" y="76"/>
                  <a:pt x="76" y="76"/>
                </a:cubicBezTo>
                <a:cubicBezTo>
                  <a:pt x="89" y="76"/>
                  <a:pt x="89" y="76"/>
                  <a:pt x="89" y="76"/>
                </a:cubicBezTo>
                <a:cubicBezTo>
                  <a:pt x="89" y="76"/>
                  <a:pt x="90" y="77"/>
                  <a:pt x="90" y="77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1"/>
                  <a:pt x="89" y="91"/>
                  <a:pt x="89" y="91"/>
                </a:cubicBezTo>
                <a:cubicBezTo>
                  <a:pt x="76" y="91"/>
                  <a:pt x="76" y="91"/>
                  <a:pt x="76" y="91"/>
                </a:cubicBezTo>
                <a:cubicBezTo>
                  <a:pt x="75" y="91"/>
                  <a:pt x="75" y="91"/>
                  <a:pt x="75" y="90"/>
                </a:cubicBezTo>
                <a:lnTo>
                  <a:pt x="75" y="77"/>
                </a:lnTo>
                <a:close/>
                <a:moveTo>
                  <a:pt x="148" y="136"/>
                </a:moveTo>
                <a:cubicBezTo>
                  <a:pt x="17" y="136"/>
                  <a:pt x="17" y="136"/>
                  <a:pt x="17" y="136"/>
                </a:cubicBezTo>
                <a:cubicBezTo>
                  <a:pt x="13" y="136"/>
                  <a:pt x="10" y="133"/>
                  <a:pt x="10" y="130"/>
                </a:cubicBezTo>
                <a:cubicBezTo>
                  <a:pt x="10" y="85"/>
                  <a:pt x="10" y="85"/>
                  <a:pt x="10" y="85"/>
                </a:cubicBezTo>
                <a:cubicBezTo>
                  <a:pt x="70" y="85"/>
                  <a:pt x="70" y="85"/>
                  <a:pt x="70" y="85"/>
                </a:cubicBezTo>
                <a:cubicBezTo>
                  <a:pt x="70" y="90"/>
                  <a:pt x="70" y="90"/>
                  <a:pt x="70" y="90"/>
                </a:cubicBezTo>
                <a:cubicBezTo>
                  <a:pt x="70" y="94"/>
                  <a:pt x="72" y="96"/>
                  <a:pt x="76" y="96"/>
                </a:cubicBezTo>
                <a:cubicBezTo>
                  <a:pt x="89" y="96"/>
                  <a:pt x="89" y="96"/>
                  <a:pt x="89" y="96"/>
                </a:cubicBezTo>
                <a:cubicBezTo>
                  <a:pt x="92" y="96"/>
                  <a:pt x="95" y="94"/>
                  <a:pt x="95" y="90"/>
                </a:cubicBezTo>
                <a:cubicBezTo>
                  <a:pt x="95" y="85"/>
                  <a:pt x="95" y="85"/>
                  <a:pt x="95" y="85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5" y="130"/>
                  <a:pt x="155" y="130"/>
                  <a:pt x="155" y="130"/>
                </a:cubicBezTo>
                <a:cubicBezTo>
                  <a:pt x="155" y="133"/>
                  <a:pt x="152" y="136"/>
                  <a:pt x="148" y="1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n-ea"/>
            </a:endParaRPr>
          </a:p>
        </p:txBody>
      </p:sp>
      <p:sp>
        <p:nvSpPr>
          <p:cNvPr id="53" name="Freeform 103"/>
          <p:cNvSpPr>
            <a:spLocks noEditPoints="1"/>
          </p:cNvSpPr>
          <p:nvPr/>
        </p:nvSpPr>
        <p:spPr bwMode="auto">
          <a:xfrm rot="21545399">
            <a:off x="13664782" y="5482218"/>
            <a:ext cx="631262" cy="560764"/>
          </a:xfrm>
          <a:custGeom>
            <a:avLst/>
            <a:gdLst>
              <a:gd name="T0" fmla="*/ 148 w 164"/>
              <a:gd name="T1" fmla="*/ 26 h 146"/>
              <a:gd name="T2" fmla="*/ 113 w 164"/>
              <a:gd name="T3" fmla="*/ 26 h 146"/>
              <a:gd name="T4" fmla="*/ 113 w 164"/>
              <a:gd name="T5" fmla="*/ 16 h 146"/>
              <a:gd name="T6" fmla="*/ 97 w 164"/>
              <a:gd name="T7" fmla="*/ 0 h 146"/>
              <a:gd name="T8" fmla="*/ 67 w 164"/>
              <a:gd name="T9" fmla="*/ 0 h 146"/>
              <a:gd name="T10" fmla="*/ 51 w 164"/>
              <a:gd name="T11" fmla="*/ 16 h 146"/>
              <a:gd name="T12" fmla="*/ 51 w 164"/>
              <a:gd name="T13" fmla="*/ 26 h 146"/>
              <a:gd name="T14" fmla="*/ 17 w 164"/>
              <a:gd name="T15" fmla="*/ 26 h 146"/>
              <a:gd name="T16" fmla="*/ 0 w 164"/>
              <a:gd name="T17" fmla="*/ 43 h 146"/>
              <a:gd name="T18" fmla="*/ 0 w 164"/>
              <a:gd name="T19" fmla="*/ 130 h 146"/>
              <a:gd name="T20" fmla="*/ 17 w 164"/>
              <a:gd name="T21" fmla="*/ 146 h 146"/>
              <a:gd name="T22" fmla="*/ 148 w 164"/>
              <a:gd name="T23" fmla="*/ 146 h 146"/>
              <a:gd name="T24" fmla="*/ 164 w 164"/>
              <a:gd name="T25" fmla="*/ 130 h 146"/>
              <a:gd name="T26" fmla="*/ 164 w 164"/>
              <a:gd name="T27" fmla="*/ 43 h 146"/>
              <a:gd name="T28" fmla="*/ 148 w 164"/>
              <a:gd name="T29" fmla="*/ 26 h 146"/>
              <a:gd name="T30" fmla="*/ 65 w 164"/>
              <a:gd name="T31" fmla="*/ 16 h 146"/>
              <a:gd name="T32" fmla="*/ 67 w 164"/>
              <a:gd name="T33" fmla="*/ 14 h 146"/>
              <a:gd name="T34" fmla="*/ 97 w 164"/>
              <a:gd name="T35" fmla="*/ 14 h 146"/>
              <a:gd name="T36" fmla="*/ 100 w 164"/>
              <a:gd name="T37" fmla="*/ 16 h 146"/>
              <a:gd name="T38" fmla="*/ 100 w 164"/>
              <a:gd name="T39" fmla="*/ 26 h 146"/>
              <a:gd name="T40" fmla="*/ 65 w 164"/>
              <a:gd name="T41" fmla="*/ 26 h 146"/>
              <a:gd name="T42" fmla="*/ 65 w 164"/>
              <a:gd name="T43" fmla="*/ 16 h 146"/>
              <a:gd name="T44" fmla="*/ 17 w 164"/>
              <a:gd name="T45" fmla="*/ 36 h 146"/>
              <a:gd name="T46" fmla="*/ 148 w 164"/>
              <a:gd name="T47" fmla="*/ 36 h 146"/>
              <a:gd name="T48" fmla="*/ 155 w 164"/>
              <a:gd name="T49" fmla="*/ 43 h 146"/>
              <a:gd name="T50" fmla="*/ 155 w 164"/>
              <a:gd name="T51" fmla="*/ 80 h 146"/>
              <a:gd name="T52" fmla="*/ 95 w 164"/>
              <a:gd name="T53" fmla="*/ 80 h 146"/>
              <a:gd name="T54" fmla="*/ 95 w 164"/>
              <a:gd name="T55" fmla="*/ 77 h 146"/>
              <a:gd name="T56" fmla="*/ 89 w 164"/>
              <a:gd name="T57" fmla="*/ 71 h 146"/>
              <a:gd name="T58" fmla="*/ 76 w 164"/>
              <a:gd name="T59" fmla="*/ 71 h 146"/>
              <a:gd name="T60" fmla="*/ 70 w 164"/>
              <a:gd name="T61" fmla="*/ 77 h 146"/>
              <a:gd name="T62" fmla="*/ 70 w 164"/>
              <a:gd name="T63" fmla="*/ 80 h 146"/>
              <a:gd name="T64" fmla="*/ 10 w 164"/>
              <a:gd name="T65" fmla="*/ 80 h 146"/>
              <a:gd name="T66" fmla="*/ 10 w 164"/>
              <a:gd name="T67" fmla="*/ 43 h 146"/>
              <a:gd name="T68" fmla="*/ 17 w 164"/>
              <a:gd name="T69" fmla="*/ 36 h 146"/>
              <a:gd name="T70" fmla="*/ 75 w 164"/>
              <a:gd name="T71" fmla="*/ 77 h 146"/>
              <a:gd name="T72" fmla="*/ 76 w 164"/>
              <a:gd name="T73" fmla="*/ 76 h 146"/>
              <a:gd name="T74" fmla="*/ 89 w 164"/>
              <a:gd name="T75" fmla="*/ 76 h 146"/>
              <a:gd name="T76" fmla="*/ 90 w 164"/>
              <a:gd name="T77" fmla="*/ 77 h 146"/>
              <a:gd name="T78" fmla="*/ 90 w 164"/>
              <a:gd name="T79" fmla="*/ 90 h 146"/>
              <a:gd name="T80" fmla="*/ 89 w 164"/>
              <a:gd name="T81" fmla="*/ 91 h 146"/>
              <a:gd name="T82" fmla="*/ 76 w 164"/>
              <a:gd name="T83" fmla="*/ 91 h 146"/>
              <a:gd name="T84" fmla="*/ 75 w 164"/>
              <a:gd name="T85" fmla="*/ 90 h 146"/>
              <a:gd name="T86" fmla="*/ 75 w 164"/>
              <a:gd name="T87" fmla="*/ 77 h 146"/>
              <a:gd name="T88" fmla="*/ 148 w 164"/>
              <a:gd name="T89" fmla="*/ 136 h 146"/>
              <a:gd name="T90" fmla="*/ 17 w 164"/>
              <a:gd name="T91" fmla="*/ 136 h 146"/>
              <a:gd name="T92" fmla="*/ 10 w 164"/>
              <a:gd name="T93" fmla="*/ 130 h 146"/>
              <a:gd name="T94" fmla="*/ 10 w 164"/>
              <a:gd name="T95" fmla="*/ 85 h 146"/>
              <a:gd name="T96" fmla="*/ 70 w 164"/>
              <a:gd name="T97" fmla="*/ 85 h 146"/>
              <a:gd name="T98" fmla="*/ 70 w 164"/>
              <a:gd name="T99" fmla="*/ 90 h 146"/>
              <a:gd name="T100" fmla="*/ 76 w 164"/>
              <a:gd name="T101" fmla="*/ 96 h 146"/>
              <a:gd name="T102" fmla="*/ 89 w 164"/>
              <a:gd name="T103" fmla="*/ 96 h 146"/>
              <a:gd name="T104" fmla="*/ 95 w 164"/>
              <a:gd name="T105" fmla="*/ 90 h 146"/>
              <a:gd name="T106" fmla="*/ 95 w 164"/>
              <a:gd name="T107" fmla="*/ 85 h 146"/>
              <a:gd name="T108" fmla="*/ 155 w 164"/>
              <a:gd name="T109" fmla="*/ 85 h 146"/>
              <a:gd name="T110" fmla="*/ 155 w 164"/>
              <a:gd name="T111" fmla="*/ 130 h 146"/>
              <a:gd name="T112" fmla="*/ 148 w 164"/>
              <a:gd name="T113" fmla="*/ 13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4" h="146">
                <a:moveTo>
                  <a:pt x="148" y="26"/>
                </a:moveTo>
                <a:cubicBezTo>
                  <a:pt x="113" y="26"/>
                  <a:pt x="113" y="26"/>
                  <a:pt x="113" y="26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13" y="7"/>
                  <a:pt x="106" y="0"/>
                  <a:pt x="9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58" y="0"/>
                  <a:pt x="51" y="7"/>
                  <a:pt x="51" y="16"/>
                </a:cubicBezTo>
                <a:cubicBezTo>
                  <a:pt x="51" y="26"/>
                  <a:pt x="51" y="26"/>
                  <a:pt x="51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7" y="26"/>
                  <a:pt x="0" y="33"/>
                  <a:pt x="0" y="43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9"/>
                  <a:pt x="7" y="146"/>
                  <a:pt x="17" y="146"/>
                </a:cubicBezTo>
                <a:cubicBezTo>
                  <a:pt x="148" y="146"/>
                  <a:pt x="148" y="146"/>
                  <a:pt x="148" y="146"/>
                </a:cubicBezTo>
                <a:cubicBezTo>
                  <a:pt x="157" y="146"/>
                  <a:pt x="164" y="139"/>
                  <a:pt x="164" y="130"/>
                </a:cubicBezTo>
                <a:cubicBezTo>
                  <a:pt x="164" y="43"/>
                  <a:pt x="164" y="43"/>
                  <a:pt x="164" y="43"/>
                </a:cubicBezTo>
                <a:cubicBezTo>
                  <a:pt x="164" y="33"/>
                  <a:pt x="157" y="26"/>
                  <a:pt x="148" y="26"/>
                </a:cubicBezTo>
                <a:close/>
                <a:moveTo>
                  <a:pt x="65" y="16"/>
                </a:moveTo>
                <a:cubicBezTo>
                  <a:pt x="65" y="15"/>
                  <a:pt x="66" y="14"/>
                  <a:pt x="67" y="14"/>
                </a:cubicBezTo>
                <a:cubicBezTo>
                  <a:pt x="97" y="14"/>
                  <a:pt x="97" y="14"/>
                  <a:pt x="97" y="14"/>
                </a:cubicBezTo>
                <a:cubicBezTo>
                  <a:pt x="98" y="14"/>
                  <a:pt x="100" y="15"/>
                  <a:pt x="100" y="16"/>
                </a:cubicBezTo>
                <a:cubicBezTo>
                  <a:pt x="100" y="26"/>
                  <a:pt x="100" y="26"/>
                  <a:pt x="100" y="26"/>
                </a:cubicBezTo>
                <a:cubicBezTo>
                  <a:pt x="65" y="26"/>
                  <a:pt x="65" y="26"/>
                  <a:pt x="65" y="26"/>
                </a:cubicBezTo>
                <a:lnTo>
                  <a:pt x="65" y="16"/>
                </a:lnTo>
                <a:close/>
                <a:moveTo>
                  <a:pt x="17" y="36"/>
                </a:moveTo>
                <a:cubicBezTo>
                  <a:pt x="148" y="36"/>
                  <a:pt x="148" y="36"/>
                  <a:pt x="148" y="36"/>
                </a:cubicBezTo>
                <a:cubicBezTo>
                  <a:pt x="152" y="36"/>
                  <a:pt x="155" y="39"/>
                  <a:pt x="155" y="43"/>
                </a:cubicBezTo>
                <a:cubicBezTo>
                  <a:pt x="155" y="80"/>
                  <a:pt x="155" y="80"/>
                  <a:pt x="155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95" y="77"/>
                  <a:pt x="95" y="77"/>
                  <a:pt x="95" y="77"/>
                </a:cubicBezTo>
                <a:cubicBezTo>
                  <a:pt x="95" y="74"/>
                  <a:pt x="92" y="71"/>
                  <a:pt x="89" y="71"/>
                </a:cubicBezTo>
                <a:cubicBezTo>
                  <a:pt x="76" y="71"/>
                  <a:pt x="76" y="71"/>
                  <a:pt x="76" y="71"/>
                </a:cubicBezTo>
                <a:cubicBezTo>
                  <a:pt x="72" y="71"/>
                  <a:pt x="70" y="74"/>
                  <a:pt x="70" y="77"/>
                </a:cubicBezTo>
                <a:cubicBezTo>
                  <a:pt x="70" y="80"/>
                  <a:pt x="70" y="80"/>
                  <a:pt x="70" y="80"/>
                </a:cubicBezTo>
                <a:cubicBezTo>
                  <a:pt x="10" y="80"/>
                  <a:pt x="10" y="80"/>
                  <a:pt x="10" y="80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39"/>
                  <a:pt x="13" y="36"/>
                  <a:pt x="17" y="36"/>
                </a:cubicBezTo>
                <a:close/>
                <a:moveTo>
                  <a:pt x="75" y="77"/>
                </a:moveTo>
                <a:cubicBezTo>
                  <a:pt x="75" y="77"/>
                  <a:pt x="75" y="76"/>
                  <a:pt x="76" y="76"/>
                </a:cubicBezTo>
                <a:cubicBezTo>
                  <a:pt x="89" y="76"/>
                  <a:pt x="89" y="76"/>
                  <a:pt x="89" y="76"/>
                </a:cubicBezTo>
                <a:cubicBezTo>
                  <a:pt x="89" y="76"/>
                  <a:pt x="90" y="77"/>
                  <a:pt x="90" y="77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1"/>
                  <a:pt x="89" y="91"/>
                  <a:pt x="89" y="91"/>
                </a:cubicBezTo>
                <a:cubicBezTo>
                  <a:pt x="76" y="91"/>
                  <a:pt x="76" y="91"/>
                  <a:pt x="76" y="91"/>
                </a:cubicBezTo>
                <a:cubicBezTo>
                  <a:pt x="75" y="91"/>
                  <a:pt x="75" y="91"/>
                  <a:pt x="75" y="90"/>
                </a:cubicBezTo>
                <a:lnTo>
                  <a:pt x="75" y="77"/>
                </a:lnTo>
                <a:close/>
                <a:moveTo>
                  <a:pt x="148" y="136"/>
                </a:moveTo>
                <a:cubicBezTo>
                  <a:pt x="17" y="136"/>
                  <a:pt x="17" y="136"/>
                  <a:pt x="17" y="136"/>
                </a:cubicBezTo>
                <a:cubicBezTo>
                  <a:pt x="13" y="136"/>
                  <a:pt x="10" y="133"/>
                  <a:pt x="10" y="130"/>
                </a:cubicBezTo>
                <a:cubicBezTo>
                  <a:pt x="10" y="85"/>
                  <a:pt x="10" y="85"/>
                  <a:pt x="10" y="85"/>
                </a:cubicBezTo>
                <a:cubicBezTo>
                  <a:pt x="70" y="85"/>
                  <a:pt x="70" y="85"/>
                  <a:pt x="70" y="85"/>
                </a:cubicBezTo>
                <a:cubicBezTo>
                  <a:pt x="70" y="90"/>
                  <a:pt x="70" y="90"/>
                  <a:pt x="70" y="90"/>
                </a:cubicBezTo>
                <a:cubicBezTo>
                  <a:pt x="70" y="94"/>
                  <a:pt x="72" y="96"/>
                  <a:pt x="76" y="96"/>
                </a:cubicBezTo>
                <a:cubicBezTo>
                  <a:pt x="89" y="96"/>
                  <a:pt x="89" y="96"/>
                  <a:pt x="89" y="96"/>
                </a:cubicBezTo>
                <a:cubicBezTo>
                  <a:pt x="92" y="96"/>
                  <a:pt x="95" y="94"/>
                  <a:pt x="95" y="90"/>
                </a:cubicBezTo>
                <a:cubicBezTo>
                  <a:pt x="95" y="85"/>
                  <a:pt x="95" y="85"/>
                  <a:pt x="95" y="85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5" y="130"/>
                  <a:pt x="155" y="130"/>
                  <a:pt x="155" y="130"/>
                </a:cubicBezTo>
                <a:cubicBezTo>
                  <a:pt x="155" y="133"/>
                  <a:pt x="152" y="136"/>
                  <a:pt x="148" y="1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n-ea"/>
            </a:endParaRPr>
          </a:p>
        </p:txBody>
      </p:sp>
      <p:sp>
        <p:nvSpPr>
          <p:cNvPr id="54" name="Freeform 103"/>
          <p:cNvSpPr>
            <a:spLocks noEditPoints="1"/>
          </p:cNvSpPr>
          <p:nvPr/>
        </p:nvSpPr>
        <p:spPr bwMode="auto">
          <a:xfrm rot="21545399">
            <a:off x="20903782" y="5482218"/>
            <a:ext cx="631262" cy="560764"/>
          </a:xfrm>
          <a:custGeom>
            <a:avLst/>
            <a:gdLst>
              <a:gd name="T0" fmla="*/ 148 w 164"/>
              <a:gd name="T1" fmla="*/ 26 h 146"/>
              <a:gd name="T2" fmla="*/ 113 w 164"/>
              <a:gd name="T3" fmla="*/ 26 h 146"/>
              <a:gd name="T4" fmla="*/ 113 w 164"/>
              <a:gd name="T5" fmla="*/ 16 h 146"/>
              <a:gd name="T6" fmla="*/ 97 w 164"/>
              <a:gd name="T7" fmla="*/ 0 h 146"/>
              <a:gd name="T8" fmla="*/ 67 w 164"/>
              <a:gd name="T9" fmla="*/ 0 h 146"/>
              <a:gd name="T10" fmla="*/ 51 w 164"/>
              <a:gd name="T11" fmla="*/ 16 h 146"/>
              <a:gd name="T12" fmla="*/ 51 w 164"/>
              <a:gd name="T13" fmla="*/ 26 h 146"/>
              <a:gd name="T14" fmla="*/ 17 w 164"/>
              <a:gd name="T15" fmla="*/ 26 h 146"/>
              <a:gd name="T16" fmla="*/ 0 w 164"/>
              <a:gd name="T17" fmla="*/ 43 h 146"/>
              <a:gd name="T18" fmla="*/ 0 w 164"/>
              <a:gd name="T19" fmla="*/ 130 h 146"/>
              <a:gd name="T20" fmla="*/ 17 w 164"/>
              <a:gd name="T21" fmla="*/ 146 h 146"/>
              <a:gd name="T22" fmla="*/ 148 w 164"/>
              <a:gd name="T23" fmla="*/ 146 h 146"/>
              <a:gd name="T24" fmla="*/ 164 w 164"/>
              <a:gd name="T25" fmla="*/ 130 h 146"/>
              <a:gd name="T26" fmla="*/ 164 w 164"/>
              <a:gd name="T27" fmla="*/ 43 h 146"/>
              <a:gd name="T28" fmla="*/ 148 w 164"/>
              <a:gd name="T29" fmla="*/ 26 h 146"/>
              <a:gd name="T30" fmla="*/ 65 w 164"/>
              <a:gd name="T31" fmla="*/ 16 h 146"/>
              <a:gd name="T32" fmla="*/ 67 w 164"/>
              <a:gd name="T33" fmla="*/ 14 h 146"/>
              <a:gd name="T34" fmla="*/ 97 w 164"/>
              <a:gd name="T35" fmla="*/ 14 h 146"/>
              <a:gd name="T36" fmla="*/ 100 w 164"/>
              <a:gd name="T37" fmla="*/ 16 h 146"/>
              <a:gd name="T38" fmla="*/ 100 w 164"/>
              <a:gd name="T39" fmla="*/ 26 h 146"/>
              <a:gd name="T40" fmla="*/ 65 w 164"/>
              <a:gd name="T41" fmla="*/ 26 h 146"/>
              <a:gd name="T42" fmla="*/ 65 w 164"/>
              <a:gd name="T43" fmla="*/ 16 h 146"/>
              <a:gd name="T44" fmla="*/ 17 w 164"/>
              <a:gd name="T45" fmla="*/ 36 h 146"/>
              <a:gd name="T46" fmla="*/ 148 w 164"/>
              <a:gd name="T47" fmla="*/ 36 h 146"/>
              <a:gd name="T48" fmla="*/ 155 w 164"/>
              <a:gd name="T49" fmla="*/ 43 h 146"/>
              <a:gd name="T50" fmla="*/ 155 w 164"/>
              <a:gd name="T51" fmla="*/ 80 h 146"/>
              <a:gd name="T52" fmla="*/ 95 w 164"/>
              <a:gd name="T53" fmla="*/ 80 h 146"/>
              <a:gd name="T54" fmla="*/ 95 w 164"/>
              <a:gd name="T55" fmla="*/ 77 h 146"/>
              <a:gd name="T56" fmla="*/ 89 w 164"/>
              <a:gd name="T57" fmla="*/ 71 h 146"/>
              <a:gd name="T58" fmla="*/ 76 w 164"/>
              <a:gd name="T59" fmla="*/ 71 h 146"/>
              <a:gd name="T60" fmla="*/ 70 w 164"/>
              <a:gd name="T61" fmla="*/ 77 h 146"/>
              <a:gd name="T62" fmla="*/ 70 w 164"/>
              <a:gd name="T63" fmla="*/ 80 h 146"/>
              <a:gd name="T64" fmla="*/ 10 w 164"/>
              <a:gd name="T65" fmla="*/ 80 h 146"/>
              <a:gd name="T66" fmla="*/ 10 w 164"/>
              <a:gd name="T67" fmla="*/ 43 h 146"/>
              <a:gd name="T68" fmla="*/ 17 w 164"/>
              <a:gd name="T69" fmla="*/ 36 h 146"/>
              <a:gd name="T70" fmla="*/ 75 w 164"/>
              <a:gd name="T71" fmla="*/ 77 h 146"/>
              <a:gd name="T72" fmla="*/ 76 w 164"/>
              <a:gd name="T73" fmla="*/ 76 h 146"/>
              <a:gd name="T74" fmla="*/ 89 w 164"/>
              <a:gd name="T75" fmla="*/ 76 h 146"/>
              <a:gd name="T76" fmla="*/ 90 w 164"/>
              <a:gd name="T77" fmla="*/ 77 h 146"/>
              <a:gd name="T78" fmla="*/ 90 w 164"/>
              <a:gd name="T79" fmla="*/ 90 h 146"/>
              <a:gd name="T80" fmla="*/ 89 w 164"/>
              <a:gd name="T81" fmla="*/ 91 h 146"/>
              <a:gd name="T82" fmla="*/ 76 w 164"/>
              <a:gd name="T83" fmla="*/ 91 h 146"/>
              <a:gd name="T84" fmla="*/ 75 w 164"/>
              <a:gd name="T85" fmla="*/ 90 h 146"/>
              <a:gd name="T86" fmla="*/ 75 w 164"/>
              <a:gd name="T87" fmla="*/ 77 h 146"/>
              <a:gd name="T88" fmla="*/ 148 w 164"/>
              <a:gd name="T89" fmla="*/ 136 h 146"/>
              <a:gd name="T90" fmla="*/ 17 w 164"/>
              <a:gd name="T91" fmla="*/ 136 h 146"/>
              <a:gd name="T92" fmla="*/ 10 w 164"/>
              <a:gd name="T93" fmla="*/ 130 h 146"/>
              <a:gd name="T94" fmla="*/ 10 w 164"/>
              <a:gd name="T95" fmla="*/ 85 h 146"/>
              <a:gd name="T96" fmla="*/ 70 w 164"/>
              <a:gd name="T97" fmla="*/ 85 h 146"/>
              <a:gd name="T98" fmla="*/ 70 w 164"/>
              <a:gd name="T99" fmla="*/ 90 h 146"/>
              <a:gd name="T100" fmla="*/ 76 w 164"/>
              <a:gd name="T101" fmla="*/ 96 h 146"/>
              <a:gd name="T102" fmla="*/ 89 w 164"/>
              <a:gd name="T103" fmla="*/ 96 h 146"/>
              <a:gd name="T104" fmla="*/ 95 w 164"/>
              <a:gd name="T105" fmla="*/ 90 h 146"/>
              <a:gd name="T106" fmla="*/ 95 w 164"/>
              <a:gd name="T107" fmla="*/ 85 h 146"/>
              <a:gd name="T108" fmla="*/ 155 w 164"/>
              <a:gd name="T109" fmla="*/ 85 h 146"/>
              <a:gd name="T110" fmla="*/ 155 w 164"/>
              <a:gd name="T111" fmla="*/ 130 h 146"/>
              <a:gd name="T112" fmla="*/ 148 w 164"/>
              <a:gd name="T113" fmla="*/ 13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4" h="146">
                <a:moveTo>
                  <a:pt x="148" y="26"/>
                </a:moveTo>
                <a:cubicBezTo>
                  <a:pt x="113" y="26"/>
                  <a:pt x="113" y="26"/>
                  <a:pt x="113" y="26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13" y="7"/>
                  <a:pt x="106" y="0"/>
                  <a:pt x="9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58" y="0"/>
                  <a:pt x="51" y="7"/>
                  <a:pt x="51" y="16"/>
                </a:cubicBezTo>
                <a:cubicBezTo>
                  <a:pt x="51" y="26"/>
                  <a:pt x="51" y="26"/>
                  <a:pt x="51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7" y="26"/>
                  <a:pt x="0" y="33"/>
                  <a:pt x="0" y="43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9"/>
                  <a:pt x="7" y="146"/>
                  <a:pt x="17" y="146"/>
                </a:cubicBezTo>
                <a:cubicBezTo>
                  <a:pt x="148" y="146"/>
                  <a:pt x="148" y="146"/>
                  <a:pt x="148" y="146"/>
                </a:cubicBezTo>
                <a:cubicBezTo>
                  <a:pt x="157" y="146"/>
                  <a:pt x="164" y="139"/>
                  <a:pt x="164" y="130"/>
                </a:cubicBezTo>
                <a:cubicBezTo>
                  <a:pt x="164" y="43"/>
                  <a:pt x="164" y="43"/>
                  <a:pt x="164" y="43"/>
                </a:cubicBezTo>
                <a:cubicBezTo>
                  <a:pt x="164" y="33"/>
                  <a:pt x="157" y="26"/>
                  <a:pt x="148" y="26"/>
                </a:cubicBezTo>
                <a:close/>
                <a:moveTo>
                  <a:pt x="65" y="16"/>
                </a:moveTo>
                <a:cubicBezTo>
                  <a:pt x="65" y="15"/>
                  <a:pt x="66" y="14"/>
                  <a:pt x="67" y="14"/>
                </a:cubicBezTo>
                <a:cubicBezTo>
                  <a:pt x="97" y="14"/>
                  <a:pt x="97" y="14"/>
                  <a:pt x="97" y="14"/>
                </a:cubicBezTo>
                <a:cubicBezTo>
                  <a:pt x="98" y="14"/>
                  <a:pt x="100" y="15"/>
                  <a:pt x="100" y="16"/>
                </a:cubicBezTo>
                <a:cubicBezTo>
                  <a:pt x="100" y="26"/>
                  <a:pt x="100" y="26"/>
                  <a:pt x="100" y="26"/>
                </a:cubicBezTo>
                <a:cubicBezTo>
                  <a:pt x="65" y="26"/>
                  <a:pt x="65" y="26"/>
                  <a:pt x="65" y="26"/>
                </a:cubicBezTo>
                <a:lnTo>
                  <a:pt x="65" y="16"/>
                </a:lnTo>
                <a:close/>
                <a:moveTo>
                  <a:pt x="17" y="36"/>
                </a:moveTo>
                <a:cubicBezTo>
                  <a:pt x="148" y="36"/>
                  <a:pt x="148" y="36"/>
                  <a:pt x="148" y="36"/>
                </a:cubicBezTo>
                <a:cubicBezTo>
                  <a:pt x="152" y="36"/>
                  <a:pt x="155" y="39"/>
                  <a:pt x="155" y="43"/>
                </a:cubicBezTo>
                <a:cubicBezTo>
                  <a:pt x="155" y="80"/>
                  <a:pt x="155" y="80"/>
                  <a:pt x="155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95" y="77"/>
                  <a:pt x="95" y="77"/>
                  <a:pt x="95" y="77"/>
                </a:cubicBezTo>
                <a:cubicBezTo>
                  <a:pt x="95" y="74"/>
                  <a:pt x="92" y="71"/>
                  <a:pt x="89" y="71"/>
                </a:cubicBezTo>
                <a:cubicBezTo>
                  <a:pt x="76" y="71"/>
                  <a:pt x="76" y="71"/>
                  <a:pt x="76" y="71"/>
                </a:cubicBezTo>
                <a:cubicBezTo>
                  <a:pt x="72" y="71"/>
                  <a:pt x="70" y="74"/>
                  <a:pt x="70" y="77"/>
                </a:cubicBezTo>
                <a:cubicBezTo>
                  <a:pt x="70" y="80"/>
                  <a:pt x="70" y="80"/>
                  <a:pt x="70" y="80"/>
                </a:cubicBezTo>
                <a:cubicBezTo>
                  <a:pt x="10" y="80"/>
                  <a:pt x="10" y="80"/>
                  <a:pt x="10" y="80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39"/>
                  <a:pt x="13" y="36"/>
                  <a:pt x="17" y="36"/>
                </a:cubicBezTo>
                <a:close/>
                <a:moveTo>
                  <a:pt x="75" y="77"/>
                </a:moveTo>
                <a:cubicBezTo>
                  <a:pt x="75" y="77"/>
                  <a:pt x="75" y="76"/>
                  <a:pt x="76" y="76"/>
                </a:cubicBezTo>
                <a:cubicBezTo>
                  <a:pt x="89" y="76"/>
                  <a:pt x="89" y="76"/>
                  <a:pt x="89" y="76"/>
                </a:cubicBezTo>
                <a:cubicBezTo>
                  <a:pt x="89" y="76"/>
                  <a:pt x="90" y="77"/>
                  <a:pt x="90" y="77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1"/>
                  <a:pt x="89" y="91"/>
                  <a:pt x="89" y="91"/>
                </a:cubicBezTo>
                <a:cubicBezTo>
                  <a:pt x="76" y="91"/>
                  <a:pt x="76" y="91"/>
                  <a:pt x="76" y="91"/>
                </a:cubicBezTo>
                <a:cubicBezTo>
                  <a:pt x="75" y="91"/>
                  <a:pt x="75" y="91"/>
                  <a:pt x="75" y="90"/>
                </a:cubicBezTo>
                <a:lnTo>
                  <a:pt x="75" y="77"/>
                </a:lnTo>
                <a:close/>
                <a:moveTo>
                  <a:pt x="148" y="136"/>
                </a:moveTo>
                <a:cubicBezTo>
                  <a:pt x="17" y="136"/>
                  <a:pt x="17" y="136"/>
                  <a:pt x="17" y="136"/>
                </a:cubicBezTo>
                <a:cubicBezTo>
                  <a:pt x="13" y="136"/>
                  <a:pt x="10" y="133"/>
                  <a:pt x="10" y="130"/>
                </a:cubicBezTo>
                <a:cubicBezTo>
                  <a:pt x="10" y="85"/>
                  <a:pt x="10" y="85"/>
                  <a:pt x="10" y="85"/>
                </a:cubicBezTo>
                <a:cubicBezTo>
                  <a:pt x="70" y="85"/>
                  <a:pt x="70" y="85"/>
                  <a:pt x="70" y="85"/>
                </a:cubicBezTo>
                <a:cubicBezTo>
                  <a:pt x="70" y="90"/>
                  <a:pt x="70" y="90"/>
                  <a:pt x="70" y="90"/>
                </a:cubicBezTo>
                <a:cubicBezTo>
                  <a:pt x="70" y="94"/>
                  <a:pt x="72" y="96"/>
                  <a:pt x="76" y="96"/>
                </a:cubicBezTo>
                <a:cubicBezTo>
                  <a:pt x="89" y="96"/>
                  <a:pt x="89" y="96"/>
                  <a:pt x="89" y="96"/>
                </a:cubicBezTo>
                <a:cubicBezTo>
                  <a:pt x="92" y="96"/>
                  <a:pt x="95" y="94"/>
                  <a:pt x="95" y="90"/>
                </a:cubicBezTo>
                <a:cubicBezTo>
                  <a:pt x="95" y="85"/>
                  <a:pt x="95" y="85"/>
                  <a:pt x="95" y="85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5" y="130"/>
                  <a:pt x="155" y="130"/>
                  <a:pt x="155" y="130"/>
                </a:cubicBezTo>
                <a:cubicBezTo>
                  <a:pt x="155" y="133"/>
                  <a:pt x="152" y="136"/>
                  <a:pt x="148" y="1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n-ea"/>
            </a:endParaRPr>
          </a:p>
        </p:txBody>
      </p:sp>
      <p:sp>
        <p:nvSpPr>
          <p:cNvPr id="55" name="Freeform 103"/>
          <p:cNvSpPr>
            <a:spLocks noEditPoints="1"/>
          </p:cNvSpPr>
          <p:nvPr/>
        </p:nvSpPr>
        <p:spPr bwMode="auto">
          <a:xfrm rot="21545399">
            <a:off x="2793582" y="9000118"/>
            <a:ext cx="631262" cy="560764"/>
          </a:xfrm>
          <a:custGeom>
            <a:avLst/>
            <a:gdLst>
              <a:gd name="T0" fmla="*/ 148 w 164"/>
              <a:gd name="T1" fmla="*/ 26 h 146"/>
              <a:gd name="T2" fmla="*/ 113 w 164"/>
              <a:gd name="T3" fmla="*/ 26 h 146"/>
              <a:gd name="T4" fmla="*/ 113 w 164"/>
              <a:gd name="T5" fmla="*/ 16 h 146"/>
              <a:gd name="T6" fmla="*/ 97 w 164"/>
              <a:gd name="T7" fmla="*/ 0 h 146"/>
              <a:gd name="T8" fmla="*/ 67 w 164"/>
              <a:gd name="T9" fmla="*/ 0 h 146"/>
              <a:gd name="T10" fmla="*/ 51 w 164"/>
              <a:gd name="T11" fmla="*/ 16 h 146"/>
              <a:gd name="T12" fmla="*/ 51 w 164"/>
              <a:gd name="T13" fmla="*/ 26 h 146"/>
              <a:gd name="T14" fmla="*/ 17 w 164"/>
              <a:gd name="T15" fmla="*/ 26 h 146"/>
              <a:gd name="T16" fmla="*/ 0 w 164"/>
              <a:gd name="T17" fmla="*/ 43 h 146"/>
              <a:gd name="T18" fmla="*/ 0 w 164"/>
              <a:gd name="T19" fmla="*/ 130 h 146"/>
              <a:gd name="T20" fmla="*/ 17 w 164"/>
              <a:gd name="T21" fmla="*/ 146 h 146"/>
              <a:gd name="T22" fmla="*/ 148 w 164"/>
              <a:gd name="T23" fmla="*/ 146 h 146"/>
              <a:gd name="T24" fmla="*/ 164 w 164"/>
              <a:gd name="T25" fmla="*/ 130 h 146"/>
              <a:gd name="T26" fmla="*/ 164 w 164"/>
              <a:gd name="T27" fmla="*/ 43 h 146"/>
              <a:gd name="T28" fmla="*/ 148 w 164"/>
              <a:gd name="T29" fmla="*/ 26 h 146"/>
              <a:gd name="T30" fmla="*/ 65 w 164"/>
              <a:gd name="T31" fmla="*/ 16 h 146"/>
              <a:gd name="T32" fmla="*/ 67 w 164"/>
              <a:gd name="T33" fmla="*/ 14 h 146"/>
              <a:gd name="T34" fmla="*/ 97 w 164"/>
              <a:gd name="T35" fmla="*/ 14 h 146"/>
              <a:gd name="T36" fmla="*/ 100 w 164"/>
              <a:gd name="T37" fmla="*/ 16 h 146"/>
              <a:gd name="T38" fmla="*/ 100 w 164"/>
              <a:gd name="T39" fmla="*/ 26 h 146"/>
              <a:gd name="T40" fmla="*/ 65 w 164"/>
              <a:gd name="T41" fmla="*/ 26 h 146"/>
              <a:gd name="T42" fmla="*/ 65 w 164"/>
              <a:gd name="T43" fmla="*/ 16 h 146"/>
              <a:gd name="T44" fmla="*/ 17 w 164"/>
              <a:gd name="T45" fmla="*/ 36 h 146"/>
              <a:gd name="T46" fmla="*/ 148 w 164"/>
              <a:gd name="T47" fmla="*/ 36 h 146"/>
              <a:gd name="T48" fmla="*/ 155 w 164"/>
              <a:gd name="T49" fmla="*/ 43 h 146"/>
              <a:gd name="T50" fmla="*/ 155 w 164"/>
              <a:gd name="T51" fmla="*/ 80 h 146"/>
              <a:gd name="T52" fmla="*/ 95 w 164"/>
              <a:gd name="T53" fmla="*/ 80 h 146"/>
              <a:gd name="T54" fmla="*/ 95 w 164"/>
              <a:gd name="T55" fmla="*/ 77 h 146"/>
              <a:gd name="T56" fmla="*/ 89 w 164"/>
              <a:gd name="T57" fmla="*/ 71 h 146"/>
              <a:gd name="T58" fmla="*/ 76 w 164"/>
              <a:gd name="T59" fmla="*/ 71 h 146"/>
              <a:gd name="T60" fmla="*/ 70 w 164"/>
              <a:gd name="T61" fmla="*/ 77 h 146"/>
              <a:gd name="T62" fmla="*/ 70 w 164"/>
              <a:gd name="T63" fmla="*/ 80 h 146"/>
              <a:gd name="T64" fmla="*/ 10 w 164"/>
              <a:gd name="T65" fmla="*/ 80 h 146"/>
              <a:gd name="T66" fmla="*/ 10 w 164"/>
              <a:gd name="T67" fmla="*/ 43 h 146"/>
              <a:gd name="T68" fmla="*/ 17 w 164"/>
              <a:gd name="T69" fmla="*/ 36 h 146"/>
              <a:gd name="T70" fmla="*/ 75 w 164"/>
              <a:gd name="T71" fmla="*/ 77 h 146"/>
              <a:gd name="T72" fmla="*/ 76 w 164"/>
              <a:gd name="T73" fmla="*/ 76 h 146"/>
              <a:gd name="T74" fmla="*/ 89 w 164"/>
              <a:gd name="T75" fmla="*/ 76 h 146"/>
              <a:gd name="T76" fmla="*/ 90 w 164"/>
              <a:gd name="T77" fmla="*/ 77 h 146"/>
              <a:gd name="T78" fmla="*/ 90 w 164"/>
              <a:gd name="T79" fmla="*/ 90 h 146"/>
              <a:gd name="T80" fmla="*/ 89 w 164"/>
              <a:gd name="T81" fmla="*/ 91 h 146"/>
              <a:gd name="T82" fmla="*/ 76 w 164"/>
              <a:gd name="T83" fmla="*/ 91 h 146"/>
              <a:gd name="T84" fmla="*/ 75 w 164"/>
              <a:gd name="T85" fmla="*/ 90 h 146"/>
              <a:gd name="T86" fmla="*/ 75 w 164"/>
              <a:gd name="T87" fmla="*/ 77 h 146"/>
              <a:gd name="T88" fmla="*/ 148 w 164"/>
              <a:gd name="T89" fmla="*/ 136 h 146"/>
              <a:gd name="T90" fmla="*/ 17 w 164"/>
              <a:gd name="T91" fmla="*/ 136 h 146"/>
              <a:gd name="T92" fmla="*/ 10 w 164"/>
              <a:gd name="T93" fmla="*/ 130 h 146"/>
              <a:gd name="T94" fmla="*/ 10 w 164"/>
              <a:gd name="T95" fmla="*/ 85 h 146"/>
              <a:gd name="T96" fmla="*/ 70 w 164"/>
              <a:gd name="T97" fmla="*/ 85 h 146"/>
              <a:gd name="T98" fmla="*/ 70 w 164"/>
              <a:gd name="T99" fmla="*/ 90 h 146"/>
              <a:gd name="T100" fmla="*/ 76 w 164"/>
              <a:gd name="T101" fmla="*/ 96 h 146"/>
              <a:gd name="T102" fmla="*/ 89 w 164"/>
              <a:gd name="T103" fmla="*/ 96 h 146"/>
              <a:gd name="T104" fmla="*/ 95 w 164"/>
              <a:gd name="T105" fmla="*/ 90 h 146"/>
              <a:gd name="T106" fmla="*/ 95 w 164"/>
              <a:gd name="T107" fmla="*/ 85 h 146"/>
              <a:gd name="T108" fmla="*/ 155 w 164"/>
              <a:gd name="T109" fmla="*/ 85 h 146"/>
              <a:gd name="T110" fmla="*/ 155 w 164"/>
              <a:gd name="T111" fmla="*/ 130 h 146"/>
              <a:gd name="T112" fmla="*/ 148 w 164"/>
              <a:gd name="T113" fmla="*/ 13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4" h="146">
                <a:moveTo>
                  <a:pt x="148" y="26"/>
                </a:moveTo>
                <a:cubicBezTo>
                  <a:pt x="113" y="26"/>
                  <a:pt x="113" y="26"/>
                  <a:pt x="113" y="26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13" y="7"/>
                  <a:pt x="106" y="0"/>
                  <a:pt x="9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58" y="0"/>
                  <a:pt x="51" y="7"/>
                  <a:pt x="51" y="16"/>
                </a:cubicBezTo>
                <a:cubicBezTo>
                  <a:pt x="51" y="26"/>
                  <a:pt x="51" y="26"/>
                  <a:pt x="51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7" y="26"/>
                  <a:pt x="0" y="33"/>
                  <a:pt x="0" y="43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9"/>
                  <a:pt x="7" y="146"/>
                  <a:pt x="17" y="146"/>
                </a:cubicBezTo>
                <a:cubicBezTo>
                  <a:pt x="148" y="146"/>
                  <a:pt x="148" y="146"/>
                  <a:pt x="148" y="146"/>
                </a:cubicBezTo>
                <a:cubicBezTo>
                  <a:pt x="157" y="146"/>
                  <a:pt x="164" y="139"/>
                  <a:pt x="164" y="130"/>
                </a:cubicBezTo>
                <a:cubicBezTo>
                  <a:pt x="164" y="43"/>
                  <a:pt x="164" y="43"/>
                  <a:pt x="164" y="43"/>
                </a:cubicBezTo>
                <a:cubicBezTo>
                  <a:pt x="164" y="33"/>
                  <a:pt x="157" y="26"/>
                  <a:pt x="148" y="26"/>
                </a:cubicBezTo>
                <a:close/>
                <a:moveTo>
                  <a:pt x="65" y="16"/>
                </a:moveTo>
                <a:cubicBezTo>
                  <a:pt x="65" y="15"/>
                  <a:pt x="66" y="14"/>
                  <a:pt x="67" y="14"/>
                </a:cubicBezTo>
                <a:cubicBezTo>
                  <a:pt x="97" y="14"/>
                  <a:pt x="97" y="14"/>
                  <a:pt x="97" y="14"/>
                </a:cubicBezTo>
                <a:cubicBezTo>
                  <a:pt x="98" y="14"/>
                  <a:pt x="100" y="15"/>
                  <a:pt x="100" y="16"/>
                </a:cubicBezTo>
                <a:cubicBezTo>
                  <a:pt x="100" y="26"/>
                  <a:pt x="100" y="26"/>
                  <a:pt x="100" y="26"/>
                </a:cubicBezTo>
                <a:cubicBezTo>
                  <a:pt x="65" y="26"/>
                  <a:pt x="65" y="26"/>
                  <a:pt x="65" y="26"/>
                </a:cubicBezTo>
                <a:lnTo>
                  <a:pt x="65" y="16"/>
                </a:lnTo>
                <a:close/>
                <a:moveTo>
                  <a:pt x="17" y="36"/>
                </a:moveTo>
                <a:cubicBezTo>
                  <a:pt x="148" y="36"/>
                  <a:pt x="148" y="36"/>
                  <a:pt x="148" y="36"/>
                </a:cubicBezTo>
                <a:cubicBezTo>
                  <a:pt x="152" y="36"/>
                  <a:pt x="155" y="39"/>
                  <a:pt x="155" y="43"/>
                </a:cubicBezTo>
                <a:cubicBezTo>
                  <a:pt x="155" y="80"/>
                  <a:pt x="155" y="80"/>
                  <a:pt x="155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95" y="77"/>
                  <a:pt x="95" y="77"/>
                  <a:pt x="95" y="77"/>
                </a:cubicBezTo>
                <a:cubicBezTo>
                  <a:pt x="95" y="74"/>
                  <a:pt x="92" y="71"/>
                  <a:pt x="89" y="71"/>
                </a:cubicBezTo>
                <a:cubicBezTo>
                  <a:pt x="76" y="71"/>
                  <a:pt x="76" y="71"/>
                  <a:pt x="76" y="71"/>
                </a:cubicBezTo>
                <a:cubicBezTo>
                  <a:pt x="72" y="71"/>
                  <a:pt x="70" y="74"/>
                  <a:pt x="70" y="77"/>
                </a:cubicBezTo>
                <a:cubicBezTo>
                  <a:pt x="70" y="80"/>
                  <a:pt x="70" y="80"/>
                  <a:pt x="70" y="80"/>
                </a:cubicBezTo>
                <a:cubicBezTo>
                  <a:pt x="10" y="80"/>
                  <a:pt x="10" y="80"/>
                  <a:pt x="10" y="80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39"/>
                  <a:pt x="13" y="36"/>
                  <a:pt x="17" y="36"/>
                </a:cubicBezTo>
                <a:close/>
                <a:moveTo>
                  <a:pt x="75" y="77"/>
                </a:moveTo>
                <a:cubicBezTo>
                  <a:pt x="75" y="77"/>
                  <a:pt x="75" y="76"/>
                  <a:pt x="76" y="76"/>
                </a:cubicBezTo>
                <a:cubicBezTo>
                  <a:pt x="89" y="76"/>
                  <a:pt x="89" y="76"/>
                  <a:pt x="89" y="76"/>
                </a:cubicBezTo>
                <a:cubicBezTo>
                  <a:pt x="89" y="76"/>
                  <a:pt x="90" y="77"/>
                  <a:pt x="90" y="77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1"/>
                  <a:pt x="89" y="91"/>
                  <a:pt x="89" y="91"/>
                </a:cubicBezTo>
                <a:cubicBezTo>
                  <a:pt x="76" y="91"/>
                  <a:pt x="76" y="91"/>
                  <a:pt x="76" y="91"/>
                </a:cubicBezTo>
                <a:cubicBezTo>
                  <a:pt x="75" y="91"/>
                  <a:pt x="75" y="91"/>
                  <a:pt x="75" y="90"/>
                </a:cubicBezTo>
                <a:lnTo>
                  <a:pt x="75" y="77"/>
                </a:lnTo>
                <a:close/>
                <a:moveTo>
                  <a:pt x="148" y="136"/>
                </a:moveTo>
                <a:cubicBezTo>
                  <a:pt x="17" y="136"/>
                  <a:pt x="17" y="136"/>
                  <a:pt x="17" y="136"/>
                </a:cubicBezTo>
                <a:cubicBezTo>
                  <a:pt x="13" y="136"/>
                  <a:pt x="10" y="133"/>
                  <a:pt x="10" y="130"/>
                </a:cubicBezTo>
                <a:cubicBezTo>
                  <a:pt x="10" y="85"/>
                  <a:pt x="10" y="85"/>
                  <a:pt x="10" y="85"/>
                </a:cubicBezTo>
                <a:cubicBezTo>
                  <a:pt x="70" y="85"/>
                  <a:pt x="70" y="85"/>
                  <a:pt x="70" y="85"/>
                </a:cubicBezTo>
                <a:cubicBezTo>
                  <a:pt x="70" y="90"/>
                  <a:pt x="70" y="90"/>
                  <a:pt x="70" y="90"/>
                </a:cubicBezTo>
                <a:cubicBezTo>
                  <a:pt x="70" y="94"/>
                  <a:pt x="72" y="96"/>
                  <a:pt x="76" y="96"/>
                </a:cubicBezTo>
                <a:cubicBezTo>
                  <a:pt x="89" y="96"/>
                  <a:pt x="89" y="96"/>
                  <a:pt x="89" y="96"/>
                </a:cubicBezTo>
                <a:cubicBezTo>
                  <a:pt x="92" y="96"/>
                  <a:pt x="95" y="94"/>
                  <a:pt x="95" y="90"/>
                </a:cubicBezTo>
                <a:cubicBezTo>
                  <a:pt x="95" y="85"/>
                  <a:pt x="95" y="85"/>
                  <a:pt x="95" y="85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5" y="130"/>
                  <a:pt x="155" y="130"/>
                  <a:pt x="155" y="130"/>
                </a:cubicBezTo>
                <a:cubicBezTo>
                  <a:pt x="155" y="133"/>
                  <a:pt x="152" y="136"/>
                  <a:pt x="148" y="1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n-ea"/>
            </a:endParaRPr>
          </a:p>
        </p:txBody>
      </p:sp>
      <p:sp>
        <p:nvSpPr>
          <p:cNvPr id="56" name="Freeform 103"/>
          <p:cNvSpPr>
            <a:spLocks noEditPoints="1"/>
          </p:cNvSpPr>
          <p:nvPr/>
        </p:nvSpPr>
        <p:spPr bwMode="auto">
          <a:xfrm rot="21545399">
            <a:off x="10007181" y="9014928"/>
            <a:ext cx="631262" cy="560764"/>
          </a:xfrm>
          <a:custGeom>
            <a:avLst/>
            <a:gdLst>
              <a:gd name="T0" fmla="*/ 148 w 164"/>
              <a:gd name="T1" fmla="*/ 26 h 146"/>
              <a:gd name="T2" fmla="*/ 113 w 164"/>
              <a:gd name="T3" fmla="*/ 26 h 146"/>
              <a:gd name="T4" fmla="*/ 113 w 164"/>
              <a:gd name="T5" fmla="*/ 16 h 146"/>
              <a:gd name="T6" fmla="*/ 97 w 164"/>
              <a:gd name="T7" fmla="*/ 0 h 146"/>
              <a:gd name="T8" fmla="*/ 67 w 164"/>
              <a:gd name="T9" fmla="*/ 0 h 146"/>
              <a:gd name="T10" fmla="*/ 51 w 164"/>
              <a:gd name="T11" fmla="*/ 16 h 146"/>
              <a:gd name="T12" fmla="*/ 51 w 164"/>
              <a:gd name="T13" fmla="*/ 26 h 146"/>
              <a:gd name="T14" fmla="*/ 17 w 164"/>
              <a:gd name="T15" fmla="*/ 26 h 146"/>
              <a:gd name="T16" fmla="*/ 0 w 164"/>
              <a:gd name="T17" fmla="*/ 43 h 146"/>
              <a:gd name="T18" fmla="*/ 0 w 164"/>
              <a:gd name="T19" fmla="*/ 130 h 146"/>
              <a:gd name="T20" fmla="*/ 17 w 164"/>
              <a:gd name="T21" fmla="*/ 146 h 146"/>
              <a:gd name="T22" fmla="*/ 148 w 164"/>
              <a:gd name="T23" fmla="*/ 146 h 146"/>
              <a:gd name="T24" fmla="*/ 164 w 164"/>
              <a:gd name="T25" fmla="*/ 130 h 146"/>
              <a:gd name="T26" fmla="*/ 164 w 164"/>
              <a:gd name="T27" fmla="*/ 43 h 146"/>
              <a:gd name="T28" fmla="*/ 148 w 164"/>
              <a:gd name="T29" fmla="*/ 26 h 146"/>
              <a:gd name="T30" fmla="*/ 65 w 164"/>
              <a:gd name="T31" fmla="*/ 16 h 146"/>
              <a:gd name="T32" fmla="*/ 67 w 164"/>
              <a:gd name="T33" fmla="*/ 14 h 146"/>
              <a:gd name="T34" fmla="*/ 97 w 164"/>
              <a:gd name="T35" fmla="*/ 14 h 146"/>
              <a:gd name="T36" fmla="*/ 100 w 164"/>
              <a:gd name="T37" fmla="*/ 16 h 146"/>
              <a:gd name="T38" fmla="*/ 100 w 164"/>
              <a:gd name="T39" fmla="*/ 26 h 146"/>
              <a:gd name="T40" fmla="*/ 65 w 164"/>
              <a:gd name="T41" fmla="*/ 26 h 146"/>
              <a:gd name="T42" fmla="*/ 65 w 164"/>
              <a:gd name="T43" fmla="*/ 16 h 146"/>
              <a:gd name="T44" fmla="*/ 17 w 164"/>
              <a:gd name="T45" fmla="*/ 36 h 146"/>
              <a:gd name="T46" fmla="*/ 148 w 164"/>
              <a:gd name="T47" fmla="*/ 36 h 146"/>
              <a:gd name="T48" fmla="*/ 155 w 164"/>
              <a:gd name="T49" fmla="*/ 43 h 146"/>
              <a:gd name="T50" fmla="*/ 155 w 164"/>
              <a:gd name="T51" fmla="*/ 80 h 146"/>
              <a:gd name="T52" fmla="*/ 95 w 164"/>
              <a:gd name="T53" fmla="*/ 80 h 146"/>
              <a:gd name="T54" fmla="*/ 95 w 164"/>
              <a:gd name="T55" fmla="*/ 77 h 146"/>
              <a:gd name="T56" fmla="*/ 89 w 164"/>
              <a:gd name="T57" fmla="*/ 71 h 146"/>
              <a:gd name="T58" fmla="*/ 76 w 164"/>
              <a:gd name="T59" fmla="*/ 71 h 146"/>
              <a:gd name="T60" fmla="*/ 70 w 164"/>
              <a:gd name="T61" fmla="*/ 77 h 146"/>
              <a:gd name="T62" fmla="*/ 70 w 164"/>
              <a:gd name="T63" fmla="*/ 80 h 146"/>
              <a:gd name="T64" fmla="*/ 10 w 164"/>
              <a:gd name="T65" fmla="*/ 80 h 146"/>
              <a:gd name="T66" fmla="*/ 10 w 164"/>
              <a:gd name="T67" fmla="*/ 43 h 146"/>
              <a:gd name="T68" fmla="*/ 17 w 164"/>
              <a:gd name="T69" fmla="*/ 36 h 146"/>
              <a:gd name="T70" fmla="*/ 75 w 164"/>
              <a:gd name="T71" fmla="*/ 77 h 146"/>
              <a:gd name="T72" fmla="*/ 76 w 164"/>
              <a:gd name="T73" fmla="*/ 76 h 146"/>
              <a:gd name="T74" fmla="*/ 89 w 164"/>
              <a:gd name="T75" fmla="*/ 76 h 146"/>
              <a:gd name="T76" fmla="*/ 90 w 164"/>
              <a:gd name="T77" fmla="*/ 77 h 146"/>
              <a:gd name="T78" fmla="*/ 90 w 164"/>
              <a:gd name="T79" fmla="*/ 90 h 146"/>
              <a:gd name="T80" fmla="*/ 89 w 164"/>
              <a:gd name="T81" fmla="*/ 91 h 146"/>
              <a:gd name="T82" fmla="*/ 76 w 164"/>
              <a:gd name="T83" fmla="*/ 91 h 146"/>
              <a:gd name="T84" fmla="*/ 75 w 164"/>
              <a:gd name="T85" fmla="*/ 90 h 146"/>
              <a:gd name="T86" fmla="*/ 75 w 164"/>
              <a:gd name="T87" fmla="*/ 77 h 146"/>
              <a:gd name="T88" fmla="*/ 148 w 164"/>
              <a:gd name="T89" fmla="*/ 136 h 146"/>
              <a:gd name="T90" fmla="*/ 17 w 164"/>
              <a:gd name="T91" fmla="*/ 136 h 146"/>
              <a:gd name="T92" fmla="*/ 10 w 164"/>
              <a:gd name="T93" fmla="*/ 130 h 146"/>
              <a:gd name="T94" fmla="*/ 10 w 164"/>
              <a:gd name="T95" fmla="*/ 85 h 146"/>
              <a:gd name="T96" fmla="*/ 70 w 164"/>
              <a:gd name="T97" fmla="*/ 85 h 146"/>
              <a:gd name="T98" fmla="*/ 70 w 164"/>
              <a:gd name="T99" fmla="*/ 90 h 146"/>
              <a:gd name="T100" fmla="*/ 76 w 164"/>
              <a:gd name="T101" fmla="*/ 96 h 146"/>
              <a:gd name="T102" fmla="*/ 89 w 164"/>
              <a:gd name="T103" fmla="*/ 96 h 146"/>
              <a:gd name="T104" fmla="*/ 95 w 164"/>
              <a:gd name="T105" fmla="*/ 90 h 146"/>
              <a:gd name="T106" fmla="*/ 95 w 164"/>
              <a:gd name="T107" fmla="*/ 85 h 146"/>
              <a:gd name="T108" fmla="*/ 155 w 164"/>
              <a:gd name="T109" fmla="*/ 85 h 146"/>
              <a:gd name="T110" fmla="*/ 155 w 164"/>
              <a:gd name="T111" fmla="*/ 130 h 146"/>
              <a:gd name="T112" fmla="*/ 148 w 164"/>
              <a:gd name="T113" fmla="*/ 13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4" h="146">
                <a:moveTo>
                  <a:pt x="148" y="26"/>
                </a:moveTo>
                <a:cubicBezTo>
                  <a:pt x="113" y="26"/>
                  <a:pt x="113" y="26"/>
                  <a:pt x="113" y="26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13" y="7"/>
                  <a:pt x="106" y="0"/>
                  <a:pt x="9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58" y="0"/>
                  <a:pt x="51" y="7"/>
                  <a:pt x="51" y="16"/>
                </a:cubicBezTo>
                <a:cubicBezTo>
                  <a:pt x="51" y="26"/>
                  <a:pt x="51" y="26"/>
                  <a:pt x="51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7" y="26"/>
                  <a:pt x="0" y="33"/>
                  <a:pt x="0" y="43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9"/>
                  <a:pt x="7" y="146"/>
                  <a:pt x="17" y="146"/>
                </a:cubicBezTo>
                <a:cubicBezTo>
                  <a:pt x="148" y="146"/>
                  <a:pt x="148" y="146"/>
                  <a:pt x="148" y="146"/>
                </a:cubicBezTo>
                <a:cubicBezTo>
                  <a:pt x="157" y="146"/>
                  <a:pt x="164" y="139"/>
                  <a:pt x="164" y="130"/>
                </a:cubicBezTo>
                <a:cubicBezTo>
                  <a:pt x="164" y="43"/>
                  <a:pt x="164" y="43"/>
                  <a:pt x="164" y="43"/>
                </a:cubicBezTo>
                <a:cubicBezTo>
                  <a:pt x="164" y="33"/>
                  <a:pt x="157" y="26"/>
                  <a:pt x="148" y="26"/>
                </a:cubicBezTo>
                <a:close/>
                <a:moveTo>
                  <a:pt x="65" y="16"/>
                </a:moveTo>
                <a:cubicBezTo>
                  <a:pt x="65" y="15"/>
                  <a:pt x="66" y="14"/>
                  <a:pt x="67" y="14"/>
                </a:cubicBezTo>
                <a:cubicBezTo>
                  <a:pt x="97" y="14"/>
                  <a:pt x="97" y="14"/>
                  <a:pt x="97" y="14"/>
                </a:cubicBezTo>
                <a:cubicBezTo>
                  <a:pt x="98" y="14"/>
                  <a:pt x="100" y="15"/>
                  <a:pt x="100" y="16"/>
                </a:cubicBezTo>
                <a:cubicBezTo>
                  <a:pt x="100" y="26"/>
                  <a:pt x="100" y="26"/>
                  <a:pt x="100" y="26"/>
                </a:cubicBezTo>
                <a:cubicBezTo>
                  <a:pt x="65" y="26"/>
                  <a:pt x="65" y="26"/>
                  <a:pt x="65" y="26"/>
                </a:cubicBezTo>
                <a:lnTo>
                  <a:pt x="65" y="16"/>
                </a:lnTo>
                <a:close/>
                <a:moveTo>
                  <a:pt x="17" y="36"/>
                </a:moveTo>
                <a:cubicBezTo>
                  <a:pt x="148" y="36"/>
                  <a:pt x="148" y="36"/>
                  <a:pt x="148" y="36"/>
                </a:cubicBezTo>
                <a:cubicBezTo>
                  <a:pt x="152" y="36"/>
                  <a:pt x="155" y="39"/>
                  <a:pt x="155" y="43"/>
                </a:cubicBezTo>
                <a:cubicBezTo>
                  <a:pt x="155" y="80"/>
                  <a:pt x="155" y="80"/>
                  <a:pt x="155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95" y="77"/>
                  <a:pt x="95" y="77"/>
                  <a:pt x="95" y="77"/>
                </a:cubicBezTo>
                <a:cubicBezTo>
                  <a:pt x="95" y="74"/>
                  <a:pt x="92" y="71"/>
                  <a:pt x="89" y="71"/>
                </a:cubicBezTo>
                <a:cubicBezTo>
                  <a:pt x="76" y="71"/>
                  <a:pt x="76" y="71"/>
                  <a:pt x="76" y="71"/>
                </a:cubicBezTo>
                <a:cubicBezTo>
                  <a:pt x="72" y="71"/>
                  <a:pt x="70" y="74"/>
                  <a:pt x="70" y="77"/>
                </a:cubicBezTo>
                <a:cubicBezTo>
                  <a:pt x="70" y="80"/>
                  <a:pt x="70" y="80"/>
                  <a:pt x="70" y="80"/>
                </a:cubicBezTo>
                <a:cubicBezTo>
                  <a:pt x="10" y="80"/>
                  <a:pt x="10" y="80"/>
                  <a:pt x="10" y="80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39"/>
                  <a:pt x="13" y="36"/>
                  <a:pt x="17" y="36"/>
                </a:cubicBezTo>
                <a:close/>
                <a:moveTo>
                  <a:pt x="75" y="77"/>
                </a:moveTo>
                <a:cubicBezTo>
                  <a:pt x="75" y="77"/>
                  <a:pt x="75" y="76"/>
                  <a:pt x="76" y="76"/>
                </a:cubicBezTo>
                <a:cubicBezTo>
                  <a:pt x="89" y="76"/>
                  <a:pt x="89" y="76"/>
                  <a:pt x="89" y="76"/>
                </a:cubicBezTo>
                <a:cubicBezTo>
                  <a:pt x="89" y="76"/>
                  <a:pt x="90" y="77"/>
                  <a:pt x="90" y="77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1"/>
                  <a:pt x="89" y="91"/>
                  <a:pt x="89" y="91"/>
                </a:cubicBezTo>
                <a:cubicBezTo>
                  <a:pt x="76" y="91"/>
                  <a:pt x="76" y="91"/>
                  <a:pt x="76" y="91"/>
                </a:cubicBezTo>
                <a:cubicBezTo>
                  <a:pt x="75" y="91"/>
                  <a:pt x="75" y="91"/>
                  <a:pt x="75" y="90"/>
                </a:cubicBezTo>
                <a:lnTo>
                  <a:pt x="75" y="77"/>
                </a:lnTo>
                <a:close/>
                <a:moveTo>
                  <a:pt x="148" y="136"/>
                </a:moveTo>
                <a:cubicBezTo>
                  <a:pt x="17" y="136"/>
                  <a:pt x="17" y="136"/>
                  <a:pt x="17" y="136"/>
                </a:cubicBezTo>
                <a:cubicBezTo>
                  <a:pt x="13" y="136"/>
                  <a:pt x="10" y="133"/>
                  <a:pt x="10" y="130"/>
                </a:cubicBezTo>
                <a:cubicBezTo>
                  <a:pt x="10" y="85"/>
                  <a:pt x="10" y="85"/>
                  <a:pt x="10" y="85"/>
                </a:cubicBezTo>
                <a:cubicBezTo>
                  <a:pt x="70" y="85"/>
                  <a:pt x="70" y="85"/>
                  <a:pt x="70" y="85"/>
                </a:cubicBezTo>
                <a:cubicBezTo>
                  <a:pt x="70" y="90"/>
                  <a:pt x="70" y="90"/>
                  <a:pt x="70" y="90"/>
                </a:cubicBezTo>
                <a:cubicBezTo>
                  <a:pt x="70" y="94"/>
                  <a:pt x="72" y="96"/>
                  <a:pt x="76" y="96"/>
                </a:cubicBezTo>
                <a:cubicBezTo>
                  <a:pt x="89" y="96"/>
                  <a:pt x="89" y="96"/>
                  <a:pt x="89" y="96"/>
                </a:cubicBezTo>
                <a:cubicBezTo>
                  <a:pt x="92" y="96"/>
                  <a:pt x="95" y="94"/>
                  <a:pt x="95" y="90"/>
                </a:cubicBezTo>
                <a:cubicBezTo>
                  <a:pt x="95" y="85"/>
                  <a:pt x="95" y="85"/>
                  <a:pt x="95" y="85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5" y="130"/>
                  <a:pt x="155" y="130"/>
                  <a:pt x="155" y="130"/>
                </a:cubicBezTo>
                <a:cubicBezTo>
                  <a:pt x="155" y="133"/>
                  <a:pt x="152" y="136"/>
                  <a:pt x="148" y="1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n-ea"/>
            </a:endParaRPr>
          </a:p>
        </p:txBody>
      </p:sp>
      <p:sp>
        <p:nvSpPr>
          <p:cNvPr id="57" name="Freeform 103"/>
          <p:cNvSpPr>
            <a:spLocks noEditPoints="1"/>
          </p:cNvSpPr>
          <p:nvPr/>
        </p:nvSpPr>
        <p:spPr bwMode="auto">
          <a:xfrm rot="21545399">
            <a:off x="17246181" y="9014928"/>
            <a:ext cx="631262" cy="560764"/>
          </a:xfrm>
          <a:custGeom>
            <a:avLst/>
            <a:gdLst>
              <a:gd name="T0" fmla="*/ 148 w 164"/>
              <a:gd name="T1" fmla="*/ 26 h 146"/>
              <a:gd name="T2" fmla="*/ 113 w 164"/>
              <a:gd name="T3" fmla="*/ 26 h 146"/>
              <a:gd name="T4" fmla="*/ 113 w 164"/>
              <a:gd name="T5" fmla="*/ 16 h 146"/>
              <a:gd name="T6" fmla="*/ 97 w 164"/>
              <a:gd name="T7" fmla="*/ 0 h 146"/>
              <a:gd name="T8" fmla="*/ 67 w 164"/>
              <a:gd name="T9" fmla="*/ 0 h 146"/>
              <a:gd name="T10" fmla="*/ 51 w 164"/>
              <a:gd name="T11" fmla="*/ 16 h 146"/>
              <a:gd name="T12" fmla="*/ 51 w 164"/>
              <a:gd name="T13" fmla="*/ 26 h 146"/>
              <a:gd name="T14" fmla="*/ 17 w 164"/>
              <a:gd name="T15" fmla="*/ 26 h 146"/>
              <a:gd name="T16" fmla="*/ 0 w 164"/>
              <a:gd name="T17" fmla="*/ 43 h 146"/>
              <a:gd name="T18" fmla="*/ 0 w 164"/>
              <a:gd name="T19" fmla="*/ 130 h 146"/>
              <a:gd name="T20" fmla="*/ 17 w 164"/>
              <a:gd name="T21" fmla="*/ 146 h 146"/>
              <a:gd name="T22" fmla="*/ 148 w 164"/>
              <a:gd name="T23" fmla="*/ 146 h 146"/>
              <a:gd name="T24" fmla="*/ 164 w 164"/>
              <a:gd name="T25" fmla="*/ 130 h 146"/>
              <a:gd name="T26" fmla="*/ 164 w 164"/>
              <a:gd name="T27" fmla="*/ 43 h 146"/>
              <a:gd name="T28" fmla="*/ 148 w 164"/>
              <a:gd name="T29" fmla="*/ 26 h 146"/>
              <a:gd name="T30" fmla="*/ 65 w 164"/>
              <a:gd name="T31" fmla="*/ 16 h 146"/>
              <a:gd name="T32" fmla="*/ 67 w 164"/>
              <a:gd name="T33" fmla="*/ 14 h 146"/>
              <a:gd name="T34" fmla="*/ 97 w 164"/>
              <a:gd name="T35" fmla="*/ 14 h 146"/>
              <a:gd name="T36" fmla="*/ 100 w 164"/>
              <a:gd name="T37" fmla="*/ 16 h 146"/>
              <a:gd name="T38" fmla="*/ 100 w 164"/>
              <a:gd name="T39" fmla="*/ 26 h 146"/>
              <a:gd name="T40" fmla="*/ 65 w 164"/>
              <a:gd name="T41" fmla="*/ 26 h 146"/>
              <a:gd name="T42" fmla="*/ 65 w 164"/>
              <a:gd name="T43" fmla="*/ 16 h 146"/>
              <a:gd name="T44" fmla="*/ 17 w 164"/>
              <a:gd name="T45" fmla="*/ 36 h 146"/>
              <a:gd name="T46" fmla="*/ 148 w 164"/>
              <a:gd name="T47" fmla="*/ 36 h 146"/>
              <a:gd name="T48" fmla="*/ 155 w 164"/>
              <a:gd name="T49" fmla="*/ 43 h 146"/>
              <a:gd name="T50" fmla="*/ 155 w 164"/>
              <a:gd name="T51" fmla="*/ 80 h 146"/>
              <a:gd name="T52" fmla="*/ 95 w 164"/>
              <a:gd name="T53" fmla="*/ 80 h 146"/>
              <a:gd name="T54" fmla="*/ 95 w 164"/>
              <a:gd name="T55" fmla="*/ 77 h 146"/>
              <a:gd name="T56" fmla="*/ 89 w 164"/>
              <a:gd name="T57" fmla="*/ 71 h 146"/>
              <a:gd name="T58" fmla="*/ 76 w 164"/>
              <a:gd name="T59" fmla="*/ 71 h 146"/>
              <a:gd name="T60" fmla="*/ 70 w 164"/>
              <a:gd name="T61" fmla="*/ 77 h 146"/>
              <a:gd name="T62" fmla="*/ 70 w 164"/>
              <a:gd name="T63" fmla="*/ 80 h 146"/>
              <a:gd name="T64" fmla="*/ 10 w 164"/>
              <a:gd name="T65" fmla="*/ 80 h 146"/>
              <a:gd name="T66" fmla="*/ 10 w 164"/>
              <a:gd name="T67" fmla="*/ 43 h 146"/>
              <a:gd name="T68" fmla="*/ 17 w 164"/>
              <a:gd name="T69" fmla="*/ 36 h 146"/>
              <a:gd name="T70" fmla="*/ 75 w 164"/>
              <a:gd name="T71" fmla="*/ 77 h 146"/>
              <a:gd name="T72" fmla="*/ 76 w 164"/>
              <a:gd name="T73" fmla="*/ 76 h 146"/>
              <a:gd name="T74" fmla="*/ 89 w 164"/>
              <a:gd name="T75" fmla="*/ 76 h 146"/>
              <a:gd name="T76" fmla="*/ 90 w 164"/>
              <a:gd name="T77" fmla="*/ 77 h 146"/>
              <a:gd name="T78" fmla="*/ 90 w 164"/>
              <a:gd name="T79" fmla="*/ 90 h 146"/>
              <a:gd name="T80" fmla="*/ 89 w 164"/>
              <a:gd name="T81" fmla="*/ 91 h 146"/>
              <a:gd name="T82" fmla="*/ 76 w 164"/>
              <a:gd name="T83" fmla="*/ 91 h 146"/>
              <a:gd name="T84" fmla="*/ 75 w 164"/>
              <a:gd name="T85" fmla="*/ 90 h 146"/>
              <a:gd name="T86" fmla="*/ 75 w 164"/>
              <a:gd name="T87" fmla="*/ 77 h 146"/>
              <a:gd name="T88" fmla="*/ 148 w 164"/>
              <a:gd name="T89" fmla="*/ 136 h 146"/>
              <a:gd name="T90" fmla="*/ 17 w 164"/>
              <a:gd name="T91" fmla="*/ 136 h 146"/>
              <a:gd name="T92" fmla="*/ 10 w 164"/>
              <a:gd name="T93" fmla="*/ 130 h 146"/>
              <a:gd name="T94" fmla="*/ 10 w 164"/>
              <a:gd name="T95" fmla="*/ 85 h 146"/>
              <a:gd name="T96" fmla="*/ 70 w 164"/>
              <a:gd name="T97" fmla="*/ 85 h 146"/>
              <a:gd name="T98" fmla="*/ 70 w 164"/>
              <a:gd name="T99" fmla="*/ 90 h 146"/>
              <a:gd name="T100" fmla="*/ 76 w 164"/>
              <a:gd name="T101" fmla="*/ 96 h 146"/>
              <a:gd name="T102" fmla="*/ 89 w 164"/>
              <a:gd name="T103" fmla="*/ 96 h 146"/>
              <a:gd name="T104" fmla="*/ 95 w 164"/>
              <a:gd name="T105" fmla="*/ 90 h 146"/>
              <a:gd name="T106" fmla="*/ 95 w 164"/>
              <a:gd name="T107" fmla="*/ 85 h 146"/>
              <a:gd name="T108" fmla="*/ 155 w 164"/>
              <a:gd name="T109" fmla="*/ 85 h 146"/>
              <a:gd name="T110" fmla="*/ 155 w 164"/>
              <a:gd name="T111" fmla="*/ 130 h 146"/>
              <a:gd name="T112" fmla="*/ 148 w 164"/>
              <a:gd name="T113" fmla="*/ 13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4" h="146">
                <a:moveTo>
                  <a:pt x="148" y="26"/>
                </a:moveTo>
                <a:cubicBezTo>
                  <a:pt x="113" y="26"/>
                  <a:pt x="113" y="26"/>
                  <a:pt x="113" y="26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13" y="7"/>
                  <a:pt x="106" y="0"/>
                  <a:pt x="9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58" y="0"/>
                  <a:pt x="51" y="7"/>
                  <a:pt x="51" y="16"/>
                </a:cubicBezTo>
                <a:cubicBezTo>
                  <a:pt x="51" y="26"/>
                  <a:pt x="51" y="26"/>
                  <a:pt x="51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7" y="26"/>
                  <a:pt x="0" y="33"/>
                  <a:pt x="0" y="43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9"/>
                  <a:pt x="7" y="146"/>
                  <a:pt x="17" y="146"/>
                </a:cubicBezTo>
                <a:cubicBezTo>
                  <a:pt x="148" y="146"/>
                  <a:pt x="148" y="146"/>
                  <a:pt x="148" y="146"/>
                </a:cubicBezTo>
                <a:cubicBezTo>
                  <a:pt x="157" y="146"/>
                  <a:pt x="164" y="139"/>
                  <a:pt x="164" y="130"/>
                </a:cubicBezTo>
                <a:cubicBezTo>
                  <a:pt x="164" y="43"/>
                  <a:pt x="164" y="43"/>
                  <a:pt x="164" y="43"/>
                </a:cubicBezTo>
                <a:cubicBezTo>
                  <a:pt x="164" y="33"/>
                  <a:pt x="157" y="26"/>
                  <a:pt x="148" y="26"/>
                </a:cubicBezTo>
                <a:close/>
                <a:moveTo>
                  <a:pt x="65" y="16"/>
                </a:moveTo>
                <a:cubicBezTo>
                  <a:pt x="65" y="15"/>
                  <a:pt x="66" y="14"/>
                  <a:pt x="67" y="14"/>
                </a:cubicBezTo>
                <a:cubicBezTo>
                  <a:pt x="97" y="14"/>
                  <a:pt x="97" y="14"/>
                  <a:pt x="97" y="14"/>
                </a:cubicBezTo>
                <a:cubicBezTo>
                  <a:pt x="98" y="14"/>
                  <a:pt x="100" y="15"/>
                  <a:pt x="100" y="16"/>
                </a:cubicBezTo>
                <a:cubicBezTo>
                  <a:pt x="100" y="26"/>
                  <a:pt x="100" y="26"/>
                  <a:pt x="100" y="26"/>
                </a:cubicBezTo>
                <a:cubicBezTo>
                  <a:pt x="65" y="26"/>
                  <a:pt x="65" y="26"/>
                  <a:pt x="65" y="26"/>
                </a:cubicBezTo>
                <a:lnTo>
                  <a:pt x="65" y="16"/>
                </a:lnTo>
                <a:close/>
                <a:moveTo>
                  <a:pt x="17" y="36"/>
                </a:moveTo>
                <a:cubicBezTo>
                  <a:pt x="148" y="36"/>
                  <a:pt x="148" y="36"/>
                  <a:pt x="148" y="36"/>
                </a:cubicBezTo>
                <a:cubicBezTo>
                  <a:pt x="152" y="36"/>
                  <a:pt x="155" y="39"/>
                  <a:pt x="155" y="43"/>
                </a:cubicBezTo>
                <a:cubicBezTo>
                  <a:pt x="155" y="80"/>
                  <a:pt x="155" y="80"/>
                  <a:pt x="155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95" y="77"/>
                  <a:pt x="95" y="77"/>
                  <a:pt x="95" y="77"/>
                </a:cubicBezTo>
                <a:cubicBezTo>
                  <a:pt x="95" y="74"/>
                  <a:pt x="92" y="71"/>
                  <a:pt x="89" y="71"/>
                </a:cubicBezTo>
                <a:cubicBezTo>
                  <a:pt x="76" y="71"/>
                  <a:pt x="76" y="71"/>
                  <a:pt x="76" y="71"/>
                </a:cubicBezTo>
                <a:cubicBezTo>
                  <a:pt x="72" y="71"/>
                  <a:pt x="70" y="74"/>
                  <a:pt x="70" y="77"/>
                </a:cubicBezTo>
                <a:cubicBezTo>
                  <a:pt x="70" y="80"/>
                  <a:pt x="70" y="80"/>
                  <a:pt x="70" y="80"/>
                </a:cubicBezTo>
                <a:cubicBezTo>
                  <a:pt x="10" y="80"/>
                  <a:pt x="10" y="80"/>
                  <a:pt x="10" y="80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39"/>
                  <a:pt x="13" y="36"/>
                  <a:pt x="17" y="36"/>
                </a:cubicBezTo>
                <a:close/>
                <a:moveTo>
                  <a:pt x="75" y="77"/>
                </a:moveTo>
                <a:cubicBezTo>
                  <a:pt x="75" y="77"/>
                  <a:pt x="75" y="76"/>
                  <a:pt x="76" y="76"/>
                </a:cubicBezTo>
                <a:cubicBezTo>
                  <a:pt x="89" y="76"/>
                  <a:pt x="89" y="76"/>
                  <a:pt x="89" y="76"/>
                </a:cubicBezTo>
                <a:cubicBezTo>
                  <a:pt x="89" y="76"/>
                  <a:pt x="90" y="77"/>
                  <a:pt x="90" y="77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1"/>
                  <a:pt x="89" y="91"/>
                  <a:pt x="89" y="91"/>
                </a:cubicBezTo>
                <a:cubicBezTo>
                  <a:pt x="76" y="91"/>
                  <a:pt x="76" y="91"/>
                  <a:pt x="76" y="91"/>
                </a:cubicBezTo>
                <a:cubicBezTo>
                  <a:pt x="75" y="91"/>
                  <a:pt x="75" y="91"/>
                  <a:pt x="75" y="90"/>
                </a:cubicBezTo>
                <a:lnTo>
                  <a:pt x="75" y="77"/>
                </a:lnTo>
                <a:close/>
                <a:moveTo>
                  <a:pt x="148" y="136"/>
                </a:moveTo>
                <a:cubicBezTo>
                  <a:pt x="17" y="136"/>
                  <a:pt x="17" y="136"/>
                  <a:pt x="17" y="136"/>
                </a:cubicBezTo>
                <a:cubicBezTo>
                  <a:pt x="13" y="136"/>
                  <a:pt x="10" y="133"/>
                  <a:pt x="10" y="130"/>
                </a:cubicBezTo>
                <a:cubicBezTo>
                  <a:pt x="10" y="85"/>
                  <a:pt x="10" y="85"/>
                  <a:pt x="10" y="85"/>
                </a:cubicBezTo>
                <a:cubicBezTo>
                  <a:pt x="70" y="85"/>
                  <a:pt x="70" y="85"/>
                  <a:pt x="70" y="85"/>
                </a:cubicBezTo>
                <a:cubicBezTo>
                  <a:pt x="70" y="90"/>
                  <a:pt x="70" y="90"/>
                  <a:pt x="70" y="90"/>
                </a:cubicBezTo>
                <a:cubicBezTo>
                  <a:pt x="70" y="94"/>
                  <a:pt x="72" y="96"/>
                  <a:pt x="76" y="96"/>
                </a:cubicBezTo>
                <a:cubicBezTo>
                  <a:pt x="89" y="96"/>
                  <a:pt x="89" y="96"/>
                  <a:pt x="89" y="96"/>
                </a:cubicBezTo>
                <a:cubicBezTo>
                  <a:pt x="92" y="96"/>
                  <a:pt x="95" y="94"/>
                  <a:pt x="95" y="90"/>
                </a:cubicBezTo>
                <a:cubicBezTo>
                  <a:pt x="95" y="85"/>
                  <a:pt x="95" y="85"/>
                  <a:pt x="95" y="85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5" y="130"/>
                  <a:pt x="155" y="130"/>
                  <a:pt x="155" y="130"/>
                </a:cubicBezTo>
                <a:cubicBezTo>
                  <a:pt x="155" y="133"/>
                  <a:pt x="152" y="136"/>
                  <a:pt x="148" y="1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n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62330" y="595215"/>
            <a:ext cx="13452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2"/>
                </a:solidFill>
                <a:latin typeface="+mn-ea"/>
                <a:cs typeface="Raleway"/>
              </a:rPr>
              <a:t>此处添加标题</a:t>
            </a:r>
            <a:endParaRPr lang="id-ID" altLang="zh-CN" sz="54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0819419" y="1724502"/>
            <a:ext cx="2738812" cy="73150"/>
            <a:chOff x="1775295" y="2028842"/>
            <a:chExt cx="3631535" cy="45719"/>
          </a:xfrm>
        </p:grpSpPr>
        <p:sp>
          <p:nvSpPr>
            <p:cNvPr id="40" name="Rectangle 39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</p:grpSp>
      <p:pic>
        <p:nvPicPr>
          <p:cNvPr id="14" name="图片占位符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" b="2034"/>
          <a:stretch>
            <a:fillRect/>
          </a:stretch>
        </p:blipFill>
        <p:spPr/>
      </p:pic>
      <p:pic>
        <p:nvPicPr>
          <p:cNvPr id="20" name="图片占位符 19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7" r="19537"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3" r="16323"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3" r="21913"/>
          <a:stretch>
            <a:fillRect/>
          </a:stretch>
        </p:blipFill>
        <p:spPr/>
      </p:pic>
      <p:pic>
        <p:nvPicPr>
          <p:cNvPr id="18" name="图片占位符 17"/>
          <p:cNvPicPr>
            <a:picLocks noGrp="1" noChangeAspect="1"/>
          </p:cNvPicPr>
          <p:nvPr>
            <p:ph type="pic" sz="quarter" idx="17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" r="22"/>
          <a:stretch>
            <a:fillRect/>
          </a:stretch>
        </p:blipFill>
        <p:spPr/>
      </p:pic>
      <p:pic>
        <p:nvPicPr>
          <p:cNvPr id="22" name="图片占位符 21"/>
          <p:cNvPicPr>
            <a:picLocks noGrp="1" noChangeAspect="1"/>
          </p:cNvPicPr>
          <p:nvPr>
            <p:ph type="pic" sz="quarter" idx="18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1" r="166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0197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/>
      <p:bldP spid="21" grpId="0"/>
      <p:bldP spid="23" grpId="0"/>
      <p:bldP spid="27" grpId="0"/>
      <p:bldP spid="28" grpId="0"/>
      <p:bldP spid="37" grpId="0"/>
      <p:bldP spid="38" grpId="0"/>
      <p:bldP spid="42" grpId="0"/>
      <p:bldP spid="43" grpId="0"/>
      <p:bldP spid="47" grpId="0"/>
      <p:bldP spid="48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11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2" r="14262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4" b="15024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9" r="10529"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7" r="16677"/>
          <a:stretch>
            <a:fillRect/>
          </a:stretch>
        </p:blipFill>
        <p:spPr/>
      </p:pic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5" r="12475"/>
          <a:stretch>
            <a:fillRect/>
          </a:stretch>
        </p:blipFill>
        <p:spPr/>
      </p:pic>
      <p:sp>
        <p:nvSpPr>
          <p:cNvPr id="36" name="Rounded Rectangle 35"/>
          <p:cNvSpPr/>
          <p:nvPr/>
        </p:nvSpPr>
        <p:spPr>
          <a:xfrm>
            <a:off x="8014821" y="7964761"/>
            <a:ext cx="2394075" cy="5505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85" tIns="0" rIns="0" bIns="121892" rtlCol="0" anchor="ctr"/>
          <a:lstStyle/>
          <a:p>
            <a:r>
              <a:rPr lang="zh-CN" altLang="en-US" sz="3000" dirty="0">
                <a:solidFill>
                  <a:schemeClr val="bg1"/>
                </a:solidFill>
                <a:latin typeface="+mn-ea"/>
                <a:cs typeface="Raleway Light"/>
              </a:rPr>
              <a:t>项目</a:t>
            </a:r>
            <a:r>
              <a:rPr lang="en-US" sz="3000" dirty="0">
                <a:solidFill>
                  <a:schemeClr val="bg1"/>
                </a:solidFill>
                <a:latin typeface="+mn-ea"/>
                <a:cs typeface="Raleway Light"/>
              </a:rPr>
              <a:t> #2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815669" y="8462836"/>
            <a:ext cx="2170513" cy="5505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85" tIns="0" rIns="0" bIns="121892" rtlCol="0" anchor="ctr"/>
          <a:lstStyle/>
          <a:p>
            <a:r>
              <a:rPr lang="zh-CN" altLang="en-US" sz="3000" dirty="0">
                <a:solidFill>
                  <a:schemeClr val="bg1"/>
                </a:solidFill>
                <a:latin typeface="+mn-ea"/>
                <a:cs typeface="Raleway Light"/>
              </a:rPr>
              <a:t>项目</a:t>
            </a:r>
            <a:r>
              <a:rPr lang="en-US" sz="3000" dirty="0">
                <a:solidFill>
                  <a:schemeClr val="bg1"/>
                </a:solidFill>
                <a:latin typeface="+mn-ea"/>
                <a:cs typeface="Raleway Light"/>
              </a:rPr>
              <a:t> #1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1101384" y="8485116"/>
            <a:ext cx="2343683" cy="55055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85" tIns="0" rIns="0" bIns="121892" rtlCol="0" anchor="ctr"/>
          <a:lstStyle/>
          <a:p>
            <a:r>
              <a:rPr lang="zh-CN" altLang="en-US" sz="3000" dirty="0">
                <a:solidFill>
                  <a:schemeClr val="bg1"/>
                </a:solidFill>
                <a:latin typeface="+mn-ea"/>
                <a:cs typeface="Raleway Light"/>
              </a:rPr>
              <a:t>项目</a:t>
            </a:r>
            <a:r>
              <a:rPr lang="en-US" sz="3000" dirty="0">
                <a:solidFill>
                  <a:schemeClr val="bg1"/>
                </a:solidFill>
                <a:latin typeface="+mn-ea"/>
                <a:cs typeface="Raleway Light"/>
              </a:rPr>
              <a:t> #3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7355277" y="8485116"/>
            <a:ext cx="2385244" cy="5505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85" tIns="0" rIns="0" bIns="121892" rtlCol="0" anchor="ctr"/>
          <a:lstStyle/>
          <a:p>
            <a:r>
              <a:rPr lang="zh-CN" altLang="en-US" sz="3000" dirty="0">
                <a:solidFill>
                  <a:schemeClr val="bg1"/>
                </a:solidFill>
                <a:latin typeface="+mn-ea"/>
                <a:cs typeface="Raleway Light"/>
              </a:rPr>
              <a:t>项目</a:t>
            </a:r>
            <a:r>
              <a:rPr lang="en-US" sz="3000" dirty="0">
                <a:solidFill>
                  <a:schemeClr val="bg1"/>
                </a:solidFill>
                <a:latin typeface="+mn-ea"/>
                <a:cs typeface="Raleway Light"/>
              </a:rPr>
              <a:t> #5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4211415" y="7942481"/>
            <a:ext cx="2327801" cy="5505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85" tIns="0" rIns="0" bIns="121892" rtlCol="0" anchor="ctr"/>
          <a:lstStyle/>
          <a:p>
            <a:r>
              <a:rPr lang="zh-CN" altLang="en-US" sz="3000" dirty="0">
                <a:latin typeface="+mn-ea"/>
                <a:cs typeface="Raleway Light"/>
              </a:rPr>
              <a:t>项目</a:t>
            </a:r>
            <a:r>
              <a:rPr lang="en-US" sz="3000" dirty="0">
                <a:latin typeface="+mn-ea"/>
                <a:cs typeface="Raleway Light"/>
              </a:rPr>
              <a:t> #4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62330" y="595215"/>
            <a:ext cx="13452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2"/>
                </a:solidFill>
                <a:latin typeface="+mn-ea"/>
                <a:cs typeface="Raleway"/>
              </a:rPr>
              <a:t>此处添加标题</a:t>
            </a:r>
            <a:endParaRPr lang="id-ID" altLang="zh-CN" sz="54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819419" y="1783761"/>
            <a:ext cx="2738812" cy="73150"/>
            <a:chOff x="1775295" y="2028842"/>
            <a:chExt cx="3631535" cy="45719"/>
          </a:xfrm>
        </p:grpSpPr>
        <p:sp>
          <p:nvSpPr>
            <p:cNvPr id="18" name="Rectangle 17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047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5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7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3" grpId="0" animBg="1"/>
      <p:bldP spid="34" grpId="0" animBg="1"/>
      <p:bldP spid="35" grpId="0" animBg="1"/>
      <p:bldP spid="37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143" y="4549463"/>
            <a:ext cx="2831133" cy="60279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4549463"/>
            <a:ext cx="2831133" cy="60279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005" y="3817155"/>
            <a:ext cx="3670572" cy="78152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615623" y="3334862"/>
            <a:ext cx="7581505" cy="800220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tx2"/>
                </a:solidFill>
                <a:latin typeface="+mn-ea"/>
              </a:rPr>
              <a:t>客户名称</a:t>
            </a:r>
            <a:endParaRPr lang="id-ID" sz="40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80723" y="4202670"/>
            <a:ext cx="7382025" cy="677108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zh-CN" altLang="en-US" sz="3200" dirty="0">
                <a:latin typeface="+mn-ea"/>
                <a:cs typeface="Raleway Regular"/>
              </a:rPr>
              <a:t>添加标题</a:t>
            </a:r>
            <a:endParaRPr lang="en-US" sz="3200" dirty="0">
              <a:latin typeface="+mn-ea"/>
              <a:cs typeface="Raleway Regula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87238" y="5175560"/>
            <a:ext cx="11575111" cy="800220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zh-CN" altLang="en-US" sz="4000" dirty="0">
                <a:latin typeface="+mn-ea"/>
              </a:rPr>
              <a:t>项目名称</a:t>
            </a:r>
            <a:endParaRPr lang="id-ID" sz="4000" dirty="0"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87238" y="5947080"/>
            <a:ext cx="10837862" cy="3028485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 dirty="0">
                <a:solidFill>
                  <a:schemeClr val="accent6"/>
                </a:solidFill>
                <a:latin typeface="+mn-ea"/>
                <a:cs typeface="Raleway Light"/>
              </a:rPr>
              <a:t>此处添加详细文本描述</a:t>
            </a:r>
            <a:r>
              <a:rPr lang="zh-CN" altLang="en-US" sz="2400" dirty="0">
                <a:latin typeface="+mn-ea"/>
                <a:cs typeface="Raleway Light"/>
              </a:rPr>
              <a:t>，建议与标题相关并符合整体语言风格，语言描述尽量简洁生动。尽量将每页幻灯片的字数控制在</a:t>
            </a:r>
            <a:r>
              <a:rPr lang="en-US" altLang="zh-CN" sz="2400" dirty="0">
                <a:latin typeface="+mn-ea"/>
                <a:cs typeface="Raleway Light"/>
              </a:rPr>
              <a:t>200</a:t>
            </a:r>
            <a:r>
              <a:rPr lang="zh-CN" altLang="en-US" sz="2400" dirty="0">
                <a:latin typeface="+mn-ea"/>
                <a:cs typeface="Raleway Light"/>
              </a:rPr>
              <a:t>字以内，据统计每页幻灯片的最好控制在</a:t>
            </a:r>
            <a:r>
              <a:rPr lang="en-US" altLang="zh-CN" sz="2400" dirty="0">
                <a:latin typeface="+mn-ea"/>
                <a:cs typeface="Raleway Light"/>
              </a:rPr>
              <a:t>5</a:t>
            </a:r>
            <a:r>
              <a:rPr lang="zh-CN" altLang="en-US" sz="2400" dirty="0">
                <a:latin typeface="+mn-ea"/>
                <a:cs typeface="Raleway Light"/>
              </a:rPr>
              <a:t>分钟之内。</a:t>
            </a:r>
            <a:endParaRPr lang="en-US" altLang="zh-CN" sz="2400" dirty="0">
              <a:latin typeface="+mn-ea"/>
              <a:cs typeface="Raleway Light"/>
            </a:endParaRPr>
          </a:p>
          <a:p>
            <a:pPr>
              <a:lnSpc>
                <a:spcPct val="110000"/>
              </a:lnSpc>
            </a:pPr>
            <a:endParaRPr lang="en-US" altLang="zh-CN" sz="2400" dirty="0">
              <a:latin typeface="+mn-ea"/>
              <a:cs typeface="Raleway Light"/>
            </a:endParaRPr>
          </a:p>
          <a:p>
            <a:pPr>
              <a:lnSpc>
                <a:spcPct val="110000"/>
              </a:lnSpc>
            </a:pPr>
            <a:r>
              <a:rPr lang="zh-CN" altLang="en-US" sz="2400" dirty="0">
                <a:latin typeface="+mn-ea"/>
                <a:cs typeface="Raleway Ligh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2400" dirty="0">
                <a:latin typeface="+mn-ea"/>
                <a:cs typeface="Raleway Light"/>
              </a:rPr>
              <a:t>200</a:t>
            </a:r>
            <a:r>
              <a:rPr lang="zh-CN" altLang="en-US" sz="2400" dirty="0">
                <a:latin typeface="+mn-ea"/>
                <a:cs typeface="Raleway Light"/>
              </a:rPr>
              <a:t>字以内，据统计每页幻灯片的最好控制在</a:t>
            </a:r>
            <a:r>
              <a:rPr lang="en-US" altLang="zh-CN" sz="2400" dirty="0">
                <a:latin typeface="+mn-ea"/>
                <a:cs typeface="Raleway Light"/>
              </a:rPr>
              <a:t>5</a:t>
            </a:r>
            <a:r>
              <a:rPr lang="zh-CN" altLang="en-US" sz="2400" dirty="0">
                <a:latin typeface="+mn-ea"/>
                <a:cs typeface="Raleway Light"/>
              </a:rPr>
              <a:t>分钟之内。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5457123" y="4190668"/>
            <a:ext cx="3958969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2657138" y="10368372"/>
            <a:ext cx="3058095" cy="1107959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+mn-ea"/>
                <a:cs typeface="Raleway Light"/>
              </a:rPr>
              <a:t>单击此处添加副标题或详细文本描述</a:t>
            </a:r>
            <a:endParaRPr lang="en-US" sz="2000" dirty="0">
              <a:latin typeface="+mn-ea"/>
              <a:cs typeface="Raleway Ligh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46391" y="9949369"/>
            <a:ext cx="1087402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sz="2800" b="1" dirty="0">
                <a:latin typeface="+mn-ea"/>
                <a:cs typeface="Raleway"/>
              </a:rPr>
              <a:t>资料</a:t>
            </a:r>
            <a:endParaRPr lang="id-ID" sz="2800" b="1" dirty="0">
              <a:latin typeface="+mn-ea"/>
              <a:cs typeface="Raleway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957800" y="10368372"/>
            <a:ext cx="3058095" cy="1107959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+mn-ea"/>
                <a:cs typeface="Raleway Light"/>
              </a:rPr>
              <a:t>单击此处添加副标题或详细文本描述</a:t>
            </a:r>
            <a:endParaRPr lang="en-US" sz="2000" dirty="0">
              <a:latin typeface="+mn-ea"/>
              <a:cs typeface="Raleway L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587981" y="9949369"/>
            <a:ext cx="1805548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sz="2800" b="1" dirty="0">
                <a:latin typeface="+mn-ea"/>
                <a:cs typeface="Raleway"/>
              </a:rPr>
              <a:t>移动数据</a:t>
            </a:r>
            <a:endParaRPr lang="id-ID" sz="2800" b="1" dirty="0">
              <a:latin typeface="+mn-ea"/>
              <a:cs typeface="Raleway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271573" y="10368372"/>
            <a:ext cx="3058095" cy="1107959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+mn-ea"/>
                <a:cs typeface="Raleway Light"/>
              </a:rPr>
              <a:t>单击此处添加副标题或详细文本描述</a:t>
            </a:r>
            <a:endParaRPr lang="en-US" sz="2000" dirty="0">
              <a:latin typeface="+mn-ea"/>
              <a:cs typeface="Raleway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081288" y="9949369"/>
            <a:ext cx="1446475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sz="2800" b="1" dirty="0">
                <a:latin typeface="+mn-ea"/>
                <a:cs typeface="Raleway"/>
              </a:rPr>
              <a:t>满意度</a:t>
            </a:r>
            <a:endParaRPr lang="id-ID" sz="2800" b="1" dirty="0">
              <a:latin typeface="+mn-ea"/>
              <a:cs typeface="Raleway"/>
            </a:endParaRPr>
          </a:p>
        </p:txBody>
      </p:sp>
      <p:sp>
        <p:nvSpPr>
          <p:cNvPr id="29" name="Freeform 8"/>
          <p:cNvSpPr>
            <a:spLocks noEditPoints="1"/>
          </p:cNvSpPr>
          <p:nvPr/>
        </p:nvSpPr>
        <p:spPr bwMode="auto">
          <a:xfrm>
            <a:off x="13806839" y="9088341"/>
            <a:ext cx="736212" cy="844841"/>
          </a:xfrm>
          <a:custGeom>
            <a:avLst/>
            <a:gdLst>
              <a:gd name="T0" fmla="*/ 179 w 192"/>
              <a:gd name="T1" fmla="*/ 35 h 220"/>
              <a:gd name="T2" fmla="*/ 171 w 192"/>
              <a:gd name="T3" fmla="*/ 9 h 220"/>
              <a:gd name="T4" fmla="*/ 158 w 192"/>
              <a:gd name="T5" fmla="*/ 0 h 220"/>
              <a:gd name="T6" fmla="*/ 34 w 192"/>
              <a:gd name="T7" fmla="*/ 0 h 220"/>
              <a:gd name="T8" fmla="*/ 21 w 192"/>
              <a:gd name="T9" fmla="*/ 9 h 220"/>
              <a:gd name="T10" fmla="*/ 13 w 192"/>
              <a:gd name="T11" fmla="*/ 35 h 220"/>
              <a:gd name="T12" fmla="*/ 0 w 192"/>
              <a:gd name="T13" fmla="*/ 48 h 220"/>
              <a:gd name="T14" fmla="*/ 0 w 192"/>
              <a:gd name="T15" fmla="*/ 69 h 220"/>
              <a:gd name="T16" fmla="*/ 13 w 192"/>
              <a:gd name="T17" fmla="*/ 82 h 220"/>
              <a:gd name="T18" fmla="*/ 21 w 192"/>
              <a:gd name="T19" fmla="*/ 82 h 220"/>
              <a:gd name="T20" fmla="*/ 20 w 192"/>
              <a:gd name="T21" fmla="*/ 84 h 220"/>
              <a:gd name="T22" fmla="*/ 34 w 192"/>
              <a:gd name="T23" fmla="*/ 208 h 220"/>
              <a:gd name="T24" fmla="*/ 48 w 192"/>
              <a:gd name="T25" fmla="*/ 220 h 220"/>
              <a:gd name="T26" fmla="*/ 144 w 192"/>
              <a:gd name="T27" fmla="*/ 220 h 220"/>
              <a:gd name="T28" fmla="*/ 158 w 192"/>
              <a:gd name="T29" fmla="*/ 208 h 220"/>
              <a:gd name="T30" fmla="*/ 172 w 192"/>
              <a:gd name="T31" fmla="*/ 84 h 220"/>
              <a:gd name="T32" fmla="*/ 171 w 192"/>
              <a:gd name="T33" fmla="*/ 82 h 220"/>
              <a:gd name="T34" fmla="*/ 179 w 192"/>
              <a:gd name="T35" fmla="*/ 82 h 220"/>
              <a:gd name="T36" fmla="*/ 192 w 192"/>
              <a:gd name="T37" fmla="*/ 69 h 220"/>
              <a:gd name="T38" fmla="*/ 192 w 192"/>
              <a:gd name="T39" fmla="*/ 48 h 220"/>
              <a:gd name="T40" fmla="*/ 179 w 192"/>
              <a:gd name="T41" fmla="*/ 35 h 220"/>
              <a:gd name="T42" fmla="*/ 34 w 192"/>
              <a:gd name="T43" fmla="*/ 14 h 220"/>
              <a:gd name="T44" fmla="*/ 158 w 192"/>
              <a:gd name="T45" fmla="*/ 14 h 220"/>
              <a:gd name="T46" fmla="*/ 165 w 192"/>
              <a:gd name="T47" fmla="*/ 34 h 220"/>
              <a:gd name="T48" fmla="*/ 27 w 192"/>
              <a:gd name="T49" fmla="*/ 34 h 220"/>
              <a:gd name="T50" fmla="*/ 34 w 192"/>
              <a:gd name="T51" fmla="*/ 14 h 220"/>
              <a:gd name="T52" fmla="*/ 48 w 192"/>
              <a:gd name="T53" fmla="*/ 206 h 220"/>
              <a:gd name="T54" fmla="*/ 46 w 192"/>
              <a:gd name="T55" fmla="*/ 186 h 220"/>
              <a:gd name="T56" fmla="*/ 146 w 192"/>
              <a:gd name="T57" fmla="*/ 186 h 220"/>
              <a:gd name="T58" fmla="*/ 144 w 192"/>
              <a:gd name="T59" fmla="*/ 206 h 220"/>
              <a:gd name="T60" fmla="*/ 48 w 192"/>
              <a:gd name="T61" fmla="*/ 206 h 220"/>
              <a:gd name="T62" fmla="*/ 147 w 192"/>
              <a:gd name="T63" fmla="*/ 179 h 220"/>
              <a:gd name="T64" fmla="*/ 45 w 192"/>
              <a:gd name="T65" fmla="*/ 179 h 220"/>
              <a:gd name="T66" fmla="*/ 37 w 192"/>
              <a:gd name="T67" fmla="*/ 110 h 220"/>
              <a:gd name="T68" fmla="*/ 155 w 192"/>
              <a:gd name="T69" fmla="*/ 110 h 220"/>
              <a:gd name="T70" fmla="*/ 147 w 192"/>
              <a:gd name="T71" fmla="*/ 179 h 220"/>
              <a:gd name="T72" fmla="*/ 156 w 192"/>
              <a:gd name="T73" fmla="*/ 103 h 220"/>
              <a:gd name="T74" fmla="*/ 36 w 192"/>
              <a:gd name="T75" fmla="*/ 103 h 220"/>
              <a:gd name="T76" fmla="*/ 34 w 192"/>
              <a:gd name="T77" fmla="*/ 82 h 220"/>
              <a:gd name="T78" fmla="*/ 158 w 192"/>
              <a:gd name="T79" fmla="*/ 82 h 220"/>
              <a:gd name="T80" fmla="*/ 156 w 192"/>
              <a:gd name="T81" fmla="*/ 103 h 220"/>
              <a:gd name="T82" fmla="*/ 179 w 192"/>
              <a:gd name="T83" fmla="*/ 69 h 220"/>
              <a:gd name="T84" fmla="*/ 13 w 192"/>
              <a:gd name="T85" fmla="*/ 69 h 220"/>
              <a:gd name="T86" fmla="*/ 13 w 192"/>
              <a:gd name="T87" fmla="*/ 48 h 220"/>
              <a:gd name="T88" fmla="*/ 179 w 192"/>
              <a:gd name="T89" fmla="*/ 48 h 220"/>
              <a:gd name="T90" fmla="*/ 179 w 192"/>
              <a:gd name="T91" fmla="*/ 69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2" h="220">
                <a:moveTo>
                  <a:pt x="179" y="35"/>
                </a:moveTo>
                <a:cubicBezTo>
                  <a:pt x="171" y="9"/>
                  <a:pt x="171" y="9"/>
                  <a:pt x="171" y="9"/>
                </a:cubicBezTo>
                <a:cubicBezTo>
                  <a:pt x="169" y="4"/>
                  <a:pt x="164" y="0"/>
                  <a:pt x="158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28" y="0"/>
                  <a:pt x="23" y="4"/>
                  <a:pt x="21" y="9"/>
                </a:cubicBezTo>
                <a:cubicBezTo>
                  <a:pt x="13" y="35"/>
                  <a:pt x="13" y="35"/>
                  <a:pt x="13" y="35"/>
                </a:cubicBezTo>
                <a:cubicBezTo>
                  <a:pt x="5" y="35"/>
                  <a:pt x="0" y="41"/>
                  <a:pt x="0" y="48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6"/>
                  <a:pt x="6" y="82"/>
                  <a:pt x="13" y="82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3"/>
                  <a:pt x="20" y="83"/>
                  <a:pt x="20" y="84"/>
                </a:cubicBezTo>
                <a:cubicBezTo>
                  <a:pt x="34" y="208"/>
                  <a:pt x="34" y="208"/>
                  <a:pt x="34" y="208"/>
                </a:cubicBezTo>
                <a:cubicBezTo>
                  <a:pt x="35" y="215"/>
                  <a:pt x="41" y="220"/>
                  <a:pt x="48" y="220"/>
                </a:cubicBezTo>
                <a:cubicBezTo>
                  <a:pt x="144" y="220"/>
                  <a:pt x="144" y="220"/>
                  <a:pt x="144" y="220"/>
                </a:cubicBezTo>
                <a:cubicBezTo>
                  <a:pt x="151" y="220"/>
                  <a:pt x="157" y="215"/>
                  <a:pt x="158" y="208"/>
                </a:cubicBezTo>
                <a:cubicBezTo>
                  <a:pt x="172" y="84"/>
                  <a:pt x="172" y="84"/>
                  <a:pt x="172" y="84"/>
                </a:cubicBezTo>
                <a:cubicBezTo>
                  <a:pt x="172" y="83"/>
                  <a:pt x="171" y="83"/>
                  <a:pt x="171" y="82"/>
                </a:cubicBezTo>
                <a:cubicBezTo>
                  <a:pt x="179" y="82"/>
                  <a:pt x="179" y="82"/>
                  <a:pt x="179" y="82"/>
                </a:cubicBezTo>
                <a:cubicBezTo>
                  <a:pt x="186" y="82"/>
                  <a:pt x="192" y="76"/>
                  <a:pt x="192" y="69"/>
                </a:cubicBezTo>
                <a:cubicBezTo>
                  <a:pt x="192" y="48"/>
                  <a:pt x="192" y="48"/>
                  <a:pt x="192" y="48"/>
                </a:cubicBezTo>
                <a:cubicBezTo>
                  <a:pt x="192" y="41"/>
                  <a:pt x="186" y="35"/>
                  <a:pt x="179" y="35"/>
                </a:cubicBezTo>
                <a:close/>
                <a:moveTo>
                  <a:pt x="34" y="14"/>
                </a:moveTo>
                <a:cubicBezTo>
                  <a:pt x="158" y="14"/>
                  <a:pt x="158" y="14"/>
                  <a:pt x="158" y="14"/>
                </a:cubicBezTo>
                <a:cubicBezTo>
                  <a:pt x="165" y="34"/>
                  <a:pt x="165" y="34"/>
                  <a:pt x="165" y="34"/>
                </a:cubicBezTo>
                <a:cubicBezTo>
                  <a:pt x="27" y="34"/>
                  <a:pt x="27" y="34"/>
                  <a:pt x="27" y="34"/>
                </a:cubicBezTo>
                <a:lnTo>
                  <a:pt x="34" y="14"/>
                </a:lnTo>
                <a:close/>
                <a:moveTo>
                  <a:pt x="48" y="206"/>
                </a:moveTo>
                <a:cubicBezTo>
                  <a:pt x="46" y="186"/>
                  <a:pt x="46" y="186"/>
                  <a:pt x="46" y="186"/>
                </a:cubicBezTo>
                <a:cubicBezTo>
                  <a:pt x="146" y="186"/>
                  <a:pt x="146" y="186"/>
                  <a:pt x="146" y="186"/>
                </a:cubicBezTo>
                <a:cubicBezTo>
                  <a:pt x="144" y="206"/>
                  <a:pt x="144" y="206"/>
                  <a:pt x="144" y="206"/>
                </a:cubicBezTo>
                <a:lnTo>
                  <a:pt x="48" y="206"/>
                </a:lnTo>
                <a:close/>
                <a:moveTo>
                  <a:pt x="147" y="179"/>
                </a:moveTo>
                <a:cubicBezTo>
                  <a:pt x="45" y="179"/>
                  <a:pt x="45" y="179"/>
                  <a:pt x="45" y="179"/>
                </a:cubicBezTo>
                <a:cubicBezTo>
                  <a:pt x="37" y="110"/>
                  <a:pt x="37" y="110"/>
                  <a:pt x="37" y="110"/>
                </a:cubicBezTo>
                <a:cubicBezTo>
                  <a:pt x="155" y="110"/>
                  <a:pt x="155" y="110"/>
                  <a:pt x="155" y="110"/>
                </a:cubicBezTo>
                <a:lnTo>
                  <a:pt x="147" y="179"/>
                </a:lnTo>
                <a:close/>
                <a:moveTo>
                  <a:pt x="156" y="103"/>
                </a:moveTo>
                <a:cubicBezTo>
                  <a:pt x="36" y="103"/>
                  <a:pt x="36" y="103"/>
                  <a:pt x="36" y="103"/>
                </a:cubicBezTo>
                <a:cubicBezTo>
                  <a:pt x="34" y="82"/>
                  <a:pt x="34" y="82"/>
                  <a:pt x="34" y="82"/>
                </a:cubicBezTo>
                <a:cubicBezTo>
                  <a:pt x="158" y="82"/>
                  <a:pt x="158" y="82"/>
                  <a:pt x="158" y="82"/>
                </a:cubicBezTo>
                <a:lnTo>
                  <a:pt x="156" y="103"/>
                </a:lnTo>
                <a:close/>
                <a:moveTo>
                  <a:pt x="179" y="69"/>
                </a:moveTo>
                <a:cubicBezTo>
                  <a:pt x="13" y="69"/>
                  <a:pt x="13" y="69"/>
                  <a:pt x="13" y="69"/>
                </a:cubicBezTo>
                <a:cubicBezTo>
                  <a:pt x="13" y="48"/>
                  <a:pt x="13" y="48"/>
                  <a:pt x="13" y="48"/>
                </a:cubicBezTo>
                <a:cubicBezTo>
                  <a:pt x="179" y="48"/>
                  <a:pt x="179" y="48"/>
                  <a:pt x="179" y="48"/>
                </a:cubicBezTo>
                <a:lnTo>
                  <a:pt x="179" y="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+mn-ea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7223048" y="9012595"/>
            <a:ext cx="645884" cy="936774"/>
            <a:chOff x="-990600" y="3375025"/>
            <a:chExt cx="571500" cy="828675"/>
          </a:xfrm>
          <a:solidFill>
            <a:schemeClr val="accent2"/>
          </a:solidFill>
        </p:grpSpPr>
        <p:sp>
          <p:nvSpPr>
            <p:cNvPr id="31" name="Freeform 5"/>
            <p:cNvSpPr>
              <a:spLocks noEditPoints="1"/>
            </p:cNvSpPr>
            <p:nvPr/>
          </p:nvSpPr>
          <p:spPr bwMode="auto">
            <a:xfrm>
              <a:off x="-990600" y="3375025"/>
              <a:ext cx="571500" cy="828675"/>
            </a:xfrm>
            <a:custGeom>
              <a:avLst/>
              <a:gdLst>
                <a:gd name="T0" fmla="*/ 131 w 152"/>
                <a:gd name="T1" fmla="*/ 0 h 220"/>
                <a:gd name="T2" fmla="*/ 21 w 152"/>
                <a:gd name="T3" fmla="*/ 0 h 220"/>
                <a:gd name="T4" fmla="*/ 0 w 152"/>
                <a:gd name="T5" fmla="*/ 21 h 220"/>
                <a:gd name="T6" fmla="*/ 0 w 152"/>
                <a:gd name="T7" fmla="*/ 199 h 220"/>
                <a:gd name="T8" fmla="*/ 21 w 152"/>
                <a:gd name="T9" fmla="*/ 220 h 220"/>
                <a:gd name="T10" fmla="*/ 131 w 152"/>
                <a:gd name="T11" fmla="*/ 220 h 220"/>
                <a:gd name="T12" fmla="*/ 152 w 152"/>
                <a:gd name="T13" fmla="*/ 199 h 220"/>
                <a:gd name="T14" fmla="*/ 152 w 152"/>
                <a:gd name="T15" fmla="*/ 21 h 220"/>
                <a:gd name="T16" fmla="*/ 131 w 152"/>
                <a:gd name="T17" fmla="*/ 0 h 220"/>
                <a:gd name="T18" fmla="*/ 138 w 152"/>
                <a:gd name="T19" fmla="*/ 199 h 220"/>
                <a:gd name="T20" fmla="*/ 131 w 152"/>
                <a:gd name="T21" fmla="*/ 206 h 220"/>
                <a:gd name="T22" fmla="*/ 21 w 152"/>
                <a:gd name="T23" fmla="*/ 206 h 220"/>
                <a:gd name="T24" fmla="*/ 14 w 152"/>
                <a:gd name="T25" fmla="*/ 199 h 220"/>
                <a:gd name="T26" fmla="*/ 14 w 152"/>
                <a:gd name="T27" fmla="*/ 186 h 220"/>
                <a:gd name="T28" fmla="*/ 138 w 152"/>
                <a:gd name="T29" fmla="*/ 186 h 220"/>
                <a:gd name="T30" fmla="*/ 138 w 152"/>
                <a:gd name="T31" fmla="*/ 199 h 220"/>
                <a:gd name="T32" fmla="*/ 138 w 152"/>
                <a:gd name="T33" fmla="*/ 179 h 220"/>
                <a:gd name="T34" fmla="*/ 14 w 152"/>
                <a:gd name="T35" fmla="*/ 179 h 220"/>
                <a:gd name="T36" fmla="*/ 14 w 152"/>
                <a:gd name="T37" fmla="*/ 41 h 220"/>
                <a:gd name="T38" fmla="*/ 138 w 152"/>
                <a:gd name="T39" fmla="*/ 41 h 220"/>
                <a:gd name="T40" fmla="*/ 138 w 152"/>
                <a:gd name="T41" fmla="*/ 179 h 220"/>
                <a:gd name="T42" fmla="*/ 138 w 152"/>
                <a:gd name="T43" fmla="*/ 34 h 220"/>
                <a:gd name="T44" fmla="*/ 14 w 152"/>
                <a:gd name="T45" fmla="*/ 34 h 220"/>
                <a:gd name="T46" fmla="*/ 14 w 152"/>
                <a:gd name="T47" fmla="*/ 21 h 220"/>
                <a:gd name="T48" fmla="*/ 21 w 152"/>
                <a:gd name="T49" fmla="*/ 14 h 220"/>
                <a:gd name="T50" fmla="*/ 131 w 152"/>
                <a:gd name="T51" fmla="*/ 14 h 220"/>
                <a:gd name="T52" fmla="*/ 138 w 152"/>
                <a:gd name="T53" fmla="*/ 21 h 220"/>
                <a:gd name="T54" fmla="*/ 138 w 152"/>
                <a:gd name="T55" fmla="*/ 3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2" h="220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11"/>
                    <a:pt x="10" y="220"/>
                    <a:pt x="21" y="220"/>
                  </a:cubicBezTo>
                  <a:cubicBezTo>
                    <a:pt x="131" y="220"/>
                    <a:pt x="131" y="220"/>
                    <a:pt x="131" y="220"/>
                  </a:cubicBezTo>
                  <a:cubicBezTo>
                    <a:pt x="142" y="220"/>
                    <a:pt x="152" y="211"/>
                    <a:pt x="152" y="199"/>
                  </a:cubicBezTo>
                  <a:cubicBezTo>
                    <a:pt x="152" y="21"/>
                    <a:pt x="152" y="21"/>
                    <a:pt x="152" y="21"/>
                  </a:cubicBezTo>
                  <a:cubicBezTo>
                    <a:pt x="152" y="9"/>
                    <a:pt x="142" y="0"/>
                    <a:pt x="131" y="0"/>
                  </a:cubicBezTo>
                  <a:close/>
                  <a:moveTo>
                    <a:pt x="138" y="199"/>
                  </a:moveTo>
                  <a:cubicBezTo>
                    <a:pt x="138" y="203"/>
                    <a:pt x="135" y="206"/>
                    <a:pt x="131" y="206"/>
                  </a:cubicBezTo>
                  <a:cubicBezTo>
                    <a:pt x="21" y="206"/>
                    <a:pt x="21" y="206"/>
                    <a:pt x="21" y="206"/>
                  </a:cubicBezTo>
                  <a:cubicBezTo>
                    <a:pt x="17" y="206"/>
                    <a:pt x="14" y="203"/>
                    <a:pt x="14" y="199"/>
                  </a:cubicBezTo>
                  <a:cubicBezTo>
                    <a:pt x="14" y="186"/>
                    <a:pt x="14" y="186"/>
                    <a:pt x="14" y="186"/>
                  </a:cubicBezTo>
                  <a:cubicBezTo>
                    <a:pt x="138" y="186"/>
                    <a:pt x="138" y="186"/>
                    <a:pt x="138" y="186"/>
                  </a:cubicBezTo>
                  <a:lnTo>
                    <a:pt x="138" y="199"/>
                  </a:lnTo>
                  <a:close/>
                  <a:moveTo>
                    <a:pt x="138" y="179"/>
                  </a:moveTo>
                  <a:cubicBezTo>
                    <a:pt x="14" y="179"/>
                    <a:pt x="14" y="179"/>
                    <a:pt x="14" y="179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8" y="41"/>
                    <a:pt x="138" y="41"/>
                    <a:pt x="138" y="41"/>
                  </a:cubicBezTo>
                  <a:lnTo>
                    <a:pt x="138" y="179"/>
                  </a:lnTo>
                  <a:close/>
                  <a:moveTo>
                    <a:pt x="138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17"/>
                    <a:pt x="17" y="14"/>
                    <a:pt x="21" y="14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35" y="14"/>
                    <a:pt x="138" y="17"/>
                    <a:pt x="138" y="21"/>
                  </a:cubicBezTo>
                  <a:lnTo>
                    <a:pt x="138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-757238" y="3454400"/>
              <a:ext cx="104775" cy="22225"/>
            </a:xfrm>
            <a:custGeom>
              <a:avLst/>
              <a:gdLst>
                <a:gd name="T0" fmla="*/ 28 w 28"/>
                <a:gd name="T1" fmla="*/ 3 h 6"/>
                <a:gd name="T2" fmla="*/ 24 w 28"/>
                <a:gd name="T3" fmla="*/ 6 h 6"/>
                <a:gd name="T4" fmla="*/ 4 w 28"/>
                <a:gd name="T5" fmla="*/ 6 h 6"/>
                <a:gd name="T6" fmla="*/ 0 w 28"/>
                <a:gd name="T7" fmla="*/ 3 h 6"/>
                <a:gd name="T8" fmla="*/ 0 w 28"/>
                <a:gd name="T9" fmla="*/ 3 h 6"/>
                <a:gd name="T10" fmla="*/ 4 w 28"/>
                <a:gd name="T11" fmla="*/ 0 h 6"/>
                <a:gd name="T12" fmla="*/ 24 w 28"/>
                <a:gd name="T13" fmla="*/ 0 h 6"/>
                <a:gd name="T14" fmla="*/ 28 w 28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">
                  <a:moveTo>
                    <a:pt x="28" y="3"/>
                  </a:moveTo>
                  <a:cubicBezTo>
                    <a:pt x="28" y="5"/>
                    <a:pt x="26" y="6"/>
                    <a:pt x="2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8" y="1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-730250" y="4097338"/>
              <a:ext cx="52387" cy="26988"/>
            </a:xfrm>
            <a:custGeom>
              <a:avLst/>
              <a:gdLst>
                <a:gd name="T0" fmla="*/ 14 w 14"/>
                <a:gd name="T1" fmla="*/ 4 h 7"/>
                <a:gd name="T2" fmla="*/ 10 w 14"/>
                <a:gd name="T3" fmla="*/ 7 h 7"/>
                <a:gd name="T4" fmla="*/ 4 w 14"/>
                <a:gd name="T5" fmla="*/ 7 h 7"/>
                <a:gd name="T6" fmla="*/ 0 w 14"/>
                <a:gd name="T7" fmla="*/ 4 h 7"/>
                <a:gd name="T8" fmla="*/ 0 w 14"/>
                <a:gd name="T9" fmla="*/ 4 h 7"/>
                <a:gd name="T10" fmla="*/ 4 w 14"/>
                <a:gd name="T11" fmla="*/ 0 h 7"/>
                <a:gd name="T12" fmla="*/ 10 w 14"/>
                <a:gd name="T13" fmla="*/ 0 h 7"/>
                <a:gd name="T14" fmla="*/ 14 w 14"/>
                <a:gd name="T1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7">
                  <a:moveTo>
                    <a:pt x="14" y="4"/>
                  </a:moveTo>
                  <a:cubicBezTo>
                    <a:pt x="14" y="6"/>
                    <a:pt x="12" y="7"/>
                    <a:pt x="1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4" y="2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0368973" y="9174093"/>
            <a:ext cx="873610" cy="753752"/>
            <a:chOff x="-122237" y="-128588"/>
            <a:chExt cx="4632324" cy="3995738"/>
          </a:xfrm>
          <a:solidFill>
            <a:schemeClr val="accent3"/>
          </a:solidFill>
        </p:grpSpPr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-122237" y="-128588"/>
              <a:ext cx="4632324" cy="3995738"/>
            </a:xfrm>
            <a:custGeom>
              <a:avLst/>
              <a:gdLst>
                <a:gd name="T0" fmla="*/ 1096 w 1232"/>
                <a:gd name="T1" fmla="*/ 134 h 1062"/>
                <a:gd name="T2" fmla="*/ 616 w 1232"/>
                <a:gd name="T3" fmla="*/ 123 h 1062"/>
                <a:gd name="T4" fmla="*/ 136 w 1232"/>
                <a:gd name="T5" fmla="*/ 134 h 1062"/>
                <a:gd name="T6" fmla="*/ 136 w 1232"/>
                <a:gd name="T7" fmla="*/ 622 h 1062"/>
                <a:gd name="T8" fmla="*/ 538 w 1232"/>
                <a:gd name="T9" fmla="*/ 1020 h 1062"/>
                <a:gd name="T10" fmla="*/ 694 w 1232"/>
                <a:gd name="T11" fmla="*/ 1020 h 1062"/>
                <a:gd name="T12" fmla="*/ 1096 w 1232"/>
                <a:gd name="T13" fmla="*/ 622 h 1062"/>
                <a:gd name="T14" fmla="*/ 1096 w 1232"/>
                <a:gd name="T15" fmla="*/ 134 h 1062"/>
                <a:gd name="T16" fmla="*/ 1044 w 1232"/>
                <a:gd name="T17" fmla="*/ 570 h 1062"/>
                <a:gd name="T18" fmla="*/ 642 w 1232"/>
                <a:gd name="T19" fmla="*/ 968 h 1062"/>
                <a:gd name="T20" fmla="*/ 590 w 1232"/>
                <a:gd name="T21" fmla="*/ 968 h 1062"/>
                <a:gd name="T22" fmla="*/ 188 w 1232"/>
                <a:gd name="T23" fmla="*/ 570 h 1062"/>
                <a:gd name="T24" fmla="*/ 188 w 1232"/>
                <a:gd name="T25" fmla="*/ 185 h 1062"/>
                <a:gd name="T26" fmla="*/ 567 w 1232"/>
                <a:gd name="T27" fmla="*/ 177 h 1062"/>
                <a:gd name="T28" fmla="*/ 616 w 1232"/>
                <a:gd name="T29" fmla="*/ 221 h 1062"/>
                <a:gd name="T30" fmla="*/ 665 w 1232"/>
                <a:gd name="T31" fmla="*/ 177 h 1062"/>
                <a:gd name="T32" fmla="*/ 1044 w 1232"/>
                <a:gd name="T33" fmla="*/ 185 h 1062"/>
                <a:gd name="T34" fmla="*/ 1044 w 1232"/>
                <a:gd name="T35" fmla="*/ 57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2" h="1062">
                  <a:moveTo>
                    <a:pt x="1096" y="134"/>
                  </a:moveTo>
                  <a:cubicBezTo>
                    <a:pt x="964" y="3"/>
                    <a:pt x="753" y="0"/>
                    <a:pt x="616" y="123"/>
                  </a:cubicBezTo>
                  <a:cubicBezTo>
                    <a:pt x="479" y="0"/>
                    <a:pt x="268" y="3"/>
                    <a:pt x="136" y="134"/>
                  </a:cubicBezTo>
                  <a:cubicBezTo>
                    <a:pt x="0" y="268"/>
                    <a:pt x="0" y="487"/>
                    <a:pt x="136" y="622"/>
                  </a:cubicBezTo>
                  <a:cubicBezTo>
                    <a:pt x="175" y="660"/>
                    <a:pt x="538" y="1020"/>
                    <a:pt x="538" y="1020"/>
                  </a:cubicBezTo>
                  <a:cubicBezTo>
                    <a:pt x="581" y="1062"/>
                    <a:pt x="651" y="1062"/>
                    <a:pt x="694" y="1020"/>
                  </a:cubicBezTo>
                  <a:cubicBezTo>
                    <a:pt x="694" y="1020"/>
                    <a:pt x="1092" y="626"/>
                    <a:pt x="1096" y="622"/>
                  </a:cubicBezTo>
                  <a:cubicBezTo>
                    <a:pt x="1232" y="487"/>
                    <a:pt x="1232" y="268"/>
                    <a:pt x="1096" y="134"/>
                  </a:cubicBezTo>
                  <a:close/>
                  <a:moveTo>
                    <a:pt x="1044" y="570"/>
                  </a:moveTo>
                  <a:cubicBezTo>
                    <a:pt x="642" y="968"/>
                    <a:pt x="642" y="968"/>
                    <a:pt x="642" y="968"/>
                  </a:cubicBezTo>
                  <a:cubicBezTo>
                    <a:pt x="628" y="982"/>
                    <a:pt x="604" y="982"/>
                    <a:pt x="590" y="968"/>
                  </a:cubicBezTo>
                  <a:cubicBezTo>
                    <a:pt x="188" y="570"/>
                    <a:pt x="188" y="570"/>
                    <a:pt x="188" y="570"/>
                  </a:cubicBezTo>
                  <a:cubicBezTo>
                    <a:pt x="81" y="464"/>
                    <a:pt x="81" y="291"/>
                    <a:pt x="188" y="185"/>
                  </a:cubicBezTo>
                  <a:cubicBezTo>
                    <a:pt x="291" y="82"/>
                    <a:pt x="458" y="79"/>
                    <a:pt x="567" y="177"/>
                  </a:cubicBezTo>
                  <a:cubicBezTo>
                    <a:pt x="616" y="221"/>
                    <a:pt x="616" y="221"/>
                    <a:pt x="616" y="221"/>
                  </a:cubicBezTo>
                  <a:cubicBezTo>
                    <a:pt x="665" y="177"/>
                    <a:pt x="665" y="177"/>
                    <a:pt x="665" y="177"/>
                  </a:cubicBezTo>
                  <a:cubicBezTo>
                    <a:pt x="774" y="79"/>
                    <a:pt x="941" y="82"/>
                    <a:pt x="1044" y="185"/>
                  </a:cubicBezTo>
                  <a:cubicBezTo>
                    <a:pt x="1151" y="291"/>
                    <a:pt x="1151" y="464"/>
                    <a:pt x="1044" y="5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688975" y="681038"/>
              <a:ext cx="650875" cy="650875"/>
            </a:xfrm>
            <a:custGeom>
              <a:avLst/>
              <a:gdLst>
                <a:gd name="T0" fmla="*/ 154 w 173"/>
                <a:gd name="T1" fmla="*/ 0 h 173"/>
                <a:gd name="T2" fmla="*/ 154 w 173"/>
                <a:gd name="T3" fmla="*/ 0 h 173"/>
                <a:gd name="T4" fmla="*/ 0 w 173"/>
                <a:gd name="T5" fmla="*/ 154 h 173"/>
                <a:gd name="T6" fmla="*/ 0 w 173"/>
                <a:gd name="T7" fmla="*/ 154 h 173"/>
                <a:gd name="T8" fmla="*/ 18 w 173"/>
                <a:gd name="T9" fmla="*/ 173 h 173"/>
                <a:gd name="T10" fmla="*/ 36 w 173"/>
                <a:gd name="T11" fmla="*/ 154 h 173"/>
                <a:gd name="T12" fmla="*/ 36 w 173"/>
                <a:gd name="T13" fmla="*/ 154 h 173"/>
                <a:gd name="T14" fmla="*/ 154 w 173"/>
                <a:gd name="T15" fmla="*/ 36 h 173"/>
                <a:gd name="T16" fmla="*/ 154 w 173"/>
                <a:gd name="T17" fmla="*/ 36 h 173"/>
                <a:gd name="T18" fmla="*/ 173 w 173"/>
                <a:gd name="T19" fmla="*/ 18 h 173"/>
                <a:gd name="T20" fmla="*/ 154 w 173"/>
                <a:gd name="T2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173"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69" y="0"/>
                    <a:pt x="0" y="69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5"/>
                    <a:pt x="8" y="173"/>
                    <a:pt x="18" y="173"/>
                  </a:cubicBezTo>
                  <a:cubicBezTo>
                    <a:pt x="28" y="173"/>
                    <a:pt x="36" y="165"/>
                    <a:pt x="36" y="154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6" y="89"/>
                    <a:pt x="89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65" y="36"/>
                    <a:pt x="173" y="28"/>
                    <a:pt x="173" y="18"/>
                  </a:cubicBezTo>
                  <a:cubicBezTo>
                    <a:pt x="173" y="8"/>
                    <a:pt x="165" y="0"/>
                    <a:pt x="1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462330" y="595215"/>
            <a:ext cx="13452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2"/>
                </a:solidFill>
                <a:latin typeface="+mn-ea"/>
                <a:cs typeface="Raleway"/>
              </a:rPr>
              <a:t>此处添加标题</a:t>
            </a:r>
            <a:endParaRPr lang="id-ID" altLang="zh-CN" sz="54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0819419" y="1783761"/>
            <a:ext cx="2738812" cy="73150"/>
            <a:chOff x="1775295" y="2028842"/>
            <a:chExt cx="3631535" cy="45719"/>
          </a:xfrm>
        </p:grpSpPr>
        <p:sp>
          <p:nvSpPr>
            <p:cNvPr id="40" name="Rectangle 39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</p:grpSp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5" r="31665"/>
          <a:stretch>
            <a:fillRect/>
          </a:stretch>
        </p:blipFill>
        <p:spPr/>
      </p:pic>
      <p:pic>
        <p:nvPicPr>
          <p:cNvPr id="5" name="图片占位符 4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r="7596"/>
          <a:stretch>
            <a:fillRect/>
          </a:stretch>
        </p:blipFill>
        <p:spPr/>
      </p:pic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6" r="311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1664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148"/>
          <p:cNvGrpSpPr/>
          <p:nvPr/>
        </p:nvGrpSpPr>
        <p:grpSpPr>
          <a:xfrm>
            <a:off x="8129882" y="3788025"/>
            <a:ext cx="7313450" cy="5891758"/>
            <a:chOff x="4300539" y="1984376"/>
            <a:chExt cx="3589338" cy="2890838"/>
          </a:xfrm>
        </p:grpSpPr>
        <p:sp>
          <p:nvSpPr>
            <p:cNvPr id="186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187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188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189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190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191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192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193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194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195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196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197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198" name="Freeform 17"/>
            <p:cNvSpPr>
              <a:spLocks/>
            </p:cNvSpPr>
            <p:nvPr/>
          </p:nvSpPr>
          <p:spPr bwMode="auto">
            <a:xfrm>
              <a:off x="4300539" y="4154489"/>
              <a:ext cx="3589338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5300870" y="7535645"/>
            <a:ext cx="1083644" cy="2249607"/>
            <a:chOff x="7242184" y="2673668"/>
            <a:chExt cx="652463" cy="1354138"/>
          </a:xfrm>
        </p:grpSpPr>
        <p:sp>
          <p:nvSpPr>
            <p:cNvPr id="228" name="Freeform 59"/>
            <p:cNvSpPr>
              <a:spLocks/>
            </p:cNvSpPr>
            <p:nvPr/>
          </p:nvSpPr>
          <p:spPr bwMode="auto">
            <a:xfrm>
              <a:off x="7242184" y="2673668"/>
              <a:ext cx="652463" cy="1354138"/>
            </a:xfrm>
            <a:custGeom>
              <a:avLst/>
              <a:gdLst>
                <a:gd name="T0" fmla="*/ 411 w 411"/>
                <a:gd name="T1" fmla="*/ 811 h 853"/>
                <a:gd name="T2" fmla="*/ 370 w 411"/>
                <a:gd name="T3" fmla="*/ 853 h 853"/>
                <a:gd name="T4" fmla="*/ 42 w 411"/>
                <a:gd name="T5" fmla="*/ 853 h 853"/>
                <a:gd name="T6" fmla="*/ 0 w 411"/>
                <a:gd name="T7" fmla="*/ 811 h 853"/>
                <a:gd name="T8" fmla="*/ 0 w 411"/>
                <a:gd name="T9" fmla="*/ 42 h 853"/>
                <a:gd name="T10" fmla="*/ 42 w 411"/>
                <a:gd name="T11" fmla="*/ 0 h 853"/>
                <a:gd name="T12" fmla="*/ 370 w 411"/>
                <a:gd name="T13" fmla="*/ 0 h 853"/>
                <a:gd name="T14" fmla="*/ 411 w 411"/>
                <a:gd name="T15" fmla="*/ 42 h 853"/>
                <a:gd name="T16" fmla="*/ 411 w 411"/>
                <a:gd name="T17" fmla="*/ 81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53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29" name="Freeform 60"/>
            <p:cNvSpPr>
              <a:spLocks/>
            </p:cNvSpPr>
            <p:nvPr/>
          </p:nvSpPr>
          <p:spPr bwMode="auto">
            <a:xfrm>
              <a:off x="7250122" y="2681606"/>
              <a:ext cx="636588" cy="1338263"/>
            </a:xfrm>
            <a:custGeom>
              <a:avLst/>
              <a:gdLst>
                <a:gd name="T0" fmla="*/ 37 w 401"/>
                <a:gd name="T1" fmla="*/ 843 h 843"/>
                <a:gd name="T2" fmla="*/ 0 w 401"/>
                <a:gd name="T3" fmla="*/ 806 h 843"/>
                <a:gd name="T4" fmla="*/ 0 w 401"/>
                <a:gd name="T5" fmla="*/ 37 h 843"/>
                <a:gd name="T6" fmla="*/ 37 w 401"/>
                <a:gd name="T7" fmla="*/ 0 h 843"/>
                <a:gd name="T8" fmla="*/ 365 w 401"/>
                <a:gd name="T9" fmla="*/ 0 h 843"/>
                <a:gd name="T10" fmla="*/ 401 w 401"/>
                <a:gd name="T11" fmla="*/ 37 h 843"/>
                <a:gd name="T12" fmla="*/ 401 w 401"/>
                <a:gd name="T13" fmla="*/ 806 h 843"/>
                <a:gd name="T14" fmla="*/ 365 w 401"/>
                <a:gd name="T15" fmla="*/ 843 h 843"/>
                <a:gd name="T16" fmla="*/ 37 w 401"/>
                <a:gd name="T1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1" h="843">
                  <a:moveTo>
                    <a:pt x="37" y="843"/>
                  </a:moveTo>
                  <a:cubicBezTo>
                    <a:pt x="16" y="843"/>
                    <a:pt x="0" y="827"/>
                    <a:pt x="0" y="80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6"/>
                    <a:pt x="16" y="0"/>
                    <a:pt x="37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85" y="0"/>
                    <a:pt x="401" y="16"/>
                    <a:pt x="401" y="37"/>
                  </a:cubicBezTo>
                  <a:cubicBezTo>
                    <a:pt x="401" y="806"/>
                    <a:pt x="401" y="806"/>
                    <a:pt x="401" y="806"/>
                  </a:cubicBezTo>
                  <a:cubicBezTo>
                    <a:pt x="401" y="827"/>
                    <a:pt x="385" y="843"/>
                    <a:pt x="365" y="843"/>
                  </a:cubicBezTo>
                  <a:lnTo>
                    <a:pt x="37" y="84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30" name="Oval 61"/>
            <p:cNvSpPr>
              <a:spLocks noChangeArrowheads="1"/>
            </p:cNvSpPr>
            <p:nvPr/>
          </p:nvSpPr>
          <p:spPr bwMode="auto">
            <a:xfrm>
              <a:off x="7559684" y="2738756"/>
              <a:ext cx="19050" cy="19050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31" name="Oval 62"/>
            <p:cNvSpPr>
              <a:spLocks noChangeArrowheads="1"/>
            </p:cNvSpPr>
            <p:nvPr/>
          </p:nvSpPr>
          <p:spPr bwMode="auto">
            <a:xfrm>
              <a:off x="7566034" y="2745106"/>
              <a:ext cx="4763" cy="476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32" name="Oval 63"/>
            <p:cNvSpPr>
              <a:spLocks noChangeArrowheads="1"/>
            </p:cNvSpPr>
            <p:nvPr/>
          </p:nvSpPr>
          <p:spPr bwMode="auto">
            <a:xfrm>
              <a:off x="7559684" y="2737168"/>
              <a:ext cx="19050" cy="19050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33" name="Oval 64"/>
            <p:cNvSpPr>
              <a:spLocks noChangeArrowheads="1"/>
            </p:cNvSpPr>
            <p:nvPr/>
          </p:nvSpPr>
          <p:spPr bwMode="auto">
            <a:xfrm>
              <a:off x="7566034" y="2743518"/>
              <a:ext cx="4763" cy="476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34" name="Oval 65"/>
            <p:cNvSpPr>
              <a:spLocks noChangeArrowheads="1"/>
            </p:cNvSpPr>
            <p:nvPr/>
          </p:nvSpPr>
          <p:spPr bwMode="auto">
            <a:xfrm>
              <a:off x="7562859" y="2740343"/>
              <a:ext cx="12700" cy="12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35" name="Oval 66"/>
            <p:cNvSpPr>
              <a:spLocks noChangeArrowheads="1"/>
            </p:cNvSpPr>
            <p:nvPr/>
          </p:nvSpPr>
          <p:spPr bwMode="auto">
            <a:xfrm>
              <a:off x="7562859" y="2740343"/>
              <a:ext cx="12700" cy="12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36" name="Oval 67"/>
            <p:cNvSpPr>
              <a:spLocks noChangeArrowheads="1"/>
            </p:cNvSpPr>
            <p:nvPr/>
          </p:nvSpPr>
          <p:spPr bwMode="auto">
            <a:xfrm>
              <a:off x="7566034" y="2743518"/>
              <a:ext cx="6350" cy="63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37" name="Oval 68"/>
            <p:cNvSpPr>
              <a:spLocks noChangeArrowheads="1"/>
            </p:cNvSpPr>
            <p:nvPr/>
          </p:nvSpPr>
          <p:spPr bwMode="auto">
            <a:xfrm>
              <a:off x="7566034" y="2743518"/>
              <a:ext cx="6350" cy="63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38" name="Freeform 69"/>
            <p:cNvSpPr>
              <a:spLocks/>
            </p:cNvSpPr>
            <p:nvPr/>
          </p:nvSpPr>
          <p:spPr bwMode="auto">
            <a:xfrm>
              <a:off x="7567622" y="2745106"/>
              <a:ext cx="1588" cy="15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39" name="Freeform 70"/>
            <p:cNvSpPr>
              <a:spLocks/>
            </p:cNvSpPr>
            <p:nvPr/>
          </p:nvSpPr>
          <p:spPr bwMode="auto">
            <a:xfrm>
              <a:off x="7567622" y="2745106"/>
              <a:ext cx="1588" cy="15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40" name="Oval 71"/>
            <p:cNvSpPr>
              <a:spLocks noChangeArrowheads="1"/>
            </p:cNvSpPr>
            <p:nvPr/>
          </p:nvSpPr>
          <p:spPr bwMode="auto">
            <a:xfrm>
              <a:off x="7516822" y="3884931"/>
              <a:ext cx="103188" cy="10318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41" name="Freeform 72"/>
            <p:cNvSpPr>
              <a:spLocks/>
            </p:cNvSpPr>
            <p:nvPr/>
          </p:nvSpPr>
          <p:spPr bwMode="auto">
            <a:xfrm>
              <a:off x="7542222" y="3910331"/>
              <a:ext cx="52388" cy="52388"/>
            </a:xfrm>
            <a:custGeom>
              <a:avLst/>
              <a:gdLst>
                <a:gd name="T0" fmla="*/ 31 w 33"/>
                <a:gd name="T1" fmla="*/ 22 h 33"/>
                <a:gd name="T2" fmla="*/ 29 w 33"/>
                <a:gd name="T3" fmla="*/ 22 h 33"/>
                <a:gd name="T4" fmla="*/ 22 w 33"/>
                <a:gd name="T5" fmla="*/ 29 h 33"/>
                <a:gd name="T6" fmla="*/ 11 w 33"/>
                <a:gd name="T7" fmla="*/ 29 h 33"/>
                <a:gd name="T8" fmla="*/ 4 w 33"/>
                <a:gd name="T9" fmla="*/ 22 h 33"/>
                <a:gd name="T10" fmla="*/ 4 w 33"/>
                <a:gd name="T11" fmla="*/ 11 h 33"/>
                <a:gd name="T12" fmla="*/ 11 w 33"/>
                <a:gd name="T13" fmla="*/ 4 h 33"/>
                <a:gd name="T14" fmla="*/ 22 w 33"/>
                <a:gd name="T15" fmla="*/ 4 h 33"/>
                <a:gd name="T16" fmla="*/ 29 w 33"/>
                <a:gd name="T17" fmla="*/ 11 h 33"/>
                <a:gd name="T18" fmla="*/ 29 w 33"/>
                <a:gd name="T19" fmla="*/ 22 h 33"/>
                <a:gd name="T20" fmla="*/ 31 w 33"/>
                <a:gd name="T21" fmla="*/ 22 h 33"/>
                <a:gd name="T22" fmla="*/ 33 w 33"/>
                <a:gd name="T23" fmla="*/ 22 h 33"/>
                <a:gd name="T24" fmla="*/ 33 w 33"/>
                <a:gd name="T25" fmla="*/ 11 h 33"/>
                <a:gd name="T26" fmla="*/ 22 w 33"/>
                <a:gd name="T27" fmla="*/ 0 h 33"/>
                <a:gd name="T28" fmla="*/ 11 w 33"/>
                <a:gd name="T29" fmla="*/ 0 h 33"/>
                <a:gd name="T30" fmla="*/ 0 w 33"/>
                <a:gd name="T31" fmla="*/ 11 h 33"/>
                <a:gd name="T32" fmla="*/ 0 w 33"/>
                <a:gd name="T33" fmla="*/ 22 h 33"/>
                <a:gd name="T34" fmla="*/ 11 w 33"/>
                <a:gd name="T35" fmla="*/ 33 h 33"/>
                <a:gd name="T36" fmla="*/ 22 w 33"/>
                <a:gd name="T37" fmla="*/ 33 h 33"/>
                <a:gd name="T38" fmla="*/ 33 w 33"/>
                <a:gd name="T39" fmla="*/ 22 h 33"/>
                <a:gd name="T40" fmla="*/ 31 w 33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42" name="Rectangle 73"/>
            <p:cNvSpPr>
              <a:spLocks noChangeArrowheads="1"/>
            </p:cNvSpPr>
            <p:nvPr/>
          </p:nvSpPr>
          <p:spPr bwMode="auto">
            <a:xfrm>
              <a:off x="7289809" y="2873693"/>
              <a:ext cx="558800" cy="979488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43" name="Rectangle 74"/>
            <p:cNvSpPr>
              <a:spLocks noChangeArrowheads="1"/>
            </p:cNvSpPr>
            <p:nvPr/>
          </p:nvSpPr>
          <p:spPr bwMode="auto">
            <a:xfrm>
              <a:off x="7294572" y="2880043"/>
              <a:ext cx="547688" cy="966788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44" name="Freeform 75"/>
            <p:cNvSpPr>
              <a:spLocks/>
            </p:cNvSpPr>
            <p:nvPr/>
          </p:nvSpPr>
          <p:spPr bwMode="auto">
            <a:xfrm>
              <a:off x="7519997" y="2784793"/>
              <a:ext cx="115888" cy="26988"/>
            </a:xfrm>
            <a:custGeom>
              <a:avLst/>
              <a:gdLst>
                <a:gd name="T0" fmla="*/ 8 w 73"/>
                <a:gd name="T1" fmla="*/ 17 h 17"/>
                <a:gd name="T2" fmla="*/ 0 w 73"/>
                <a:gd name="T3" fmla="*/ 9 h 17"/>
                <a:gd name="T4" fmla="*/ 8 w 73"/>
                <a:gd name="T5" fmla="*/ 0 h 17"/>
                <a:gd name="T6" fmla="*/ 65 w 73"/>
                <a:gd name="T7" fmla="*/ 0 h 17"/>
                <a:gd name="T8" fmla="*/ 73 w 73"/>
                <a:gd name="T9" fmla="*/ 9 h 17"/>
                <a:gd name="T10" fmla="*/ 65 w 73"/>
                <a:gd name="T11" fmla="*/ 17 h 17"/>
                <a:gd name="T12" fmla="*/ 8 w 7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45" name="Freeform 76"/>
            <p:cNvSpPr>
              <a:spLocks/>
            </p:cNvSpPr>
            <p:nvPr/>
          </p:nvSpPr>
          <p:spPr bwMode="auto">
            <a:xfrm>
              <a:off x="7526347" y="2792731"/>
              <a:ext cx="103188" cy="11113"/>
            </a:xfrm>
            <a:custGeom>
              <a:avLst/>
              <a:gdLst>
                <a:gd name="T0" fmla="*/ 65 w 65"/>
                <a:gd name="T1" fmla="*/ 4 h 7"/>
                <a:gd name="T2" fmla="*/ 61 w 65"/>
                <a:gd name="T3" fmla="*/ 7 h 7"/>
                <a:gd name="T4" fmla="*/ 4 w 65"/>
                <a:gd name="T5" fmla="*/ 7 h 7"/>
                <a:gd name="T6" fmla="*/ 0 w 65"/>
                <a:gd name="T7" fmla="*/ 4 h 7"/>
                <a:gd name="T8" fmla="*/ 4 w 65"/>
                <a:gd name="T9" fmla="*/ 0 h 7"/>
                <a:gd name="T10" fmla="*/ 61 w 65"/>
                <a:gd name="T11" fmla="*/ 0 h 7"/>
                <a:gd name="T12" fmla="*/ 65 w 6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46" name="Oval 77"/>
            <p:cNvSpPr>
              <a:spLocks noChangeArrowheads="1"/>
            </p:cNvSpPr>
            <p:nvPr/>
          </p:nvSpPr>
          <p:spPr bwMode="auto">
            <a:xfrm>
              <a:off x="7481897" y="2789556"/>
              <a:ext cx="17463" cy="1746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905775" y="10424684"/>
            <a:ext cx="6402643" cy="1477423"/>
            <a:chOff x="1905775" y="10424684"/>
            <a:chExt cx="6402643" cy="1477423"/>
          </a:xfrm>
        </p:grpSpPr>
        <p:sp>
          <p:nvSpPr>
            <p:cNvPr id="270" name="Oval 269"/>
            <p:cNvSpPr/>
            <p:nvPr/>
          </p:nvSpPr>
          <p:spPr>
            <a:xfrm flipH="1">
              <a:off x="1905775" y="10536355"/>
              <a:ext cx="1171269" cy="11715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AU" sz="3200" dirty="0">
                <a:solidFill>
                  <a:schemeClr val="bg1"/>
                </a:solidFill>
                <a:latin typeface="+mn-ea"/>
                <a:cs typeface="Raleway Light"/>
              </a:endParaRPr>
            </a:p>
          </p:txBody>
        </p:sp>
        <p:sp>
          <p:nvSpPr>
            <p:cNvPr id="251" name="Text Placeholder 33"/>
            <p:cNvSpPr txBox="1">
              <a:spLocks/>
            </p:cNvSpPr>
            <p:nvPr/>
          </p:nvSpPr>
          <p:spPr>
            <a:xfrm>
              <a:off x="3386636" y="10424684"/>
              <a:ext cx="4845582" cy="559964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5000"/>
                </a:lnSpc>
                <a:spcBef>
                  <a:spcPts val="0"/>
                </a:spcBef>
                <a:buNone/>
              </a:pPr>
              <a:r>
                <a:rPr lang="zh-CN" altLang="en-US" sz="2600" b="1" dirty="0">
                  <a:solidFill>
                    <a:schemeClr val="tx2"/>
                  </a:solidFill>
                  <a:latin typeface="+mn-ea"/>
                  <a:cs typeface="Raleway Regular"/>
                </a:rPr>
                <a:t>桌面应用</a:t>
              </a:r>
              <a:endParaRPr lang="en-AU" sz="2600" b="1" dirty="0">
                <a:solidFill>
                  <a:schemeClr val="tx2"/>
                </a:solidFill>
                <a:latin typeface="+mn-ea"/>
                <a:cs typeface="Raleway Regular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211637" y="10794148"/>
              <a:ext cx="5096781" cy="1107959"/>
            </a:xfrm>
            <a:prstGeom prst="rect">
              <a:avLst/>
            </a:prstGeom>
          </p:spPr>
          <p:txBody>
            <a:bodyPr wrap="square" lIns="182843" tIns="91422" rIns="182843" bIns="91422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+mn-ea"/>
                  <a:cs typeface="Raleway Light"/>
                </a:rPr>
                <a:t>此处添加详细文本描述，建议与标题相关并符合整体语言风格</a:t>
              </a:r>
              <a:endParaRPr lang="en-US" sz="2000" dirty="0">
                <a:latin typeface="+mn-ea"/>
                <a:cs typeface="Raleway Light"/>
              </a:endParaRPr>
            </a:p>
          </p:txBody>
        </p:sp>
        <p:sp>
          <p:nvSpPr>
            <p:cNvPr id="115" name="AutoShape 60"/>
            <p:cNvSpPr>
              <a:spLocks noChangeAspect="1"/>
            </p:cNvSpPr>
            <p:nvPr/>
          </p:nvSpPr>
          <p:spPr bwMode="auto">
            <a:xfrm>
              <a:off x="2262707" y="10933848"/>
              <a:ext cx="502191" cy="445352"/>
            </a:xfrm>
            <a:custGeom>
              <a:avLst/>
              <a:gdLst>
                <a:gd name="T0" fmla="*/ 10800 w 21600"/>
                <a:gd name="T1" fmla="*/ 10796 h 21592"/>
                <a:gd name="T2" fmla="*/ 10800 w 21600"/>
                <a:gd name="T3" fmla="*/ 10796 h 21592"/>
                <a:gd name="T4" fmla="*/ 10800 w 21600"/>
                <a:gd name="T5" fmla="*/ 10796 h 21592"/>
                <a:gd name="T6" fmla="*/ 10800 w 21600"/>
                <a:gd name="T7" fmla="*/ 10796 h 2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592">
                  <a:moveTo>
                    <a:pt x="16719" y="11484"/>
                  </a:moveTo>
                  <a:cubicBezTo>
                    <a:pt x="16972" y="11823"/>
                    <a:pt x="17102" y="12217"/>
                    <a:pt x="17111" y="12666"/>
                  </a:cubicBezTo>
                  <a:cubicBezTo>
                    <a:pt x="17118" y="13118"/>
                    <a:pt x="16986" y="13503"/>
                    <a:pt x="16719" y="13825"/>
                  </a:cubicBezTo>
                  <a:lnTo>
                    <a:pt x="10660" y="21039"/>
                  </a:lnTo>
                  <a:cubicBezTo>
                    <a:pt x="10393" y="21361"/>
                    <a:pt x="10061" y="21530"/>
                    <a:pt x="9664" y="21548"/>
                  </a:cubicBezTo>
                  <a:cubicBezTo>
                    <a:pt x="9270" y="21568"/>
                    <a:pt x="8950" y="21398"/>
                    <a:pt x="8704" y="21039"/>
                  </a:cubicBezTo>
                  <a:lnTo>
                    <a:pt x="991" y="10768"/>
                  </a:lnTo>
                  <a:cubicBezTo>
                    <a:pt x="721" y="10408"/>
                    <a:pt x="488" y="9960"/>
                    <a:pt x="293" y="9416"/>
                  </a:cubicBezTo>
                  <a:cubicBezTo>
                    <a:pt x="98" y="8878"/>
                    <a:pt x="0" y="8375"/>
                    <a:pt x="0" y="7918"/>
                  </a:cubicBezTo>
                  <a:lnTo>
                    <a:pt x="0" y="1668"/>
                  </a:lnTo>
                  <a:cubicBezTo>
                    <a:pt x="0" y="1216"/>
                    <a:pt x="134" y="825"/>
                    <a:pt x="401" y="497"/>
                  </a:cubicBezTo>
                  <a:cubicBezTo>
                    <a:pt x="671" y="166"/>
                    <a:pt x="1003" y="0"/>
                    <a:pt x="1392" y="0"/>
                  </a:cubicBezTo>
                  <a:lnTo>
                    <a:pt x="6619" y="0"/>
                  </a:lnTo>
                  <a:cubicBezTo>
                    <a:pt x="6811" y="0"/>
                    <a:pt x="7016" y="28"/>
                    <a:pt x="7237" y="83"/>
                  </a:cubicBezTo>
                  <a:cubicBezTo>
                    <a:pt x="7456" y="138"/>
                    <a:pt x="7677" y="224"/>
                    <a:pt x="7899" y="336"/>
                  </a:cubicBezTo>
                  <a:cubicBezTo>
                    <a:pt x="8120" y="451"/>
                    <a:pt x="8332" y="580"/>
                    <a:pt x="8524" y="724"/>
                  </a:cubicBezTo>
                  <a:cubicBezTo>
                    <a:pt x="8719" y="865"/>
                    <a:pt x="8880" y="1021"/>
                    <a:pt x="9005" y="1185"/>
                  </a:cubicBezTo>
                  <a:lnTo>
                    <a:pt x="16719" y="11484"/>
                  </a:lnTo>
                  <a:close/>
                  <a:moveTo>
                    <a:pt x="3603" y="5922"/>
                  </a:moveTo>
                  <a:cubicBezTo>
                    <a:pt x="3964" y="5922"/>
                    <a:pt x="4279" y="5761"/>
                    <a:pt x="4548" y="5441"/>
                  </a:cubicBezTo>
                  <a:cubicBezTo>
                    <a:pt x="4815" y="5116"/>
                    <a:pt x="4952" y="4740"/>
                    <a:pt x="4952" y="4311"/>
                  </a:cubicBezTo>
                  <a:cubicBezTo>
                    <a:pt x="4952" y="3862"/>
                    <a:pt x="4815" y="3477"/>
                    <a:pt x="4548" y="3160"/>
                  </a:cubicBezTo>
                  <a:cubicBezTo>
                    <a:pt x="4281" y="2844"/>
                    <a:pt x="3966" y="2686"/>
                    <a:pt x="3603" y="2686"/>
                  </a:cubicBezTo>
                  <a:cubicBezTo>
                    <a:pt x="3227" y="2686"/>
                    <a:pt x="2908" y="2844"/>
                    <a:pt x="2643" y="3160"/>
                  </a:cubicBezTo>
                  <a:cubicBezTo>
                    <a:pt x="2378" y="3477"/>
                    <a:pt x="2246" y="3862"/>
                    <a:pt x="2246" y="4311"/>
                  </a:cubicBezTo>
                  <a:cubicBezTo>
                    <a:pt x="2246" y="4739"/>
                    <a:pt x="2378" y="5116"/>
                    <a:pt x="2643" y="5441"/>
                  </a:cubicBezTo>
                  <a:cubicBezTo>
                    <a:pt x="2905" y="5761"/>
                    <a:pt x="3225" y="5922"/>
                    <a:pt x="3603" y="5922"/>
                  </a:cubicBezTo>
                  <a:moveTo>
                    <a:pt x="21198" y="11510"/>
                  </a:moveTo>
                  <a:cubicBezTo>
                    <a:pt x="21465" y="11852"/>
                    <a:pt x="21599" y="12252"/>
                    <a:pt x="21599" y="12709"/>
                  </a:cubicBezTo>
                  <a:cubicBezTo>
                    <a:pt x="21599" y="13167"/>
                    <a:pt x="21465" y="13558"/>
                    <a:pt x="21198" y="13880"/>
                  </a:cubicBezTo>
                  <a:lnTo>
                    <a:pt x="15163" y="21093"/>
                  </a:lnTo>
                  <a:cubicBezTo>
                    <a:pt x="14896" y="21415"/>
                    <a:pt x="14564" y="21582"/>
                    <a:pt x="14174" y="21591"/>
                  </a:cubicBezTo>
                  <a:cubicBezTo>
                    <a:pt x="13782" y="21600"/>
                    <a:pt x="13450" y="21433"/>
                    <a:pt x="13183" y="21093"/>
                  </a:cubicBezTo>
                  <a:lnTo>
                    <a:pt x="13044" y="20903"/>
                  </a:lnTo>
                  <a:lnTo>
                    <a:pt x="18963" y="13825"/>
                  </a:lnTo>
                  <a:cubicBezTo>
                    <a:pt x="19230" y="13503"/>
                    <a:pt x="19365" y="13118"/>
                    <a:pt x="19360" y="12660"/>
                  </a:cubicBezTo>
                  <a:cubicBezTo>
                    <a:pt x="19355" y="12206"/>
                    <a:pt x="19223" y="11812"/>
                    <a:pt x="18963" y="11484"/>
                  </a:cubicBezTo>
                  <a:lnTo>
                    <a:pt x="11247" y="1185"/>
                  </a:lnTo>
                  <a:cubicBezTo>
                    <a:pt x="11009" y="865"/>
                    <a:pt x="10689" y="604"/>
                    <a:pt x="10282" y="408"/>
                  </a:cubicBezTo>
                  <a:cubicBezTo>
                    <a:pt x="9873" y="210"/>
                    <a:pt x="9484" y="83"/>
                    <a:pt x="9109" y="28"/>
                  </a:cubicBezTo>
                  <a:lnTo>
                    <a:pt x="11112" y="28"/>
                  </a:lnTo>
                  <a:cubicBezTo>
                    <a:pt x="11502" y="28"/>
                    <a:pt x="11935" y="141"/>
                    <a:pt x="12406" y="365"/>
                  </a:cubicBezTo>
                  <a:cubicBezTo>
                    <a:pt x="12878" y="589"/>
                    <a:pt x="13236" y="874"/>
                    <a:pt x="13481" y="1213"/>
                  </a:cubicBezTo>
                  <a:lnTo>
                    <a:pt x="21198" y="115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38100" tIns="38100" rIns="38100" bIns="38100" anchor="ctr"/>
            <a:lstStyle/>
            <a:p>
              <a:pPr defTabSz="342763">
                <a:defRPr/>
              </a:pPr>
              <a:endParaRPr lang="es-ES" sz="22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990077" y="10424684"/>
            <a:ext cx="6401767" cy="1477423"/>
            <a:chOff x="8990077" y="10424684"/>
            <a:chExt cx="6401767" cy="1477423"/>
          </a:xfrm>
        </p:grpSpPr>
        <p:sp>
          <p:nvSpPr>
            <p:cNvPr id="249" name="Text Placeholder 33"/>
            <p:cNvSpPr txBox="1">
              <a:spLocks/>
            </p:cNvSpPr>
            <p:nvPr/>
          </p:nvSpPr>
          <p:spPr>
            <a:xfrm>
              <a:off x="10480532" y="10424684"/>
              <a:ext cx="4845582" cy="559964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5000"/>
                </a:lnSpc>
                <a:spcBef>
                  <a:spcPts val="0"/>
                </a:spcBef>
                <a:buNone/>
              </a:pPr>
              <a:r>
                <a:rPr lang="zh-CN" altLang="en-US" sz="2600" b="1" dirty="0">
                  <a:solidFill>
                    <a:schemeClr val="tx2"/>
                  </a:solidFill>
                  <a:latin typeface="+mn-ea"/>
                  <a:cs typeface="Raleway Regular"/>
                </a:rPr>
                <a:t>数据集合</a:t>
              </a:r>
              <a:endParaRPr lang="en-AU" sz="2600" b="1" dirty="0">
                <a:solidFill>
                  <a:schemeClr val="tx2"/>
                </a:solidFill>
                <a:latin typeface="+mn-ea"/>
                <a:cs typeface="Raleway Regular"/>
              </a:endParaRPr>
            </a:p>
          </p:txBody>
        </p:sp>
        <p:sp>
          <p:nvSpPr>
            <p:cNvPr id="271" name="Oval 270"/>
            <p:cNvSpPr/>
            <p:nvPr/>
          </p:nvSpPr>
          <p:spPr>
            <a:xfrm flipH="1">
              <a:off x="8990077" y="10536355"/>
              <a:ext cx="1171269" cy="11715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+mn-ea"/>
                <a:cs typeface="Raleway Light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0295063" y="10794148"/>
              <a:ext cx="5096781" cy="1107959"/>
            </a:xfrm>
            <a:prstGeom prst="rect">
              <a:avLst/>
            </a:prstGeom>
          </p:spPr>
          <p:txBody>
            <a:bodyPr wrap="square" lIns="182843" tIns="91422" rIns="182843" bIns="91422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+mn-ea"/>
                  <a:cs typeface="Raleway Light"/>
                </a:rPr>
                <a:t>此处添加详细文本描述，建议与标题相关并符合整体语言风格</a:t>
              </a:r>
              <a:endParaRPr lang="en-US" altLang="zh-CN" sz="2000" dirty="0">
                <a:latin typeface="+mn-ea"/>
                <a:cs typeface="Raleway Light"/>
              </a:endParaRPr>
            </a:p>
          </p:txBody>
        </p:sp>
        <p:sp>
          <p:nvSpPr>
            <p:cNvPr id="116" name="AutoShape 115"/>
            <p:cNvSpPr>
              <a:spLocks/>
            </p:cNvSpPr>
            <p:nvPr/>
          </p:nvSpPr>
          <p:spPr bwMode="auto">
            <a:xfrm>
              <a:off x="9296358" y="10834208"/>
              <a:ext cx="635041" cy="64106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357" y="18801"/>
                  </a:moveTo>
                  <a:cubicBezTo>
                    <a:pt x="21518" y="18965"/>
                    <a:pt x="21599" y="19177"/>
                    <a:pt x="21599" y="19436"/>
                  </a:cubicBezTo>
                  <a:cubicBezTo>
                    <a:pt x="21599" y="19580"/>
                    <a:pt x="21518" y="19775"/>
                    <a:pt x="21357" y="20018"/>
                  </a:cubicBezTo>
                  <a:cubicBezTo>
                    <a:pt x="21193" y="20261"/>
                    <a:pt x="20989" y="20504"/>
                    <a:pt x="20746" y="20741"/>
                  </a:cubicBezTo>
                  <a:cubicBezTo>
                    <a:pt x="20503" y="20978"/>
                    <a:pt x="20260" y="21184"/>
                    <a:pt x="20023" y="21348"/>
                  </a:cubicBezTo>
                  <a:cubicBezTo>
                    <a:pt x="19783" y="21518"/>
                    <a:pt x="19593" y="21599"/>
                    <a:pt x="19447" y="21599"/>
                  </a:cubicBezTo>
                  <a:cubicBezTo>
                    <a:pt x="19189" y="21599"/>
                    <a:pt x="18975" y="21515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8" y="17350"/>
                    <a:pt x="11589" y="17604"/>
                  </a:cubicBezTo>
                  <a:cubicBezTo>
                    <a:pt x="10750" y="17864"/>
                    <a:pt x="9891" y="17991"/>
                    <a:pt x="9007" y="17991"/>
                  </a:cubicBezTo>
                  <a:cubicBezTo>
                    <a:pt x="7769" y="17991"/>
                    <a:pt x="6608" y="17759"/>
                    <a:pt x="5517" y="17290"/>
                  </a:cubicBezTo>
                  <a:cubicBezTo>
                    <a:pt x="4427" y="16822"/>
                    <a:pt x="3469" y="16175"/>
                    <a:pt x="2644" y="15353"/>
                  </a:cubicBezTo>
                  <a:cubicBezTo>
                    <a:pt x="1816" y="14534"/>
                    <a:pt x="1172" y="13580"/>
                    <a:pt x="700" y="12487"/>
                  </a:cubicBezTo>
                  <a:cubicBezTo>
                    <a:pt x="231" y="11400"/>
                    <a:pt x="0" y="10236"/>
                    <a:pt x="0" y="8999"/>
                  </a:cubicBezTo>
                  <a:cubicBezTo>
                    <a:pt x="0" y="7768"/>
                    <a:pt x="231" y="6602"/>
                    <a:pt x="700" y="5515"/>
                  </a:cubicBezTo>
                  <a:cubicBezTo>
                    <a:pt x="1169" y="4422"/>
                    <a:pt x="1816" y="3467"/>
                    <a:pt x="2644" y="2645"/>
                  </a:cubicBezTo>
                  <a:cubicBezTo>
                    <a:pt x="3469" y="1827"/>
                    <a:pt x="4424" y="1180"/>
                    <a:pt x="5512" y="708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4" y="0"/>
                    <a:pt x="11403" y="237"/>
                    <a:pt x="12488" y="708"/>
                  </a:cubicBezTo>
                  <a:cubicBezTo>
                    <a:pt x="13573" y="1180"/>
                    <a:pt x="14530" y="1827"/>
                    <a:pt x="15358" y="2645"/>
                  </a:cubicBezTo>
                  <a:cubicBezTo>
                    <a:pt x="16183" y="3467"/>
                    <a:pt x="16830" y="4422"/>
                    <a:pt x="17299" y="5515"/>
                  </a:cubicBezTo>
                  <a:cubicBezTo>
                    <a:pt x="17768" y="6602"/>
                    <a:pt x="18003" y="7768"/>
                    <a:pt x="18003" y="8999"/>
                  </a:cubicBezTo>
                  <a:cubicBezTo>
                    <a:pt x="18003" y="9886"/>
                    <a:pt x="17873" y="10747"/>
                    <a:pt x="17616" y="11589"/>
                  </a:cubicBezTo>
                  <a:cubicBezTo>
                    <a:pt x="17359" y="12433"/>
                    <a:pt x="16991" y="13218"/>
                    <a:pt x="16514" y="13947"/>
                  </a:cubicBezTo>
                  <a:lnTo>
                    <a:pt x="21357" y="18801"/>
                  </a:lnTo>
                  <a:close/>
                  <a:moveTo>
                    <a:pt x="3596" y="8999"/>
                  </a:moveTo>
                  <a:cubicBezTo>
                    <a:pt x="3596" y="9759"/>
                    <a:pt x="3740" y="10465"/>
                    <a:pt x="4028" y="11117"/>
                  </a:cubicBezTo>
                  <a:cubicBezTo>
                    <a:pt x="4317" y="11770"/>
                    <a:pt x="4707" y="12337"/>
                    <a:pt x="5193" y="12820"/>
                  </a:cubicBezTo>
                  <a:cubicBezTo>
                    <a:pt x="5679" y="13300"/>
                    <a:pt x="6252" y="13684"/>
                    <a:pt x="6908" y="13969"/>
                  </a:cubicBezTo>
                  <a:cubicBezTo>
                    <a:pt x="7566" y="14252"/>
                    <a:pt x="8264" y="14393"/>
                    <a:pt x="9004" y="14393"/>
                  </a:cubicBezTo>
                  <a:cubicBezTo>
                    <a:pt x="9744" y="14393"/>
                    <a:pt x="10439" y="14252"/>
                    <a:pt x="11092" y="13969"/>
                  </a:cubicBezTo>
                  <a:cubicBezTo>
                    <a:pt x="11745" y="13684"/>
                    <a:pt x="12318" y="13300"/>
                    <a:pt x="12801" y="12820"/>
                  </a:cubicBezTo>
                  <a:cubicBezTo>
                    <a:pt x="13290" y="12337"/>
                    <a:pt x="13677" y="11770"/>
                    <a:pt x="13965" y="11117"/>
                  </a:cubicBezTo>
                  <a:cubicBezTo>
                    <a:pt x="14254" y="10465"/>
                    <a:pt x="14398" y="9759"/>
                    <a:pt x="14398" y="8999"/>
                  </a:cubicBezTo>
                  <a:cubicBezTo>
                    <a:pt x="14398" y="8259"/>
                    <a:pt x="14254" y="7565"/>
                    <a:pt x="13965" y="6912"/>
                  </a:cubicBezTo>
                  <a:cubicBezTo>
                    <a:pt x="13674" y="6257"/>
                    <a:pt x="13290" y="5684"/>
                    <a:pt x="12801" y="5192"/>
                  </a:cubicBezTo>
                  <a:cubicBezTo>
                    <a:pt x="12315" y="4704"/>
                    <a:pt x="11745" y="4317"/>
                    <a:pt x="11092" y="4032"/>
                  </a:cubicBezTo>
                  <a:cubicBezTo>
                    <a:pt x="10439" y="3749"/>
                    <a:pt x="9741" y="3605"/>
                    <a:pt x="9004" y="3605"/>
                  </a:cubicBezTo>
                  <a:cubicBezTo>
                    <a:pt x="8267" y="3605"/>
                    <a:pt x="7566" y="3749"/>
                    <a:pt x="6908" y="4032"/>
                  </a:cubicBezTo>
                  <a:cubicBezTo>
                    <a:pt x="6252" y="4317"/>
                    <a:pt x="5676" y="4704"/>
                    <a:pt x="5193" y="5192"/>
                  </a:cubicBezTo>
                  <a:cubicBezTo>
                    <a:pt x="4707" y="5684"/>
                    <a:pt x="4317" y="6257"/>
                    <a:pt x="4028" y="6912"/>
                  </a:cubicBezTo>
                  <a:cubicBezTo>
                    <a:pt x="3740" y="7565"/>
                    <a:pt x="3596" y="8256"/>
                    <a:pt x="3596" y="8999"/>
                  </a:cubicBezTo>
                  <a:moveTo>
                    <a:pt x="9007" y="5591"/>
                  </a:moveTo>
                  <a:cubicBezTo>
                    <a:pt x="9185" y="5591"/>
                    <a:pt x="9343" y="5656"/>
                    <a:pt x="9473" y="5785"/>
                  </a:cubicBezTo>
                  <a:cubicBezTo>
                    <a:pt x="9603" y="5918"/>
                    <a:pt x="9668" y="6082"/>
                    <a:pt x="9668" y="6279"/>
                  </a:cubicBezTo>
                  <a:cubicBezTo>
                    <a:pt x="9668" y="6460"/>
                    <a:pt x="9603" y="6616"/>
                    <a:pt x="9473" y="6745"/>
                  </a:cubicBezTo>
                  <a:cubicBezTo>
                    <a:pt x="9343" y="6878"/>
                    <a:pt x="9185" y="6943"/>
                    <a:pt x="9007" y="6943"/>
                  </a:cubicBezTo>
                  <a:cubicBezTo>
                    <a:pt x="8439" y="6943"/>
                    <a:pt x="7953" y="7144"/>
                    <a:pt x="7552" y="7536"/>
                  </a:cubicBezTo>
                  <a:cubicBezTo>
                    <a:pt x="7151" y="7934"/>
                    <a:pt x="6950" y="8423"/>
                    <a:pt x="6950" y="8996"/>
                  </a:cubicBezTo>
                  <a:cubicBezTo>
                    <a:pt x="6950" y="9180"/>
                    <a:pt x="6885" y="9332"/>
                    <a:pt x="6755" y="9465"/>
                  </a:cubicBezTo>
                  <a:cubicBezTo>
                    <a:pt x="6622" y="9595"/>
                    <a:pt x="6467" y="9657"/>
                    <a:pt x="6289" y="9657"/>
                  </a:cubicBezTo>
                  <a:cubicBezTo>
                    <a:pt x="6080" y="9657"/>
                    <a:pt x="5913" y="9595"/>
                    <a:pt x="5786" y="9465"/>
                  </a:cubicBezTo>
                  <a:cubicBezTo>
                    <a:pt x="5659" y="9332"/>
                    <a:pt x="5599" y="9180"/>
                    <a:pt x="5599" y="8996"/>
                  </a:cubicBezTo>
                  <a:cubicBezTo>
                    <a:pt x="5599" y="8539"/>
                    <a:pt x="5684" y="8104"/>
                    <a:pt x="5862" y="7686"/>
                  </a:cubicBezTo>
                  <a:cubicBezTo>
                    <a:pt x="6037" y="7271"/>
                    <a:pt x="6280" y="6907"/>
                    <a:pt x="6597" y="6590"/>
                  </a:cubicBezTo>
                  <a:cubicBezTo>
                    <a:pt x="6905" y="6277"/>
                    <a:pt x="7264" y="6028"/>
                    <a:pt x="7676" y="5856"/>
                  </a:cubicBezTo>
                  <a:cubicBezTo>
                    <a:pt x="8086" y="5681"/>
                    <a:pt x="8529" y="5591"/>
                    <a:pt x="9007" y="559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38100" tIns="38100" rIns="38100" bIns="38100" anchor="ctr"/>
            <a:lstStyle/>
            <a:p>
              <a:pPr defTabSz="342763">
                <a:defRPr/>
              </a:pPr>
              <a:endParaRPr lang="es-ES" sz="22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6147937" y="10424684"/>
            <a:ext cx="6392976" cy="1479382"/>
            <a:chOff x="16147937" y="10424684"/>
            <a:chExt cx="6392976" cy="1479382"/>
          </a:xfrm>
        </p:grpSpPr>
        <p:sp>
          <p:nvSpPr>
            <p:cNvPr id="253" name="Text Placeholder 33"/>
            <p:cNvSpPr txBox="1">
              <a:spLocks/>
            </p:cNvSpPr>
            <p:nvPr/>
          </p:nvSpPr>
          <p:spPr>
            <a:xfrm>
              <a:off x="17626297" y="10424684"/>
              <a:ext cx="4845582" cy="559964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5000"/>
                </a:lnSpc>
                <a:spcBef>
                  <a:spcPts val="0"/>
                </a:spcBef>
                <a:buNone/>
              </a:pPr>
              <a:r>
                <a:rPr lang="zh-CN" altLang="en-US" sz="2600" b="1" dirty="0">
                  <a:solidFill>
                    <a:schemeClr val="tx2"/>
                  </a:solidFill>
                  <a:latin typeface="+mn-ea"/>
                  <a:cs typeface="Raleway Regular"/>
                </a:rPr>
                <a:t>市场目标</a:t>
              </a:r>
              <a:endParaRPr lang="en-AU" sz="2600" b="1" dirty="0">
                <a:solidFill>
                  <a:schemeClr val="tx2"/>
                </a:solidFill>
                <a:latin typeface="+mn-ea"/>
                <a:cs typeface="Raleway Regular"/>
              </a:endParaRPr>
            </a:p>
          </p:txBody>
        </p:sp>
        <p:sp>
          <p:nvSpPr>
            <p:cNvPr id="272" name="Oval 271"/>
            <p:cNvSpPr/>
            <p:nvPr/>
          </p:nvSpPr>
          <p:spPr>
            <a:xfrm flipH="1">
              <a:off x="16147937" y="10569241"/>
              <a:ext cx="1171269" cy="117157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AU" sz="3200" dirty="0">
                <a:solidFill>
                  <a:schemeClr val="bg1"/>
                </a:solidFill>
                <a:latin typeface="+mn-ea"/>
                <a:cs typeface="Raleway Light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7444132" y="10796107"/>
              <a:ext cx="5096781" cy="1107959"/>
            </a:xfrm>
            <a:prstGeom prst="rect">
              <a:avLst/>
            </a:prstGeom>
          </p:spPr>
          <p:txBody>
            <a:bodyPr wrap="square" lIns="182843" tIns="91422" rIns="182843" bIns="91422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+mn-ea"/>
                  <a:cs typeface="Raleway Light"/>
                </a:rPr>
                <a:t>此处添加详细文本描述，建议与标题相关并符合整体语言风格</a:t>
              </a:r>
              <a:endParaRPr lang="en-US" altLang="zh-CN" sz="2000" dirty="0">
                <a:latin typeface="+mn-ea"/>
                <a:cs typeface="Raleway Light"/>
              </a:endParaRPr>
            </a:p>
          </p:txBody>
        </p:sp>
        <p:sp>
          <p:nvSpPr>
            <p:cNvPr id="117" name="AutoShape 119"/>
            <p:cNvSpPr>
              <a:spLocks noChangeAspect="1"/>
            </p:cNvSpPr>
            <p:nvPr/>
          </p:nvSpPr>
          <p:spPr bwMode="auto">
            <a:xfrm>
              <a:off x="16453214" y="10821242"/>
              <a:ext cx="600410" cy="58335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328" y="11543"/>
                  </a:moveTo>
                  <a:cubicBezTo>
                    <a:pt x="21492" y="11930"/>
                    <a:pt x="21571" y="12337"/>
                    <a:pt x="21571" y="12758"/>
                  </a:cubicBezTo>
                  <a:cubicBezTo>
                    <a:pt x="21571" y="13464"/>
                    <a:pt x="21388" y="14105"/>
                    <a:pt x="21017" y="14678"/>
                  </a:cubicBezTo>
                  <a:cubicBezTo>
                    <a:pt x="21111" y="15215"/>
                    <a:pt x="21077" y="15745"/>
                    <a:pt x="20924" y="16285"/>
                  </a:cubicBezTo>
                  <a:cubicBezTo>
                    <a:pt x="20769" y="16819"/>
                    <a:pt x="20512" y="17287"/>
                    <a:pt x="20141" y="17697"/>
                  </a:cubicBezTo>
                  <a:cubicBezTo>
                    <a:pt x="20105" y="18451"/>
                    <a:pt x="19901" y="19081"/>
                    <a:pt x="19531" y="19580"/>
                  </a:cubicBezTo>
                  <a:cubicBezTo>
                    <a:pt x="19161" y="20080"/>
                    <a:pt x="18700" y="20481"/>
                    <a:pt x="18146" y="20783"/>
                  </a:cubicBezTo>
                  <a:cubicBezTo>
                    <a:pt x="17593" y="21088"/>
                    <a:pt x="16982" y="21297"/>
                    <a:pt x="16321" y="21419"/>
                  </a:cubicBezTo>
                  <a:cubicBezTo>
                    <a:pt x="15660" y="21540"/>
                    <a:pt x="15010" y="21599"/>
                    <a:pt x="14380" y="21599"/>
                  </a:cubicBezTo>
                  <a:cubicBezTo>
                    <a:pt x="13730" y="21599"/>
                    <a:pt x="13077" y="21554"/>
                    <a:pt x="12424" y="21461"/>
                  </a:cubicBezTo>
                  <a:cubicBezTo>
                    <a:pt x="11772" y="21362"/>
                    <a:pt x="11127" y="21235"/>
                    <a:pt x="10497" y="21074"/>
                  </a:cubicBezTo>
                  <a:cubicBezTo>
                    <a:pt x="9864" y="20894"/>
                    <a:pt x="9237" y="20702"/>
                    <a:pt x="8610" y="20493"/>
                  </a:cubicBezTo>
                  <a:cubicBezTo>
                    <a:pt x="7982" y="20286"/>
                    <a:pt x="7341" y="20182"/>
                    <a:pt x="6680" y="20182"/>
                  </a:cubicBezTo>
                  <a:lnTo>
                    <a:pt x="1607" y="20182"/>
                  </a:lnTo>
                  <a:cubicBezTo>
                    <a:pt x="1167" y="20182"/>
                    <a:pt x="785" y="20029"/>
                    <a:pt x="471" y="19713"/>
                  </a:cubicBezTo>
                  <a:cubicBezTo>
                    <a:pt x="158" y="19405"/>
                    <a:pt x="0" y="19024"/>
                    <a:pt x="0" y="18572"/>
                  </a:cubicBezTo>
                  <a:lnTo>
                    <a:pt x="0" y="9880"/>
                  </a:lnTo>
                  <a:cubicBezTo>
                    <a:pt x="0" y="9440"/>
                    <a:pt x="158" y="9064"/>
                    <a:pt x="471" y="8754"/>
                  </a:cubicBezTo>
                  <a:cubicBezTo>
                    <a:pt x="785" y="8440"/>
                    <a:pt x="1167" y="8285"/>
                    <a:pt x="1607" y="8285"/>
                  </a:cubicBezTo>
                  <a:lnTo>
                    <a:pt x="6315" y="8285"/>
                  </a:lnTo>
                  <a:cubicBezTo>
                    <a:pt x="6558" y="8160"/>
                    <a:pt x="6750" y="8022"/>
                    <a:pt x="6897" y="7872"/>
                  </a:cubicBezTo>
                  <a:cubicBezTo>
                    <a:pt x="7041" y="7723"/>
                    <a:pt x="7197" y="7548"/>
                    <a:pt x="7369" y="7342"/>
                  </a:cubicBezTo>
                  <a:cubicBezTo>
                    <a:pt x="7513" y="7161"/>
                    <a:pt x="7663" y="6986"/>
                    <a:pt x="7810" y="6819"/>
                  </a:cubicBezTo>
                  <a:cubicBezTo>
                    <a:pt x="7957" y="6653"/>
                    <a:pt x="8112" y="6483"/>
                    <a:pt x="8276" y="6311"/>
                  </a:cubicBezTo>
                  <a:cubicBezTo>
                    <a:pt x="8570" y="5997"/>
                    <a:pt x="8918" y="5690"/>
                    <a:pt x="9302" y="5385"/>
                  </a:cubicBezTo>
                  <a:cubicBezTo>
                    <a:pt x="9692" y="5085"/>
                    <a:pt x="9989" y="4749"/>
                    <a:pt x="10195" y="4379"/>
                  </a:cubicBezTo>
                  <a:cubicBezTo>
                    <a:pt x="10339" y="4117"/>
                    <a:pt x="10443" y="3826"/>
                    <a:pt x="10506" y="3507"/>
                  </a:cubicBezTo>
                  <a:cubicBezTo>
                    <a:pt x="10565" y="3188"/>
                    <a:pt x="10627" y="2866"/>
                    <a:pt x="10675" y="2538"/>
                  </a:cubicBezTo>
                  <a:cubicBezTo>
                    <a:pt x="10726" y="2216"/>
                    <a:pt x="10780" y="1900"/>
                    <a:pt x="10845" y="1592"/>
                  </a:cubicBezTo>
                  <a:cubicBezTo>
                    <a:pt x="10907" y="1287"/>
                    <a:pt x="11014" y="1016"/>
                    <a:pt x="11161" y="776"/>
                  </a:cubicBezTo>
                  <a:cubicBezTo>
                    <a:pt x="11311" y="536"/>
                    <a:pt x="11523" y="350"/>
                    <a:pt x="11800" y="208"/>
                  </a:cubicBezTo>
                  <a:cubicBezTo>
                    <a:pt x="12074" y="67"/>
                    <a:pt x="12441" y="0"/>
                    <a:pt x="12902" y="0"/>
                  </a:cubicBezTo>
                  <a:cubicBezTo>
                    <a:pt x="13450" y="0"/>
                    <a:pt x="13956" y="112"/>
                    <a:pt x="14411" y="344"/>
                  </a:cubicBezTo>
                  <a:cubicBezTo>
                    <a:pt x="14869" y="573"/>
                    <a:pt x="15250" y="881"/>
                    <a:pt x="15567" y="1270"/>
                  </a:cubicBezTo>
                  <a:cubicBezTo>
                    <a:pt x="15880" y="1657"/>
                    <a:pt x="16126" y="2101"/>
                    <a:pt x="16304" y="2600"/>
                  </a:cubicBezTo>
                  <a:cubicBezTo>
                    <a:pt x="16479" y="3103"/>
                    <a:pt x="16570" y="3609"/>
                    <a:pt x="16570" y="4123"/>
                  </a:cubicBezTo>
                  <a:cubicBezTo>
                    <a:pt x="16570" y="4653"/>
                    <a:pt x="16491" y="5162"/>
                    <a:pt x="16332" y="5645"/>
                  </a:cubicBezTo>
                  <a:cubicBezTo>
                    <a:pt x="16174" y="6125"/>
                    <a:pt x="15982" y="6610"/>
                    <a:pt x="15759" y="7096"/>
                  </a:cubicBezTo>
                  <a:cubicBezTo>
                    <a:pt x="16072" y="7079"/>
                    <a:pt x="16389" y="7057"/>
                    <a:pt x="16705" y="7034"/>
                  </a:cubicBezTo>
                  <a:cubicBezTo>
                    <a:pt x="17019" y="7011"/>
                    <a:pt x="17335" y="7000"/>
                    <a:pt x="17652" y="7000"/>
                  </a:cubicBezTo>
                  <a:cubicBezTo>
                    <a:pt x="18149" y="7000"/>
                    <a:pt x="18630" y="7048"/>
                    <a:pt x="19099" y="7144"/>
                  </a:cubicBezTo>
                  <a:cubicBezTo>
                    <a:pt x="19568" y="7237"/>
                    <a:pt x="19986" y="7395"/>
                    <a:pt x="20356" y="7616"/>
                  </a:cubicBezTo>
                  <a:cubicBezTo>
                    <a:pt x="20726" y="7839"/>
                    <a:pt x="21026" y="8144"/>
                    <a:pt x="21255" y="8528"/>
                  </a:cubicBezTo>
                  <a:cubicBezTo>
                    <a:pt x="21486" y="8918"/>
                    <a:pt x="21599" y="9409"/>
                    <a:pt x="21599" y="10002"/>
                  </a:cubicBezTo>
                  <a:cubicBezTo>
                    <a:pt x="21599" y="10265"/>
                    <a:pt x="21580" y="10519"/>
                    <a:pt x="21535" y="10773"/>
                  </a:cubicBezTo>
                  <a:cubicBezTo>
                    <a:pt x="21484" y="11030"/>
                    <a:pt x="21419" y="11284"/>
                    <a:pt x="21328" y="11543"/>
                  </a:cubicBezTo>
                  <a:moveTo>
                    <a:pt x="4258" y="18519"/>
                  </a:moveTo>
                  <a:cubicBezTo>
                    <a:pt x="4555" y="18519"/>
                    <a:pt x="4809" y="18417"/>
                    <a:pt x="5024" y="18214"/>
                  </a:cubicBezTo>
                  <a:cubicBezTo>
                    <a:pt x="5233" y="18013"/>
                    <a:pt x="5340" y="17759"/>
                    <a:pt x="5340" y="17454"/>
                  </a:cubicBezTo>
                  <a:cubicBezTo>
                    <a:pt x="5340" y="17155"/>
                    <a:pt x="5233" y="16900"/>
                    <a:pt x="5024" y="16686"/>
                  </a:cubicBezTo>
                  <a:cubicBezTo>
                    <a:pt x="4812" y="16477"/>
                    <a:pt x="4557" y="16372"/>
                    <a:pt x="4258" y="16372"/>
                  </a:cubicBezTo>
                  <a:cubicBezTo>
                    <a:pt x="3941" y="16372"/>
                    <a:pt x="3684" y="16477"/>
                    <a:pt x="3486" y="16686"/>
                  </a:cubicBezTo>
                  <a:cubicBezTo>
                    <a:pt x="3289" y="16900"/>
                    <a:pt x="3190" y="17155"/>
                    <a:pt x="3190" y="17454"/>
                  </a:cubicBezTo>
                  <a:cubicBezTo>
                    <a:pt x="3190" y="17767"/>
                    <a:pt x="3289" y="18024"/>
                    <a:pt x="3486" y="18222"/>
                  </a:cubicBezTo>
                  <a:cubicBezTo>
                    <a:pt x="3681" y="18420"/>
                    <a:pt x="3939" y="18519"/>
                    <a:pt x="4258" y="18519"/>
                  </a:cubicBezTo>
                  <a:moveTo>
                    <a:pt x="19164" y="14342"/>
                  </a:moveTo>
                  <a:cubicBezTo>
                    <a:pt x="19703" y="13901"/>
                    <a:pt x="19975" y="13345"/>
                    <a:pt x="19975" y="12679"/>
                  </a:cubicBezTo>
                  <a:cubicBezTo>
                    <a:pt x="19975" y="12473"/>
                    <a:pt x="19918" y="12281"/>
                    <a:pt x="19805" y="12097"/>
                  </a:cubicBezTo>
                  <a:cubicBezTo>
                    <a:pt x="19695" y="11919"/>
                    <a:pt x="19576" y="11761"/>
                    <a:pt x="19446" y="11623"/>
                  </a:cubicBezTo>
                  <a:cubicBezTo>
                    <a:pt x="19590" y="11363"/>
                    <a:pt x="19720" y="11106"/>
                    <a:pt x="19833" y="10849"/>
                  </a:cubicBezTo>
                  <a:cubicBezTo>
                    <a:pt x="19944" y="10592"/>
                    <a:pt x="20003" y="10312"/>
                    <a:pt x="20003" y="10002"/>
                  </a:cubicBezTo>
                  <a:cubicBezTo>
                    <a:pt x="20003" y="9688"/>
                    <a:pt x="19924" y="9440"/>
                    <a:pt x="19766" y="9251"/>
                  </a:cubicBezTo>
                  <a:cubicBezTo>
                    <a:pt x="19607" y="9070"/>
                    <a:pt x="19415" y="8929"/>
                    <a:pt x="19184" y="8833"/>
                  </a:cubicBezTo>
                  <a:cubicBezTo>
                    <a:pt x="18955" y="8739"/>
                    <a:pt x="18698" y="8683"/>
                    <a:pt x="18418" y="8663"/>
                  </a:cubicBezTo>
                  <a:cubicBezTo>
                    <a:pt x="18138" y="8643"/>
                    <a:pt x="17884" y="8635"/>
                    <a:pt x="17649" y="8635"/>
                  </a:cubicBezTo>
                  <a:cubicBezTo>
                    <a:pt x="17242" y="8635"/>
                    <a:pt x="16835" y="8649"/>
                    <a:pt x="16423" y="8677"/>
                  </a:cubicBezTo>
                  <a:cubicBezTo>
                    <a:pt x="16010" y="8706"/>
                    <a:pt x="15606" y="8720"/>
                    <a:pt x="15199" y="8720"/>
                  </a:cubicBezTo>
                  <a:cubicBezTo>
                    <a:pt x="14917" y="8720"/>
                    <a:pt x="14643" y="8706"/>
                    <a:pt x="14366" y="8677"/>
                  </a:cubicBezTo>
                  <a:cubicBezTo>
                    <a:pt x="14089" y="8649"/>
                    <a:pt x="13829" y="8584"/>
                    <a:pt x="13574" y="8474"/>
                  </a:cubicBezTo>
                  <a:cubicBezTo>
                    <a:pt x="13574" y="8104"/>
                    <a:pt x="13645" y="7754"/>
                    <a:pt x="13792" y="7421"/>
                  </a:cubicBezTo>
                  <a:cubicBezTo>
                    <a:pt x="13936" y="7087"/>
                    <a:pt x="14094" y="6751"/>
                    <a:pt x="14275" y="6413"/>
                  </a:cubicBezTo>
                  <a:cubicBezTo>
                    <a:pt x="14448" y="6074"/>
                    <a:pt x="14606" y="5721"/>
                    <a:pt x="14747" y="5351"/>
                  </a:cubicBezTo>
                  <a:cubicBezTo>
                    <a:pt x="14886" y="4984"/>
                    <a:pt x="14953" y="4574"/>
                    <a:pt x="14953" y="4122"/>
                  </a:cubicBezTo>
                  <a:cubicBezTo>
                    <a:pt x="14953" y="3823"/>
                    <a:pt x="14905" y="3529"/>
                    <a:pt x="14812" y="3236"/>
                  </a:cubicBezTo>
                  <a:cubicBezTo>
                    <a:pt x="14716" y="2945"/>
                    <a:pt x="14583" y="2677"/>
                    <a:pt x="14411" y="2439"/>
                  </a:cubicBezTo>
                  <a:cubicBezTo>
                    <a:pt x="14238" y="2199"/>
                    <a:pt x="14027" y="2002"/>
                    <a:pt x="13775" y="1843"/>
                  </a:cubicBezTo>
                  <a:cubicBezTo>
                    <a:pt x="13521" y="1688"/>
                    <a:pt x="13230" y="1606"/>
                    <a:pt x="12893" y="1606"/>
                  </a:cubicBezTo>
                  <a:lnTo>
                    <a:pt x="12744" y="1606"/>
                  </a:lnTo>
                  <a:cubicBezTo>
                    <a:pt x="12681" y="1606"/>
                    <a:pt x="12631" y="1617"/>
                    <a:pt x="12594" y="1634"/>
                  </a:cubicBezTo>
                  <a:cubicBezTo>
                    <a:pt x="12523" y="1671"/>
                    <a:pt x="12481" y="1705"/>
                    <a:pt x="12472" y="1742"/>
                  </a:cubicBezTo>
                  <a:cubicBezTo>
                    <a:pt x="12464" y="1778"/>
                    <a:pt x="12450" y="1838"/>
                    <a:pt x="12430" y="1920"/>
                  </a:cubicBezTo>
                  <a:cubicBezTo>
                    <a:pt x="12323" y="2450"/>
                    <a:pt x="12221" y="3007"/>
                    <a:pt x="12128" y="3586"/>
                  </a:cubicBezTo>
                  <a:cubicBezTo>
                    <a:pt x="12034" y="4167"/>
                    <a:pt x="11854" y="4698"/>
                    <a:pt x="11596" y="5176"/>
                  </a:cubicBezTo>
                  <a:cubicBezTo>
                    <a:pt x="11334" y="5636"/>
                    <a:pt x="11000" y="6034"/>
                    <a:pt x="10596" y="6367"/>
                  </a:cubicBezTo>
                  <a:cubicBezTo>
                    <a:pt x="10189" y="6701"/>
                    <a:pt x="9802" y="7051"/>
                    <a:pt x="9432" y="7421"/>
                  </a:cubicBezTo>
                  <a:cubicBezTo>
                    <a:pt x="9169" y="7700"/>
                    <a:pt x="8949" y="7954"/>
                    <a:pt x="8771" y="8183"/>
                  </a:cubicBezTo>
                  <a:cubicBezTo>
                    <a:pt x="8593" y="8412"/>
                    <a:pt x="8403" y="8632"/>
                    <a:pt x="8211" y="8833"/>
                  </a:cubicBezTo>
                  <a:cubicBezTo>
                    <a:pt x="8016" y="9036"/>
                    <a:pt x="7799" y="9222"/>
                    <a:pt x="7556" y="9400"/>
                  </a:cubicBezTo>
                  <a:cubicBezTo>
                    <a:pt x="7313" y="9575"/>
                    <a:pt x="7019" y="9736"/>
                    <a:pt x="6674" y="9880"/>
                  </a:cubicBezTo>
                  <a:lnTo>
                    <a:pt x="6646" y="9880"/>
                  </a:lnTo>
                  <a:lnTo>
                    <a:pt x="6646" y="18572"/>
                  </a:lnTo>
                  <a:cubicBezTo>
                    <a:pt x="7279" y="18572"/>
                    <a:pt x="7889" y="18649"/>
                    <a:pt x="8485" y="18795"/>
                  </a:cubicBezTo>
                  <a:cubicBezTo>
                    <a:pt x="9081" y="18945"/>
                    <a:pt x="9683" y="19103"/>
                    <a:pt x="10294" y="19270"/>
                  </a:cubicBezTo>
                  <a:cubicBezTo>
                    <a:pt x="10901" y="19439"/>
                    <a:pt x="11537" y="19592"/>
                    <a:pt x="12207" y="19741"/>
                  </a:cubicBezTo>
                  <a:cubicBezTo>
                    <a:pt x="12874" y="19891"/>
                    <a:pt x="13594" y="19965"/>
                    <a:pt x="14374" y="19965"/>
                  </a:cubicBezTo>
                  <a:cubicBezTo>
                    <a:pt x="14781" y="19965"/>
                    <a:pt x="15222" y="19939"/>
                    <a:pt x="15699" y="19885"/>
                  </a:cubicBezTo>
                  <a:cubicBezTo>
                    <a:pt x="16177" y="19829"/>
                    <a:pt x="16626" y="19710"/>
                    <a:pt x="17047" y="19527"/>
                  </a:cubicBezTo>
                  <a:cubicBezTo>
                    <a:pt x="17468" y="19343"/>
                    <a:pt x="17816" y="19086"/>
                    <a:pt x="18101" y="18762"/>
                  </a:cubicBezTo>
                  <a:cubicBezTo>
                    <a:pt x="18387" y="18440"/>
                    <a:pt x="18525" y="18010"/>
                    <a:pt x="18525" y="17477"/>
                  </a:cubicBezTo>
                  <a:cubicBezTo>
                    <a:pt x="18525" y="17386"/>
                    <a:pt x="18522" y="17304"/>
                    <a:pt x="18517" y="17225"/>
                  </a:cubicBezTo>
                  <a:cubicBezTo>
                    <a:pt x="18503" y="17152"/>
                    <a:pt x="18488" y="17070"/>
                    <a:pt x="18471" y="16980"/>
                  </a:cubicBezTo>
                  <a:cubicBezTo>
                    <a:pt x="18785" y="16836"/>
                    <a:pt x="19028" y="16596"/>
                    <a:pt x="19195" y="16262"/>
                  </a:cubicBezTo>
                  <a:cubicBezTo>
                    <a:pt x="19364" y="15929"/>
                    <a:pt x="19446" y="15593"/>
                    <a:pt x="19446" y="15263"/>
                  </a:cubicBezTo>
                  <a:cubicBezTo>
                    <a:pt x="19449" y="14912"/>
                    <a:pt x="19350" y="14605"/>
                    <a:pt x="19164" y="1434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38100" tIns="38100" rIns="38100" bIns="38100" anchor="ctr"/>
            <a:lstStyle/>
            <a:p>
              <a:pPr defTabSz="342763">
                <a:defRPr/>
              </a:pPr>
              <a:endParaRPr lang="es-ES" sz="22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Gill Sans" charset="0"/>
                <a:sym typeface="Gill Sans" charset="0"/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5462330" y="595215"/>
            <a:ext cx="13452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2"/>
                </a:solidFill>
                <a:latin typeface="+mn-ea"/>
                <a:cs typeface="Raleway"/>
              </a:rPr>
              <a:t>此处添加标题</a:t>
            </a:r>
            <a:endParaRPr lang="id-ID" altLang="zh-CN" sz="54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10819419" y="1783761"/>
            <a:ext cx="2738812" cy="73150"/>
            <a:chOff x="1775295" y="2028842"/>
            <a:chExt cx="3631535" cy="45719"/>
          </a:xfrm>
        </p:grpSpPr>
        <p:sp>
          <p:nvSpPr>
            <p:cNvPr id="88" name="Rectangle 87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</p:grpSp>
      <p:pic>
        <p:nvPicPr>
          <p:cNvPr id="13" name="图片占位符 12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r="7994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2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" r="435"/>
          <a:stretch>
            <a:fillRect/>
          </a:stretch>
        </p:blipFill>
        <p:spPr/>
      </p:pic>
      <p:grpSp>
        <p:nvGrpSpPr>
          <p:cNvPr id="199" name="Group 198"/>
          <p:cNvGrpSpPr/>
          <p:nvPr/>
        </p:nvGrpSpPr>
        <p:grpSpPr>
          <a:xfrm>
            <a:off x="13414359" y="6503911"/>
            <a:ext cx="5700251" cy="3281340"/>
            <a:chOff x="8440747" y="4796156"/>
            <a:chExt cx="2786063" cy="1603375"/>
          </a:xfrm>
        </p:grpSpPr>
        <p:sp>
          <p:nvSpPr>
            <p:cNvPr id="200" name="Freeform 45"/>
            <p:cNvSpPr>
              <a:spLocks/>
            </p:cNvSpPr>
            <p:nvPr/>
          </p:nvSpPr>
          <p:spPr bwMode="auto">
            <a:xfrm>
              <a:off x="8440747" y="6337618"/>
              <a:ext cx="1403350" cy="61913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01" name="Freeform 46"/>
            <p:cNvSpPr>
              <a:spLocks/>
            </p:cNvSpPr>
            <p:nvPr/>
          </p:nvSpPr>
          <p:spPr bwMode="auto">
            <a:xfrm>
              <a:off x="9823459" y="6337618"/>
              <a:ext cx="1403350" cy="61913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02" name="Freeform 47"/>
            <p:cNvSpPr>
              <a:spLocks/>
            </p:cNvSpPr>
            <p:nvPr/>
          </p:nvSpPr>
          <p:spPr bwMode="auto">
            <a:xfrm>
              <a:off x="8715384" y="4796156"/>
              <a:ext cx="2257425" cy="1546225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03" name="Freeform 48"/>
            <p:cNvSpPr>
              <a:spLocks/>
            </p:cNvSpPr>
            <p:nvPr/>
          </p:nvSpPr>
          <p:spPr bwMode="auto">
            <a:xfrm>
              <a:off x="8723322" y="4804093"/>
              <a:ext cx="2243138" cy="1530350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04" name="Freeform 49"/>
            <p:cNvSpPr>
              <a:spLocks/>
            </p:cNvSpPr>
            <p:nvPr/>
          </p:nvSpPr>
          <p:spPr bwMode="auto">
            <a:xfrm>
              <a:off x="8723322" y="6269356"/>
              <a:ext cx="2243138" cy="65088"/>
            </a:xfrm>
            <a:custGeom>
              <a:avLst/>
              <a:gdLst>
                <a:gd name="T0" fmla="*/ 1414 w 1414"/>
                <a:gd name="T1" fmla="*/ 0 h 41"/>
                <a:gd name="T2" fmla="*/ 1396 w 1414"/>
                <a:gd name="T3" fmla="*/ 9 h 41"/>
                <a:gd name="T4" fmla="*/ 18 w 1414"/>
                <a:gd name="T5" fmla="*/ 9 h 41"/>
                <a:gd name="T6" fmla="*/ 0 w 1414"/>
                <a:gd name="T7" fmla="*/ 0 h 41"/>
                <a:gd name="T8" fmla="*/ 0 w 1414"/>
                <a:gd name="T9" fmla="*/ 1 h 41"/>
                <a:gd name="T10" fmla="*/ 40 w 1414"/>
                <a:gd name="T11" fmla="*/ 41 h 41"/>
                <a:gd name="T12" fmla="*/ 1373 w 1414"/>
                <a:gd name="T13" fmla="*/ 41 h 41"/>
                <a:gd name="T14" fmla="*/ 1414 w 1414"/>
                <a:gd name="T15" fmla="*/ 1 h 41"/>
                <a:gd name="T16" fmla="*/ 1414 w 1414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41">
                  <a:moveTo>
                    <a:pt x="1414" y="0"/>
                  </a:moveTo>
                  <a:cubicBezTo>
                    <a:pt x="1409" y="6"/>
                    <a:pt x="1403" y="9"/>
                    <a:pt x="1396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0" y="9"/>
                    <a:pt x="4" y="6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3"/>
                    <a:pt x="18" y="41"/>
                    <a:pt x="40" y="41"/>
                  </a:cubicBezTo>
                  <a:cubicBezTo>
                    <a:pt x="1373" y="41"/>
                    <a:pt x="1373" y="41"/>
                    <a:pt x="1373" y="41"/>
                  </a:cubicBezTo>
                  <a:cubicBezTo>
                    <a:pt x="1396" y="41"/>
                    <a:pt x="1414" y="23"/>
                    <a:pt x="1414" y="1"/>
                  </a:cubicBezTo>
                  <a:lnTo>
                    <a:pt x="1414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05" name="Rectangle 50"/>
            <p:cNvSpPr>
              <a:spLocks noChangeArrowheads="1"/>
            </p:cNvSpPr>
            <p:nvPr/>
          </p:nvSpPr>
          <p:spPr bwMode="auto">
            <a:xfrm>
              <a:off x="8440747" y="6312218"/>
              <a:ext cx="2786063" cy="50800"/>
            </a:xfrm>
            <a:prstGeom prst="rect">
              <a:avLst/>
            </a:prstGeom>
            <a:solidFill>
              <a:srgbClr val="D2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06" name="Freeform 51"/>
            <p:cNvSpPr>
              <a:spLocks/>
            </p:cNvSpPr>
            <p:nvPr/>
          </p:nvSpPr>
          <p:spPr bwMode="auto">
            <a:xfrm>
              <a:off x="9632959" y="6312218"/>
              <a:ext cx="400050" cy="28575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07" name="Rectangle 52"/>
            <p:cNvSpPr>
              <a:spLocks noChangeArrowheads="1"/>
            </p:cNvSpPr>
            <p:nvPr/>
          </p:nvSpPr>
          <p:spPr bwMode="auto">
            <a:xfrm>
              <a:off x="8797934" y="4900931"/>
              <a:ext cx="2093913" cy="1322388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08" name="Rectangle 53"/>
            <p:cNvSpPr>
              <a:spLocks noChangeArrowheads="1"/>
            </p:cNvSpPr>
            <p:nvPr/>
          </p:nvSpPr>
          <p:spPr bwMode="auto">
            <a:xfrm>
              <a:off x="8804284" y="4908868"/>
              <a:ext cx="2079625" cy="1308100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09" name="Oval 54"/>
            <p:cNvSpPr>
              <a:spLocks noChangeArrowheads="1"/>
            </p:cNvSpPr>
            <p:nvPr/>
          </p:nvSpPr>
          <p:spPr bwMode="auto">
            <a:xfrm>
              <a:off x="9831397" y="4845368"/>
              <a:ext cx="23813" cy="238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10" name="Oval 55"/>
            <p:cNvSpPr>
              <a:spLocks noChangeArrowheads="1"/>
            </p:cNvSpPr>
            <p:nvPr/>
          </p:nvSpPr>
          <p:spPr bwMode="auto">
            <a:xfrm>
              <a:off x="9831397" y="4843781"/>
              <a:ext cx="23813" cy="22225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11" name="Oval 56"/>
            <p:cNvSpPr>
              <a:spLocks noChangeArrowheads="1"/>
            </p:cNvSpPr>
            <p:nvPr/>
          </p:nvSpPr>
          <p:spPr bwMode="auto">
            <a:xfrm>
              <a:off x="9836159" y="4846956"/>
              <a:ext cx="14288" cy="158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12" name="Oval 57"/>
            <p:cNvSpPr>
              <a:spLocks noChangeArrowheads="1"/>
            </p:cNvSpPr>
            <p:nvPr/>
          </p:nvSpPr>
          <p:spPr bwMode="auto">
            <a:xfrm>
              <a:off x="9839334" y="4851718"/>
              <a:ext cx="7938" cy="7938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13" name="Freeform 58"/>
            <p:cNvSpPr>
              <a:spLocks/>
            </p:cNvSpPr>
            <p:nvPr/>
          </p:nvSpPr>
          <p:spPr bwMode="auto">
            <a:xfrm>
              <a:off x="9842509" y="4853306"/>
              <a:ext cx="1588" cy="3175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</p:grpSp>
      <p:pic>
        <p:nvPicPr>
          <p:cNvPr id="11" name="图片占位符 10"/>
          <p:cNvPicPr>
            <a:picLocks noGrp="1" noChangeAspect="1"/>
          </p:cNvPicPr>
          <p:nvPr>
            <p:ph type="pic" sz="quarter" idx="26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" r="537"/>
          <a:stretch>
            <a:fillRect/>
          </a:stretch>
        </p:blipFill>
        <p:spPr/>
      </p:pic>
      <p:grpSp>
        <p:nvGrpSpPr>
          <p:cNvPr id="214" name="Group 213"/>
          <p:cNvGrpSpPr/>
          <p:nvPr/>
        </p:nvGrpSpPr>
        <p:grpSpPr>
          <a:xfrm>
            <a:off x="6537044" y="6245524"/>
            <a:ext cx="2493070" cy="3541500"/>
            <a:chOff x="8099434" y="2121218"/>
            <a:chExt cx="1322388" cy="1878013"/>
          </a:xfrm>
        </p:grpSpPr>
        <p:sp>
          <p:nvSpPr>
            <p:cNvPr id="215" name="Freeform 33"/>
            <p:cNvSpPr>
              <a:spLocks/>
            </p:cNvSpPr>
            <p:nvPr/>
          </p:nvSpPr>
          <p:spPr bwMode="auto">
            <a:xfrm>
              <a:off x="8099434" y="2121218"/>
              <a:ext cx="1322388" cy="1878013"/>
            </a:xfrm>
            <a:custGeom>
              <a:avLst/>
              <a:gdLst>
                <a:gd name="T0" fmla="*/ 834 w 834"/>
                <a:gd name="T1" fmla="*/ 1133 h 1183"/>
                <a:gd name="T2" fmla="*/ 785 w 834"/>
                <a:gd name="T3" fmla="*/ 1183 h 1183"/>
                <a:gd name="T4" fmla="*/ 50 w 834"/>
                <a:gd name="T5" fmla="*/ 1183 h 1183"/>
                <a:gd name="T6" fmla="*/ 0 w 834"/>
                <a:gd name="T7" fmla="*/ 1133 h 1183"/>
                <a:gd name="T8" fmla="*/ 0 w 834"/>
                <a:gd name="T9" fmla="*/ 49 h 1183"/>
                <a:gd name="T10" fmla="*/ 50 w 834"/>
                <a:gd name="T11" fmla="*/ 0 h 1183"/>
                <a:gd name="T12" fmla="*/ 785 w 834"/>
                <a:gd name="T13" fmla="*/ 0 h 1183"/>
                <a:gd name="T14" fmla="*/ 834 w 834"/>
                <a:gd name="T15" fmla="*/ 49 h 1183"/>
                <a:gd name="T16" fmla="*/ 834 w 834"/>
                <a:gd name="T17" fmla="*/ 1133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1183">
                  <a:moveTo>
                    <a:pt x="834" y="1133"/>
                  </a:moveTo>
                  <a:cubicBezTo>
                    <a:pt x="834" y="1160"/>
                    <a:pt x="812" y="1183"/>
                    <a:pt x="785" y="1183"/>
                  </a:cubicBezTo>
                  <a:cubicBezTo>
                    <a:pt x="50" y="1183"/>
                    <a:pt x="50" y="1183"/>
                    <a:pt x="50" y="1183"/>
                  </a:cubicBezTo>
                  <a:cubicBezTo>
                    <a:pt x="22" y="1183"/>
                    <a:pt x="0" y="1160"/>
                    <a:pt x="0" y="113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785" y="0"/>
                    <a:pt x="785" y="0"/>
                    <a:pt x="785" y="0"/>
                  </a:cubicBezTo>
                  <a:cubicBezTo>
                    <a:pt x="812" y="0"/>
                    <a:pt x="834" y="22"/>
                    <a:pt x="834" y="49"/>
                  </a:cubicBezTo>
                  <a:cubicBezTo>
                    <a:pt x="834" y="1133"/>
                    <a:pt x="834" y="1133"/>
                    <a:pt x="834" y="113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16" name="Freeform 34"/>
            <p:cNvSpPr>
              <a:spLocks/>
            </p:cNvSpPr>
            <p:nvPr/>
          </p:nvSpPr>
          <p:spPr bwMode="auto">
            <a:xfrm>
              <a:off x="8107372" y="2127568"/>
              <a:ext cx="1308100" cy="1863725"/>
            </a:xfrm>
            <a:custGeom>
              <a:avLst/>
              <a:gdLst>
                <a:gd name="T0" fmla="*/ 45 w 825"/>
                <a:gd name="T1" fmla="*/ 1174 h 1174"/>
                <a:gd name="T2" fmla="*/ 0 w 825"/>
                <a:gd name="T3" fmla="*/ 1129 h 1174"/>
                <a:gd name="T4" fmla="*/ 0 w 825"/>
                <a:gd name="T5" fmla="*/ 45 h 1174"/>
                <a:gd name="T6" fmla="*/ 45 w 825"/>
                <a:gd name="T7" fmla="*/ 0 h 1174"/>
                <a:gd name="T8" fmla="*/ 780 w 825"/>
                <a:gd name="T9" fmla="*/ 0 h 1174"/>
                <a:gd name="T10" fmla="*/ 825 w 825"/>
                <a:gd name="T11" fmla="*/ 45 h 1174"/>
                <a:gd name="T12" fmla="*/ 825 w 825"/>
                <a:gd name="T13" fmla="*/ 1129 h 1174"/>
                <a:gd name="T14" fmla="*/ 780 w 825"/>
                <a:gd name="T15" fmla="*/ 1174 h 1174"/>
                <a:gd name="T16" fmla="*/ 45 w 825"/>
                <a:gd name="T17" fmla="*/ 117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5" h="1174">
                  <a:moveTo>
                    <a:pt x="45" y="1174"/>
                  </a:moveTo>
                  <a:cubicBezTo>
                    <a:pt x="20" y="1174"/>
                    <a:pt x="0" y="1154"/>
                    <a:pt x="0" y="112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805" y="0"/>
                    <a:pt x="825" y="21"/>
                    <a:pt x="825" y="45"/>
                  </a:cubicBezTo>
                  <a:cubicBezTo>
                    <a:pt x="825" y="1129"/>
                    <a:pt x="825" y="1129"/>
                    <a:pt x="825" y="1129"/>
                  </a:cubicBezTo>
                  <a:cubicBezTo>
                    <a:pt x="825" y="1154"/>
                    <a:pt x="805" y="1174"/>
                    <a:pt x="780" y="1174"/>
                  </a:cubicBezTo>
                  <a:cubicBezTo>
                    <a:pt x="45" y="1174"/>
                    <a:pt x="45" y="1174"/>
                    <a:pt x="45" y="1174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17" name="Oval 35"/>
            <p:cNvSpPr>
              <a:spLocks noChangeArrowheads="1"/>
            </p:cNvSpPr>
            <p:nvPr/>
          </p:nvSpPr>
          <p:spPr bwMode="auto">
            <a:xfrm>
              <a:off x="8748722" y="2197418"/>
              <a:ext cx="23813" cy="238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18" name="Oval 36"/>
            <p:cNvSpPr>
              <a:spLocks noChangeArrowheads="1"/>
            </p:cNvSpPr>
            <p:nvPr/>
          </p:nvSpPr>
          <p:spPr bwMode="auto">
            <a:xfrm>
              <a:off x="8748722" y="2195831"/>
              <a:ext cx="23813" cy="238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19" name="Oval 37"/>
            <p:cNvSpPr>
              <a:spLocks noChangeArrowheads="1"/>
            </p:cNvSpPr>
            <p:nvPr/>
          </p:nvSpPr>
          <p:spPr bwMode="auto">
            <a:xfrm>
              <a:off x="8753484" y="2200593"/>
              <a:ext cx="14288" cy="142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20" name="Oval 38"/>
            <p:cNvSpPr>
              <a:spLocks noChangeArrowheads="1"/>
            </p:cNvSpPr>
            <p:nvPr/>
          </p:nvSpPr>
          <p:spPr bwMode="auto">
            <a:xfrm>
              <a:off x="8756659" y="2203768"/>
              <a:ext cx="7938" cy="7938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21" name="Freeform 39"/>
            <p:cNvSpPr>
              <a:spLocks/>
            </p:cNvSpPr>
            <p:nvPr/>
          </p:nvSpPr>
          <p:spPr bwMode="auto">
            <a:xfrm>
              <a:off x="8759834" y="2206943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22" name="Rectangle 40"/>
            <p:cNvSpPr>
              <a:spLocks noChangeArrowheads="1"/>
            </p:cNvSpPr>
            <p:nvPr/>
          </p:nvSpPr>
          <p:spPr bwMode="auto">
            <a:xfrm>
              <a:off x="8723322" y="2203768"/>
              <a:ext cx="11113" cy="11113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23" name="Rectangle 41"/>
            <p:cNvSpPr>
              <a:spLocks noChangeArrowheads="1"/>
            </p:cNvSpPr>
            <p:nvPr/>
          </p:nvSpPr>
          <p:spPr bwMode="auto">
            <a:xfrm>
              <a:off x="8178809" y="2278381"/>
              <a:ext cx="1165225" cy="1554163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24" name="Rectangle 42"/>
            <p:cNvSpPr>
              <a:spLocks noChangeArrowheads="1"/>
            </p:cNvSpPr>
            <p:nvPr/>
          </p:nvSpPr>
          <p:spPr bwMode="auto">
            <a:xfrm>
              <a:off x="8185159" y="2284731"/>
              <a:ext cx="1152525" cy="154146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25" name="Oval 43"/>
            <p:cNvSpPr>
              <a:spLocks noChangeArrowheads="1"/>
            </p:cNvSpPr>
            <p:nvPr/>
          </p:nvSpPr>
          <p:spPr bwMode="auto">
            <a:xfrm>
              <a:off x="8712209" y="3865881"/>
              <a:ext cx="98425" cy="10001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26" name="Freeform 44"/>
            <p:cNvSpPr>
              <a:spLocks/>
            </p:cNvSpPr>
            <p:nvPr/>
          </p:nvSpPr>
          <p:spPr bwMode="auto">
            <a:xfrm>
              <a:off x="8736022" y="3889693"/>
              <a:ext cx="50800" cy="50800"/>
            </a:xfrm>
            <a:custGeom>
              <a:avLst/>
              <a:gdLst>
                <a:gd name="T0" fmla="*/ 30 w 32"/>
                <a:gd name="T1" fmla="*/ 21 h 32"/>
                <a:gd name="T2" fmla="*/ 28 w 32"/>
                <a:gd name="T3" fmla="*/ 21 h 32"/>
                <a:gd name="T4" fmla="*/ 21 w 32"/>
                <a:gd name="T5" fmla="*/ 28 h 32"/>
                <a:gd name="T6" fmla="*/ 11 w 32"/>
                <a:gd name="T7" fmla="*/ 28 h 32"/>
                <a:gd name="T8" fmla="*/ 4 w 32"/>
                <a:gd name="T9" fmla="*/ 21 h 32"/>
                <a:gd name="T10" fmla="*/ 4 w 32"/>
                <a:gd name="T11" fmla="*/ 11 h 32"/>
                <a:gd name="T12" fmla="*/ 11 w 32"/>
                <a:gd name="T13" fmla="*/ 4 h 32"/>
                <a:gd name="T14" fmla="*/ 21 w 32"/>
                <a:gd name="T15" fmla="*/ 4 h 32"/>
                <a:gd name="T16" fmla="*/ 28 w 32"/>
                <a:gd name="T17" fmla="*/ 11 h 32"/>
                <a:gd name="T18" fmla="*/ 28 w 32"/>
                <a:gd name="T19" fmla="*/ 21 h 32"/>
                <a:gd name="T20" fmla="*/ 30 w 32"/>
                <a:gd name="T21" fmla="*/ 21 h 32"/>
                <a:gd name="T22" fmla="*/ 32 w 32"/>
                <a:gd name="T23" fmla="*/ 21 h 32"/>
                <a:gd name="T24" fmla="*/ 32 w 32"/>
                <a:gd name="T25" fmla="*/ 11 h 32"/>
                <a:gd name="T26" fmla="*/ 21 w 32"/>
                <a:gd name="T27" fmla="*/ 0 h 32"/>
                <a:gd name="T28" fmla="*/ 11 w 32"/>
                <a:gd name="T29" fmla="*/ 0 h 32"/>
                <a:gd name="T30" fmla="*/ 0 w 32"/>
                <a:gd name="T31" fmla="*/ 11 h 32"/>
                <a:gd name="T32" fmla="*/ 0 w 32"/>
                <a:gd name="T33" fmla="*/ 21 h 32"/>
                <a:gd name="T34" fmla="*/ 11 w 32"/>
                <a:gd name="T35" fmla="*/ 32 h 32"/>
                <a:gd name="T36" fmla="*/ 21 w 32"/>
                <a:gd name="T37" fmla="*/ 32 h 32"/>
                <a:gd name="T38" fmla="*/ 32 w 32"/>
                <a:gd name="T39" fmla="*/ 21 h 32"/>
                <a:gd name="T40" fmla="*/ 30 w 32"/>
                <a:gd name="T41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32">
                  <a:moveTo>
                    <a:pt x="30" y="21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8" y="25"/>
                    <a:pt x="25" y="28"/>
                    <a:pt x="2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7" y="28"/>
                    <a:pt x="4" y="25"/>
                    <a:pt x="4" y="2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5" y="4"/>
                    <a:pt x="28" y="7"/>
                    <a:pt x="28" y="1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5"/>
                    <a:pt x="28" y="0"/>
                    <a:pt x="2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8"/>
                    <a:pt x="5" y="32"/>
                    <a:pt x="1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8" y="32"/>
                    <a:pt x="32" y="28"/>
                    <a:pt x="32" y="21"/>
                  </a:cubicBezTo>
                  <a:lnTo>
                    <a:pt x="30" y="21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</p:grpSp>
      <p:pic>
        <p:nvPicPr>
          <p:cNvPr id="12" name="图片占位符 11"/>
          <p:cNvPicPr>
            <a:picLocks noGrp="1" noChangeAspect="1"/>
          </p:cNvPicPr>
          <p:nvPr>
            <p:ph type="pic" sz="quarter" idx="2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3" r="162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643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5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613" y="3952875"/>
            <a:ext cx="2940601" cy="62610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8119" y="3952875"/>
            <a:ext cx="2940601" cy="62610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9261" y="3952875"/>
            <a:ext cx="2940601" cy="626101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877119" y="11576483"/>
            <a:ext cx="3058095" cy="1107959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+mn-ea"/>
                <a:cs typeface="Raleway Light"/>
              </a:rPr>
              <a:t>单击此处添加副标题或详细文本描述</a:t>
            </a:r>
            <a:endParaRPr lang="en-US" sz="2000" dirty="0">
              <a:latin typeface="+mn-ea"/>
              <a:cs typeface="Raleway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66373" y="11157480"/>
            <a:ext cx="1087402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sz="2800" b="1" dirty="0">
                <a:latin typeface="+mn-ea"/>
                <a:cs typeface="Raleway"/>
              </a:rPr>
              <a:t>搜索</a:t>
            </a:r>
            <a:endParaRPr lang="id-ID" sz="2800" b="1" dirty="0">
              <a:latin typeface="+mn-ea"/>
              <a:cs typeface="Raleway"/>
            </a:endParaRPr>
          </a:p>
        </p:txBody>
      </p:sp>
      <p:sp>
        <p:nvSpPr>
          <p:cNvPr id="31" name="AutoShape 115"/>
          <p:cNvSpPr>
            <a:spLocks/>
          </p:cNvSpPr>
          <p:nvPr/>
        </p:nvSpPr>
        <p:spPr bwMode="auto">
          <a:xfrm>
            <a:off x="6083259" y="10606036"/>
            <a:ext cx="558841" cy="5641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763">
              <a:defRPr/>
            </a:pPr>
            <a:endParaRPr lang="es-ES" sz="22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cs typeface="Raleway Black"/>
              <a:sym typeface="Gill Sans" charset="0"/>
            </a:endParaRPr>
          </a:p>
        </p:txBody>
      </p:sp>
      <p:sp>
        <p:nvSpPr>
          <p:cNvPr id="32" name="AutoShape 71"/>
          <p:cNvSpPr>
            <a:spLocks noChangeAspect="1"/>
          </p:cNvSpPr>
          <p:nvPr/>
        </p:nvSpPr>
        <p:spPr bwMode="auto">
          <a:xfrm>
            <a:off x="11916223" y="10618866"/>
            <a:ext cx="567429" cy="551314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763">
              <a:defRPr/>
            </a:pPr>
            <a:endParaRPr lang="es-ES" sz="22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cs typeface="Raleway Black"/>
              <a:sym typeface="Gill Sans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681019" y="11576483"/>
            <a:ext cx="3058095" cy="1107959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+mn-ea"/>
                <a:cs typeface="Raleway Light"/>
              </a:rPr>
              <a:t>单击此处添加副标题或详细文本描述</a:t>
            </a:r>
            <a:endParaRPr lang="en-US" sz="2000" dirty="0">
              <a:latin typeface="+mn-ea"/>
              <a:cs typeface="Raleway Ligh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670277" y="11157480"/>
            <a:ext cx="1087402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sz="2800" b="1" dirty="0">
                <a:latin typeface="+mn-ea"/>
                <a:cs typeface="Raleway"/>
              </a:rPr>
              <a:t>信息</a:t>
            </a:r>
            <a:endParaRPr lang="id-ID" sz="2800" b="1" dirty="0">
              <a:latin typeface="+mn-ea"/>
              <a:cs typeface="Raleway"/>
            </a:endParaRPr>
          </a:p>
        </p:txBody>
      </p:sp>
      <p:sp>
        <p:nvSpPr>
          <p:cNvPr id="35" name="AutoShape 94"/>
          <p:cNvSpPr>
            <a:spLocks noChangeAspect="1"/>
          </p:cNvSpPr>
          <p:nvPr/>
        </p:nvSpPr>
        <p:spPr bwMode="auto">
          <a:xfrm>
            <a:off x="17678400" y="10607702"/>
            <a:ext cx="508000" cy="5996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1" y="9829"/>
                </a:moveTo>
                <a:cubicBezTo>
                  <a:pt x="20671" y="9939"/>
                  <a:pt x="20995" y="10131"/>
                  <a:pt x="21232" y="10408"/>
                </a:cubicBezTo>
                <a:cubicBezTo>
                  <a:pt x="21481" y="10681"/>
                  <a:pt x="21599" y="11001"/>
                  <a:pt x="21599" y="11358"/>
                </a:cubicBezTo>
                <a:lnTo>
                  <a:pt x="21599" y="19987"/>
                </a:lnTo>
                <a:cubicBezTo>
                  <a:pt x="21599" y="20419"/>
                  <a:pt x="21398" y="20796"/>
                  <a:pt x="21002" y="21116"/>
                </a:cubicBezTo>
                <a:cubicBezTo>
                  <a:pt x="20606" y="21438"/>
                  <a:pt x="20138" y="21599"/>
                  <a:pt x="19598" y="21599"/>
                </a:cubicBezTo>
                <a:lnTo>
                  <a:pt x="2016" y="21599"/>
                </a:lnTo>
                <a:cubicBezTo>
                  <a:pt x="1476" y="21599"/>
                  <a:pt x="1004" y="21438"/>
                  <a:pt x="604" y="21116"/>
                </a:cubicBezTo>
                <a:cubicBezTo>
                  <a:pt x="198" y="20796"/>
                  <a:pt x="0" y="20419"/>
                  <a:pt x="0" y="19987"/>
                </a:cubicBezTo>
                <a:lnTo>
                  <a:pt x="0" y="11358"/>
                </a:lnTo>
                <a:cubicBezTo>
                  <a:pt x="0" y="11001"/>
                  <a:pt x="122" y="10681"/>
                  <a:pt x="367" y="10408"/>
                </a:cubicBezTo>
                <a:cubicBezTo>
                  <a:pt x="619" y="10131"/>
                  <a:pt x="939" y="9938"/>
                  <a:pt x="1346" y="9829"/>
                </a:cubicBezTo>
                <a:lnTo>
                  <a:pt x="1346" y="7566"/>
                </a:lnTo>
                <a:cubicBezTo>
                  <a:pt x="1346" y="6530"/>
                  <a:pt x="1591" y="5551"/>
                  <a:pt x="2084" y="4632"/>
                </a:cubicBezTo>
                <a:cubicBezTo>
                  <a:pt x="2581" y="3711"/>
                  <a:pt x="3254" y="2908"/>
                  <a:pt x="4108" y="2219"/>
                </a:cubicBezTo>
                <a:cubicBezTo>
                  <a:pt x="4968" y="1531"/>
                  <a:pt x="5973" y="990"/>
                  <a:pt x="7125" y="593"/>
                </a:cubicBezTo>
                <a:cubicBezTo>
                  <a:pt x="8281" y="198"/>
                  <a:pt x="9509" y="0"/>
                  <a:pt x="10809" y="0"/>
                </a:cubicBezTo>
                <a:cubicBezTo>
                  <a:pt x="12105" y="0"/>
                  <a:pt x="13329" y="198"/>
                  <a:pt x="14478" y="593"/>
                </a:cubicBezTo>
                <a:cubicBezTo>
                  <a:pt x="15630" y="990"/>
                  <a:pt x="16634" y="1531"/>
                  <a:pt x="17495" y="2219"/>
                </a:cubicBezTo>
                <a:cubicBezTo>
                  <a:pt x="18355" y="2908"/>
                  <a:pt x="19036" y="3714"/>
                  <a:pt x="19533" y="4641"/>
                </a:cubicBezTo>
                <a:cubicBezTo>
                  <a:pt x="20022" y="5562"/>
                  <a:pt x="20271" y="6538"/>
                  <a:pt x="20271" y="7566"/>
                </a:cubicBezTo>
                <a:lnTo>
                  <a:pt x="20271" y="9829"/>
                </a:lnTo>
                <a:close/>
                <a:moveTo>
                  <a:pt x="16202" y="7566"/>
                </a:moveTo>
                <a:cubicBezTo>
                  <a:pt x="16202" y="6961"/>
                  <a:pt x="16062" y="6394"/>
                  <a:pt x="15781" y="5870"/>
                </a:cubicBezTo>
                <a:cubicBezTo>
                  <a:pt x="15496" y="5349"/>
                  <a:pt x="15108" y="4894"/>
                  <a:pt x="14614" y="4508"/>
                </a:cubicBezTo>
                <a:cubicBezTo>
                  <a:pt x="14125" y="4123"/>
                  <a:pt x="13545" y="3817"/>
                  <a:pt x="12886" y="3593"/>
                </a:cubicBezTo>
                <a:cubicBezTo>
                  <a:pt x="12224" y="3365"/>
                  <a:pt x="11532" y="3253"/>
                  <a:pt x="10809" y="3253"/>
                </a:cubicBezTo>
                <a:cubicBezTo>
                  <a:pt x="10049" y="3253"/>
                  <a:pt x="9347" y="3365"/>
                  <a:pt x="8706" y="3593"/>
                </a:cubicBezTo>
                <a:cubicBezTo>
                  <a:pt x="8061" y="3817"/>
                  <a:pt x="7489" y="4123"/>
                  <a:pt x="6988" y="4508"/>
                </a:cubicBezTo>
                <a:cubicBezTo>
                  <a:pt x="6488" y="4894"/>
                  <a:pt x="6099" y="5352"/>
                  <a:pt x="5818" y="5879"/>
                </a:cubicBezTo>
                <a:cubicBezTo>
                  <a:pt x="5537" y="6406"/>
                  <a:pt x="5397" y="6970"/>
                  <a:pt x="5397" y="7566"/>
                </a:cubicBezTo>
                <a:lnTo>
                  <a:pt x="5397" y="9717"/>
                </a:lnTo>
                <a:lnTo>
                  <a:pt x="16202" y="9717"/>
                </a:lnTo>
                <a:lnTo>
                  <a:pt x="16202" y="7566"/>
                </a:lnTo>
                <a:close/>
                <a:moveTo>
                  <a:pt x="11964" y="15409"/>
                </a:moveTo>
                <a:cubicBezTo>
                  <a:pt x="12296" y="15245"/>
                  <a:pt x="12569" y="15020"/>
                  <a:pt x="12782" y="14744"/>
                </a:cubicBezTo>
                <a:cubicBezTo>
                  <a:pt x="12990" y="14462"/>
                  <a:pt x="13098" y="14159"/>
                  <a:pt x="13098" y="13840"/>
                </a:cubicBezTo>
                <a:cubicBezTo>
                  <a:pt x="13098" y="13333"/>
                  <a:pt x="12875" y="12898"/>
                  <a:pt x="12429" y="12530"/>
                </a:cubicBezTo>
                <a:cubicBezTo>
                  <a:pt x="11979" y="12161"/>
                  <a:pt x="11439" y="11980"/>
                  <a:pt x="10809" y="11980"/>
                </a:cubicBezTo>
                <a:cubicBezTo>
                  <a:pt x="10175" y="11980"/>
                  <a:pt x="9638" y="12161"/>
                  <a:pt x="9188" y="12530"/>
                </a:cubicBezTo>
                <a:cubicBezTo>
                  <a:pt x="8738" y="12898"/>
                  <a:pt x="8515" y="13333"/>
                  <a:pt x="8515" y="13840"/>
                </a:cubicBezTo>
                <a:cubicBezTo>
                  <a:pt x="8515" y="14159"/>
                  <a:pt x="8616" y="14462"/>
                  <a:pt x="8825" y="14744"/>
                </a:cubicBezTo>
                <a:cubicBezTo>
                  <a:pt x="9033" y="15020"/>
                  <a:pt x="9300" y="15233"/>
                  <a:pt x="9638" y="15383"/>
                </a:cubicBezTo>
                <a:lnTo>
                  <a:pt x="8515" y="19339"/>
                </a:lnTo>
                <a:lnTo>
                  <a:pt x="13098" y="19339"/>
                </a:lnTo>
                <a:lnTo>
                  <a:pt x="11964" y="1540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763">
              <a:defRPr/>
            </a:pPr>
            <a:endParaRPr lang="es-ES" sz="22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cs typeface="Raleway Black"/>
              <a:sym typeface="Gill Sans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428752" y="11557097"/>
            <a:ext cx="3058095" cy="1107959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+mn-ea"/>
                <a:cs typeface="Raleway Light"/>
              </a:rPr>
              <a:t>单击此处添加副标题或详细文本描述</a:t>
            </a:r>
            <a:endParaRPr lang="en-US" sz="2000" dirty="0">
              <a:latin typeface="+mn-ea"/>
              <a:cs typeface="Raleway Ligh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418011" y="11138094"/>
            <a:ext cx="1087402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sz="2800" b="1" dirty="0">
                <a:latin typeface="+mn-ea"/>
                <a:cs typeface="Raleway"/>
              </a:rPr>
              <a:t>安全</a:t>
            </a:r>
            <a:endParaRPr lang="id-ID" sz="2800" b="1" dirty="0">
              <a:latin typeface="+mn-ea"/>
              <a:cs typeface="Raleway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62330" y="595215"/>
            <a:ext cx="13452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2"/>
                </a:solidFill>
                <a:latin typeface="+mn-ea"/>
                <a:cs typeface="Raleway"/>
              </a:rPr>
              <a:t>此处添加标题</a:t>
            </a:r>
            <a:endParaRPr lang="id-ID" altLang="zh-CN" sz="54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0819419" y="1783761"/>
            <a:ext cx="2738812" cy="73150"/>
            <a:chOff x="1775295" y="2028842"/>
            <a:chExt cx="3631535" cy="45719"/>
          </a:xfrm>
        </p:grpSpPr>
        <p:sp>
          <p:nvSpPr>
            <p:cNvPr id="43" name="Rectangle 42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</p:grpSp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6" r="20816"/>
          <a:stretch>
            <a:fillRect/>
          </a:stretch>
        </p:blipFill>
        <p:spPr/>
      </p:pic>
      <p:pic>
        <p:nvPicPr>
          <p:cNvPr id="6" name="图片占位符 5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6" r="22266"/>
          <a:stretch>
            <a:fillRect/>
          </a:stretch>
        </p:blipFill>
        <p:spPr/>
      </p:pic>
      <p:pic>
        <p:nvPicPr>
          <p:cNvPr id="7" name="图片占位符 6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9" r="103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5131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250"/>
                            </p:stCondLst>
                            <p:childTnLst>
                              <p:par>
                                <p:cTn id="6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2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 animBg="1"/>
      <p:bldP spid="32" grpId="0" animBg="1"/>
      <p:bldP spid="33" grpId="0"/>
      <p:bldP spid="34" grpId="0"/>
      <p:bldP spid="35" grpId="0" animBg="1"/>
      <p:bldP spid="36" grpId="0"/>
      <p:bldP spid="37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92251" y="6204269"/>
            <a:ext cx="7622351" cy="1501126"/>
            <a:chOff x="6000879" y="4663336"/>
            <a:chExt cx="7622351" cy="1501126"/>
          </a:xfrm>
        </p:grpSpPr>
        <p:sp>
          <p:nvSpPr>
            <p:cNvPr id="8" name="Rounded Rectangular Callout 6"/>
            <p:cNvSpPr/>
            <p:nvPr/>
          </p:nvSpPr>
          <p:spPr>
            <a:xfrm>
              <a:off x="6000879" y="4663336"/>
              <a:ext cx="1307463" cy="13074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599" dirty="0">
                  <a:solidFill>
                    <a:schemeClr val="tx2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9" name="TextBox 7"/>
            <p:cNvSpPr txBox="1"/>
            <p:nvPr/>
          </p:nvSpPr>
          <p:spPr>
            <a:xfrm>
              <a:off x="7309299" y="5456576"/>
              <a:ext cx="63139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defRPr>
              </a:lvl1pPr>
            </a:lstStyle>
            <a:p>
              <a:r>
                <a:rPr lang="zh-CN" altLang="en-US" dirty="0"/>
                <a:t>此处添加详细文本描述，建议与标题相关并符合整体语言风格，语言描述尽量简洁生动。</a:t>
              </a:r>
              <a:endParaRPr lang="en-US" dirty="0"/>
            </a:p>
          </p:txBody>
        </p:sp>
        <p:sp>
          <p:nvSpPr>
            <p:cNvPr id="10" name="TextBox 8"/>
            <p:cNvSpPr txBox="1"/>
            <p:nvPr/>
          </p:nvSpPr>
          <p:spPr>
            <a:xfrm>
              <a:off x="7309299" y="4798410"/>
              <a:ext cx="1620957" cy="523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799" b="1" dirty="0">
                  <a:solidFill>
                    <a:schemeClr val="tx2"/>
                  </a:solidFill>
                  <a:latin typeface="+mn-ea"/>
                  <a:cs typeface="Open Sans" panose="020B0606030504020204" pitchFamily="34" charset="0"/>
                </a:rPr>
                <a:t>公司介绍</a:t>
              </a:r>
              <a:endParaRPr lang="en-US" sz="2799" b="1" dirty="0">
                <a:solidFill>
                  <a:schemeClr val="tx2"/>
                </a:solidFill>
                <a:latin typeface="+mn-ea"/>
                <a:cs typeface="Open Sans" panose="020B0606030504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4003419" y="6204269"/>
            <a:ext cx="7660827" cy="1324443"/>
            <a:chOff x="6000879" y="9408514"/>
            <a:chExt cx="7660827" cy="1324443"/>
          </a:xfrm>
        </p:grpSpPr>
        <p:sp>
          <p:nvSpPr>
            <p:cNvPr id="11" name="Rounded Rectangular Callout 9"/>
            <p:cNvSpPr/>
            <p:nvPr/>
          </p:nvSpPr>
          <p:spPr>
            <a:xfrm>
              <a:off x="6000879" y="9408514"/>
              <a:ext cx="1307463" cy="13074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599" dirty="0">
                  <a:solidFill>
                    <a:schemeClr val="accent4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sp>
          <p:nvSpPr>
            <p:cNvPr id="13" name="TextBox 10"/>
            <p:cNvSpPr txBox="1"/>
            <p:nvPr/>
          </p:nvSpPr>
          <p:spPr>
            <a:xfrm>
              <a:off x="7309301" y="10025071"/>
              <a:ext cx="63524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defRPr>
              </a:lvl1pPr>
            </a:lstStyle>
            <a:p>
              <a:r>
                <a:rPr lang="zh-CN" altLang="en-US" dirty="0"/>
                <a:t>此处添加详细文本描述，建议与标题相关并符合整体语言风格，语言描述尽量简洁生动。</a:t>
              </a:r>
              <a:endParaRPr lang="en-US" dirty="0"/>
            </a:p>
          </p:txBody>
        </p:sp>
        <p:sp>
          <p:nvSpPr>
            <p:cNvPr id="15" name="TextBox 11"/>
            <p:cNvSpPr txBox="1"/>
            <p:nvPr/>
          </p:nvSpPr>
          <p:spPr>
            <a:xfrm>
              <a:off x="7309299" y="9543588"/>
              <a:ext cx="1620957" cy="523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799" b="1" dirty="0">
                  <a:solidFill>
                    <a:schemeClr val="accent4"/>
                  </a:solidFill>
                  <a:latin typeface="+mn-ea"/>
                  <a:cs typeface="Open Sans" panose="020B0606030504020204" pitchFamily="34" charset="0"/>
                </a:rPr>
                <a:t>发展规划</a:t>
              </a:r>
              <a:endParaRPr lang="en-US" altLang="zh-CN" sz="2799" b="1" dirty="0">
                <a:solidFill>
                  <a:schemeClr val="accent4"/>
                </a:solidFill>
                <a:latin typeface="+mn-ea"/>
                <a:cs typeface="Open Sans" panose="020B0606030504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734284" y="7962730"/>
            <a:ext cx="7808301" cy="1366052"/>
            <a:chOff x="6000879" y="6279721"/>
            <a:chExt cx="7808301" cy="1366052"/>
          </a:xfrm>
        </p:grpSpPr>
        <p:sp>
          <p:nvSpPr>
            <p:cNvPr id="16" name="Rounded Rectangular Callout 12"/>
            <p:cNvSpPr/>
            <p:nvPr/>
          </p:nvSpPr>
          <p:spPr>
            <a:xfrm>
              <a:off x="6000879" y="6279721"/>
              <a:ext cx="1307463" cy="13074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599" dirty="0">
                  <a:solidFill>
                    <a:schemeClr val="accent2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18" name="TextBox 13"/>
            <p:cNvSpPr txBox="1"/>
            <p:nvPr/>
          </p:nvSpPr>
          <p:spPr>
            <a:xfrm>
              <a:off x="7309299" y="6937887"/>
              <a:ext cx="64998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defRPr>
              </a:lvl1pPr>
            </a:lstStyle>
            <a:p>
              <a:r>
                <a:rPr lang="zh-CN" altLang="en-US" dirty="0"/>
                <a:t>此处添加详细文本描述，建议与标题相关并符合整体语言风格，语言描述尽量简洁生动。</a:t>
              </a:r>
              <a:endParaRPr lang="en-US" dirty="0"/>
            </a:p>
          </p:txBody>
        </p:sp>
        <p:sp>
          <p:nvSpPr>
            <p:cNvPr id="19" name="TextBox 14"/>
            <p:cNvSpPr txBox="1"/>
            <p:nvPr/>
          </p:nvSpPr>
          <p:spPr>
            <a:xfrm>
              <a:off x="7309299" y="6414795"/>
              <a:ext cx="1620957" cy="523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799" b="1" dirty="0">
                  <a:solidFill>
                    <a:schemeClr val="accent2"/>
                  </a:solidFill>
                  <a:latin typeface="+mn-ea"/>
                  <a:cs typeface="Open Sans" panose="020B0606030504020204" pitchFamily="34" charset="0"/>
                </a:rPr>
                <a:t>项目介绍</a:t>
              </a:r>
              <a:endParaRPr lang="en-US" altLang="zh-CN" sz="2799" b="1" dirty="0">
                <a:solidFill>
                  <a:schemeClr val="accent2"/>
                </a:solidFill>
                <a:latin typeface="+mn-ea"/>
                <a:cs typeface="Open Sans" panose="020B0606030504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4003419" y="7962730"/>
            <a:ext cx="7660828" cy="1307463"/>
            <a:chOff x="6000879" y="10932117"/>
            <a:chExt cx="7660828" cy="1307463"/>
          </a:xfrm>
        </p:grpSpPr>
        <p:sp>
          <p:nvSpPr>
            <p:cNvPr id="20" name="Rounded Rectangular Callout 15"/>
            <p:cNvSpPr/>
            <p:nvPr/>
          </p:nvSpPr>
          <p:spPr>
            <a:xfrm>
              <a:off x="6000879" y="10932117"/>
              <a:ext cx="1307463" cy="13074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599" dirty="0">
                  <a:solidFill>
                    <a:schemeClr val="accent5"/>
                  </a:solidFill>
                  <a:latin typeface="Impact" panose="020B0806030902050204" pitchFamily="34" charset="0"/>
                </a:rPr>
                <a:t>05</a:t>
              </a:r>
            </a:p>
          </p:txBody>
        </p:sp>
        <p:sp>
          <p:nvSpPr>
            <p:cNvPr id="21" name="TextBox 16"/>
            <p:cNvSpPr txBox="1"/>
            <p:nvPr/>
          </p:nvSpPr>
          <p:spPr>
            <a:xfrm>
              <a:off x="7309299" y="11464769"/>
              <a:ext cx="63524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defRPr>
              </a:lvl1pPr>
            </a:lstStyle>
            <a:p>
              <a:r>
                <a:rPr lang="zh-CN" altLang="en-US" dirty="0"/>
                <a:t>此处添加详细文本描述，建议与标题相关并符合整体语言风格，语言描述尽量简洁生动。</a:t>
              </a:r>
              <a:endParaRPr lang="en-US" dirty="0"/>
            </a:p>
          </p:txBody>
        </p:sp>
        <p:sp>
          <p:nvSpPr>
            <p:cNvPr id="22" name="TextBox 17"/>
            <p:cNvSpPr txBox="1"/>
            <p:nvPr/>
          </p:nvSpPr>
          <p:spPr>
            <a:xfrm>
              <a:off x="7309299" y="11067191"/>
              <a:ext cx="1620957" cy="523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799" b="1" dirty="0">
                  <a:solidFill>
                    <a:schemeClr val="accent5"/>
                  </a:solidFill>
                  <a:latin typeface="+mn-ea"/>
                  <a:cs typeface="Open Sans" panose="020B0606030504020204" pitchFamily="34" charset="0"/>
                </a:rPr>
                <a:t>财务融资</a:t>
              </a:r>
              <a:endParaRPr lang="en-US" altLang="zh-CN" sz="2799" b="1" dirty="0">
                <a:solidFill>
                  <a:schemeClr val="accent5"/>
                </a:solidFill>
                <a:latin typeface="+mn-ea"/>
                <a:cs typeface="Open Sans" panose="020B0606030504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734284" y="9639818"/>
            <a:ext cx="7808301" cy="1438556"/>
            <a:chOff x="6000879" y="7844117"/>
            <a:chExt cx="7808301" cy="1438556"/>
          </a:xfrm>
        </p:grpSpPr>
        <p:sp>
          <p:nvSpPr>
            <p:cNvPr id="26" name="Rounded Rectangular Callout 21"/>
            <p:cNvSpPr/>
            <p:nvPr/>
          </p:nvSpPr>
          <p:spPr>
            <a:xfrm>
              <a:off x="6000879" y="7844117"/>
              <a:ext cx="1307463" cy="13074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599" dirty="0">
                  <a:solidFill>
                    <a:schemeClr val="accent3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sp>
          <p:nvSpPr>
            <p:cNvPr id="27" name="TextBox 22"/>
            <p:cNvSpPr txBox="1"/>
            <p:nvPr/>
          </p:nvSpPr>
          <p:spPr>
            <a:xfrm>
              <a:off x="7309301" y="8574787"/>
              <a:ext cx="64998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defRPr>
              </a:lvl1pPr>
            </a:lstStyle>
            <a:p>
              <a:r>
                <a:rPr lang="zh-CN" altLang="en-US" dirty="0"/>
                <a:t>此处添加详细文本描述，建议与标题相关并符合整体语言风格，语言描述尽量简洁生动。</a:t>
              </a:r>
              <a:endParaRPr lang="en-US" dirty="0"/>
            </a:p>
          </p:txBody>
        </p:sp>
        <p:sp>
          <p:nvSpPr>
            <p:cNvPr id="28" name="TextBox 23"/>
            <p:cNvSpPr txBox="1"/>
            <p:nvPr/>
          </p:nvSpPr>
          <p:spPr>
            <a:xfrm>
              <a:off x="7309299" y="7979192"/>
              <a:ext cx="1620957" cy="523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799" b="1" dirty="0">
                  <a:solidFill>
                    <a:schemeClr val="accent3"/>
                  </a:solidFill>
                  <a:latin typeface="+mn-ea"/>
                  <a:cs typeface="Open Sans" panose="020B0606030504020204" pitchFamily="34" charset="0"/>
                </a:rPr>
                <a:t>产品运营</a:t>
              </a:r>
              <a:endParaRPr lang="en-US" altLang="zh-CN" sz="2799" b="1" dirty="0">
                <a:solidFill>
                  <a:schemeClr val="accent3"/>
                </a:solidFill>
                <a:latin typeface="+mn-ea"/>
                <a:cs typeface="Open Sans" panose="020B0606030504020204" pitchFamily="34" charset="0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0" y="0"/>
            <a:ext cx="24377649" cy="4060892"/>
          </a:xfrm>
          <a:prstGeom prst="rect">
            <a:avLst/>
          </a:prstGeom>
          <a:blipFill dpi="0" rotWithShape="0">
            <a:blip r:embed="rId3"/>
            <a:srcRect/>
            <a:stretch>
              <a:fillRect b="-23775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0" y="3964802"/>
            <a:ext cx="24377650" cy="960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4" name="组合 53"/>
          <p:cNvGrpSpPr/>
          <p:nvPr/>
        </p:nvGrpSpPr>
        <p:grpSpPr>
          <a:xfrm>
            <a:off x="14003419" y="9639818"/>
            <a:ext cx="7660828" cy="1321911"/>
            <a:chOff x="6000879" y="10932117"/>
            <a:chExt cx="7660828" cy="1321911"/>
          </a:xfrm>
        </p:grpSpPr>
        <p:sp>
          <p:nvSpPr>
            <p:cNvPr id="55" name="Rounded Rectangular Callout 15"/>
            <p:cNvSpPr/>
            <p:nvPr/>
          </p:nvSpPr>
          <p:spPr>
            <a:xfrm>
              <a:off x="6000879" y="10932117"/>
              <a:ext cx="1307463" cy="13074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599" dirty="0">
                  <a:solidFill>
                    <a:schemeClr val="accent6"/>
                  </a:solidFill>
                  <a:latin typeface="Impact" panose="020B0806030902050204" pitchFamily="34" charset="0"/>
                </a:rPr>
                <a:t>06</a:t>
              </a:r>
            </a:p>
          </p:txBody>
        </p:sp>
        <p:sp>
          <p:nvSpPr>
            <p:cNvPr id="56" name="TextBox 16"/>
            <p:cNvSpPr txBox="1"/>
            <p:nvPr/>
          </p:nvSpPr>
          <p:spPr>
            <a:xfrm>
              <a:off x="7309298" y="11546142"/>
              <a:ext cx="63524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defRPr>
              </a:lvl1pPr>
            </a:lstStyle>
            <a:p>
              <a:r>
                <a:rPr lang="zh-CN" altLang="en-US" dirty="0"/>
                <a:t>此处添加详细文本描述，建议与标题相关并符合整体语言风格，语言描述尽量简洁生动。</a:t>
              </a:r>
              <a:endParaRPr lang="en-US" dirty="0"/>
            </a:p>
          </p:txBody>
        </p:sp>
        <p:sp>
          <p:nvSpPr>
            <p:cNvPr id="57" name="TextBox 17"/>
            <p:cNvSpPr txBox="1"/>
            <p:nvPr/>
          </p:nvSpPr>
          <p:spPr>
            <a:xfrm>
              <a:off x="7309299" y="11067191"/>
              <a:ext cx="1620957" cy="523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799" b="1" dirty="0">
                  <a:solidFill>
                    <a:schemeClr val="accent6"/>
                  </a:solidFill>
                  <a:latin typeface="+mn-ea"/>
                  <a:cs typeface="Open Sans" panose="020B0606030504020204" pitchFamily="34" charset="0"/>
                </a:rPr>
                <a:t>联系我们</a:t>
              </a:r>
              <a:endParaRPr lang="en-US" altLang="zh-CN" sz="2799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endParaRPr>
            </a:p>
          </p:txBody>
        </p:sp>
      </p:grpSp>
      <p:sp>
        <p:nvSpPr>
          <p:cNvPr id="58" name="TextBox 1"/>
          <p:cNvSpPr txBox="1"/>
          <p:nvPr/>
        </p:nvSpPr>
        <p:spPr>
          <a:xfrm>
            <a:off x="11725812" y="2467657"/>
            <a:ext cx="12031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000" b="1" dirty="0">
                <a:solidFill>
                  <a:schemeClr val="bg1"/>
                </a:solidFill>
                <a:latin typeface="+mn-ea"/>
              </a:rPr>
              <a:t>目录</a:t>
            </a:r>
            <a:r>
              <a:rPr lang="en-US" sz="6000" b="1" dirty="0">
                <a:solidFill>
                  <a:schemeClr val="bg1"/>
                </a:solidFill>
                <a:latin typeface="+mn-ea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43824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4" accel="77000" fill="hold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7" presetID="2" presetClass="entr" presetSubtype="4" accel="77000" fill="hold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9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0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2" presetID="2" presetClass="entr" presetSubtype="4" accel="77000" fill="hold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4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5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27" presetID="2" presetClass="entr" presetSubtype="4" accel="77000" fill="hold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9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0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2" presetID="2" presetClass="entr" presetSubtype="4" accel="77000" fill="hold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34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5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37" presetID="2" presetClass="entr" presetSubtype="4" accel="77000" fill="hold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39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40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  <p:bldP spid="5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4" accel="77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7" presetID="2" presetClass="entr" presetSubtype="4" accel="77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2" presetID="2" presetClass="entr" presetSubtype="4" accel="77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27" presetID="2" presetClass="entr" presetSubtype="4" accel="77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2" presetID="2" presetClass="entr" presetSubtype="4" accel="77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37" presetID="2" presetClass="entr" presetSubtype="4" accel="77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  <p:bldP spid="58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1102"/>
          <p:cNvGrpSpPr/>
          <p:nvPr/>
        </p:nvGrpSpPr>
        <p:grpSpPr>
          <a:xfrm>
            <a:off x="3416055" y="3054134"/>
            <a:ext cx="5985781" cy="8870892"/>
            <a:chOff x="0" y="0"/>
            <a:chExt cx="6591304" cy="9765730"/>
          </a:xfrm>
        </p:grpSpPr>
        <p:pic>
          <p:nvPicPr>
            <p:cNvPr id="40" name="Mini-iPad-B&amp;W-Mockup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591304" cy="97657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" name="Shape 1101"/>
            <p:cNvSpPr/>
            <p:nvPr/>
          </p:nvSpPr>
          <p:spPr>
            <a:xfrm>
              <a:off x="363079" y="954047"/>
              <a:ext cx="5879097" cy="7806214"/>
            </a:xfrm>
            <a:prstGeom prst="rect">
              <a:avLst/>
            </a:prstGeom>
            <a:solidFill>
              <a:srgbClr val="606060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+mn-ea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615623" y="3334862"/>
            <a:ext cx="7581505" cy="800220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tx2"/>
                </a:solidFill>
                <a:latin typeface="+mn-ea"/>
              </a:rPr>
              <a:t>客户名称</a:t>
            </a:r>
            <a:endParaRPr lang="id-ID" sz="40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80723" y="4202670"/>
            <a:ext cx="7382025" cy="677108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zh-CN" altLang="en-US" sz="3200" dirty="0">
                <a:latin typeface="+mn-ea"/>
                <a:cs typeface="Raleway Regular"/>
              </a:rPr>
              <a:t>添加标题</a:t>
            </a:r>
            <a:endParaRPr lang="en-US" altLang="zh-CN" sz="3200" dirty="0">
              <a:latin typeface="+mn-ea"/>
              <a:cs typeface="Raleway Regula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87238" y="5175560"/>
            <a:ext cx="11575111" cy="800220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zh-CN" altLang="en-US" sz="4000" dirty="0">
                <a:latin typeface="+mn-ea"/>
              </a:rPr>
              <a:t>项目名称</a:t>
            </a:r>
            <a:endParaRPr lang="id-ID" sz="4000" dirty="0"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87238" y="5947080"/>
            <a:ext cx="10837862" cy="3028485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 dirty="0">
                <a:solidFill>
                  <a:schemeClr val="accent6"/>
                </a:solidFill>
                <a:latin typeface="+mn-ea"/>
                <a:cs typeface="Raleway Light"/>
              </a:rPr>
              <a:t>此处添加详细文本描述</a:t>
            </a:r>
            <a:r>
              <a:rPr lang="zh-CN" altLang="en-US" sz="2400" dirty="0">
                <a:latin typeface="+mn-ea"/>
                <a:cs typeface="Raleway Light"/>
              </a:rPr>
              <a:t>，建议与标题相关并符合整体语言风格，语言描述尽量简洁生动。尽量将每页幻灯片的字数控制在</a:t>
            </a:r>
            <a:r>
              <a:rPr lang="en-US" altLang="zh-CN" sz="2400" dirty="0">
                <a:latin typeface="+mn-ea"/>
                <a:cs typeface="Raleway Light"/>
              </a:rPr>
              <a:t>200</a:t>
            </a:r>
            <a:r>
              <a:rPr lang="zh-CN" altLang="en-US" sz="2400" dirty="0">
                <a:latin typeface="+mn-ea"/>
                <a:cs typeface="Raleway Light"/>
              </a:rPr>
              <a:t>字以内，据统计每页幻灯片的最好控制在</a:t>
            </a:r>
            <a:r>
              <a:rPr lang="en-US" altLang="zh-CN" sz="2400" dirty="0">
                <a:latin typeface="+mn-ea"/>
                <a:cs typeface="Raleway Light"/>
              </a:rPr>
              <a:t>5</a:t>
            </a:r>
            <a:r>
              <a:rPr lang="zh-CN" altLang="en-US" sz="2400" dirty="0">
                <a:latin typeface="+mn-ea"/>
                <a:cs typeface="Raleway Light"/>
              </a:rPr>
              <a:t>分钟之内。</a:t>
            </a:r>
            <a:endParaRPr lang="en-US" altLang="zh-CN" sz="2400" dirty="0">
              <a:latin typeface="+mn-ea"/>
              <a:cs typeface="Raleway Light"/>
            </a:endParaRPr>
          </a:p>
          <a:p>
            <a:pPr>
              <a:lnSpc>
                <a:spcPct val="110000"/>
              </a:lnSpc>
            </a:pPr>
            <a:endParaRPr lang="en-US" altLang="zh-CN" sz="2400" dirty="0">
              <a:latin typeface="+mn-ea"/>
              <a:cs typeface="Raleway Light"/>
            </a:endParaRPr>
          </a:p>
          <a:p>
            <a:pPr>
              <a:lnSpc>
                <a:spcPct val="110000"/>
              </a:lnSpc>
            </a:pPr>
            <a:r>
              <a:rPr lang="zh-CN" altLang="en-US" sz="2400" dirty="0">
                <a:latin typeface="+mn-ea"/>
                <a:cs typeface="Raleway Ligh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2400" dirty="0">
                <a:latin typeface="+mn-ea"/>
                <a:cs typeface="Raleway Light"/>
              </a:rPr>
              <a:t>200</a:t>
            </a:r>
            <a:r>
              <a:rPr lang="zh-CN" altLang="en-US" sz="2400" dirty="0">
                <a:latin typeface="+mn-ea"/>
                <a:cs typeface="Raleway Light"/>
              </a:rPr>
              <a:t>字以内，据统计每页幻灯片的最好控制在</a:t>
            </a:r>
            <a:r>
              <a:rPr lang="en-US" altLang="zh-CN" sz="2400" dirty="0">
                <a:latin typeface="+mn-ea"/>
                <a:cs typeface="Raleway Light"/>
              </a:rPr>
              <a:t>5</a:t>
            </a:r>
            <a:r>
              <a:rPr lang="zh-CN" altLang="en-US" sz="2400" dirty="0">
                <a:latin typeface="+mn-ea"/>
                <a:cs typeface="Raleway Light"/>
              </a:rPr>
              <a:t>分钟之内。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5457123" y="4190668"/>
            <a:ext cx="3958969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2657138" y="10368372"/>
            <a:ext cx="3058095" cy="1107959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+mn-ea"/>
                <a:cs typeface="Raleway Light"/>
              </a:rPr>
              <a:t>单击此处添加副标题或详细文本描述</a:t>
            </a:r>
            <a:endParaRPr lang="en-US" sz="2000" dirty="0">
              <a:latin typeface="+mn-ea"/>
              <a:cs typeface="Raleway Ligh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46391" y="9949369"/>
            <a:ext cx="1087402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sz="2800" b="1" dirty="0">
                <a:latin typeface="+mn-ea"/>
                <a:cs typeface="Raleway"/>
              </a:rPr>
              <a:t>资料</a:t>
            </a:r>
            <a:endParaRPr lang="id-ID" sz="2800" b="1" dirty="0">
              <a:latin typeface="+mn-ea"/>
              <a:cs typeface="Raleway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957800" y="10368372"/>
            <a:ext cx="3058095" cy="1107959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+mn-ea"/>
                <a:cs typeface="Raleway Light"/>
              </a:rPr>
              <a:t>单击此处添加副标题或详细文本描述</a:t>
            </a:r>
            <a:endParaRPr lang="en-US" sz="2000" dirty="0">
              <a:latin typeface="+mn-ea"/>
              <a:cs typeface="Raleway L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587981" y="9949369"/>
            <a:ext cx="1805548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sz="2800" b="1" dirty="0">
                <a:latin typeface="+mn-ea"/>
                <a:cs typeface="Raleway"/>
              </a:rPr>
              <a:t>移动数据</a:t>
            </a:r>
            <a:endParaRPr lang="id-ID" sz="2800" b="1" dirty="0">
              <a:latin typeface="+mn-ea"/>
              <a:cs typeface="Raleway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271573" y="10368372"/>
            <a:ext cx="3058095" cy="1107959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+mn-ea"/>
                <a:cs typeface="Raleway Light"/>
              </a:rPr>
              <a:t>单击此处添加副标题或详细文本描述</a:t>
            </a:r>
            <a:endParaRPr lang="en-US" sz="2000" dirty="0">
              <a:latin typeface="+mn-ea"/>
              <a:cs typeface="Raleway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081288" y="9949369"/>
            <a:ext cx="1446475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sz="2800" b="1" dirty="0">
                <a:latin typeface="+mn-ea"/>
                <a:cs typeface="Raleway"/>
              </a:rPr>
              <a:t>满意度</a:t>
            </a:r>
            <a:endParaRPr lang="id-ID" sz="2800" b="1" dirty="0">
              <a:latin typeface="+mn-ea"/>
              <a:cs typeface="Raleway"/>
            </a:endParaRPr>
          </a:p>
        </p:txBody>
      </p:sp>
      <p:sp>
        <p:nvSpPr>
          <p:cNvPr id="29" name="Freeform 8"/>
          <p:cNvSpPr>
            <a:spLocks noEditPoints="1"/>
          </p:cNvSpPr>
          <p:nvPr/>
        </p:nvSpPr>
        <p:spPr bwMode="auto">
          <a:xfrm>
            <a:off x="13806839" y="9088341"/>
            <a:ext cx="736212" cy="844841"/>
          </a:xfrm>
          <a:custGeom>
            <a:avLst/>
            <a:gdLst>
              <a:gd name="T0" fmla="*/ 179 w 192"/>
              <a:gd name="T1" fmla="*/ 35 h 220"/>
              <a:gd name="T2" fmla="*/ 171 w 192"/>
              <a:gd name="T3" fmla="*/ 9 h 220"/>
              <a:gd name="T4" fmla="*/ 158 w 192"/>
              <a:gd name="T5" fmla="*/ 0 h 220"/>
              <a:gd name="T6" fmla="*/ 34 w 192"/>
              <a:gd name="T7" fmla="*/ 0 h 220"/>
              <a:gd name="T8" fmla="*/ 21 w 192"/>
              <a:gd name="T9" fmla="*/ 9 h 220"/>
              <a:gd name="T10" fmla="*/ 13 w 192"/>
              <a:gd name="T11" fmla="*/ 35 h 220"/>
              <a:gd name="T12" fmla="*/ 0 w 192"/>
              <a:gd name="T13" fmla="*/ 48 h 220"/>
              <a:gd name="T14" fmla="*/ 0 w 192"/>
              <a:gd name="T15" fmla="*/ 69 h 220"/>
              <a:gd name="T16" fmla="*/ 13 w 192"/>
              <a:gd name="T17" fmla="*/ 82 h 220"/>
              <a:gd name="T18" fmla="*/ 21 w 192"/>
              <a:gd name="T19" fmla="*/ 82 h 220"/>
              <a:gd name="T20" fmla="*/ 20 w 192"/>
              <a:gd name="T21" fmla="*/ 84 h 220"/>
              <a:gd name="T22" fmla="*/ 34 w 192"/>
              <a:gd name="T23" fmla="*/ 208 h 220"/>
              <a:gd name="T24" fmla="*/ 48 w 192"/>
              <a:gd name="T25" fmla="*/ 220 h 220"/>
              <a:gd name="T26" fmla="*/ 144 w 192"/>
              <a:gd name="T27" fmla="*/ 220 h 220"/>
              <a:gd name="T28" fmla="*/ 158 w 192"/>
              <a:gd name="T29" fmla="*/ 208 h 220"/>
              <a:gd name="T30" fmla="*/ 172 w 192"/>
              <a:gd name="T31" fmla="*/ 84 h 220"/>
              <a:gd name="T32" fmla="*/ 171 w 192"/>
              <a:gd name="T33" fmla="*/ 82 h 220"/>
              <a:gd name="T34" fmla="*/ 179 w 192"/>
              <a:gd name="T35" fmla="*/ 82 h 220"/>
              <a:gd name="T36" fmla="*/ 192 w 192"/>
              <a:gd name="T37" fmla="*/ 69 h 220"/>
              <a:gd name="T38" fmla="*/ 192 w 192"/>
              <a:gd name="T39" fmla="*/ 48 h 220"/>
              <a:gd name="T40" fmla="*/ 179 w 192"/>
              <a:gd name="T41" fmla="*/ 35 h 220"/>
              <a:gd name="T42" fmla="*/ 34 w 192"/>
              <a:gd name="T43" fmla="*/ 14 h 220"/>
              <a:gd name="T44" fmla="*/ 158 w 192"/>
              <a:gd name="T45" fmla="*/ 14 h 220"/>
              <a:gd name="T46" fmla="*/ 165 w 192"/>
              <a:gd name="T47" fmla="*/ 34 h 220"/>
              <a:gd name="T48" fmla="*/ 27 w 192"/>
              <a:gd name="T49" fmla="*/ 34 h 220"/>
              <a:gd name="T50" fmla="*/ 34 w 192"/>
              <a:gd name="T51" fmla="*/ 14 h 220"/>
              <a:gd name="T52" fmla="*/ 48 w 192"/>
              <a:gd name="T53" fmla="*/ 206 h 220"/>
              <a:gd name="T54" fmla="*/ 46 w 192"/>
              <a:gd name="T55" fmla="*/ 186 h 220"/>
              <a:gd name="T56" fmla="*/ 146 w 192"/>
              <a:gd name="T57" fmla="*/ 186 h 220"/>
              <a:gd name="T58" fmla="*/ 144 w 192"/>
              <a:gd name="T59" fmla="*/ 206 h 220"/>
              <a:gd name="T60" fmla="*/ 48 w 192"/>
              <a:gd name="T61" fmla="*/ 206 h 220"/>
              <a:gd name="T62" fmla="*/ 147 w 192"/>
              <a:gd name="T63" fmla="*/ 179 h 220"/>
              <a:gd name="T64" fmla="*/ 45 w 192"/>
              <a:gd name="T65" fmla="*/ 179 h 220"/>
              <a:gd name="T66" fmla="*/ 37 w 192"/>
              <a:gd name="T67" fmla="*/ 110 h 220"/>
              <a:gd name="T68" fmla="*/ 155 w 192"/>
              <a:gd name="T69" fmla="*/ 110 h 220"/>
              <a:gd name="T70" fmla="*/ 147 w 192"/>
              <a:gd name="T71" fmla="*/ 179 h 220"/>
              <a:gd name="T72" fmla="*/ 156 w 192"/>
              <a:gd name="T73" fmla="*/ 103 h 220"/>
              <a:gd name="T74" fmla="*/ 36 w 192"/>
              <a:gd name="T75" fmla="*/ 103 h 220"/>
              <a:gd name="T76" fmla="*/ 34 w 192"/>
              <a:gd name="T77" fmla="*/ 82 h 220"/>
              <a:gd name="T78" fmla="*/ 158 w 192"/>
              <a:gd name="T79" fmla="*/ 82 h 220"/>
              <a:gd name="T80" fmla="*/ 156 w 192"/>
              <a:gd name="T81" fmla="*/ 103 h 220"/>
              <a:gd name="T82" fmla="*/ 179 w 192"/>
              <a:gd name="T83" fmla="*/ 69 h 220"/>
              <a:gd name="T84" fmla="*/ 13 w 192"/>
              <a:gd name="T85" fmla="*/ 69 h 220"/>
              <a:gd name="T86" fmla="*/ 13 w 192"/>
              <a:gd name="T87" fmla="*/ 48 h 220"/>
              <a:gd name="T88" fmla="*/ 179 w 192"/>
              <a:gd name="T89" fmla="*/ 48 h 220"/>
              <a:gd name="T90" fmla="*/ 179 w 192"/>
              <a:gd name="T91" fmla="*/ 69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2" h="220">
                <a:moveTo>
                  <a:pt x="179" y="35"/>
                </a:moveTo>
                <a:cubicBezTo>
                  <a:pt x="171" y="9"/>
                  <a:pt x="171" y="9"/>
                  <a:pt x="171" y="9"/>
                </a:cubicBezTo>
                <a:cubicBezTo>
                  <a:pt x="169" y="4"/>
                  <a:pt x="164" y="0"/>
                  <a:pt x="158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28" y="0"/>
                  <a:pt x="23" y="4"/>
                  <a:pt x="21" y="9"/>
                </a:cubicBezTo>
                <a:cubicBezTo>
                  <a:pt x="13" y="35"/>
                  <a:pt x="13" y="35"/>
                  <a:pt x="13" y="35"/>
                </a:cubicBezTo>
                <a:cubicBezTo>
                  <a:pt x="5" y="35"/>
                  <a:pt x="0" y="41"/>
                  <a:pt x="0" y="48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6"/>
                  <a:pt x="6" y="82"/>
                  <a:pt x="13" y="82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3"/>
                  <a:pt x="20" y="83"/>
                  <a:pt x="20" y="84"/>
                </a:cubicBezTo>
                <a:cubicBezTo>
                  <a:pt x="34" y="208"/>
                  <a:pt x="34" y="208"/>
                  <a:pt x="34" y="208"/>
                </a:cubicBezTo>
                <a:cubicBezTo>
                  <a:pt x="35" y="215"/>
                  <a:pt x="41" y="220"/>
                  <a:pt x="48" y="220"/>
                </a:cubicBezTo>
                <a:cubicBezTo>
                  <a:pt x="144" y="220"/>
                  <a:pt x="144" y="220"/>
                  <a:pt x="144" y="220"/>
                </a:cubicBezTo>
                <a:cubicBezTo>
                  <a:pt x="151" y="220"/>
                  <a:pt x="157" y="215"/>
                  <a:pt x="158" y="208"/>
                </a:cubicBezTo>
                <a:cubicBezTo>
                  <a:pt x="172" y="84"/>
                  <a:pt x="172" y="84"/>
                  <a:pt x="172" y="84"/>
                </a:cubicBezTo>
                <a:cubicBezTo>
                  <a:pt x="172" y="83"/>
                  <a:pt x="171" y="83"/>
                  <a:pt x="171" y="82"/>
                </a:cubicBezTo>
                <a:cubicBezTo>
                  <a:pt x="179" y="82"/>
                  <a:pt x="179" y="82"/>
                  <a:pt x="179" y="82"/>
                </a:cubicBezTo>
                <a:cubicBezTo>
                  <a:pt x="186" y="82"/>
                  <a:pt x="192" y="76"/>
                  <a:pt x="192" y="69"/>
                </a:cubicBezTo>
                <a:cubicBezTo>
                  <a:pt x="192" y="48"/>
                  <a:pt x="192" y="48"/>
                  <a:pt x="192" y="48"/>
                </a:cubicBezTo>
                <a:cubicBezTo>
                  <a:pt x="192" y="41"/>
                  <a:pt x="186" y="35"/>
                  <a:pt x="179" y="35"/>
                </a:cubicBezTo>
                <a:close/>
                <a:moveTo>
                  <a:pt x="34" y="14"/>
                </a:moveTo>
                <a:cubicBezTo>
                  <a:pt x="158" y="14"/>
                  <a:pt x="158" y="14"/>
                  <a:pt x="158" y="14"/>
                </a:cubicBezTo>
                <a:cubicBezTo>
                  <a:pt x="165" y="34"/>
                  <a:pt x="165" y="34"/>
                  <a:pt x="165" y="34"/>
                </a:cubicBezTo>
                <a:cubicBezTo>
                  <a:pt x="27" y="34"/>
                  <a:pt x="27" y="34"/>
                  <a:pt x="27" y="34"/>
                </a:cubicBezTo>
                <a:lnTo>
                  <a:pt x="34" y="14"/>
                </a:lnTo>
                <a:close/>
                <a:moveTo>
                  <a:pt x="48" y="206"/>
                </a:moveTo>
                <a:cubicBezTo>
                  <a:pt x="46" y="186"/>
                  <a:pt x="46" y="186"/>
                  <a:pt x="46" y="186"/>
                </a:cubicBezTo>
                <a:cubicBezTo>
                  <a:pt x="146" y="186"/>
                  <a:pt x="146" y="186"/>
                  <a:pt x="146" y="186"/>
                </a:cubicBezTo>
                <a:cubicBezTo>
                  <a:pt x="144" y="206"/>
                  <a:pt x="144" y="206"/>
                  <a:pt x="144" y="206"/>
                </a:cubicBezTo>
                <a:lnTo>
                  <a:pt x="48" y="206"/>
                </a:lnTo>
                <a:close/>
                <a:moveTo>
                  <a:pt x="147" y="179"/>
                </a:moveTo>
                <a:cubicBezTo>
                  <a:pt x="45" y="179"/>
                  <a:pt x="45" y="179"/>
                  <a:pt x="45" y="179"/>
                </a:cubicBezTo>
                <a:cubicBezTo>
                  <a:pt x="37" y="110"/>
                  <a:pt x="37" y="110"/>
                  <a:pt x="37" y="110"/>
                </a:cubicBezTo>
                <a:cubicBezTo>
                  <a:pt x="155" y="110"/>
                  <a:pt x="155" y="110"/>
                  <a:pt x="155" y="110"/>
                </a:cubicBezTo>
                <a:lnTo>
                  <a:pt x="147" y="179"/>
                </a:lnTo>
                <a:close/>
                <a:moveTo>
                  <a:pt x="156" y="103"/>
                </a:moveTo>
                <a:cubicBezTo>
                  <a:pt x="36" y="103"/>
                  <a:pt x="36" y="103"/>
                  <a:pt x="36" y="103"/>
                </a:cubicBezTo>
                <a:cubicBezTo>
                  <a:pt x="34" y="82"/>
                  <a:pt x="34" y="82"/>
                  <a:pt x="34" y="82"/>
                </a:cubicBezTo>
                <a:cubicBezTo>
                  <a:pt x="158" y="82"/>
                  <a:pt x="158" y="82"/>
                  <a:pt x="158" y="82"/>
                </a:cubicBezTo>
                <a:lnTo>
                  <a:pt x="156" y="103"/>
                </a:lnTo>
                <a:close/>
                <a:moveTo>
                  <a:pt x="179" y="69"/>
                </a:moveTo>
                <a:cubicBezTo>
                  <a:pt x="13" y="69"/>
                  <a:pt x="13" y="69"/>
                  <a:pt x="13" y="69"/>
                </a:cubicBezTo>
                <a:cubicBezTo>
                  <a:pt x="13" y="48"/>
                  <a:pt x="13" y="48"/>
                  <a:pt x="13" y="48"/>
                </a:cubicBezTo>
                <a:cubicBezTo>
                  <a:pt x="179" y="48"/>
                  <a:pt x="179" y="48"/>
                  <a:pt x="179" y="48"/>
                </a:cubicBezTo>
                <a:lnTo>
                  <a:pt x="179" y="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+mn-ea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7223048" y="9012595"/>
            <a:ext cx="645884" cy="936774"/>
            <a:chOff x="-990600" y="3375025"/>
            <a:chExt cx="571500" cy="828675"/>
          </a:xfrm>
          <a:solidFill>
            <a:schemeClr val="accent2"/>
          </a:solidFill>
        </p:grpSpPr>
        <p:sp>
          <p:nvSpPr>
            <p:cNvPr id="31" name="Freeform 5"/>
            <p:cNvSpPr>
              <a:spLocks noEditPoints="1"/>
            </p:cNvSpPr>
            <p:nvPr/>
          </p:nvSpPr>
          <p:spPr bwMode="auto">
            <a:xfrm>
              <a:off x="-990600" y="3375025"/>
              <a:ext cx="571500" cy="828675"/>
            </a:xfrm>
            <a:custGeom>
              <a:avLst/>
              <a:gdLst>
                <a:gd name="T0" fmla="*/ 131 w 152"/>
                <a:gd name="T1" fmla="*/ 0 h 220"/>
                <a:gd name="T2" fmla="*/ 21 w 152"/>
                <a:gd name="T3" fmla="*/ 0 h 220"/>
                <a:gd name="T4" fmla="*/ 0 w 152"/>
                <a:gd name="T5" fmla="*/ 21 h 220"/>
                <a:gd name="T6" fmla="*/ 0 w 152"/>
                <a:gd name="T7" fmla="*/ 199 h 220"/>
                <a:gd name="T8" fmla="*/ 21 w 152"/>
                <a:gd name="T9" fmla="*/ 220 h 220"/>
                <a:gd name="T10" fmla="*/ 131 w 152"/>
                <a:gd name="T11" fmla="*/ 220 h 220"/>
                <a:gd name="T12" fmla="*/ 152 w 152"/>
                <a:gd name="T13" fmla="*/ 199 h 220"/>
                <a:gd name="T14" fmla="*/ 152 w 152"/>
                <a:gd name="T15" fmla="*/ 21 h 220"/>
                <a:gd name="T16" fmla="*/ 131 w 152"/>
                <a:gd name="T17" fmla="*/ 0 h 220"/>
                <a:gd name="T18" fmla="*/ 138 w 152"/>
                <a:gd name="T19" fmla="*/ 199 h 220"/>
                <a:gd name="T20" fmla="*/ 131 w 152"/>
                <a:gd name="T21" fmla="*/ 206 h 220"/>
                <a:gd name="T22" fmla="*/ 21 w 152"/>
                <a:gd name="T23" fmla="*/ 206 h 220"/>
                <a:gd name="T24" fmla="*/ 14 w 152"/>
                <a:gd name="T25" fmla="*/ 199 h 220"/>
                <a:gd name="T26" fmla="*/ 14 w 152"/>
                <a:gd name="T27" fmla="*/ 186 h 220"/>
                <a:gd name="T28" fmla="*/ 138 w 152"/>
                <a:gd name="T29" fmla="*/ 186 h 220"/>
                <a:gd name="T30" fmla="*/ 138 w 152"/>
                <a:gd name="T31" fmla="*/ 199 h 220"/>
                <a:gd name="T32" fmla="*/ 138 w 152"/>
                <a:gd name="T33" fmla="*/ 179 h 220"/>
                <a:gd name="T34" fmla="*/ 14 w 152"/>
                <a:gd name="T35" fmla="*/ 179 h 220"/>
                <a:gd name="T36" fmla="*/ 14 w 152"/>
                <a:gd name="T37" fmla="*/ 41 h 220"/>
                <a:gd name="T38" fmla="*/ 138 w 152"/>
                <a:gd name="T39" fmla="*/ 41 h 220"/>
                <a:gd name="T40" fmla="*/ 138 w 152"/>
                <a:gd name="T41" fmla="*/ 179 h 220"/>
                <a:gd name="T42" fmla="*/ 138 w 152"/>
                <a:gd name="T43" fmla="*/ 34 h 220"/>
                <a:gd name="T44" fmla="*/ 14 w 152"/>
                <a:gd name="T45" fmla="*/ 34 h 220"/>
                <a:gd name="T46" fmla="*/ 14 w 152"/>
                <a:gd name="T47" fmla="*/ 21 h 220"/>
                <a:gd name="T48" fmla="*/ 21 w 152"/>
                <a:gd name="T49" fmla="*/ 14 h 220"/>
                <a:gd name="T50" fmla="*/ 131 w 152"/>
                <a:gd name="T51" fmla="*/ 14 h 220"/>
                <a:gd name="T52" fmla="*/ 138 w 152"/>
                <a:gd name="T53" fmla="*/ 21 h 220"/>
                <a:gd name="T54" fmla="*/ 138 w 152"/>
                <a:gd name="T55" fmla="*/ 3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2" h="220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11"/>
                    <a:pt x="10" y="220"/>
                    <a:pt x="21" y="220"/>
                  </a:cubicBezTo>
                  <a:cubicBezTo>
                    <a:pt x="131" y="220"/>
                    <a:pt x="131" y="220"/>
                    <a:pt x="131" y="220"/>
                  </a:cubicBezTo>
                  <a:cubicBezTo>
                    <a:pt x="142" y="220"/>
                    <a:pt x="152" y="211"/>
                    <a:pt x="152" y="199"/>
                  </a:cubicBezTo>
                  <a:cubicBezTo>
                    <a:pt x="152" y="21"/>
                    <a:pt x="152" y="21"/>
                    <a:pt x="152" y="21"/>
                  </a:cubicBezTo>
                  <a:cubicBezTo>
                    <a:pt x="152" y="9"/>
                    <a:pt x="142" y="0"/>
                    <a:pt x="131" y="0"/>
                  </a:cubicBezTo>
                  <a:close/>
                  <a:moveTo>
                    <a:pt x="138" y="199"/>
                  </a:moveTo>
                  <a:cubicBezTo>
                    <a:pt x="138" y="203"/>
                    <a:pt x="135" y="206"/>
                    <a:pt x="131" y="206"/>
                  </a:cubicBezTo>
                  <a:cubicBezTo>
                    <a:pt x="21" y="206"/>
                    <a:pt x="21" y="206"/>
                    <a:pt x="21" y="206"/>
                  </a:cubicBezTo>
                  <a:cubicBezTo>
                    <a:pt x="17" y="206"/>
                    <a:pt x="14" y="203"/>
                    <a:pt x="14" y="199"/>
                  </a:cubicBezTo>
                  <a:cubicBezTo>
                    <a:pt x="14" y="186"/>
                    <a:pt x="14" y="186"/>
                    <a:pt x="14" y="186"/>
                  </a:cubicBezTo>
                  <a:cubicBezTo>
                    <a:pt x="138" y="186"/>
                    <a:pt x="138" y="186"/>
                    <a:pt x="138" y="186"/>
                  </a:cubicBezTo>
                  <a:lnTo>
                    <a:pt x="138" y="199"/>
                  </a:lnTo>
                  <a:close/>
                  <a:moveTo>
                    <a:pt x="138" y="179"/>
                  </a:moveTo>
                  <a:cubicBezTo>
                    <a:pt x="14" y="179"/>
                    <a:pt x="14" y="179"/>
                    <a:pt x="14" y="179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8" y="41"/>
                    <a:pt x="138" y="41"/>
                    <a:pt x="138" y="41"/>
                  </a:cubicBezTo>
                  <a:lnTo>
                    <a:pt x="138" y="179"/>
                  </a:lnTo>
                  <a:close/>
                  <a:moveTo>
                    <a:pt x="138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17"/>
                    <a:pt x="17" y="14"/>
                    <a:pt x="21" y="14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35" y="14"/>
                    <a:pt x="138" y="17"/>
                    <a:pt x="138" y="21"/>
                  </a:cubicBezTo>
                  <a:lnTo>
                    <a:pt x="138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-757238" y="3454400"/>
              <a:ext cx="104775" cy="22225"/>
            </a:xfrm>
            <a:custGeom>
              <a:avLst/>
              <a:gdLst>
                <a:gd name="T0" fmla="*/ 28 w 28"/>
                <a:gd name="T1" fmla="*/ 3 h 6"/>
                <a:gd name="T2" fmla="*/ 24 w 28"/>
                <a:gd name="T3" fmla="*/ 6 h 6"/>
                <a:gd name="T4" fmla="*/ 4 w 28"/>
                <a:gd name="T5" fmla="*/ 6 h 6"/>
                <a:gd name="T6" fmla="*/ 0 w 28"/>
                <a:gd name="T7" fmla="*/ 3 h 6"/>
                <a:gd name="T8" fmla="*/ 0 w 28"/>
                <a:gd name="T9" fmla="*/ 3 h 6"/>
                <a:gd name="T10" fmla="*/ 4 w 28"/>
                <a:gd name="T11" fmla="*/ 0 h 6"/>
                <a:gd name="T12" fmla="*/ 24 w 28"/>
                <a:gd name="T13" fmla="*/ 0 h 6"/>
                <a:gd name="T14" fmla="*/ 28 w 28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">
                  <a:moveTo>
                    <a:pt x="28" y="3"/>
                  </a:moveTo>
                  <a:cubicBezTo>
                    <a:pt x="28" y="5"/>
                    <a:pt x="26" y="6"/>
                    <a:pt x="2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8" y="1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-730250" y="4097338"/>
              <a:ext cx="52387" cy="26988"/>
            </a:xfrm>
            <a:custGeom>
              <a:avLst/>
              <a:gdLst>
                <a:gd name="T0" fmla="*/ 14 w 14"/>
                <a:gd name="T1" fmla="*/ 4 h 7"/>
                <a:gd name="T2" fmla="*/ 10 w 14"/>
                <a:gd name="T3" fmla="*/ 7 h 7"/>
                <a:gd name="T4" fmla="*/ 4 w 14"/>
                <a:gd name="T5" fmla="*/ 7 h 7"/>
                <a:gd name="T6" fmla="*/ 0 w 14"/>
                <a:gd name="T7" fmla="*/ 4 h 7"/>
                <a:gd name="T8" fmla="*/ 0 w 14"/>
                <a:gd name="T9" fmla="*/ 4 h 7"/>
                <a:gd name="T10" fmla="*/ 4 w 14"/>
                <a:gd name="T11" fmla="*/ 0 h 7"/>
                <a:gd name="T12" fmla="*/ 10 w 14"/>
                <a:gd name="T13" fmla="*/ 0 h 7"/>
                <a:gd name="T14" fmla="*/ 14 w 14"/>
                <a:gd name="T1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7">
                  <a:moveTo>
                    <a:pt x="14" y="4"/>
                  </a:moveTo>
                  <a:cubicBezTo>
                    <a:pt x="14" y="6"/>
                    <a:pt x="12" y="7"/>
                    <a:pt x="1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4" y="2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0368973" y="9174093"/>
            <a:ext cx="873610" cy="753752"/>
            <a:chOff x="-122237" y="-128588"/>
            <a:chExt cx="4632324" cy="3995738"/>
          </a:xfrm>
          <a:solidFill>
            <a:schemeClr val="accent3"/>
          </a:solidFill>
        </p:grpSpPr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-122237" y="-128588"/>
              <a:ext cx="4632324" cy="3995738"/>
            </a:xfrm>
            <a:custGeom>
              <a:avLst/>
              <a:gdLst>
                <a:gd name="T0" fmla="*/ 1096 w 1232"/>
                <a:gd name="T1" fmla="*/ 134 h 1062"/>
                <a:gd name="T2" fmla="*/ 616 w 1232"/>
                <a:gd name="T3" fmla="*/ 123 h 1062"/>
                <a:gd name="T4" fmla="*/ 136 w 1232"/>
                <a:gd name="T5" fmla="*/ 134 h 1062"/>
                <a:gd name="T6" fmla="*/ 136 w 1232"/>
                <a:gd name="T7" fmla="*/ 622 h 1062"/>
                <a:gd name="T8" fmla="*/ 538 w 1232"/>
                <a:gd name="T9" fmla="*/ 1020 h 1062"/>
                <a:gd name="T10" fmla="*/ 694 w 1232"/>
                <a:gd name="T11" fmla="*/ 1020 h 1062"/>
                <a:gd name="T12" fmla="*/ 1096 w 1232"/>
                <a:gd name="T13" fmla="*/ 622 h 1062"/>
                <a:gd name="T14" fmla="*/ 1096 w 1232"/>
                <a:gd name="T15" fmla="*/ 134 h 1062"/>
                <a:gd name="T16" fmla="*/ 1044 w 1232"/>
                <a:gd name="T17" fmla="*/ 570 h 1062"/>
                <a:gd name="T18" fmla="*/ 642 w 1232"/>
                <a:gd name="T19" fmla="*/ 968 h 1062"/>
                <a:gd name="T20" fmla="*/ 590 w 1232"/>
                <a:gd name="T21" fmla="*/ 968 h 1062"/>
                <a:gd name="T22" fmla="*/ 188 w 1232"/>
                <a:gd name="T23" fmla="*/ 570 h 1062"/>
                <a:gd name="T24" fmla="*/ 188 w 1232"/>
                <a:gd name="T25" fmla="*/ 185 h 1062"/>
                <a:gd name="T26" fmla="*/ 567 w 1232"/>
                <a:gd name="T27" fmla="*/ 177 h 1062"/>
                <a:gd name="T28" fmla="*/ 616 w 1232"/>
                <a:gd name="T29" fmla="*/ 221 h 1062"/>
                <a:gd name="T30" fmla="*/ 665 w 1232"/>
                <a:gd name="T31" fmla="*/ 177 h 1062"/>
                <a:gd name="T32" fmla="*/ 1044 w 1232"/>
                <a:gd name="T33" fmla="*/ 185 h 1062"/>
                <a:gd name="T34" fmla="*/ 1044 w 1232"/>
                <a:gd name="T35" fmla="*/ 57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2" h="1062">
                  <a:moveTo>
                    <a:pt x="1096" y="134"/>
                  </a:moveTo>
                  <a:cubicBezTo>
                    <a:pt x="964" y="3"/>
                    <a:pt x="753" y="0"/>
                    <a:pt x="616" y="123"/>
                  </a:cubicBezTo>
                  <a:cubicBezTo>
                    <a:pt x="479" y="0"/>
                    <a:pt x="268" y="3"/>
                    <a:pt x="136" y="134"/>
                  </a:cubicBezTo>
                  <a:cubicBezTo>
                    <a:pt x="0" y="268"/>
                    <a:pt x="0" y="487"/>
                    <a:pt x="136" y="622"/>
                  </a:cubicBezTo>
                  <a:cubicBezTo>
                    <a:pt x="175" y="660"/>
                    <a:pt x="538" y="1020"/>
                    <a:pt x="538" y="1020"/>
                  </a:cubicBezTo>
                  <a:cubicBezTo>
                    <a:pt x="581" y="1062"/>
                    <a:pt x="651" y="1062"/>
                    <a:pt x="694" y="1020"/>
                  </a:cubicBezTo>
                  <a:cubicBezTo>
                    <a:pt x="694" y="1020"/>
                    <a:pt x="1092" y="626"/>
                    <a:pt x="1096" y="622"/>
                  </a:cubicBezTo>
                  <a:cubicBezTo>
                    <a:pt x="1232" y="487"/>
                    <a:pt x="1232" y="268"/>
                    <a:pt x="1096" y="134"/>
                  </a:cubicBezTo>
                  <a:close/>
                  <a:moveTo>
                    <a:pt x="1044" y="570"/>
                  </a:moveTo>
                  <a:cubicBezTo>
                    <a:pt x="642" y="968"/>
                    <a:pt x="642" y="968"/>
                    <a:pt x="642" y="968"/>
                  </a:cubicBezTo>
                  <a:cubicBezTo>
                    <a:pt x="628" y="982"/>
                    <a:pt x="604" y="982"/>
                    <a:pt x="590" y="968"/>
                  </a:cubicBezTo>
                  <a:cubicBezTo>
                    <a:pt x="188" y="570"/>
                    <a:pt x="188" y="570"/>
                    <a:pt x="188" y="570"/>
                  </a:cubicBezTo>
                  <a:cubicBezTo>
                    <a:pt x="81" y="464"/>
                    <a:pt x="81" y="291"/>
                    <a:pt x="188" y="185"/>
                  </a:cubicBezTo>
                  <a:cubicBezTo>
                    <a:pt x="291" y="82"/>
                    <a:pt x="458" y="79"/>
                    <a:pt x="567" y="177"/>
                  </a:cubicBezTo>
                  <a:cubicBezTo>
                    <a:pt x="616" y="221"/>
                    <a:pt x="616" y="221"/>
                    <a:pt x="616" y="221"/>
                  </a:cubicBezTo>
                  <a:cubicBezTo>
                    <a:pt x="665" y="177"/>
                    <a:pt x="665" y="177"/>
                    <a:pt x="665" y="177"/>
                  </a:cubicBezTo>
                  <a:cubicBezTo>
                    <a:pt x="774" y="79"/>
                    <a:pt x="941" y="82"/>
                    <a:pt x="1044" y="185"/>
                  </a:cubicBezTo>
                  <a:cubicBezTo>
                    <a:pt x="1151" y="291"/>
                    <a:pt x="1151" y="464"/>
                    <a:pt x="1044" y="5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688975" y="681038"/>
              <a:ext cx="650875" cy="650875"/>
            </a:xfrm>
            <a:custGeom>
              <a:avLst/>
              <a:gdLst>
                <a:gd name="T0" fmla="*/ 154 w 173"/>
                <a:gd name="T1" fmla="*/ 0 h 173"/>
                <a:gd name="T2" fmla="*/ 154 w 173"/>
                <a:gd name="T3" fmla="*/ 0 h 173"/>
                <a:gd name="T4" fmla="*/ 0 w 173"/>
                <a:gd name="T5" fmla="*/ 154 h 173"/>
                <a:gd name="T6" fmla="*/ 0 w 173"/>
                <a:gd name="T7" fmla="*/ 154 h 173"/>
                <a:gd name="T8" fmla="*/ 18 w 173"/>
                <a:gd name="T9" fmla="*/ 173 h 173"/>
                <a:gd name="T10" fmla="*/ 36 w 173"/>
                <a:gd name="T11" fmla="*/ 154 h 173"/>
                <a:gd name="T12" fmla="*/ 36 w 173"/>
                <a:gd name="T13" fmla="*/ 154 h 173"/>
                <a:gd name="T14" fmla="*/ 154 w 173"/>
                <a:gd name="T15" fmla="*/ 36 h 173"/>
                <a:gd name="T16" fmla="*/ 154 w 173"/>
                <a:gd name="T17" fmla="*/ 36 h 173"/>
                <a:gd name="T18" fmla="*/ 173 w 173"/>
                <a:gd name="T19" fmla="*/ 18 h 173"/>
                <a:gd name="T20" fmla="*/ 154 w 173"/>
                <a:gd name="T2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173"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69" y="0"/>
                    <a:pt x="0" y="69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5"/>
                    <a:pt x="8" y="173"/>
                    <a:pt x="18" y="173"/>
                  </a:cubicBezTo>
                  <a:cubicBezTo>
                    <a:pt x="28" y="173"/>
                    <a:pt x="36" y="165"/>
                    <a:pt x="36" y="154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6" y="89"/>
                    <a:pt x="89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65" y="36"/>
                    <a:pt x="173" y="28"/>
                    <a:pt x="173" y="18"/>
                  </a:cubicBezTo>
                  <a:cubicBezTo>
                    <a:pt x="173" y="8"/>
                    <a:pt x="165" y="0"/>
                    <a:pt x="1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462330" y="595215"/>
            <a:ext cx="13452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2"/>
                </a:solidFill>
                <a:latin typeface="+mn-ea"/>
                <a:cs typeface="Raleway"/>
              </a:rPr>
              <a:t>此处添加标题</a:t>
            </a:r>
            <a:endParaRPr lang="id-ID" altLang="zh-CN" sz="54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0819419" y="1783761"/>
            <a:ext cx="2738812" cy="73150"/>
            <a:chOff x="1775295" y="2028842"/>
            <a:chExt cx="3631535" cy="45719"/>
          </a:xfrm>
        </p:grpSpPr>
        <p:sp>
          <p:nvSpPr>
            <p:cNvPr id="45" name="Rectangle 44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</p:grpSp>
      <p:pic>
        <p:nvPicPr>
          <p:cNvPr id="4" name="图片占位符 3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1" r="249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425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2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7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2911170" y="4297046"/>
            <a:ext cx="10105722" cy="7865058"/>
            <a:chOff x="2101597" y="594889"/>
            <a:chExt cx="4994398" cy="388601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1597" y="594889"/>
              <a:ext cx="4994398" cy="3886016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+mn-ea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094644" y="4085211"/>
            <a:ext cx="7581505" cy="800220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tx2"/>
                </a:solidFill>
                <a:latin typeface="+mn-ea"/>
              </a:rPr>
              <a:t>客户名称</a:t>
            </a:r>
            <a:endParaRPr lang="id-ID" sz="40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9744" y="4953019"/>
            <a:ext cx="7382025" cy="677108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zh-CN" altLang="en-US" sz="3200" dirty="0">
                <a:latin typeface="+mn-ea"/>
                <a:cs typeface="Raleway Regular"/>
              </a:rPr>
              <a:t>添加标题</a:t>
            </a:r>
            <a:endParaRPr lang="en-US" altLang="zh-CN" sz="3200" dirty="0">
              <a:latin typeface="+mn-ea"/>
              <a:cs typeface="Raleway Regular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66259" y="5925909"/>
            <a:ext cx="11575111" cy="800220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zh-CN" altLang="en-US" sz="4000" dirty="0">
                <a:latin typeface="+mn-ea"/>
              </a:rPr>
              <a:t>项目名称</a:t>
            </a:r>
            <a:endParaRPr lang="id-ID" sz="4000" dirty="0">
              <a:latin typeface="+mn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66259" y="6697429"/>
            <a:ext cx="10837862" cy="3028485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 dirty="0">
                <a:solidFill>
                  <a:schemeClr val="accent6"/>
                </a:solidFill>
                <a:latin typeface="+mn-ea"/>
                <a:cs typeface="Raleway Light"/>
              </a:rPr>
              <a:t>此处添加详细文本描述</a:t>
            </a:r>
            <a:r>
              <a:rPr lang="zh-CN" altLang="en-US" sz="2400" dirty="0">
                <a:latin typeface="+mn-ea"/>
                <a:cs typeface="Raleway Light"/>
              </a:rPr>
              <a:t>，建议与标题相关并符合整体语言风格，语言描述尽量简洁生动。尽量将每页幻灯片的字数控制在</a:t>
            </a:r>
            <a:r>
              <a:rPr lang="en-US" altLang="zh-CN" sz="2400" dirty="0">
                <a:latin typeface="+mn-ea"/>
                <a:cs typeface="Raleway Light"/>
              </a:rPr>
              <a:t>200</a:t>
            </a:r>
            <a:r>
              <a:rPr lang="zh-CN" altLang="en-US" sz="2400" dirty="0">
                <a:latin typeface="+mn-ea"/>
                <a:cs typeface="Raleway Light"/>
              </a:rPr>
              <a:t>字以内，据统计每页幻灯片的最好控制在</a:t>
            </a:r>
            <a:r>
              <a:rPr lang="en-US" altLang="zh-CN" sz="2400" dirty="0">
                <a:latin typeface="+mn-ea"/>
                <a:cs typeface="Raleway Light"/>
              </a:rPr>
              <a:t>5</a:t>
            </a:r>
            <a:r>
              <a:rPr lang="zh-CN" altLang="en-US" sz="2400" dirty="0">
                <a:latin typeface="+mn-ea"/>
                <a:cs typeface="Raleway Light"/>
              </a:rPr>
              <a:t>分钟之内。</a:t>
            </a:r>
            <a:endParaRPr lang="en-US" altLang="zh-CN" sz="2400" dirty="0">
              <a:latin typeface="+mn-ea"/>
              <a:cs typeface="Raleway Light"/>
            </a:endParaRPr>
          </a:p>
          <a:p>
            <a:pPr>
              <a:lnSpc>
                <a:spcPct val="110000"/>
              </a:lnSpc>
            </a:pPr>
            <a:endParaRPr lang="en-US" altLang="zh-CN" sz="2400" dirty="0">
              <a:latin typeface="+mn-ea"/>
              <a:cs typeface="Raleway Light"/>
            </a:endParaRPr>
          </a:p>
          <a:p>
            <a:pPr>
              <a:lnSpc>
                <a:spcPct val="110000"/>
              </a:lnSpc>
            </a:pPr>
            <a:r>
              <a:rPr lang="zh-CN" altLang="en-US" sz="2400" dirty="0">
                <a:latin typeface="+mn-ea"/>
                <a:cs typeface="Raleway Ligh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2400" dirty="0">
                <a:latin typeface="+mn-ea"/>
                <a:cs typeface="Raleway Light"/>
              </a:rPr>
              <a:t>200</a:t>
            </a:r>
            <a:r>
              <a:rPr lang="zh-CN" altLang="en-US" sz="2400" dirty="0">
                <a:latin typeface="+mn-ea"/>
                <a:cs typeface="Raleway Light"/>
              </a:rPr>
              <a:t>字以内，据统计每页幻灯片的最好控制在</a:t>
            </a:r>
            <a:r>
              <a:rPr lang="en-US" altLang="zh-CN" sz="2400" dirty="0">
                <a:latin typeface="+mn-ea"/>
                <a:cs typeface="Raleway Light"/>
              </a:rPr>
              <a:t>5</a:t>
            </a:r>
            <a:r>
              <a:rPr lang="zh-CN" altLang="en-US" sz="2400" dirty="0">
                <a:latin typeface="+mn-ea"/>
                <a:cs typeface="Raleway Light"/>
              </a:rPr>
              <a:t>分钟之内。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4936144" y="4941017"/>
            <a:ext cx="3958969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136159" y="11118721"/>
            <a:ext cx="3058095" cy="1107959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+mn-ea"/>
                <a:cs typeface="Raleway Light"/>
              </a:rPr>
              <a:t>单击此处添加副标题或详细文本描述</a:t>
            </a:r>
            <a:endParaRPr lang="en-US" sz="2000" dirty="0">
              <a:latin typeface="+mn-ea"/>
              <a:cs typeface="Raleway Ligh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25412" y="10699718"/>
            <a:ext cx="1087402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sz="2800" b="1" dirty="0">
                <a:latin typeface="+mn-ea"/>
                <a:cs typeface="Raleway"/>
              </a:rPr>
              <a:t>资料</a:t>
            </a:r>
            <a:endParaRPr lang="id-ID" sz="2800" b="1" dirty="0">
              <a:latin typeface="+mn-ea"/>
              <a:cs typeface="Raleway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436821" y="11118721"/>
            <a:ext cx="3058095" cy="1107959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+mn-ea"/>
                <a:cs typeface="Raleway Light"/>
              </a:rPr>
              <a:t>单击此处添加副标题或详细文本描述</a:t>
            </a:r>
            <a:endParaRPr lang="en-US" sz="2000" dirty="0">
              <a:latin typeface="+mn-ea"/>
              <a:cs typeface="Raleway Ligh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67002" y="10699718"/>
            <a:ext cx="1805548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sz="2800" b="1" dirty="0">
                <a:latin typeface="+mn-ea"/>
                <a:cs typeface="Raleway"/>
              </a:rPr>
              <a:t>移动数据</a:t>
            </a:r>
            <a:endParaRPr lang="id-ID" sz="2800" b="1" dirty="0">
              <a:latin typeface="+mn-ea"/>
              <a:cs typeface="Raleway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750594" y="11118721"/>
            <a:ext cx="3058095" cy="1107959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+mn-ea"/>
                <a:cs typeface="Raleway Light"/>
              </a:rPr>
              <a:t>单击此处添加副标题或详细文本描述</a:t>
            </a:r>
            <a:endParaRPr lang="en-US" sz="2000" dirty="0">
              <a:latin typeface="+mn-ea"/>
              <a:cs typeface="Raleway Ligh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560309" y="10699718"/>
            <a:ext cx="1446475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sz="2800" b="1" dirty="0">
                <a:latin typeface="+mn-ea"/>
                <a:cs typeface="Raleway"/>
              </a:rPr>
              <a:t>满意度</a:t>
            </a:r>
            <a:endParaRPr lang="id-ID" sz="2800" b="1" dirty="0">
              <a:latin typeface="+mn-ea"/>
              <a:cs typeface="Raleway"/>
            </a:endParaRPr>
          </a:p>
        </p:txBody>
      </p:sp>
      <p:sp>
        <p:nvSpPr>
          <p:cNvPr id="44" name="Freeform 8"/>
          <p:cNvSpPr>
            <a:spLocks noEditPoints="1"/>
          </p:cNvSpPr>
          <p:nvPr/>
        </p:nvSpPr>
        <p:spPr bwMode="auto">
          <a:xfrm>
            <a:off x="3285860" y="9838690"/>
            <a:ext cx="736212" cy="844841"/>
          </a:xfrm>
          <a:custGeom>
            <a:avLst/>
            <a:gdLst>
              <a:gd name="T0" fmla="*/ 179 w 192"/>
              <a:gd name="T1" fmla="*/ 35 h 220"/>
              <a:gd name="T2" fmla="*/ 171 w 192"/>
              <a:gd name="T3" fmla="*/ 9 h 220"/>
              <a:gd name="T4" fmla="*/ 158 w 192"/>
              <a:gd name="T5" fmla="*/ 0 h 220"/>
              <a:gd name="T6" fmla="*/ 34 w 192"/>
              <a:gd name="T7" fmla="*/ 0 h 220"/>
              <a:gd name="T8" fmla="*/ 21 w 192"/>
              <a:gd name="T9" fmla="*/ 9 h 220"/>
              <a:gd name="T10" fmla="*/ 13 w 192"/>
              <a:gd name="T11" fmla="*/ 35 h 220"/>
              <a:gd name="T12" fmla="*/ 0 w 192"/>
              <a:gd name="T13" fmla="*/ 48 h 220"/>
              <a:gd name="T14" fmla="*/ 0 w 192"/>
              <a:gd name="T15" fmla="*/ 69 h 220"/>
              <a:gd name="T16" fmla="*/ 13 w 192"/>
              <a:gd name="T17" fmla="*/ 82 h 220"/>
              <a:gd name="T18" fmla="*/ 21 w 192"/>
              <a:gd name="T19" fmla="*/ 82 h 220"/>
              <a:gd name="T20" fmla="*/ 20 w 192"/>
              <a:gd name="T21" fmla="*/ 84 h 220"/>
              <a:gd name="T22" fmla="*/ 34 w 192"/>
              <a:gd name="T23" fmla="*/ 208 h 220"/>
              <a:gd name="T24" fmla="*/ 48 w 192"/>
              <a:gd name="T25" fmla="*/ 220 h 220"/>
              <a:gd name="T26" fmla="*/ 144 w 192"/>
              <a:gd name="T27" fmla="*/ 220 h 220"/>
              <a:gd name="T28" fmla="*/ 158 w 192"/>
              <a:gd name="T29" fmla="*/ 208 h 220"/>
              <a:gd name="T30" fmla="*/ 172 w 192"/>
              <a:gd name="T31" fmla="*/ 84 h 220"/>
              <a:gd name="T32" fmla="*/ 171 w 192"/>
              <a:gd name="T33" fmla="*/ 82 h 220"/>
              <a:gd name="T34" fmla="*/ 179 w 192"/>
              <a:gd name="T35" fmla="*/ 82 h 220"/>
              <a:gd name="T36" fmla="*/ 192 w 192"/>
              <a:gd name="T37" fmla="*/ 69 h 220"/>
              <a:gd name="T38" fmla="*/ 192 w 192"/>
              <a:gd name="T39" fmla="*/ 48 h 220"/>
              <a:gd name="T40" fmla="*/ 179 w 192"/>
              <a:gd name="T41" fmla="*/ 35 h 220"/>
              <a:gd name="T42" fmla="*/ 34 w 192"/>
              <a:gd name="T43" fmla="*/ 14 h 220"/>
              <a:gd name="T44" fmla="*/ 158 w 192"/>
              <a:gd name="T45" fmla="*/ 14 h 220"/>
              <a:gd name="T46" fmla="*/ 165 w 192"/>
              <a:gd name="T47" fmla="*/ 34 h 220"/>
              <a:gd name="T48" fmla="*/ 27 w 192"/>
              <a:gd name="T49" fmla="*/ 34 h 220"/>
              <a:gd name="T50" fmla="*/ 34 w 192"/>
              <a:gd name="T51" fmla="*/ 14 h 220"/>
              <a:gd name="T52" fmla="*/ 48 w 192"/>
              <a:gd name="T53" fmla="*/ 206 h 220"/>
              <a:gd name="T54" fmla="*/ 46 w 192"/>
              <a:gd name="T55" fmla="*/ 186 h 220"/>
              <a:gd name="T56" fmla="*/ 146 w 192"/>
              <a:gd name="T57" fmla="*/ 186 h 220"/>
              <a:gd name="T58" fmla="*/ 144 w 192"/>
              <a:gd name="T59" fmla="*/ 206 h 220"/>
              <a:gd name="T60" fmla="*/ 48 w 192"/>
              <a:gd name="T61" fmla="*/ 206 h 220"/>
              <a:gd name="T62" fmla="*/ 147 w 192"/>
              <a:gd name="T63" fmla="*/ 179 h 220"/>
              <a:gd name="T64" fmla="*/ 45 w 192"/>
              <a:gd name="T65" fmla="*/ 179 h 220"/>
              <a:gd name="T66" fmla="*/ 37 w 192"/>
              <a:gd name="T67" fmla="*/ 110 h 220"/>
              <a:gd name="T68" fmla="*/ 155 w 192"/>
              <a:gd name="T69" fmla="*/ 110 h 220"/>
              <a:gd name="T70" fmla="*/ 147 w 192"/>
              <a:gd name="T71" fmla="*/ 179 h 220"/>
              <a:gd name="T72" fmla="*/ 156 w 192"/>
              <a:gd name="T73" fmla="*/ 103 h 220"/>
              <a:gd name="T74" fmla="*/ 36 w 192"/>
              <a:gd name="T75" fmla="*/ 103 h 220"/>
              <a:gd name="T76" fmla="*/ 34 w 192"/>
              <a:gd name="T77" fmla="*/ 82 h 220"/>
              <a:gd name="T78" fmla="*/ 158 w 192"/>
              <a:gd name="T79" fmla="*/ 82 h 220"/>
              <a:gd name="T80" fmla="*/ 156 w 192"/>
              <a:gd name="T81" fmla="*/ 103 h 220"/>
              <a:gd name="T82" fmla="*/ 179 w 192"/>
              <a:gd name="T83" fmla="*/ 69 h 220"/>
              <a:gd name="T84" fmla="*/ 13 w 192"/>
              <a:gd name="T85" fmla="*/ 69 h 220"/>
              <a:gd name="T86" fmla="*/ 13 w 192"/>
              <a:gd name="T87" fmla="*/ 48 h 220"/>
              <a:gd name="T88" fmla="*/ 179 w 192"/>
              <a:gd name="T89" fmla="*/ 48 h 220"/>
              <a:gd name="T90" fmla="*/ 179 w 192"/>
              <a:gd name="T91" fmla="*/ 69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2" h="220">
                <a:moveTo>
                  <a:pt x="179" y="35"/>
                </a:moveTo>
                <a:cubicBezTo>
                  <a:pt x="171" y="9"/>
                  <a:pt x="171" y="9"/>
                  <a:pt x="171" y="9"/>
                </a:cubicBezTo>
                <a:cubicBezTo>
                  <a:pt x="169" y="4"/>
                  <a:pt x="164" y="0"/>
                  <a:pt x="158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28" y="0"/>
                  <a:pt x="23" y="4"/>
                  <a:pt x="21" y="9"/>
                </a:cubicBezTo>
                <a:cubicBezTo>
                  <a:pt x="13" y="35"/>
                  <a:pt x="13" y="35"/>
                  <a:pt x="13" y="35"/>
                </a:cubicBezTo>
                <a:cubicBezTo>
                  <a:pt x="5" y="35"/>
                  <a:pt x="0" y="41"/>
                  <a:pt x="0" y="48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6"/>
                  <a:pt x="6" y="82"/>
                  <a:pt x="13" y="82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3"/>
                  <a:pt x="20" y="83"/>
                  <a:pt x="20" y="84"/>
                </a:cubicBezTo>
                <a:cubicBezTo>
                  <a:pt x="34" y="208"/>
                  <a:pt x="34" y="208"/>
                  <a:pt x="34" y="208"/>
                </a:cubicBezTo>
                <a:cubicBezTo>
                  <a:pt x="35" y="215"/>
                  <a:pt x="41" y="220"/>
                  <a:pt x="48" y="220"/>
                </a:cubicBezTo>
                <a:cubicBezTo>
                  <a:pt x="144" y="220"/>
                  <a:pt x="144" y="220"/>
                  <a:pt x="144" y="220"/>
                </a:cubicBezTo>
                <a:cubicBezTo>
                  <a:pt x="151" y="220"/>
                  <a:pt x="157" y="215"/>
                  <a:pt x="158" y="208"/>
                </a:cubicBezTo>
                <a:cubicBezTo>
                  <a:pt x="172" y="84"/>
                  <a:pt x="172" y="84"/>
                  <a:pt x="172" y="84"/>
                </a:cubicBezTo>
                <a:cubicBezTo>
                  <a:pt x="172" y="83"/>
                  <a:pt x="171" y="83"/>
                  <a:pt x="171" y="82"/>
                </a:cubicBezTo>
                <a:cubicBezTo>
                  <a:pt x="179" y="82"/>
                  <a:pt x="179" y="82"/>
                  <a:pt x="179" y="82"/>
                </a:cubicBezTo>
                <a:cubicBezTo>
                  <a:pt x="186" y="82"/>
                  <a:pt x="192" y="76"/>
                  <a:pt x="192" y="69"/>
                </a:cubicBezTo>
                <a:cubicBezTo>
                  <a:pt x="192" y="48"/>
                  <a:pt x="192" y="48"/>
                  <a:pt x="192" y="48"/>
                </a:cubicBezTo>
                <a:cubicBezTo>
                  <a:pt x="192" y="41"/>
                  <a:pt x="186" y="35"/>
                  <a:pt x="179" y="35"/>
                </a:cubicBezTo>
                <a:close/>
                <a:moveTo>
                  <a:pt x="34" y="14"/>
                </a:moveTo>
                <a:cubicBezTo>
                  <a:pt x="158" y="14"/>
                  <a:pt x="158" y="14"/>
                  <a:pt x="158" y="14"/>
                </a:cubicBezTo>
                <a:cubicBezTo>
                  <a:pt x="165" y="34"/>
                  <a:pt x="165" y="34"/>
                  <a:pt x="165" y="34"/>
                </a:cubicBezTo>
                <a:cubicBezTo>
                  <a:pt x="27" y="34"/>
                  <a:pt x="27" y="34"/>
                  <a:pt x="27" y="34"/>
                </a:cubicBezTo>
                <a:lnTo>
                  <a:pt x="34" y="14"/>
                </a:lnTo>
                <a:close/>
                <a:moveTo>
                  <a:pt x="48" y="206"/>
                </a:moveTo>
                <a:cubicBezTo>
                  <a:pt x="46" y="186"/>
                  <a:pt x="46" y="186"/>
                  <a:pt x="46" y="186"/>
                </a:cubicBezTo>
                <a:cubicBezTo>
                  <a:pt x="146" y="186"/>
                  <a:pt x="146" y="186"/>
                  <a:pt x="146" y="186"/>
                </a:cubicBezTo>
                <a:cubicBezTo>
                  <a:pt x="144" y="206"/>
                  <a:pt x="144" y="206"/>
                  <a:pt x="144" y="206"/>
                </a:cubicBezTo>
                <a:lnTo>
                  <a:pt x="48" y="206"/>
                </a:lnTo>
                <a:close/>
                <a:moveTo>
                  <a:pt x="147" y="179"/>
                </a:moveTo>
                <a:cubicBezTo>
                  <a:pt x="45" y="179"/>
                  <a:pt x="45" y="179"/>
                  <a:pt x="45" y="179"/>
                </a:cubicBezTo>
                <a:cubicBezTo>
                  <a:pt x="37" y="110"/>
                  <a:pt x="37" y="110"/>
                  <a:pt x="37" y="110"/>
                </a:cubicBezTo>
                <a:cubicBezTo>
                  <a:pt x="155" y="110"/>
                  <a:pt x="155" y="110"/>
                  <a:pt x="155" y="110"/>
                </a:cubicBezTo>
                <a:lnTo>
                  <a:pt x="147" y="179"/>
                </a:lnTo>
                <a:close/>
                <a:moveTo>
                  <a:pt x="156" y="103"/>
                </a:moveTo>
                <a:cubicBezTo>
                  <a:pt x="36" y="103"/>
                  <a:pt x="36" y="103"/>
                  <a:pt x="36" y="103"/>
                </a:cubicBezTo>
                <a:cubicBezTo>
                  <a:pt x="34" y="82"/>
                  <a:pt x="34" y="82"/>
                  <a:pt x="34" y="82"/>
                </a:cubicBezTo>
                <a:cubicBezTo>
                  <a:pt x="158" y="82"/>
                  <a:pt x="158" y="82"/>
                  <a:pt x="158" y="82"/>
                </a:cubicBezTo>
                <a:lnTo>
                  <a:pt x="156" y="103"/>
                </a:lnTo>
                <a:close/>
                <a:moveTo>
                  <a:pt x="179" y="69"/>
                </a:moveTo>
                <a:cubicBezTo>
                  <a:pt x="13" y="69"/>
                  <a:pt x="13" y="69"/>
                  <a:pt x="13" y="69"/>
                </a:cubicBezTo>
                <a:cubicBezTo>
                  <a:pt x="13" y="48"/>
                  <a:pt x="13" y="48"/>
                  <a:pt x="13" y="48"/>
                </a:cubicBezTo>
                <a:cubicBezTo>
                  <a:pt x="179" y="48"/>
                  <a:pt x="179" y="48"/>
                  <a:pt x="179" y="48"/>
                </a:cubicBezTo>
                <a:lnTo>
                  <a:pt x="179" y="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+mn-ea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6702069" y="9762944"/>
            <a:ext cx="645884" cy="936774"/>
            <a:chOff x="-990600" y="3375025"/>
            <a:chExt cx="571500" cy="828675"/>
          </a:xfrm>
          <a:solidFill>
            <a:schemeClr val="accent2"/>
          </a:solidFill>
        </p:grpSpPr>
        <p:sp>
          <p:nvSpPr>
            <p:cNvPr id="46" name="Freeform 5"/>
            <p:cNvSpPr>
              <a:spLocks noEditPoints="1"/>
            </p:cNvSpPr>
            <p:nvPr/>
          </p:nvSpPr>
          <p:spPr bwMode="auto">
            <a:xfrm>
              <a:off x="-990600" y="3375025"/>
              <a:ext cx="571500" cy="828675"/>
            </a:xfrm>
            <a:custGeom>
              <a:avLst/>
              <a:gdLst>
                <a:gd name="T0" fmla="*/ 131 w 152"/>
                <a:gd name="T1" fmla="*/ 0 h 220"/>
                <a:gd name="T2" fmla="*/ 21 w 152"/>
                <a:gd name="T3" fmla="*/ 0 h 220"/>
                <a:gd name="T4" fmla="*/ 0 w 152"/>
                <a:gd name="T5" fmla="*/ 21 h 220"/>
                <a:gd name="T6" fmla="*/ 0 w 152"/>
                <a:gd name="T7" fmla="*/ 199 h 220"/>
                <a:gd name="T8" fmla="*/ 21 w 152"/>
                <a:gd name="T9" fmla="*/ 220 h 220"/>
                <a:gd name="T10" fmla="*/ 131 w 152"/>
                <a:gd name="T11" fmla="*/ 220 h 220"/>
                <a:gd name="T12" fmla="*/ 152 w 152"/>
                <a:gd name="T13" fmla="*/ 199 h 220"/>
                <a:gd name="T14" fmla="*/ 152 w 152"/>
                <a:gd name="T15" fmla="*/ 21 h 220"/>
                <a:gd name="T16" fmla="*/ 131 w 152"/>
                <a:gd name="T17" fmla="*/ 0 h 220"/>
                <a:gd name="T18" fmla="*/ 138 w 152"/>
                <a:gd name="T19" fmla="*/ 199 h 220"/>
                <a:gd name="T20" fmla="*/ 131 w 152"/>
                <a:gd name="T21" fmla="*/ 206 h 220"/>
                <a:gd name="T22" fmla="*/ 21 w 152"/>
                <a:gd name="T23" fmla="*/ 206 h 220"/>
                <a:gd name="T24" fmla="*/ 14 w 152"/>
                <a:gd name="T25" fmla="*/ 199 h 220"/>
                <a:gd name="T26" fmla="*/ 14 w 152"/>
                <a:gd name="T27" fmla="*/ 186 h 220"/>
                <a:gd name="T28" fmla="*/ 138 w 152"/>
                <a:gd name="T29" fmla="*/ 186 h 220"/>
                <a:gd name="T30" fmla="*/ 138 w 152"/>
                <a:gd name="T31" fmla="*/ 199 h 220"/>
                <a:gd name="T32" fmla="*/ 138 w 152"/>
                <a:gd name="T33" fmla="*/ 179 h 220"/>
                <a:gd name="T34" fmla="*/ 14 w 152"/>
                <a:gd name="T35" fmla="*/ 179 h 220"/>
                <a:gd name="T36" fmla="*/ 14 w 152"/>
                <a:gd name="T37" fmla="*/ 41 h 220"/>
                <a:gd name="T38" fmla="*/ 138 w 152"/>
                <a:gd name="T39" fmla="*/ 41 h 220"/>
                <a:gd name="T40" fmla="*/ 138 w 152"/>
                <a:gd name="T41" fmla="*/ 179 h 220"/>
                <a:gd name="T42" fmla="*/ 138 w 152"/>
                <a:gd name="T43" fmla="*/ 34 h 220"/>
                <a:gd name="T44" fmla="*/ 14 w 152"/>
                <a:gd name="T45" fmla="*/ 34 h 220"/>
                <a:gd name="T46" fmla="*/ 14 w 152"/>
                <a:gd name="T47" fmla="*/ 21 h 220"/>
                <a:gd name="T48" fmla="*/ 21 w 152"/>
                <a:gd name="T49" fmla="*/ 14 h 220"/>
                <a:gd name="T50" fmla="*/ 131 w 152"/>
                <a:gd name="T51" fmla="*/ 14 h 220"/>
                <a:gd name="T52" fmla="*/ 138 w 152"/>
                <a:gd name="T53" fmla="*/ 21 h 220"/>
                <a:gd name="T54" fmla="*/ 138 w 152"/>
                <a:gd name="T55" fmla="*/ 3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2" h="220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11"/>
                    <a:pt x="10" y="220"/>
                    <a:pt x="21" y="220"/>
                  </a:cubicBezTo>
                  <a:cubicBezTo>
                    <a:pt x="131" y="220"/>
                    <a:pt x="131" y="220"/>
                    <a:pt x="131" y="220"/>
                  </a:cubicBezTo>
                  <a:cubicBezTo>
                    <a:pt x="142" y="220"/>
                    <a:pt x="152" y="211"/>
                    <a:pt x="152" y="199"/>
                  </a:cubicBezTo>
                  <a:cubicBezTo>
                    <a:pt x="152" y="21"/>
                    <a:pt x="152" y="21"/>
                    <a:pt x="152" y="21"/>
                  </a:cubicBezTo>
                  <a:cubicBezTo>
                    <a:pt x="152" y="9"/>
                    <a:pt x="142" y="0"/>
                    <a:pt x="131" y="0"/>
                  </a:cubicBezTo>
                  <a:close/>
                  <a:moveTo>
                    <a:pt x="138" y="199"/>
                  </a:moveTo>
                  <a:cubicBezTo>
                    <a:pt x="138" y="203"/>
                    <a:pt x="135" y="206"/>
                    <a:pt x="131" y="206"/>
                  </a:cubicBezTo>
                  <a:cubicBezTo>
                    <a:pt x="21" y="206"/>
                    <a:pt x="21" y="206"/>
                    <a:pt x="21" y="206"/>
                  </a:cubicBezTo>
                  <a:cubicBezTo>
                    <a:pt x="17" y="206"/>
                    <a:pt x="14" y="203"/>
                    <a:pt x="14" y="199"/>
                  </a:cubicBezTo>
                  <a:cubicBezTo>
                    <a:pt x="14" y="186"/>
                    <a:pt x="14" y="186"/>
                    <a:pt x="14" y="186"/>
                  </a:cubicBezTo>
                  <a:cubicBezTo>
                    <a:pt x="138" y="186"/>
                    <a:pt x="138" y="186"/>
                    <a:pt x="138" y="186"/>
                  </a:cubicBezTo>
                  <a:lnTo>
                    <a:pt x="138" y="199"/>
                  </a:lnTo>
                  <a:close/>
                  <a:moveTo>
                    <a:pt x="138" y="179"/>
                  </a:moveTo>
                  <a:cubicBezTo>
                    <a:pt x="14" y="179"/>
                    <a:pt x="14" y="179"/>
                    <a:pt x="14" y="179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8" y="41"/>
                    <a:pt x="138" y="41"/>
                    <a:pt x="138" y="41"/>
                  </a:cubicBezTo>
                  <a:lnTo>
                    <a:pt x="138" y="179"/>
                  </a:lnTo>
                  <a:close/>
                  <a:moveTo>
                    <a:pt x="138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17"/>
                    <a:pt x="17" y="14"/>
                    <a:pt x="21" y="14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35" y="14"/>
                    <a:pt x="138" y="17"/>
                    <a:pt x="138" y="21"/>
                  </a:cubicBezTo>
                  <a:lnTo>
                    <a:pt x="138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47" name="Freeform 6"/>
            <p:cNvSpPr>
              <a:spLocks/>
            </p:cNvSpPr>
            <p:nvPr/>
          </p:nvSpPr>
          <p:spPr bwMode="auto">
            <a:xfrm>
              <a:off x="-757238" y="3454400"/>
              <a:ext cx="104775" cy="22225"/>
            </a:xfrm>
            <a:custGeom>
              <a:avLst/>
              <a:gdLst>
                <a:gd name="T0" fmla="*/ 28 w 28"/>
                <a:gd name="T1" fmla="*/ 3 h 6"/>
                <a:gd name="T2" fmla="*/ 24 w 28"/>
                <a:gd name="T3" fmla="*/ 6 h 6"/>
                <a:gd name="T4" fmla="*/ 4 w 28"/>
                <a:gd name="T5" fmla="*/ 6 h 6"/>
                <a:gd name="T6" fmla="*/ 0 w 28"/>
                <a:gd name="T7" fmla="*/ 3 h 6"/>
                <a:gd name="T8" fmla="*/ 0 w 28"/>
                <a:gd name="T9" fmla="*/ 3 h 6"/>
                <a:gd name="T10" fmla="*/ 4 w 28"/>
                <a:gd name="T11" fmla="*/ 0 h 6"/>
                <a:gd name="T12" fmla="*/ 24 w 28"/>
                <a:gd name="T13" fmla="*/ 0 h 6"/>
                <a:gd name="T14" fmla="*/ 28 w 28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">
                  <a:moveTo>
                    <a:pt x="28" y="3"/>
                  </a:moveTo>
                  <a:cubicBezTo>
                    <a:pt x="28" y="5"/>
                    <a:pt x="26" y="6"/>
                    <a:pt x="2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8" y="1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48" name="Freeform 7"/>
            <p:cNvSpPr>
              <a:spLocks/>
            </p:cNvSpPr>
            <p:nvPr/>
          </p:nvSpPr>
          <p:spPr bwMode="auto">
            <a:xfrm>
              <a:off x="-730250" y="4097338"/>
              <a:ext cx="52387" cy="26988"/>
            </a:xfrm>
            <a:custGeom>
              <a:avLst/>
              <a:gdLst>
                <a:gd name="T0" fmla="*/ 14 w 14"/>
                <a:gd name="T1" fmla="*/ 4 h 7"/>
                <a:gd name="T2" fmla="*/ 10 w 14"/>
                <a:gd name="T3" fmla="*/ 7 h 7"/>
                <a:gd name="T4" fmla="*/ 4 w 14"/>
                <a:gd name="T5" fmla="*/ 7 h 7"/>
                <a:gd name="T6" fmla="*/ 0 w 14"/>
                <a:gd name="T7" fmla="*/ 4 h 7"/>
                <a:gd name="T8" fmla="*/ 0 w 14"/>
                <a:gd name="T9" fmla="*/ 4 h 7"/>
                <a:gd name="T10" fmla="*/ 4 w 14"/>
                <a:gd name="T11" fmla="*/ 0 h 7"/>
                <a:gd name="T12" fmla="*/ 10 w 14"/>
                <a:gd name="T13" fmla="*/ 0 h 7"/>
                <a:gd name="T14" fmla="*/ 14 w 14"/>
                <a:gd name="T1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7">
                  <a:moveTo>
                    <a:pt x="14" y="4"/>
                  </a:moveTo>
                  <a:cubicBezTo>
                    <a:pt x="14" y="6"/>
                    <a:pt x="12" y="7"/>
                    <a:pt x="1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4" y="2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847994" y="9924442"/>
            <a:ext cx="873610" cy="753752"/>
            <a:chOff x="-122237" y="-128588"/>
            <a:chExt cx="4632324" cy="3995738"/>
          </a:xfrm>
          <a:solidFill>
            <a:schemeClr val="accent3"/>
          </a:solidFill>
        </p:grpSpPr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-122237" y="-128588"/>
              <a:ext cx="4632324" cy="3995738"/>
            </a:xfrm>
            <a:custGeom>
              <a:avLst/>
              <a:gdLst>
                <a:gd name="T0" fmla="*/ 1096 w 1232"/>
                <a:gd name="T1" fmla="*/ 134 h 1062"/>
                <a:gd name="T2" fmla="*/ 616 w 1232"/>
                <a:gd name="T3" fmla="*/ 123 h 1062"/>
                <a:gd name="T4" fmla="*/ 136 w 1232"/>
                <a:gd name="T5" fmla="*/ 134 h 1062"/>
                <a:gd name="T6" fmla="*/ 136 w 1232"/>
                <a:gd name="T7" fmla="*/ 622 h 1062"/>
                <a:gd name="T8" fmla="*/ 538 w 1232"/>
                <a:gd name="T9" fmla="*/ 1020 h 1062"/>
                <a:gd name="T10" fmla="*/ 694 w 1232"/>
                <a:gd name="T11" fmla="*/ 1020 h 1062"/>
                <a:gd name="T12" fmla="*/ 1096 w 1232"/>
                <a:gd name="T13" fmla="*/ 622 h 1062"/>
                <a:gd name="T14" fmla="*/ 1096 w 1232"/>
                <a:gd name="T15" fmla="*/ 134 h 1062"/>
                <a:gd name="T16" fmla="*/ 1044 w 1232"/>
                <a:gd name="T17" fmla="*/ 570 h 1062"/>
                <a:gd name="T18" fmla="*/ 642 w 1232"/>
                <a:gd name="T19" fmla="*/ 968 h 1062"/>
                <a:gd name="T20" fmla="*/ 590 w 1232"/>
                <a:gd name="T21" fmla="*/ 968 h 1062"/>
                <a:gd name="T22" fmla="*/ 188 w 1232"/>
                <a:gd name="T23" fmla="*/ 570 h 1062"/>
                <a:gd name="T24" fmla="*/ 188 w 1232"/>
                <a:gd name="T25" fmla="*/ 185 h 1062"/>
                <a:gd name="T26" fmla="*/ 567 w 1232"/>
                <a:gd name="T27" fmla="*/ 177 h 1062"/>
                <a:gd name="T28" fmla="*/ 616 w 1232"/>
                <a:gd name="T29" fmla="*/ 221 h 1062"/>
                <a:gd name="T30" fmla="*/ 665 w 1232"/>
                <a:gd name="T31" fmla="*/ 177 h 1062"/>
                <a:gd name="T32" fmla="*/ 1044 w 1232"/>
                <a:gd name="T33" fmla="*/ 185 h 1062"/>
                <a:gd name="T34" fmla="*/ 1044 w 1232"/>
                <a:gd name="T35" fmla="*/ 57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2" h="1062">
                  <a:moveTo>
                    <a:pt x="1096" y="134"/>
                  </a:moveTo>
                  <a:cubicBezTo>
                    <a:pt x="964" y="3"/>
                    <a:pt x="753" y="0"/>
                    <a:pt x="616" y="123"/>
                  </a:cubicBezTo>
                  <a:cubicBezTo>
                    <a:pt x="479" y="0"/>
                    <a:pt x="268" y="3"/>
                    <a:pt x="136" y="134"/>
                  </a:cubicBezTo>
                  <a:cubicBezTo>
                    <a:pt x="0" y="268"/>
                    <a:pt x="0" y="487"/>
                    <a:pt x="136" y="622"/>
                  </a:cubicBezTo>
                  <a:cubicBezTo>
                    <a:pt x="175" y="660"/>
                    <a:pt x="538" y="1020"/>
                    <a:pt x="538" y="1020"/>
                  </a:cubicBezTo>
                  <a:cubicBezTo>
                    <a:pt x="581" y="1062"/>
                    <a:pt x="651" y="1062"/>
                    <a:pt x="694" y="1020"/>
                  </a:cubicBezTo>
                  <a:cubicBezTo>
                    <a:pt x="694" y="1020"/>
                    <a:pt x="1092" y="626"/>
                    <a:pt x="1096" y="622"/>
                  </a:cubicBezTo>
                  <a:cubicBezTo>
                    <a:pt x="1232" y="487"/>
                    <a:pt x="1232" y="268"/>
                    <a:pt x="1096" y="134"/>
                  </a:cubicBezTo>
                  <a:close/>
                  <a:moveTo>
                    <a:pt x="1044" y="570"/>
                  </a:moveTo>
                  <a:cubicBezTo>
                    <a:pt x="642" y="968"/>
                    <a:pt x="642" y="968"/>
                    <a:pt x="642" y="968"/>
                  </a:cubicBezTo>
                  <a:cubicBezTo>
                    <a:pt x="628" y="982"/>
                    <a:pt x="604" y="982"/>
                    <a:pt x="590" y="968"/>
                  </a:cubicBezTo>
                  <a:cubicBezTo>
                    <a:pt x="188" y="570"/>
                    <a:pt x="188" y="570"/>
                    <a:pt x="188" y="570"/>
                  </a:cubicBezTo>
                  <a:cubicBezTo>
                    <a:pt x="81" y="464"/>
                    <a:pt x="81" y="291"/>
                    <a:pt x="188" y="185"/>
                  </a:cubicBezTo>
                  <a:cubicBezTo>
                    <a:pt x="291" y="82"/>
                    <a:pt x="458" y="79"/>
                    <a:pt x="567" y="177"/>
                  </a:cubicBezTo>
                  <a:cubicBezTo>
                    <a:pt x="616" y="221"/>
                    <a:pt x="616" y="221"/>
                    <a:pt x="616" y="221"/>
                  </a:cubicBezTo>
                  <a:cubicBezTo>
                    <a:pt x="665" y="177"/>
                    <a:pt x="665" y="177"/>
                    <a:pt x="665" y="177"/>
                  </a:cubicBezTo>
                  <a:cubicBezTo>
                    <a:pt x="774" y="79"/>
                    <a:pt x="941" y="82"/>
                    <a:pt x="1044" y="185"/>
                  </a:cubicBezTo>
                  <a:cubicBezTo>
                    <a:pt x="1151" y="291"/>
                    <a:pt x="1151" y="464"/>
                    <a:pt x="1044" y="5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688975" y="681038"/>
              <a:ext cx="650875" cy="650875"/>
            </a:xfrm>
            <a:custGeom>
              <a:avLst/>
              <a:gdLst>
                <a:gd name="T0" fmla="*/ 154 w 173"/>
                <a:gd name="T1" fmla="*/ 0 h 173"/>
                <a:gd name="T2" fmla="*/ 154 w 173"/>
                <a:gd name="T3" fmla="*/ 0 h 173"/>
                <a:gd name="T4" fmla="*/ 0 w 173"/>
                <a:gd name="T5" fmla="*/ 154 h 173"/>
                <a:gd name="T6" fmla="*/ 0 w 173"/>
                <a:gd name="T7" fmla="*/ 154 h 173"/>
                <a:gd name="T8" fmla="*/ 18 w 173"/>
                <a:gd name="T9" fmla="*/ 173 h 173"/>
                <a:gd name="T10" fmla="*/ 36 w 173"/>
                <a:gd name="T11" fmla="*/ 154 h 173"/>
                <a:gd name="T12" fmla="*/ 36 w 173"/>
                <a:gd name="T13" fmla="*/ 154 h 173"/>
                <a:gd name="T14" fmla="*/ 154 w 173"/>
                <a:gd name="T15" fmla="*/ 36 h 173"/>
                <a:gd name="T16" fmla="*/ 154 w 173"/>
                <a:gd name="T17" fmla="*/ 36 h 173"/>
                <a:gd name="T18" fmla="*/ 173 w 173"/>
                <a:gd name="T19" fmla="*/ 18 h 173"/>
                <a:gd name="T20" fmla="*/ 154 w 173"/>
                <a:gd name="T2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173"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69" y="0"/>
                    <a:pt x="0" y="69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5"/>
                    <a:pt x="8" y="173"/>
                    <a:pt x="18" y="173"/>
                  </a:cubicBezTo>
                  <a:cubicBezTo>
                    <a:pt x="28" y="173"/>
                    <a:pt x="36" y="165"/>
                    <a:pt x="36" y="154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6" y="89"/>
                    <a:pt x="89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65" y="36"/>
                    <a:pt x="173" y="28"/>
                    <a:pt x="173" y="18"/>
                  </a:cubicBezTo>
                  <a:cubicBezTo>
                    <a:pt x="173" y="8"/>
                    <a:pt x="165" y="0"/>
                    <a:pt x="1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462330" y="595215"/>
            <a:ext cx="13452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2"/>
                </a:solidFill>
                <a:latin typeface="+mn-ea"/>
                <a:cs typeface="Raleway"/>
              </a:rPr>
              <a:t>此处添加标题</a:t>
            </a:r>
            <a:endParaRPr lang="id-ID" altLang="zh-CN" sz="54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0819419" y="1783761"/>
            <a:ext cx="2738812" cy="73150"/>
            <a:chOff x="1775295" y="2028842"/>
            <a:chExt cx="3631535" cy="45719"/>
          </a:xfrm>
        </p:grpSpPr>
        <p:sp>
          <p:nvSpPr>
            <p:cNvPr id="30" name="Rectangle 29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</p:grpSp>
      <p:pic>
        <p:nvPicPr>
          <p:cNvPr id="3" name="图片占位符 2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" b="715"/>
          <a:stretch>
            <a:fillRect/>
          </a:stretch>
        </p:blipFill>
        <p:spPr>
          <a:xfrm>
            <a:off x="14501814" y="5727137"/>
            <a:ext cx="6796086" cy="4225925"/>
          </a:xfrm>
        </p:spPr>
      </p:pic>
    </p:spTree>
    <p:extLst>
      <p:ext uri="{BB962C8B-B14F-4D97-AF65-F5344CB8AC3E}">
        <p14:creationId xmlns:p14="http://schemas.microsoft.com/office/powerpoint/2010/main" val="210835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6183435" y="3254766"/>
            <a:ext cx="12010780" cy="7206468"/>
          </a:xfrm>
          <a:prstGeom prst="rect">
            <a:avLst/>
          </a:prstGeom>
          <a:solidFill>
            <a:schemeClr val="bg1">
              <a:alpha val="47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333570" y="3404901"/>
            <a:ext cx="11710510" cy="6906198"/>
          </a:xfrm>
          <a:prstGeom prst="rect">
            <a:avLst/>
          </a:prstGeom>
          <a:solidFill>
            <a:schemeClr val="bg1">
              <a:alpha val="57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2"/>
          <p:cNvSpPr txBox="1"/>
          <p:nvPr/>
        </p:nvSpPr>
        <p:spPr>
          <a:xfrm>
            <a:off x="6328035" y="7248184"/>
            <a:ext cx="11721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tx2"/>
                </a:solidFill>
                <a:latin typeface="+mn-ea"/>
                <a:cs typeface="Open Sans" panose="020B0606030504020204" pitchFamily="34" charset="0"/>
              </a:rPr>
              <a:t>产品运营</a:t>
            </a:r>
            <a:endParaRPr lang="en-US" sz="6000" b="1" dirty="0">
              <a:solidFill>
                <a:schemeClr val="tx2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90789" y="8365147"/>
            <a:ext cx="10796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defRPr>
            </a:lvl1pPr>
          </a:lstStyle>
          <a:p>
            <a:r>
              <a:rPr lang="zh-CN" altLang="en-US" dirty="0"/>
              <a:t>此处添加详细文本描述，建议与标题相关并符合整体语言风格，语言描述尽量简洁生动。尽量将每页幻灯片的字数控制在</a:t>
            </a:r>
            <a:r>
              <a:rPr lang="en-US" altLang="zh-CN" dirty="0"/>
              <a:t>200</a:t>
            </a:r>
            <a:r>
              <a:rPr lang="zh-CN" altLang="en-US" dirty="0"/>
              <a:t>字以内，据统计每页幻灯片的最好控制在</a:t>
            </a:r>
            <a:r>
              <a:rPr lang="en-US" altLang="zh-CN" dirty="0"/>
              <a:t>5</a:t>
            </a:r>
            <a:r>
              <a:rPr lang="zh-CN" altLang="en-US" dirty="0"/>
              <a:t>分钟之内。</a:t>
            </a:r>
          </a:p>
        </p:txBody>
      </p:sp>
      <p:sp>
        <p:nvSpPr>
          <p:cNvPr id="19" name="TextBox 59"/>
          <p:cNvSpPr txBox="1"/>
          <p:nvPr/>
        </p:nvSpPr>
        <p:spPr>
          <a:xfrm>
            <a:off x="9004772" y="3773690"/>
            <a:ext cx="636810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dirty="0">
                <a:solidFill>
                  <a:schemeClr val="accent2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56485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2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2162405" y="6796321"/>
            <a:ext cx="3058095" cy="1107959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+mn-ea"/>
                <a:cs typeface="Raleway Light"/>
              </a:rPr>
              <a:t>单击此处添加副标题或详细文本描述</a:t>
            </a:r>
            <a:endParaRPr lang="en-US" sz="2000" dirty="0">
              <a:latin typeface="+mn-ea"/>
              <a:cs typeface="Raleway Ligh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151658" y="6377318"/>
            <a:ext cx="1087402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sz="2800" dirty="0">
                <a:latin typeface="+mn-ea"/>
                <a:cs typeface="Raleway"/>
              </a:rPr>
              <a:t>资料</a:t>
            </a:r>
            <a:endParaRPr lang="id-ID" sz="2800" dirty="0">
              <a:latin typeface="+mn-ea"/>
              <a:cs typeface="Raleway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160537" y="9639288"/>
            <a:ext cx="3058095" cy="1107959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+mn-ea"/>
                <a:cs typeface="Raleway Light"/>
              </a:rPr>
              <a:t>单击此处添加副标题或详细文本描述</a:t>
            </a:r>
            <a:endParaRPr lang="en-US" sz="2000" dirty="0">
              <a:latin typeface="+mn-ea"/>
              <a:cs typeface="Raleway Ligh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970252" y="9220285"/>
            <a:ext cx="1446475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sz="2800" dirty="0">
                <a:latin typeface="+mn-ea"/>
                <a:cs typeface="Raleway"/>
              </a:rPr>
              <a:t>满意度</a:t>
            </a:r>
            <a:endParaRPr lang="id-ID" sz="2800" dirty="0">
              <a:latin typeface="+mn-ea"/>
              <a:cs typeface="Raleway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683488" y="6779989"/>
            <a:ext cx="3058095" cy="1107959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+mn-ea"/>
                <a:cs typeface="Raleway Light"/>
              </a:rPr>
              <a:t>单击此处添加副标题或详细文本描述</a:t>
            </a:r>
            <a:endParaRPr lang="en-US" sz="2000" dirty="0">
              <a:latin typeface="+mn-ea"/>
              <a:cs typeface="Raleway Ligh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672742" y="6360986"/>
            <a:ext cx="1087402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sz="2800" dirty="0">
                <a:latin typeface="+mn-ea"/>
                <a:cs typeface="Raleway"/>
              </a:rPr>
              <a:t>品质</a:t>
            </a:r>
            <a:endParaRPr lang="id-ID" sz="2800" dirty="0">
              <a:latin typeface="+mn-ea"/>
              <a:cs typeface="Raleway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636172" y="9661551"/>
            <a:ext cx="3058095" cy="1107959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+mn-ea"/>
                <a:cs typeface="Raleway Light"/>
              </a:rPr>
              <a:t>单击此处添加副标题或详细文本描述</a:t>
            </a:r>
            <a:endParaRPr lang="en-US" sz="2000" dirty="0">
              <a:latin typeface="+mn-ea"/>
              <a:cs typeface="Raleway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039403" y="9242548"/>
            <a:ext cx="2259455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id-ID" sz="2800" dirty="0">
                <a:latin typeface="+mn-ea"/>
                <a:cs typeface="Raleway"/>
              </a:rPr>
              <a:t>Inteligence</a:t>
            </a:r>
          </a:p>
        </p:txBody>
      </p:sp>
      <p:sp>
        <p:nvSpPr>
          <p:cNvPr id="80" name="Freeform 8"/>
          <p:cNvSpPr>
            <a:spLocks noEditPoints="1"/>
          </p:cNvSpPr>
          <p:nvPr/>
        </p:nvSpPr>
        <p:spPr bwMode="auto">
          <a:xfrm>
            <a:off x="3312106" y="5516290"/>
            <a:ext cx="736212" cy="844841"/>
          </a:xfrm>
          <a:custGeom>
            <a:avLst/>
            <a:gdLst>
              <a:gd name="T0" fmla="*/ 179 w 192"/>
              <a:gd name="T1" fmla="*/ 35 h 220"/>
              <a:gd name="T2" fmla="*/ 171 w 192"/>
              <a:gd name="T3" fmla="*/ 9 h 220"/>
              <a:gd name="T4" fmla="*/ 158 w 192"/>
              <a:gd name="T5" fmla="*/ 0 h 220"/>
              <a:gd name="T6" fmla="*/ 34 w 192"/>
              <a:gd name="T7" fmla="*/ 0 h 220"/>
              <a:gd name="T8" fmla="*/ 21 w 192"/>
              <a:gd name="T9" fmla="*/ 9 h 220"/>
              <a:gd name="T10" fmla="*/ 13 w 192"/>
              <a:gd name="T11" fmla="*/ 35 h 220"/>
              <a:gd name="T12" fmla="*/ 0 w 192"/>
              <a:gd name="T13" fmla="*/ 48 h 220"/>
              <a:gd name="T14" fmla="*/ 0 w 192"/>
              <a:gd name="T15" fmla="*/ 69 h 220"/>
              <a:gd name="T16" fmla="*/ 13 w 192"/>
              <a:gd name="T17" fmla="*/ 82 h 220"/>
              <a:gd name="T18" fmla="*/ 21 w 192"/>
              <a:gd name="T19" fmla="*/ 82 h 220"/>
              <a:gd name="T20" fmla="*/ 20 w 192"/>
              <a:gd name="T21" fmla="*/ 84 h 220"/>
              <a:gd name="T22" fmla="*/ 34 w 192"/>
              <a:gd name="T23" fmla="*/ 208 h 220"/>
              <a:gd name="T24" fmla="*/ 48 w 192"/>
              <a:gd name="T25" fmla="*/ 220 h 220"/>
              <a:gd name="T26" fmla="*/ 144 w 192"/>
              <a:gd name="T27" fmla="*/ 220 h 220"/>
              <a:gd name="T28" fmla="*/ 158 w 192"/>
              <a:gd name="T29" fmla="*/ 208 h 220"/>
              <a:gd name="T30" fmla="*/ 172 w 192"/>
              <a:gd name="T31" fmla="*/ 84 h 220"/>
              <a:gd name="T32" fmla="*/ 171 w 192"/>
              <a:gd name="T33" fmla="*/ 82 h 220"/>
              <a:gd name="T34" fmla="*/ 179 w 192"/>
              <a:gd name="T35" fmla="*/ 82 h 220"/>
              <a:gd name="T36" fmla="*/ 192 w 192"/>
              <a:gd name="T37" fmla="*/ 69 h 220"/>
              <a:gd name="T38" fmla="*/ 192 w 192"/>
              <a:gd name="T39" fmla="*/ 48 h 220"/>
              <a:gd name="T40" fmla="*/ 179 w 192"/>
              <a:gd name="T41" fmla="*/ 35 h 220"/>
              <a:gd name="T42" fmla="*/ 34 w 192"/>
              <a:gd name="T43" fmla="*/ 14 h 220"/>
              <a:gd name="T44" fmla="*/ 158 w 192"/>
              <a:gd name="T45" fmla="*/ 14 h 220"/>
              <a:gd name="T46" fmla="*/ 165 w 192"/>
              <a:gd name="T47" fmla="*/ 34 h 220"/>
              <a:gd name="T48" fmla="*/ 27 w 192"/>
              <a:gd name="T49" fmla="*/ 34 h 220"/>
              <a:gd name="T50" fmla="*/ 34 w 192"/>
              <a:gd name="T51" fmla="*/ 14 h 220"/>
              <a:gd name="T52" fmla="*/ 48 w 192"/>
              <a:gd name="T53" fmla="*/ 206 h 220"/>
              <a:gd name="T54" fmla="*/ 46 w 192"/>
              <a:gd name="T55" fmla="*/ 186 h 220"/>
              <a:gd name="T56" fmla="*/ 146 w 192"/>
              <a:gd name="T57" fmla="*/ 186 h 220"/>
              <a:gd name="T58" fmla="*/ 144 w 192"/>
              <a:gd name="T59" fmla="*/ 206 h 220"/>
              <a:gd name="T60" fmla="*/ 48 w 192"/>
              <a:gd name="T61" fmla="*/ 206 h 220"/>
              <a:gd name="T62" fmla="*/ 147 w 192"/>
              <a:gd name="T63" fmla="*/ 179 h 220"/>
              <a:gd name="T64" fmla="*/ 45 w 192"/>
              <a:gd name="T65" fmla="*/ 179 h 220"/>
              <a:gd name="T66" fmla="*/ 37 w 192"/>
              <a:gd name="T67" fmla="*/ 110 h 220"/>
              <a:gd name="T68" fmla="*/ 155 w 192"/>
              <a:gd name="T69" fmla="*/ 110 h 220"/>
              <a:gd name="T70" fmla="*/ 147 w 192"/>
              <a:gd name="T71" fmla="*/ 179 h 220"/>
              <a:gd name="T72" fmla="*/ 156 w 192"/>
              <a:gd name="T73" fmla="*/ 103 h 220"/>
              <a:gd name="T74" fmla="*/ 36 w 192"/>
              <a:gd name="T75" fmla="*/ 103 h 220"/>
              <a:gd name="T76" fmla="*/ 34 w 192"/>
              <a:gd name="T77" fmla="*/ 82 h 220"/>
              <a:gd name="T78" fmla="*/ 158 w 192"/>
              <a:gd name="T79" fmla="*/ 82 h 220"/>
              <a:gd name="T80" fmla="*/ 156 w 192"/>
              <a:gd name="T81" fmla="*/ 103 h 220"/>
              <a:gd name="T82" fmla="*/ 179 w 192"/>
              <a:gd name="T83" fmla="*/ 69 h 220"/>
              <a:gd name="T84" fmla="*/ 13 w 192"/>
              <a:gd name="T85" fmla="*/ 69 h 220"/>
              <a:gd name="T86" fmla="*/ 13 w 192"/>
              <a:gd name="T87" fmla="*/ 48 h 220"/>
              <a:gd name="T88" fmla="*/ 179 w 192"/>
              <a:gd name="T89" fmla="*/ 48 h 220"/>
              <a:gd name="T90" fmla="*/ 179 w 192"/>
              <a:gd name="T91" fmla="*/ 69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2" h="220">
                <a:moveTo>
                  <a:pt x="179" y="35"/>
                </a:moveTo>
                <a:cubicBezTo>
                  <a:pt x="171" y="9"/>
                  <a:pt x="171" y="9"/>
                  <a:pt x="171" y="9"/>
                </a:cubicBezTo>
                <a:cubicBezTo>
                  <a:pt x="169" y="4"/>
                  <a:pt x="164" y="0"/>
                  <a:pt x="158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28" y="0"/>
                  <a:pt x="23" y="4"/>
                  <a:pt x="21" y="9"/>
                </a:cubicBezTo>
                <a:cubicBezTo>
                  <a:pt x="13" y="35"/>
                  <a:pt x="13" y="35"/>
                  <a:pt x="13" y="35"/>
                </a:cubicBezTo>
                <a:cubicBezTo>
                  <a:pt x="5" y="35"/>
                  <a:pt x="0" y="41"/>
                  <a:pt x="0" y="48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6"/>
                  <a:pt x="6" y="82"/>
                  <a:pt x="13" y="82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3"/>
                  <a:pt x="20" y="83"/>
                  <a:pt x="20" y="84"/>
                </a:cubicBezTo>
                <a:cubicBezTo>
                  <a:pt x="34" y="208"/>
                  <a:pt x="34" y="208"/>
                  <a:pt x="34" y="208"/>
                </a:cubicBezTo>
                <a:cubicBezTo>
                  <a:pt x="35" y="215"/>
                  <a:pt x="41" y="220"/>
                  <a:pt x="48" y="220"/>
                </a:cubicBezTo>
                <a:cubicBezTo>
                  <a:pt x="144" y="220"/>
                  <a:pt x="144" y="220"/>
                  <a:pt x="144" y="220"/>
                </a:cubicBezTo>
                <a:cubicBezTo>
                  <a:pt x="151" y="220"/>
                  <a:pt x="157" y="215"/>
                  <a:pt x="158" y="208"/>
                </a:cubicBezTo>
                <a:cubicBezTo>
                  <a:pt x="172" y="84"/>
                  <a:pt x="172" y="84"/>
                  <a:pt x="172" y="84"/>
                </a:cubicBezTo>
                <a:cubicBezTo>
                  <a:pt x="172" y="83"/>
                  <a:pt x="171" y="83"/>
                  <a:pt x="171" y="82"/>
                </a:cubicBezTo>
                <a:cubicBezTo>
                  <a:pt x="179" y="82"/>
                  <a:pt x="179" y="82"/>
                  <a:pt x="179" y="82"/>
                </a:cubicBezTo>
                <a:cubicBezTo>
                  <a:pt x="186" y="82"/>
                  <a:pt x="192" y="76"/>
                  <a:pt x="192" y="69"/>
                </a:cubicBezTo>
                <a:cubicBezTo>
                  <a:pt x="192" y="48"/>
                  <a:pt x="192" y="48"/>
                  <a:pt x="192" y="48"/>
                </a:cubicBezTo>
                <a:cubicBezTo>
                  <a:pt x="192" y="41"/>
                  <a:pt x="186" y="35"/>
                  <a:pt x="179" y="35"/>
                </a:cubicBezTo>
                <a:close/>
                <a:moveTo>
                  <a:pt x="34" y="14"/>
                </a:moveTo>
                <a:cubicBezTo>
                  <a:pt x="158" y="14"/>
                  <a:pt x="158" y="14"/>
                  <a:pt x="158" y="14"/>
                </a:cubicBezTo>
                <a:cubicBezTo>
                  <a:pt x="165" y="34"/>
                  <a:pt x="165" y="34"/>
                  <a:pt x="165" y="34"/>
                </a:cubicBezTo>
                <a:cubicBezTo>
                  <a:pt x="27" y="34"/>
                  <a:pt x="27" y="34"/>
                  <a:pt x="27" y="34"/>
                </a:cubicBezTo>
                <a:lnTo>
                  <a:pt x="34" y="14"/>
                </a:lnTo>
                <a:close/>
                <a:moveTo>
                  <a:pt x="48" y="206"/>
                </a:moveTo>
                <a:cubicBezTo>
                  <a:pt x="46" y="186"/>
                  <a:pt x="46" y="186"/>
                  <a:pt x="46" y="186"/>
                </a:cubicBezTo>
                <a:cubicBezTo>
                  <a:pt x="146" y="186"/>
                  <a:pt x="146" y="186"/>
                  <a:pt x="146" y="186"/>
                </a:cubicBezTo>
                <a:cubicBezTo>
                  <a:pt x="144" y="206"/>
                  <a:pt x="144" y="206"/>
                  <a:pt x="144" y="206"/>
                </a:cubicBezTo>
                <a:lnTo>
                  <a:pt x="48" y="206"/>
                </a:lnTo>
                <a:close/>
                <a:moveTo>
                  <a:pt x="147" y="179"/>
                </a:moveTo>
                <a:cubicBezTo>
                  <a:pt x="45" y="179"/>
                  <a:pt x="45" y="179"/>
                  <a:pt x="45" y="179"/>
                </a:cubicBezTo>
                <a:cubicBezTo>
                  <a:pt x="37" y="110"/>
                  <a:pt x="37" y="110"/>
                  <a:pt x="37" y="110"/>
                </a:cubicBezTo>
                <a:cubicBezTo>
                  <a:pt x="155" y="110"/>
                  <a:pt x="155" y="110"/>
                  <a:pt x="155" y="110"/>
                </a:cubicBezTo>
                <a:lnTo>
                  <a:pt x="147" y="179"/>
                </a:lnTo>
                <a:close/>
                <a:moveTo>
                  <a:pt x="156" y="103"/>
                </a:moveTo>
                <a:cubicBezTo>
                  <a:pt x="36" y="103"/>
                  <a:pt x="36" y="103"/>
                  <a:pt x="36" y="103"/>
                </a:cubicBezTo>
                <a:cubicBezTo>
                  <a:pt x="34" y="82"/>
                  <a:pt x="34" y="82"/>
                  <a:pt x="34" y="82"/>
                </a:cubicBezTo>
                <a:cubicBezTo>
                  <a:pt x="158" y="82"/>
                  <a:pt x="158" y="82"/>
                  <a:pt x="158" y="82"/>
                </a:cubicBezTo>
                <a:lnTo>
                  <a:pt x="156" y="103"/>
                </a:lnTo>
                <a:close/>
                <a:moveTo>
                  <a:pt x="179" y="69"/>
                </a:moveTo>
                <a:cubicBezTo>
                  <a:pt x="13" y="69"/>
                  <a:pt x="13" y="69"/>
                  <a:pt x="13" y="69"/>
                </a:cubicBezTo>
                <a:cubicBezTo>
                  <a:pt x="13" y="48"/>
                  <a:pt x="13" y="48"/>
                  <a:pt x="13" y="48"/>
                </a:cubicBezTo>
                <a:cubicBezTo>
                  <a:pt x="179" y="48"/>
                  <a:pt x="179" y="48"/>
                  <a:pt x="179" y="48"/>
                </a:cubicBezTo>
                <a:lnTo>
                  <a:pt x="179" y="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+mn-ea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3257937" y="8445009"/>
            <a:ext cx="873610" cy="753752"/>
            <a:chOff x="-122237" y="-128588"/>
            <a:chExt cx="4632324" cy="3995738"/>
          </a:xfrm>
          <a:solidFill>
            <a:schemeClr val="accent3"/>
          </a:solidFill>
        </p:grpSpPr>
        <p:sp>
          <p:nvSpPr>
            <p:cNvPr id="86" name="Freeform 34"/>
            <p:cNvSpPr>
              <a:spLocks noEditPoints="1"/>
            </p:cNvSpPr>
            <p:nvPr/>
          </p:nvSpPr>
          <p:spPr bwMode="auto">
            <a:xfrm>
              <a:off x="-122237" y="-128588"/>
              <a:ext cx="4632324" cy="3995738"/>
            </a:xfrm>
            <a:custGeom>
              <a:avLst/>
              <a:gdLst>
                <a:gd name="T0" fmla="*/ 1096 w 1232"/>
                <a:gd name="T1" fmla="*/ 134 h 1062"/>
                <a:gd name="T2" fmla="*/ 616 w 1232"/>
                <a:gd name="T3" fmla="*/ 123 h 1062"/>
                <a:gd name="T4" fmla="*/ 136 w 1232"/>
                <a:gd name="T5" fmla="*/ 134 h 1062"/>
                <a:gd name="T6" fmla="*/ 136 w 1232"/>
                <a:gd name="T7" fmla="*/ 622 h 1062"/>
                <a:gd name="T8" fmla="*/ 538 w 1232"/>
                <a:gd name="T9" fmla="*/ 1020 h 1062"/>
                <a:gd name="T10" fmla="*/ 694 w 1232"/>
                <a:gd name="T11" fmla="*/ 1020 h 1062"/>
                <a:gd name="T12" fmla="*/ 1096 w 1232"/>
                <a:gd name="T13" fmla="*/ 622 h 1062"/>
                <a:gd name="T14" fmla="*/ 1096 w 1232"/>
                <a:gd name="T15" fmla="*/ 134 h 1062"/>
                <a:gd name="T16" fmla="*/ 1044 w 1232"/>
                <a:gd name="T17" fmla="*/ 570 h 1062"/>
                <a:gd name="T18" fmla="*/ 642 w 1232"/>
                <a:gd name="T19" fmla="*/ 968 h 1062"/>
                <a:gd name="T20" fmla="*/ 590 w 1232"/>
                <a:gd name="T21" fmla="*/ 968 h 1062"/>
                <a:gd name="T22" fmla="*/ 188 w 1232"/>
                <a:gd name="T23" fmla="*/ 570 h 1062"/>
                <a:gd name="T24" fmla="*/ 188 w 1232"/>
                <a:gd name="T25" fmla="*/ 185 h 1062"/>
                <a:gd name="T26" fmla="*/ 567 w 1232"/>
                <a:gd name="T27" fmla="*/ 177 h 1062"/>
                <a:gd name="T28" fmla="*/ 616 w 1232"/>
                <a:gd name="T29" fmla="*/ 221 h 1062"/>
                <a:gd name="T30" fmla="*/ 665 w 1232"/>
                <a:gd name="T31" fmla="*/ 177 h 1062"/>
                <a:gd name="T32" fmla="*/ 1044 w 1232"/>
                <a:gd name="T33" fmla="*/ 185 h 1062"/>
                <a:gd name="T34" fmla="*/ 1044 w 1232"/>
                <a:gd name="T35" fmla="*/ 57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2" h="1062">
                  <a:moveTo>
                    <a:pt x="1096" y="134"/>
                  </a:moveTo>
                  <a:cubicBezTo>
                    <a:pt x="964" y="3"/>
                    <a:pt x="753" y="0"/>
                    <a:pt x="616" y="123"/>
                  </a:cubicBezTo>
                  <a:cubicBezTo>
                    <a:pt x="479" y="0"/>
                    <a:pt x="268" y="3"/>
                    <a:pt x="136" y="134"/>
                  </a:cubicBezTo>
                  <a:cubicBezTo>
                    <a:pt x="0" y="268"/>
                    <a:pt x="0" y="487"/>
                    <a:pt x="136" y="622"/>
                  </a:cubicBezTo>
                  <a:cubicBezTo>
                    <a:pt x="175" y="660"/>
                    <a:pt x="538" y="1020"/>
                    <a:pt x="538" y="1020"/>
                  </a:cubicBezTo>
                  <a:cubicBezTo>
                    <a:pt x="581" y="1062"/>
                    <a:pt x="651" y="1062"/>
                    <a:pt x="694" y="1020"/>
                  </a:cubicBezTo>
                  <a:cubicBezTo>
                    <a:pt x="694" y="1020"/>
                    <a:pt x="1092" y="626"/>
                    <a:pt x="1096" y="622"/>
                  </a:cubicBezTo>
                  <a:cubicBezTo>
                    <a:pt x="1232" y="487"/>
                    <a:pt x="1232" y="268"/>
                    <a:pt x="1096" y="134"/>
                  </a:cubicBezTo>
                  <a:close/>
                  <a:moveTo>
                    <a:pt x="1044" y="570"/>
                  </a:moveTo>
                  <a:cubicBezTo>
                    <a:pt x="642" y="968"/>
                    <a:pt x="642" y="968"/>
                    <a:pt x="642" y="968"/>
                  </a:cubicBezTo>
                  <a:cubicBezTo>
                    <a:pt x="628" y="982"/>
                    <a:pt x="604" y="982"/>
                    <a:pt x="590" y="968"/>
                  </a:cubicBezTo>
                  <a:cubicBezTo>
                    <a:pt x="188" y="570"/>
                    <a:pt x="188" y="570"/>
                    <a:pt x="188" y="570"/>
                  </a:cubicBezTo>
                  <a:cubicBezTo>
                    <a:pt x="81" y="464"/>
                    <a:pt x="81" y="291"/>
                    <a:pt x="188" y="185"/>
                  </a:cubicBezTo>
                  <a:cubicBezTo>
                    <a:pt x="291" y="82"/>
                    <a:pt x="458" y="79"/>
                    <a:pt x="567" y="177"/>
                  </a:cubicBezTo>
                  <a:cubicBezTo>
                    <a:pt x="616" y="221"/>
                    <a:pt x="616" y="221"/>
                    <a:pt x="616" y="221"/>
                  </a:cubicBezTo>
                  <a:cubicBezTo>
                    <a:pt x="665" y="177"/>
                    <a:pt x="665" y="177"/>
                    <a:pt x="665" y="177"/>
                  </a:cubicBezTo>
                  <a:cubicBezTo>
                    <a:pt x="774" y="79"/>
                    <a:pt x="941" y="82"/>
                    <a:pt x="1044" y="185"/>
                  </a:cubicBezTo>
                  <a:cubicBezTo>
                    <a:pt x="1151" y="291"/>
                    <a:pt x="1151" y="464"/>
                    <a:pt x="1044" y="5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87" name="Freeform 35"/>
            <p:cNvSpPr>
              <a:spLocks/>
            </p:cNvSpPr>
            <p:nvPr/>
          </p:nvSpPr>
          <p:spPr bwMode="auto">
            <a:xfrm>
              <a:off x="688975" y="681038"/>
              <a:ext cx="650875" cy="650875"/>
            </a:xfrm>
            <a:custGeom>
              <a:avLst/>
              <a:gdLst>
                <a:gd name="T0" fmla="*/ 154 w 173"/>
                <a:gd name="T1" fmla="*/ 0 h 173"/>
                <a:gd name="T2" fmla="*/ 154 w 173"/>
                <a:gd name="T3" fmla="*/ 0 h 173"/>
                <a:gd name="T4" fmla="*/ 0 w 173"/>
                <a:gd name="T5" fmla="*/ 154 h 173"/>
                <a:gd name="T6" fmla="*/ 0 w 173"/>
                <a:gd name="T7" fmla="*/ 154 h 173"/>
                <a:gd name="T8" fmla="*/ 18 w 173"/>
                <a:gd name="T9" fmla="*/ 173 h 173"/>
                <a:gd name="T10" fmla="*/ 36 w 173"/>
                <a:gd name="T11" fmla="*/ 154 h 173"/>
                <a:gd name="T12" fmla="*/ 36 w 173"/>
                <a:gd name="T13" fmla="*/ 154 h 173"/>
                <a:gd name="T14" fmla="*/ 154 w 173"/>
                <a:gd name="T15" fmla="*/ 36 h 173"/>
                <a:gd name="T16" fmla="*/ 154 w 173"/>
                <a:gd name="T17" fmla="*/ 36 h 173"/>
                <a:gd name="T18" fmla="*/ 173 w 173"/>
                <a:gd name="T19" fmla="*/ 18 h 173"/>
                <a:gd name="T20" fmla="*/ 154 w 173"/>
                <a:gd name="T2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173"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69" y="0"/>
                    <a:pt x="0" y="69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5"/>
                    <a:pt x="8" y="173"/>
                    <a:pt x="18" y="173"/>
                  </a:cubicBezTo>
                  <a:cubicBezTo>
                    <a:pt x="28" y="173"/>
                    <a:pt x="36" y="165"/>
                    <a:pt x="36" y="154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6" y="89"/>
                    <a:pt x="89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65" y="36"/>
                    <a:pt x="173" y="28"/>
                    <a:pt x="173" y="18"/>
                  </a:cubicBezTo>
                  <a:cubicBezTo>
                    <a:pt x="173" y="8"/>
                    <a:pt x="165" y="0"/>
                    <a:pt x="1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</p:grpSp>
      <p:sp>
        <p:nvSpPr>
          <p:cNvPr id="88" name="Freeform 44"/>
          <p:cNvSpPr>
            <a:spLocks noEditPoints="1"/>
          </p:cNvSpPr>
          <p:nvPr/>
        </p:nvSpPr>
        <p:spPr bwMode="auto">
          <a:xfrm>
            <a:off x="6742822" y="5755633"/>
            <a:ext cx="826579" cy="620562"/>
          </a:xfrm>
          <a:custGeom>
            <a:avLst/>
            <a:gdLst>
              <a:gd name="T0" fmla="*/ 925 w 1124"/>
              <a:gd name="T1" fmla="*/ 21 h 843"/>
              <a:gd name="T2" fmla="*/ 249 w 1124"/>
              <a:gd name="T3" fmla="*/ 0 h 843"/>
              <a:gd name="T4" fmla="*/ 21 w 1124"/>
              <a:gd name="T5" fmla="*/ 199 h 843"/>
              <a:gd name="T6" fmla="*/ 18 w 1124"/>
              <a:gd name="T7" fmla="*/ 295 h 843"/>
              <a:gd name="T8" fmla="*/ 562 w 1124"/>
              <a:gd name="T9" fmla="*/ 843 h 843"/>
              <a:gd name="T10" fmla="*/ 1106 w 1124"/>
              <a:gd name="T11" fmla="*/ 295 h 843"/>
              <a:gd name="T12" fmla="*/ 1103 w 1124"/>
              <a:gd name="T13" fmla="*/ 199 h 843"/>
              <a:gd name="T14" fmla="*/ 484 w 1124"/>
              <a:gd name="T15" fmla="*/ 246 h 843"/>
              <a:gd name="T16" fmla="*/ 640 w 1124"/>
              <a:gd name="T17" fmla="*/ 246 h 843"/>
              <a:gd name="T18" fmla="*/ 685 w 1124"/>
              <a:gd name="T19" fmla="*/ 78 h 843"/>
              <a:gd name="T20" fmla="*/ 667 w 1124"/>
              <a:gd name="T21" fmla="*/ 223 h 843"/>
              <a:gd name="T22" fmla="*/ 457 w 1124"/>
              <a:gd name="T23" fmla="*/ 223 h 843"/>
              <a:gd name="T24" fmla="*/ 439 w 1124"/>
              <a:gd name="T25" fmla="*/ 78 h 843"/>
              <a:gd name="T26" fmla="*/ 457 w 1124"/>
              <a:gd name="T27" fmla="*/ 223 h 843"/>
              <a:gd name="T28" fmla="*/ 562 w 1124"/>
              <a:gd name="T29" fmla="*/ 718 h 843"/>
              <a:gd name="T30" fmla="*/ 649 w 1124"/>
              <a:gd name="T31" fmla="*/ 281 h 843"/>
              <a:gd name="T32" fmla="*/ 858 w 1124"/>
              <a:gd name="T33" fmla="*/ 281 h 843"/>
              <a:gd name="T34" fmla="*/ 685 w 1124"/>
              <a:gd name="T35" fmla="*/ 281 h 843"/>
              <a:gd name="T36" fmla="*/ 781 w 1124"/>
              <a:gd name="T37" fmla="*/ 174 h 843"/>
              <a:gd name="T38" fmla="*/ 695 w 1124"/>
              <a:gd name="T39" fmla="*/ 246 h 843"/>
              <a:gd name="T40" fmla="*/ 851 w 1124"/>
              <a:gd name="T41" fmla="*/ 70 h 843"/>
              <a:gd name="T42" fmla="*/ 727 w 1124"/>
              <a:gd name="T43" fmla="*/ 70 h 843"/>
              <a:gd name="T44" fmla="*/ 484 w 1124"/>
              <a:gd name="T45" fmla="*/ 70 h 843"/>
              <a:gd name="T46" fmla="*/ 562 w 1124"/>
              <a:gd name="T47" fmla="*/ 135 h 843"/>
              <a:gd name="T48" fmla="*/ 273 w 1124"/>
              <a:gd name="T49" fmla="*/ 70 h 843"/>
              <a:gd name="T50" fmla="*/ 341 w 1124"/>
              <a:gd name="T51" fmla="*/ 126 h 843"/>
              <a:gd name="T52" fmla="*/ 429 w 1124"/>
              <a:gd name="T53" fmla="*/ 246 h 843"/>
              <a:gd name="T54" fmla="*/ 343 w 1124"/>
              <a:gd name="T55" fmla="*/ 174 h 843"/>
              <a:gd name="T56" fmla="*/ 525 w 1124"/>
              <a:gd name="T57" fmla="*/ 712 h 843"/>
              <a:gd name="T58" fmla="*/ 439 w 1124"/>
              <a:gd name="T59" fmla="*/ 281 h 843"/>
              <a:gd name="T60" fmla="*/ 101 w 1124"/>
              <a:gd name="T61" fmla="*/ 281 h 843"/>
              <a:gd name="T62" fmla="*/ 446 w 1124"/>
              <a:gd name="T63" fmla="*/ 649 h 843"/>
              <a:gd name="T64" fmla="*/ 1023 w 1124"/>
              <a:gd name="T65" fmla="*/ 281 h 843"/>
              <a:gd name="T66" fmla="*/ 899 w 1124"/>
              <a:gd name="T67" fmla="*/ 281 h 843"/>
              <a:gd name="T68" fmla="*/ 808 w 1124"/>
              <a:gd name="T69" fmla="*/ 151 h 843"/>
              <a:gd name="T70" fmla="*/ 1051 w 1124"/>
              <a:gd name="T71" fmla="*/ 246 h 843"/>
              <a:gd name="T72" fmla="*/ 235 w 1124"/>
              <a:gd name="T73" fmla="*/ 84 h 843"/>
              <a:gd name="T74" fmla="*/ 221 w 1124"/>
              <a:gd name="T75" fmla="*/ 246 h 843"/>
              <a:gd name="T76" fmla="*/ 235 w 1124"/>
              <a:gd name="T77" fmla="*/ 84 h 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4" h="843">
                <a:moveTo>
                  <a:pt x="1103" y="199"/>
                </a:moveTo>
                <a:cubicBezTo>
                  <a:pt x="925" y="21"/>
                  <a:pt x="925" y="21"/>
                  <a:pt x="925" y="21"/>
                </a:cubicBezTo>
                <a:cubicBezTo>
                  <a:pt x="912" y="7"/>
                  <a:pt x="894" y="0"/>
                  <a:pt x="875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230" y="0"/>
                  <a:pt x="212" y="7"/>
                  <a:pt x="199" y="21"/>
                </a:cubicBezTo>
                <a:cubicBezTo>
                  <a:pt x="21" y="199"/>
                  <a:pt x="21" y="199"/>
                  <a:pt x="21" y="199"/>
                </a:cubicBezTo>
                <a:cubicBezTo>
                  <a:pt x="7" y="213"/>
                  <a:pt x="0" y="231"/>
                  <a:pt x="0" y="249"/>
                </a:cubicBezTo>
                <a:cubicBezTo>
                  <a:pt x="0" y="266"/>
                  <a:pt x="6" y="282"/>
                  <a:pt x="18" y="295"/>
                </a:cubicBezTo>
                <a:cubicBezTo>
                  <a:pt x="509" y="819"/>
                  <a:pt x="509" y="819"/>
                  <a:pt x="509" y="819"/>
                </a:cubicBezTo>
                <a:cubicBezTo>
                  <a:pt x="523" y="834"/>
                  <a:pt x="542" y="843"/>
                  <a:pt x="562" y="843"/>
                </a:cubicBezTo>
                <a:cubicBezTo>
                  <a:pt x="582" y="843"/>
                  <a:pt x="601" y="834"/>
                  <a:pt x="615" y="819"/>
                </a:cubicBezTo>
                <a:cubicBezTo>
                  <a:pt x="1106" y="295"/>
                  <a:pt x="1106" y="295"/>
                  <a:pt x="1106" y="295"/>
                </a:cubicBezTo>
                <a:cubicBezTo>
                  <a:pt x="1118" y="282"/>
                  <a:pt x="1124" y="265"/>
                  <a:pt x="1124" y="248"/>
                </a:cubicBezTo>
                <a:cubicBezTo>
                  <a:pt x="1124" y="230"/>
                  <a:pt x="1117" y="213"/>
                  <a:pt x="1103" y="199"/>
                </a:cubicBezTo>
                <a:close/>
                <a:moveTo>
                  <a:pt x="640" y="246"/>
                </a:moveTo>
                <a:cubicBezTo>
                  <a:pt x="484" y="246"/>
                  <a:pt x="484" y="246"/>
                  <a:pt x="484" y="246"/>
                </a:cubicBezTo>
                <a:cubicBezTo>
                  <a:pt x="562" y="181"/>
                  <a:pt x="562" y="181"/>
                  <a:pt x="562" y="181"/>
                </a:cubicBezTo>
                <a:lnTo>
                  <a:pt x="640" y="246"/>
                </a:lnTo>
                <a:close/>
                <a:moveTo>
                  <a:pt x="589" y="158"/>
                </a:moveTo>
                <a:cubicBezTo>
                  <a:pt x="685" y="78"/>
                  <a:pt x="685" y="78"/>
                  <a:pt x="685" y="78"/>
                </a:cubicBezTo>
                <a:cubicBezTo>
                  <a:pt x="756" y="149"/>
                  <a:pt x="756" y="149"/>
                  <a:pt x="756" y="149"/>
                </a:cubicBezTo>
                <a:cubicBezTo>
                  <a:pt x="667" y="223"/>
                  <a:pt x="667" y="223"/>
                  <a:pt x="667" y="223"/>
                </a:cubicBezTo>
                <a:lnTo>
                  <a:pt x="589" y="158"/>
                </a:lnTo>
                <a:close/>
                <a:moveTo>
                  <a:pt x="457" y="223"/>
                </a:moveTo>
                <a:cubicBezTo>
                  <a:pt x="368" y="149"/>
                  <a:pt x="368" y="149"/>
                  <a:pt x="368" y="149"/>
                </a:cubicBezTo>
                <a:cubicBezTo>
                  <a:pt x="439" y="78"/>
                  <a:pt x="439" y="78"/>
                  <a:pt x="439" y="78"/>
                </a:cubicBezTo>
                <a:cubicBezTo>
                  <a:pt x="535" y="158"/>
                  <a:pt x="535" y="158"/>
                  <a:pt x="535" y="158"/>
                </a:cubicBezTo>
                <a:lnTo>
                  <a:pt x="457" y="223"/>
                </a:lnTo>
                <a:close/>
                <a:moveTo>
                  <a:pt x="649" y="281"/>
                </a:moveTo>
                <a:cubicBezTo>
                  <a:pt x="562" y="718"/>
                  <a:pt x="562" y="718"/>
                  <a:pt x="562" y="718"/>
                </a:cubicBezTo>
                <a:cubicBezTo>
                  <a:pt x="475" y="281"/>
                  <a:pt x="475" y="281"/>
                  <a:pt x="475" y="281"/>
                </a:cubicBezTo>
                <a:lnTo>
                  <a:pt x="649" y="281"/>
                </a:lnTo>
                <a:close/>
                <a:moveTo>
                  <a:pt x="685" y="281"/>
                </a:moveTo>
                <a:cubicBezTo>
                  <a:pt x="858" y="281"/>
                  <a:pt x="858" y="281"/>
                  <a:pt x="858" y="281"/>
                </a:cubicBezTo>
                <a:cubicBezTo>
                  <a:pt x="599" y="712"/>
                  <a:pt x="599" y="712"/>
                  <a:pt x="599" y="712"/>
                </a:cubicBezTo>
                <a:lnTo>
                  <a:pt x="685" y="281"/>
                </a:lnTo>
                <a:close/>
                <a:moveTo>
                  <a:pt x="695" y="246"/>
                </a:moveTo>
                <a:cubicBezTo>
                  <a:pt x="781" y="174"/>
                  <a:pt x="781" y="174"/>
                  <a:pt x="781" y="174"/>
                </a:cubicBezTo>
                <a:cubicBezTo>
                  <a:pt x="853" y="246"/>
                  <a:pt x="853" y="246"/>
                  <a:pt x="853" y="246"/>
                </a:cubicBezTo>
                <a:lnTo>
                  <a:pt x="695" y="246"/>
                </a:lnTo>
                <a:close/>
                <a:moveTo>
                  <a:pt x="727" y="70"/>
                </a:moveTo>
                <a:cubicBezTo>
                  <a:pt x="851" y="70"/>
                  <a:pt x="851" y="70"/>
                  <a:pt x="851" y="70"/>
                </a:cubicBezTo>
                <a:cubicBezTo>
                  <a:pt x="783" y="126"/>
                  <a:pt x="783" y="126"/>
                  <a:pt x="783" y="126"/>
                </a:cubicBezTo>
                <a:lnTo>
                  <a:pt x="727" y="70"/>
                </a:lnTo>
                <a:close/>
                <a:moveTo>
                  <a:pt x="562" y="135"/>
                </a:moveTo>
                <a:cubicBezTo>
                  <a:pt x="484" y="70"/>
                  <a:pt x="484" y="70"/>
                  <a:pt x="484" y="70"/>
                </a:cubicBezTo>
                <a:cubicBezTo>
                  <a:pt x="640" y="70"/>
                  <a:pt x="640" y="70"/>
                  <a:pt x="640" y="70"/>
                </a:cubicBezTo>
                <a:lnTo>
                  <a:pt x="562" y="135"/>
                </a:lnTo>
                <a:close/>
                <a:moveTo>
                  <a:pt x="341" y="126"/>
                </a:moveTo>
                <a:cubicBezTo>
                  <a:pt x="273" y="70"/>
                  <a:pt x="273" y="70"/>
                  <a:pt x="273" y="70"/>
                </a:cubicBezTo>
                <a:cubicBezTo>
                  <a:pt x="397" y="70"/>
                  <a:pt x="397" y="70"/>
                  <a:pt x="397" y="70"/>
                </a:cubicBezTo>
                <a:lnTo>
                  <a:pt x="341" y="126"/>
                </a:lnTo>
                <a:close/>
                <a:moveTo>
                  <a:pt x="343" y="174"/>
                </a:moveTo>
                <a:cubicBezTo>
                  <a:pt x="429" y="246"/>
                  <a:pt x="429" y="246"/>
                  <a:pt x="429" y="246"/>
                </a:cubicBezTo>
                <a:cubicBezTo>
                  <a:pt x="271" y="246"/>
                  <a:pt x="271" y="246"/>
                  <a:pt x="271" y="246"/>
                </a:cubicBezTo>
                <a:lnTo>
                  <a:pt x="343" y="174"/>
                </a:lnTo>
                <a:close/>
                <a:moveTo>
                  <a:pt x="439" y="281"/>
                </a:moveTo>
                <a:cubicBezTo>
                  <a:pt x="525" y="712"/>
                  <a:pt x="525" y="712"/>
                  <a:pt x="525" y="712"/>
                </a:cubicBezTo>
                <a:cubicBezTo>
                  <a:pt x="266" y="281"/>
                  <a:pt x="266" y="281"/>
                  <a:pt x="266" y="281"/>
                </a:cubicBezTo>
                <a:lnTo>
                  <a:pt x="439" y="281"/>
                </a:lnTo>
                <a:close/>
                <a:moveTo>
                  <a:pt x="446" y="649"/>
                </a:moveTo>
                <a:cubicBezTo>
                  <a:pt x="101" y="281"/>
                  <a:pt x="101" y="281"/>
                  <a:pt x="101" y="281"/>
                </a:cubicBezTo>
                <a:cubicBezTo>
                  <a:pt x="225" y="281"/>
                  <a:pt x="225" y="281"/>
                  <a:pt x="225" y="281"/>
                </a:cubicBezTo>
                <a:lnTo>
                  <a:pt x="446" y="649"/>
                </a:lnTo>
                <a:close/>
                <a:moveTo>
                  <a:pt x="899" y="281"/>
                </a:moveTo>
                <a:cubicBezTo>
                  <a:pt x="1023" y="281"/>
                  <a:pt x="1023" y="281"/>
                  <a:pt x="1023" y="281"/>
                </a:cubicBezTo>
                <a:cubicBezTo>
                  <a:pt x="678" y="649"/>
                  <a:pt x="678" y="649"/>
                  <a:pt x="678" y="649"/>
                </a:cubicBezTo>
                <a:lnTo>
                  <a:pt x="899" y="281"/>
                </a:lnTo>
                <a:close/>
                <a:moveTo>
                  <a:pt x="903" y="246"/>
                </a:moveTo>
                <a:cubicBezTo>
                  <a:pt x="808" y="151"/>
                  <a:pt x="808" y="151"/>
                  <a:pt x="808" y="151"/>
                </a:cubicBezTo>
                <a:cubicBezTo>
                  <a:pt x="889" y="84"/>
                  <a:pt x="889" y="84"/>
                  <a:pt x="889" y="84"/>
                </a:cubicBezTo>
                <a:cubicBezTo>
                  <a:pt x="1051" y="246"/>
                  <a:pt x="1051" y="246"/>
                  <a:pt x="1051" y="246"/>
                </a:cubicBezTo>
                <a:lnTo>
                  <a:pt x="903" y="246"/>
                </a:lnTo>
                <a:close/>
                <a:moveTo>
                  <a:pt x="235" y="84"/>
                </a:moveTo>
                <a:cubicBezTo>
                  <a:pt x="316" y="151"/>
                  <a:pt x="316" y="151"/>
                  <a:pt x="316" y="151"/>
                </a:cubicBezTo>
                <a:cubicBezTo>
                  <a:pt x="221" y="246"/>
                  <a:pt x="221" y="246"/>
                  <a:pt x="221" y="246"/>
                </a:cubicBezTo>
                <a:cubicBezTo>
                  <a:pt x="70" y="246"/>
                  <a:pt x="70" y="246"/>
                  <a:pt x="70" y="246"/>
                </a:cubicBezTo>
                <a:lnTo>
                  <a:pt x="235" y="8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+mn-ea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6870511" y="8435605"/>
            <a:ext cx="550847" cy="800628"/>
            <a:chOff x="-1587" y="-1587"/>
            <a:chExt cx="4211637" cy="6119812"/>
          </a:xfrm>
          <a:solidFill>
            <a:schemeClr val="accent4"/>
          </a:solidFill>
        </p:grpSpPr>
        <p:sp>
          <p:nvSpPr>
            <p:cNvPr id="90" name="Freeform 39"/>
            <p:cNvSpPr>
              <a:spLocks noEditPoints="1"/>
            </p:cNvSpPr>
            <p:nvPr/>
          </p:nvSpPr>
          <p:spPr bwMode="auto">
            <a:xfrm>
              <a:off x="-1587" y="-1587"/>
              <a:ext cx="4211637" cy="6119812"/>
            </a:xfrm>
            <a:custGeom>
              <a:avLst/>
              <a:gdLst>
                <a:gd name="T0" fmla="*/ 560 w 1120"/>
                <a:gd name="T1" fmla="*/ 0 h 1629"/>
                <a:gd name="T2" fmla="*/ 0 w 1120"/>
                <a:gd name="T3" fmla="*/ 560 h 1629"/>
                <a:gd name="T4" fmla="*/ 256 w 1120"/>
                <a:gd name="T5" fmla="*/ 1174 h 1629"/>
                <a:gd name="T6" fmla="*/ 560 w 1120"/>
                <a:gd name="T7" fmla="*/ 1629 h 1629"/>
                <a:gd name="T8" fmla="*/ 864 w 1120"/>
                <a:gd name="T9" fmla="*/ 1175 h 1629"/>
                <a:gd name="T10" fmla="*/ 1120 w 1120"/>
                <a:gd name="T11" fmla="*/ 560 h 1629"/>
                <a:gd name="T12" fmla="*/ 560 w 1120"/>
                <a:gd name="T13" fmla="*/ 0 h 1629"/>
                <a:gd name="T14" fmla="*/ 692 w 1120"/>
                <a:gd name="T15" fmla="*/ 1383 h 1629"/>
                <a:gd name="T16" fmla="*/ 440 w 1120"/>
                <a:gd name="T17" fmla="*/ 1415 h 1629"/>
                <a:gd name="T18" fmla="*/ 409 w 1120"/>
                <a:gd name="T19" fmla="*/ 1319 h 1629"/>
                <a:gd name="T20" fmla="*/ 409 w 1120"/>
                <a:gd name="T21" fmla="*/ 1317 h 1629"/>
                <a:gd name="T22" fmla="*/ 724 w 1120"/>
                <a:gd name="T23" fmla="*/ 1278 h 1629"/>
                <a:gd name="T24" fmla="*/ 710 w 1120"/>
                <a:gd name="T25" fmla="*/ 1323 h 1629"/>
                <a:gd name="T26" fmla="*/ 692 w 1120"/>
                <a:gd name="T27" fmla="*/ 1383 h 1629"/>
                <a:gd name="T28" fmla="*/ 394 w 1120"/>
                <a:gd name="T29" fmla="*/ 1268 h 1629"/>
                <a:gd name="T30" fmla="*/ 363 w 1120"/>
                <a:gd name="T31" fmla="*/ 1171 h 1629"/>
                <a:gd name="T32" fmla="*/ 758 w 1120"/>
                <a:gd name="T33" fmla="*/ 1171 h 1629"/>
                <a:gd name="T34" fmla="*/ 740 w 1120"/>
                <a:gd name="T35" fmla="*/ 1225 h 1629"/>
                <a:gd name="T36" fmla="*/ 394 w 1120"/>
                <a:gd name="T37" fmla="*/ 1268 h 1629"/>
                <a:gd name="T38" fmla="*/ 560 w 1120"/>
                <a:gd name="T39" fmla="*/ 1527 h 1629"/>
                <a:gd name="T40" fmla="*/ 458 w 1120"/>
                <a:gd name="T41" fmla="*/ 1464 h 1629"/>
                <a:gd name="T42" fmla="*/ 674 w 1120"/>
                <a:gd name="T43" fmla="*/ 1437 h 1629"/>
                <a:gd name="T44" fmla="*/ 560 w 1120"/>
                <a:gd name="T45" fmla="*/ 1527 h 1629"/>
                <a:gd name="T46" fmla="*/ 798 w 1120"/>
                <a:gd name="T47" fmla="*/ 1069 h 1629"/>
                <a:gd name="T48" fmla="*/ 323 w 1120"/>
                <a:gd name="T49" fmla="*/ 1069 h 1629"/>
                <a:gd name="T50" fmla="*/ 237 w 1120"/>
                <a:gd name="T51" fmla="*/ 905 h 1629"/>
                <a:gd name="T52" fmla="*/ 102 w 1120"/>
                <a:gd name="T53" fmla="*/ 560 h 1629"/>
                <a:gd name="T54" fmla="*/ 560 w 1120"/>
                <a:gd name="T55" fmla="*/ 102 h 1629"/>
                <a:gd name="T56" fmla="*/ 1018 w 1120"/>
                <a:gd name="T57" fmla="*/ 560 h 1629"/>
                <a:gd name="T58" fmla="*/ 883 w 1120"/>
                <a:gd name="T59" fmla="*/ 906 h 1629"/>
                <a:gd name="T60" fmla="*/ 798 w 1120"/>
                <a:gd name="T61" fmla="*/ 1069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20" h="1629">
                  <a:moveTo>
                    <a:pt x="560" y="0"/>
                  </a:moveTo>
                  <a:cubicBezTo>
                    <a:pt x="251" y="0"/>
                    <a:pt x="0" y="251"/>
                    <a:pt x="0" y="560"/>
                  </a:cubicBezTo>
                  <a:cubicBezTo>
                    <a:pt x="0" y="765"/>
                    <a:pt x="188" y="983"/>
                    <a:pt x="256" y="1174"/>
                  </a:cubicBezTo>
                  <a:cubicBezTo>
                    <a:pt x="358" y="1459"/>
                    <a:pt x="347" y="1629"/>
                    <a:pt x="560" y="1629"/>
                  </a:cubicBezTo>
                  <a:cubicBezTo>
                    <a:pt x="776" y="1629"/>
                    <a:pt x="762" y="1459"/>
                    <a:pt x="864" y="1175"/>
                  </a:cubicBezTo>
                  <a:cubicBezTo>
                    <a:pt x="932" y="983"/>
                    <a:pt x="1120" y="764"/>
                    <a:pt x="1120" y="560"/>
                  </a:cubicBezTo>
                  <a:cubicBezTo>
                    <a:pt x="1120" y="251"/>
                    <a:pt x="869" y="0"/>
                    <a:pt x="560" y="0"/>
                  </a:cubicBezTo>
                  <a:close/>
                  <a:moveTo>
                    <a:pt x="692" y="1383"/>
                  </a:moveTo>
                  <a:cubicBezTo>
                    <a:pt x="440" y="1415"/>
                    <a:pt x="440" y="1415"/>
                    <a:pt x="440" y="1415"/>
                  </a:cubicBezTo>
                  <a:cubicBezTo>
                    <a:pt x="431" y="1389"/>
                    <a:pt x="421" y="1358"/>
                    <a:pt x="409" y="1319"/>
                  </a:cubicBezTo>
                  <a:cubicBezTo>
                    <a:pt x="409" y="1318"/>
                    <a:pt x="409" y="1318"/>
                    <a:pt x="409" y="1317"/>
                  </a:cubicBezTo>
                  <a:cubicBezTo>
                    <a:pt x="724" y="1278"/>
                    <a:pt x="724" y="1278"/>
                    <a:pt x="724" y="1278"/>
                  </a:cubicBezTo>
                  <a:cubicBezTo>
                    <a:pt x="719" y="1293"/>
                    <a:pt x="714" y="1309"/>
                    <a:pt x="710" y="1323"/>
                  </a:cubicBezTo>
                  <a:cubicBezTo>
                    <a:pt x="704" y="1346"/>
                    <a:pt x="698" y="1365"/>
                    <a:pt x="692" y="1383"/>
                  </a:cubicBezTo>
                  <a:close/>
                  <a:moveTo>
                    <a:pt x="394" y="1268"/>
                  </a:moveTo>
                  <a:cubicBezTo>
                    <a:pt x="385" y="1237"/>
                    <a:pt x="374" y="1205"/>
                    <a:pt x="363" y="1171"/>
                  </a:cubicBezTo>
                  <a:cubicBezTo>
                    <a:pt x="758" y="1171"/>
                    <a:pt x="758" y="1171"/>
                    <a:pt x="758" y="1171"/>
                  </a:cubicBezTo>
                  <a:cubicBezTo>
                    <a:pt x="752" y="1189"/>
                    <a:pt x="745" y="1208"/>
                    <a:pt x="740" y="1225"/>
                  </a:cubicBezTo>
                  <a:lnTo>
                    <a:pt x="394" y="1268"/>
                  </a:lnTo>
                  <a:close/>
                  <a:moveTo>
                    <a:pt x="560" y="1527"/>
                  </a:moveTo>
                  <a:cubicBezTo>
                    <a:pt x="508" y="1527"/>
                    <a:pt x="485" y="1521"/>
                    <a:pt x="458" y="1464"/>
                  </a:cubicBezTo>
                  <a:cubicBezTo>
                    <a:pt x="674" y="1437"/>
                    <a:pt x="674" y="1437"/>
                    <a:pt x="674" y="1437"/>
                  </a:cubicBezTo>
                  <a:cubicBezTo>
                    <a:pt x="643" y="1521"/>
                    <a:pt x="620" y="1527"/>
                    <a:pt x="560" y="1527"/>
                  </a:cubicBezTo>
                  <a:close/>
                  <a:moveTo>
                    <a:pt x="798" y="1069"/>
                  </a:moveTo>
                  <a:cubicBezTo>
                    <a:pt x="323" y="1069"/>
                    <a:pt x="323" y="1069"/>
                    <a:pt x="323" y="1069"/>
                  </a:cubicBezTo>
                  <a:cubicBezTo>
                    <a:pt x="297" y="1014"/>
                    <a:pt x="267" y="959"/>
                    <a:pt x="237" y="905"/>
                  </a:cubicBezTo>
                  <a:cubicBezTo>
                    <a:pt x="170" y="786"/>
                    <a:pt x="102" y="664"/>
                    <a:pt x="102" y="560"/>
                  </a:cubicBezTo>
                  <a:cubicBezTo>
                    <a:pt x="102" y="307"/>
                    <a:pt x="307" y="102"/>
                    <a:pt x="560" y="102"/>
                  </a:cubicBezTo>
                  <a:cubicBezTo>
                    <a:pt x="813" y="102"/>
                    <a:pt x="1018" y="307"/>
                    <a:pt x="1018" y="560"/>
                  </a:cubicBezTo>
                  <a:cubicBezTo>
                    <a:pt x="1018" y="663"/>
                    <a:pt x="949" y="786"/>
                    <a:pt x="883" y="906"/>
                  </a:cubicBezTo>
                  <a:cubicBezTo>
                    <a:pt x="853" y="960"/>
                    <a:pt x="823" y="1014"/>
                    <a:pt x="798" y="10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91" name="Freeform 40"/>
            <p:cNvSpPr>
              <a:spLocks/>
            </p:cNvSpPr>
            <p:nvPr/>
          </p:nvSpPr>
          <p:spPr bwMode="auto">
            <a:xfrm>
              <a:off x="957263" y="955675"/>
              <a:ext cx="1239837" cy="1239837"/>
            </a:xfrm>
            <a:custGeom>
              <a:avLst/>
              <a:gdLst>
                <a:gd name="T0" fmla="*/ 305 w 330"/>
                <a:gd name="T1" fmla="*/ 0 h 330"/>
                <a:gd name="T2" fmla="*/ 0 w 330"/>
                <a:gd name="T3" fmla="*/ 305 h 330"/>
                <a:gd name="T4" fmla="*/ 25 w 330"/>
                <a:gd name="T5" fmla="*/ 330 h 330"/>
                <a:gd name="T6" fmla="*/ 50 w 330"/>
                <a:gd name="T7" fmla="*/ 305 h 330"/>
                <a:gd name="T8" fmla="*/ 305 w 330"/>
                <a:gd name="T9" fmla="*/ 50 h 330"/>
                <a:gd name="T10" fmla="*/ 330 w 330"/>
                <a:gd name="T11" fmla="*/ 25 h 330"/>
                <a:gd name="T12" fmla="*/ 305 w 330"/>
                <a:gd name="T13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330">
                  <a:moveTo>
                    <a:pt x="305" y="0"/>
                  </a:moveTo>
                  <a:cubicBezTo>
                    <a:pt x="137" y="0"/>
                    <a:pt x="0" y="137"/>
                    <a:pt x="0" y="305"/>
                  </a:cubicBezTo>
                  <a:cubicBezTo>
                    <a:pt x="0" y="319"/>
                    <a:pt x="11" y="330"/>
                    <a:pt x="25" y="330"/>
                  </a:cubicBezTo>
                  <a:cubicBezTo>
                    <a:pt x="39" y="330"/>
                    <a:pt x="50" y="319"/>
                    <a:pt x="50" y="305"/>
                  </a:cubicBezTo>
                  <a:cubicBezTo>
                    <a:pt x="50" y="165"/>
                    <a:pt x="165" y="50"/>
                    <a:pt x="305" y="50"/>
                  </a:cubicBezTo>
                  <a:cubicBezTo>
                    <a:pt x="319" y="50"/>
                    <a:pt x="330" y="39"/>
                    <a:pt x="330" y="25"/>
                  </a:cubicBezTo>
                  <a:cubicBezTo>
                    <a:pt x="330" y="11"/>
                    <a:pt x="319" y="0"/>
                    <a:pt x="3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9756507" y="4561519"/>
            <a:ext cx="4893101" cy="7680294"/>
            <a:chOff x="4934796" y="1751013"/>
            <a:chExt cx="2935287" cy="4606075"/>
          </a:xfrm>
          <a:solidFill>
            <a:schemeClr val="bg1">
              <a:lumMod val="50000"/>
            </a:schemeClr>
          </a:solidFill>
        </p:grpSpPr>
        <p:sp>
          <p:nvSpPr>
            <p:cNvPr id="99" name="Freeform 13"/>
            <p:cNvSpPr>
              <a:spLocks noEditPoints="1"/>
            </p:cNvSpPr>
            <p:nvPr/>
          </p:nvSpPr>
          <p:spPr bwMode="auto">
            <a:xfrm>
              <a:off x="4934796" y="1751013"/>
              <a:ext cx="2935287" cy="3470275"/>
            </a:xfrm>
            <a:custGeom>
              <a:avLst/>
              <a:gdLst>
                <a:gd name="T0" fmla="*/ 774 w 1058"/>
                <a:gd name="T1" fmla="*/ 1252 h 1252"/>
                <a:gd name="T2" fmla="*/ 283 w 1058"/>
                <a:gd name="T3" fmla="*/ 1252 h 1252"/>
                <a:gd name="T4" fmla="*/ 248 w 1058"/>
                <a:gd name="T5" fmla="*/ 1218 h 1252"/>
                <a:gd name="T6" fmla="*/ 142 w 1058"/>
                <a:gd name="T7" fmla="*/ 887 h 1252"/>
                <a:gd name="T8" fmla="*/ 110 w 1058"/>
                <a:gd name="T9" fmla="*/ 831 h 1252"/>
                <a:gd name="T10" fmla="*/ 0 w 1058"/>
                <a:gd name="T11" fmla="*/ 529 h 1252"/>
                <a:gd name="T12" fmla="*/ 529 w 1058"/>
                <a:gd name="T13" fmla="*/ 0 h 1252"/>
                <a:gd name="T14" fmla="*/ 1058 w 1058"/>
                <a:gd name="T15" fmla="*/ 529 h 1252"/>
                <a:gd name="T16" fmla="*/ 947 w 1058"/>
                <a:gd name="T17" fmla="*/ 831 h 1252"/>
                <a:gd name="T18" fmla="*/ 916 w 1058"/>
                <a:gd name="T19" fmla="*/ 887 h 1252"/>
                <a:gd name="T20" fmla="*/ 810 w 1058"/>
                <a:gd name="T21" fmla="*/ 1218 h 1252"/>
                <a:gd name="T22" fmla="*/ 774 w 1058"/>
                <a:gd name="T23" fmla="*/ 1252 h 1252"/>
                <a:gd name="T24" fmla="*/ 315 w 1058"/>
                <a:gd name="T25" fmla="*/ 1180 h 1252"/>
                <a:gd name="T26" fmla="*/ 742 w 1058"/>
                <a:gd name="T27" fmla="*/ 1180 h 1252"/>
                <a:gd name="T28" fmla="*/ 851 w 1058"/>
                <a:gd name="T29" fmla="*/ 857 h 1252"/>
                <a:gd name="T30" fmla="*/ 885 w 1058"/>
                <a:gd name="T31" fmla="*/ 794 h 1252"/>
                <a:gd name="T32" fmla="*/ 986 w 1058"/>
                <a:gd name="T33" fmla="*/ 529 h 1252"/>
                <a:gd name="T34" fmla="*/ 529 w 1058"/>
                <a:gd name="T35" fmla="*/ 72 h 1252"/>
                <a:gd name="T36" fmla="*/ 72 w 1058"/>
                <a:gd name="T37" fmla="*/ 529 h 1252"/>
                <a:gd name="T38" fmla="*/ 172 w 1058"/>
                <a:gd name="T39" fmla="*/ 794 h 1252"/>
                <a:gd name="T40" fmla="*/ 207 w 1058"/>
                <a:gd name="T41" fmla="*/ 857 h 1252"/>
                <a:gd name="T42" fmla="*/ 315 w 1058"/>
                <a:gd name="T43" fmla="*/ 1180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8" h="1252">
                  <a:moveTo>
                    <a:pt x="774" y="1252"/>
                  </a:moveTo>
                  <a:cubicBezTo>
                    <a:pt x="283" y="1252"/>
                    <a:pt x="283" y="1252"/>
                    <a:pt x="283" y="1252"/>
                  </a:cubicBezTo>
                  <a:cubicBezTo>
                    <a:pt x="264" y="1252"/>
                    <a:pt x="249" y="1237"/>
                    <a:pt x="248" y="1218"/>
                  </a:cubicBezTo>
                  <a:cubicBezTo>
                    <a:pt x="247" y="1217"/>
                    <a:pt x="239" y="1097"/>
                    <a:pt x="142" y="887"/>
                  </a:cubicBezTo>
                  <a:cubicBezTo>
                    <a:pt x="135" y="873"/>
                    <a:pt x="123" y="853"/>
                    <a:pt x="110" y="831"/>
                  </a:cubicBezTo>
                  <a:cubicBezTo>
                    <a:pt x="66" y="755"/>
                    <a:pt x="0" y="640"/>
                    <a:pt x="0" y="529"/>
                  </a:cubicBezTo>
                  <a:cubicBezTo>
                    <a:pt x="0" y="238"/>
                    <a:pt x="237" y="0"/>
                    <a:pt x="529" y="0"/>
                  </a:cubicBezTo>
                  <a:cubicBezTo>
                    <a:pt x="820" y="0"/>
                    <a:pt x="1058" y="238"/>
                    <a:pt x="1058" y="529"/>
                  </a:cubicBezTo>
                  <a:cubicBezTo>
                    <a:pt x="1058" y="640"/>
                    <a:pt x="991" y="755"/>
                    <a:pt x="947" y="831"/>
                  </a:cubicBezTo>
                  <a:cubicBezTo>
                    <a:pt x="934" y="853"/>
                    <a:pt x="923" y="873"/>
                    <a:pt x="916" y="887"/>
                  </a:cubicBezTo>
                  <a:cubicBezTo>
                    <a:pt x="818" y="1097"/>
                    <a:pt x="810" y="1217"/>
                    <a:pt x="810" y="1218"/>
                  </a:cubicBezTo>
                  <a:cubicBezTo>
                    <a:pt x="809" y="1237"/>
                    <a:pt x="793" y="1252"/>
                    <a:pt x="774" y="1252"/>
                  </a:cubicBezTo>
                  <a:close/>
                  <a:moveTo>
                    <a:pt x="315" y="1180"/>
                  </a:moveTo>
                  <a:cubicBezTo>
                    <a:pt x="742" y="1180"/>
                    <a:pt x="742" y="1180"/>
                    <a:pt x="742" y="1180"/>
                  </a:cubicBezTo>
                  <a:cubicBezTo>
                    <a:pt x="751" y="1127"/>
                    <a:pt x="776" y="1017"/>
                    <a:pt x="851" y="857"/>
                  </a:cubicBezTo>
                  <a:cubicBezTo>
                    <a:pt x="859" y="840"/>
                    <a:pt x="871" y="819"/>
                    <a:pt x="885" y="794"/>
                  </a:cubicBezTo>
                  <a:cubicBezTo>
                    <a:pt x="928" y="721"/>
                    <a:pt x="986" y="621"/>
                    <a:pt x="986" y="529"/>
                  </a:cubicBezTo>
                  <a:cubicBezTo>
                    <a:pt x="986" y="277"/>
                    <a:pt x="781" y="72"/>
                    <a:pt x="529" y="72"/>
                  </a:cubicBezTo>
                  <a:cubicBezTo>
                    <a:pt x="277" y="72"/>
                    <a:pt x="72" y="277"/>
                    <a:pt x="72" y="529"/>
                  </a:cubicBezTo>
                  <a:cubicBezTo>
                    <a:pt x="72" y="621"/>
                    <a:pt x="130" y="721"/>
                    <a:pt x="172" y="794"/>
                  </a:cubicBezTo>
                  <a:cubicBezTo>
                    <a:pt x="187" y="819"/>
                    <a:pt x="199" y="840"/>
                    <a:pt x="207" y="857"/>
                  </a:cubicBezTo>
                  <a:cubicBezTo>
                    <a:pt x="281" y="1017"/>
                    <a:pt x="307" y="1127"/>
                    <a:pt x="315" y="11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100" name="Freeform 16"/>
            <p:cNvSpPr>
              <a:spLocks noEditPoints="1"/>
            </p:cNvSpPr>
            <p:nvPr/>
          </p:nvSpPr>
          <p:spPr bwMode="auto">
            <a:xfrm>
              <a:off x="5672983" y="5153763"/>
              <a:ext cx="1500187" cy="1203325"/>
            </a:xfrm>
            <a:custGeom>
              <a:avLst/>
              <a:gdLst>
                <a:gd name="T0" fmla="*/ 495 w 541"/>
                <a:gd name="T1" fmla="*/ 223 h 434"/>
                <a:gd name="T2" fmla="*/ 540 w 541"/>
                <a:gd name="T3" fmla="*/ 168 h 434"/>
                <a:gd name="T4" fmla="*/ 494 w 541"/>
                <a:gd name="T5" fmla="*/ 112 h 434"/>
                <a:gd name="T6" fmla="*/ 540 w 541"/>
                <a:gd name="T7" fmla="*/ 57 h 434"/>
                <a:gd name="T8" fmla="*/ 483 w 541"/>
                <a:gd name="T9" fmla="*/ 0 h 434"/>
                <a:gd name="T10" fmla="*/ 56 w 541"/>
                <a:gd name="T11" fmla="*/ 0 h 434"/>
                <a:gd name="T12" fmla="*/ 0 w 541"/>
                <a:gd name="T13" fmla="*/ 56 h 434"/>
                <a:gd name="T14" fmla="*/ 46 w 541"/>
                <a:gd name="T15" fmla="*/ 112 h 434"/>
                <a:gd name="T16" fmla="*/ 0 w 541"/>
                <a:gd name="T17" fmla="*/ 167 h 434"/>
                <a:gd name="T18" fmla="*/ 46 w 541"/>
                <a:gd name="T19" fmla="*/ 223 h 434"/>
                <a:gd name="T20" fmla="*/ 1 w 541"/>
                <a:gd name="T21" fmla="*/ 278 h 434"/>
                <a:gd name="T22" fmla="*/ 57 w 541"/>
                <a:gd name="T23" fmla="*/ 334 h 434"/>
                <a:gd name="T24" fmla="*/ 157 w 541"/>
                <a:gd name="T25" fmla="*/ 334 h 434"/>
                <a:gd name="T26" fmla="*/ 161 w 541"/>
                <a:gd name="T27" fmla="*/ 351 h 434"/>
                <a:gd name="T28" fmla="*/ 272 w 541"/>
                <a:gd name="T29" fmla="*/ 433 h 434"/>
                <a:gd name="T30" fmla="*/ 383 w 541"/>
                <a:gd name="T31" fmla="*/ 335 h 434"/>
                <a:gd name="T32" fmla="*/ 484 w 541"/>
                <a:gd name="T33" fmla="*/ 335 h 434"/>
                <a:gd name="T34" fmla="*/ 541 w 541"/>
                <a:gd name="T35" fmla="*/ 278 h 434"/>
                <a:gd name="T36" fmla="*/ 495 w 541"/>
                <a:gd name="T37" fmla="*/ 223 h 434"/>
                <a:gd name="T38" fmla="*/ 423 w 541"/>
                <a:gd name="T39" fmla="*/ 241 h 434"/>
                <a:gd name="T40" fmla="*/ 118 w 541"/>
                <a:gd name="T41" fmla="*/ 241 h 434"/>
                <a:gd name="T42" fmla="*/ 104 w 541"/>
                <a:gd name="T43" fmla="*/ 227 h 434"/>
                <a:gd name="T44" fmla="*/ 118 w 541"/>
                <a:gd name="T45" fmla="*/ 213 h 434"/>
                <a:gd name="T46" fmla="*/ 423 w 541"/>
                <a:gd name="T47" fmla="*/ 213 h 434"/>
                <a:gd name="T48" fmla="*/ 437 w 541"/>
                <a:gd name="T49" fmla="*/ 227 h 434"/>
                <a:gd name="T50" fmla="*/ 423 w 541"/>
                <a:gd name="T51" fmla="*/ 241 h 434"/>
                <a:gd name="T52" fmla="*/ 423 w 541"/>
                <a:gd name="T53" fmla="*/ 116 h 434"/>
                <a:gd name="T54" fmla="*/ 118 w 541"/>
                <a:gd name="T55" fmla="*/ 116 h 434"/>
                <a:gd name="T56" fmla="*/ 104 w 541"/>
                <a:gd name="T57" fmla="*/ 102 h 434"/>
                <a:gd name="T58" fmla="*/ 118 w 541"/>
                <a:gd name="T59" fmla="*/ 88 h 434"/>
                <a:gd name="T60" fmla="*/ 423 w 541"/>
                <a:gd name="T61" fmla="*/ 88 h 434"/>
                <a:gd name="T62" fmla="*/ 437 w 541"/>
                <a:gd name="T63" fmla="*/ 102 h 434"/>
                <a:gd name="T64" fmla="*/ 423 w 541"/>
                <a:gd name="T65" fmla="*/ 116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1" h="434">
                  <a:moveTo>
                    <a:pt x="495" y="223"/>
                  </a:moveTo>
                  <a:cubicBezTo>
                    <a:pt x="521" y="218"/>
                    <a:pt x="540" y="195"/>
                    <a:pt x="540" y="168"/>
                  </a:cubicBezTo>
                  <a:cubicBezTo>
                    <a:pt x="540" y="140"/>
                    <a:pt x="520" y="117"/>
                    <a:pt x="494" y="112"/>
                  </a:cubicBezTo>
                  <a:cubicBezTo>
                    <a:pt x="520" y="107"/>
                    <a:pt x="540" y="84"/>
                    <a:pt x="540" y="57"/>
                  </a:cubicBezTo>
                  <a:cubicBezTo>
                    <a:pt x="540" y="26"/>
                    <a:pt x="514" y="0"/>
                    <a:pt x="48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4"/>
                    <a:pt x="20" y="107"/>
                    <a:pt x="46" y="112"/>
                  </a:cubicBezTo>
                  <a:cubicBezTo>
                    <a:pt x="20" y="117"/>
                    <a:pt x="0" y="140"/>
                    <a:pt x="0" y="167"/>
                  </a:cubicBezTo>
                  <a:cubicBezTo>
                    <a:pt x="0" y="195"/>
                    <a:pt x="20" y="218"/>
                    <a:pt x="46" y="223"/>
                  </a:cubicBezTo>
                  <a:cubicBezTo>
                    <a:pt x="20" y="228"/>
                    <a:pt x="1" y="250"/>
                    <a:pt x="1" y="278"/>
                  </a:cubicBezTo>
                  <a:cubicBezTo>
                    <a:pt x="1" y="309"/>
                    <a:pt x="26" y="334"/>
                    <a:pt x="57" y="334"/>
                  </a:cubicBezTo>
                  <a:cubicBezTo>
                    <a:pt x="157" y="334"/>
                    <a:pt x="157" y="334"/>
                    <a:pt x="157" y="334"/>
                  </a:cubicBezTo>
                  <a:cubicBezTo>
                    <a:pt x="158" y="340"/>
                    <a:pt x="159" y="345"/>
                    <a:pt x="161" y="351"/>
                  </a:cubicBezTo>
                  <a:cubicBezTo>
                    <a:pt x="175" y="399"/>
                    <a:pt x="219" y="434"/>
                    <a:pt x="272" y="433"/>
                  </a:cubicBezTo>
                  <a:cubicBezTo>
                    <a:pt x="331" y="433"/>
                    <a:pt x="380" y="392"/>
                    <a:pt x="383" y="335"/>
                  </a:cubicBezTo>
                  <a:cubicBezTo>
                    <a:pt x="484" y="335"/>
                    <a:pt x="484" y="335"/>
                    <a:pt x="484" y="335"/>
                  </a:cubicBezTo>
                  <a:cubicBezTo>
                    <a:pt x="515" y="335"/>
                    <a:pt x="541" y="309"/>
                    <a:pt x="541" y="278"/>
                  </a:cubicBezTo>
                  <a:cubicBezTo>
                    <a:pt x="541" y="251"/>
                    <a:pt x="521" y="228"/>
                    <a:pt x="495" y="223"/>
                  </a:cubicBezTo>
                  <a:close/>
                  <a:moveTo>
                    <a:pt x="423" y="241"/>
                  </a:moveTo>
                  <a:cubicBezTo>
                    <a:pt x="118" y="241"/>
                    <a:pt x="118" y="241"/>
                    <a:pt x="118" y="241"/>
                  </a:cubicBezTo>
                  <a:cubicBezTo>
                    <a:pt x="110" y="241"/>
                    <a:pt x="104" y="234"/>
                    <a:pt x="104" y="227"/>
                  </a:cubicBezTo>
                  <a:cubicBezTo>
                    <a:pt x="104" y="219"/>
                    <a:pt x="110" y="213"/>
                    <a:pt x="118" y="213"/>
                  </a:cubicBezTo>
                  <a:cubicBezTo>
                    <a:pt x="423" y="213"/>
                    <a:pt x="423" y="213"/>
                    <a:pt x="423" y="213"/>
                  </a:cubicBezTo>
                  <a:cubicBezTo>
                    <a:pt x="431" y="213"/>
                    <a:pt x="437" y="219"/>
                    <a:pt x="437" y="227"/>
                  </a:cubicBezTo>
                  <a:cubicBezTo>
                    <a:pt x="437" y="234"/>
                    <a:pt x="431" y="241"/>
                    <a:pt x="423" y="241"/>
                  </a:cubicBezTo>
                  <a:close/>
                  <a:moveTo>
                    <a:pt x="423" y="116"/>
                  </a:moveTo>
                  <a:cubicBezTo>
                    <a:pt x="118" y="116"/>
                    <a:pt x="118" y="116"/>
                    <a:pt x="118" y="116"/>
                  </a:cubicBezTo>
                  <a:cubicBezTo>
                    <a:pt x="110" y="116"/>
                    <a:pt x="104" y="110"/>
                    <a:pt x="104" y="102"/>
                  </a:cubicBezTo>
                  <a:cubicBezTo>
                    <a:pt x="104" y="95"/>
                    <a:pt x="110" y="88"/>
                    <a:pt x="118" y="88"/>
                  </a:cubicBezTo>
                  <a:cubicBezTo>
                    <a:pt x="423" y="88"/>
                    <a:pt x="423" y="88"/>
                    <a:pt x="423" y="88"/>
                  </a:cubicBezTo>
                  <a:cubicBezTo>
                    <a:pt x="431" y="88"/>
                    <a:pt x="437" y="95"/>
                    <a:pt x="437" y="102"/>
                  </a:cubicBezTo>
                  <a:cubicBezTo>
                    <a:pt x="437" y="110"/>
                    <a:pt x="431" y="116"/>
                    <a:pt x="423" y="1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0154423" y="5068103"/>
            <a:ext cx="4045298" cy="3621674"/>
            <a:chOff x="8169276" y="952501"/>
            <a:chExt cx="3781424" cy="3384550"/>
          </a:xfrm>
          <a:solidFill>
            <a:schemeClr val="accent6"/>
          </a:solidFill>
        </p:grpSpPr>
        <p:sp>
          <p:nvSpPr>
            <p:cNvPr id="102" name="Freeform 10"/>
            <p:cNvSpPr>
              <a:spLocks/>
            </p:cNvSpPr>
            <p:nvPr/>
          </p:nvSpPr>
          <p:spPr bwMode="auto">
            <a:xfrm>
              <a:off x="9297988" y="1533526"/>
              <a:ext cx="1392237" cy="1004888"/>
            </a:xfrm>
            <a:custGeom>
              <a:avLst/>
              <a:gdLst>
                <a:gd name="T0" fmla="*/ 142 w 370"/>
                <a:gd name="T1" fmla="*/ 228 h 267"/>
                <a:gd name="T2" fmla="*/ 241 w 370"/>
                <a:gd name="T3" fmla="*/ 248 h 267"/>
                <a:gd name="T4" fmla="*/ 303 w 370"/>
                <a:gd name="T5" fmla="*/ 226 h 267"/>
                <a:gd name="T6" fmla="*/ 368 w 370"/>
                <a:gd name="T7" fmla="*/ 107 h 267"/>
                <a:gd name="T8" fmla="*/ 278 w 370"/>
                <a:gd name="T9" fmla="*/ 11 h 267"/>
                <a:gd name="T10" fmla="*/ 179 w 370"/>
                <a:gd name="T11" fmla="*/ 58 h 267"/>
                <a:gd name="T12" fmla="*/ 168 w 370"/>
                <a:gd name="T13" fmla="*/ 65 h 267"/>
                <a:gd name="T14" fmla="*/ 155 w 370"/>
                <a:gd name="T15" fmla="*/ 60 h 267"/>
                <a:gd name="T16" fmla="*/ 67 w 370"/>
                <a:gd name="T17" fmla="*/ 47 h 267"/>
                <a:gd name="T18" fmla="*/ 0 w 370"/>
                <a:gd name="T19" fmla="*/ 116 h 267"/>
                <a:gd name="T20" fmla="*/ 9 w 370"/>
                <a:gd name="T21" fmla="*/ 121 h 267"/>
                <a:gd name="T22" fmla="*/ 84 w 370"/>
                <a:gd name="T23" fmla="*/ 267 h 267"/>
                <a:gd name="T24" fmla="*/ 142 w 370"/>
                <a:gd name="T25" fmla="*/ 228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0" h="267">
                  <a:moveTo>
                    <a:pt x="142" y="228"/>
                  </a:moveTo>
                  <a:cubicBezTo>
                    <a:pt x="189" y="219"/>
                    <a:pt x="225" y="237"/>
                    <a:pt x="241" y="248"/>
                  </a:cubicBezTo>
                  <a:cubicBezTo>
                    <a:pt x="253" y="241"/>
                    <a:pt x="275" y="230"/>
                    <a:pt x="303" y="226"/>
                  </a:cubicBezTo>
                  <a:cubicBezTo>
                    <a:pt x="304" y="191"/>
                    <a:pt x="319" y="134"/>
                    <a:pt x="368" y="107"/>
                  </a:cubicBezTo>
                  <a:cubicBezTo>
                    <a:pt x="370" y="82"/>
                    <a:pt x="350" y="22"/>
                    <a:pt x="278" y="11"/>
                  </a:cubicBezTo>
                  <a:cubicBezTo>
                    <a:pt x="211" y="0"/>
                    <a:pt x="181" y="56"/>
                    <a:pt x="179" y="58"/>
                  </a:cubicBezTo>
                  <a:cubicBezTo>
                    <a:pt x="177" y="62"/>
                    <a:pt x="173" y="65"/>
                    <a:pt x="168" y="65"/>
                  </a:cubicBezTo>
                  <a:cubicBezTo>
                    <a:pt x="163" y="66"/>
                    <a:pt x="158" y="64"/>
                    <a:pt x="155" y="60"/>
                  </a:cubicBezTo>
                  <a:cubicBezTo>
                    <a:pt x="155" y="59"/>
                    <a:pt x="133" y="32"/>
                    <a:pt x="67" y="47"/>
                  </a:cubicBezTo>
                  <a:cubicBezTo>
                    <a:pt x="14" y="60"/>
                    <a:pt x="2" y="101"/>
                    <a:pt x="0" y="116"/>
                  </a:cubicBezTo>
                  <a:cubicBezTo>
                    <a:pt x="3" y="117"/>
                    <a:pt x="6" y="119"/>
                    <a:pt x="9" y="121"/>
                  </a:cubicBezTo>
                  <a:cubicBezTo>
                    <a:pt x="63" y="161"/>
                    <a:pt x="80" y="224"/>
                    <a:pt x="84" y="267"/>
                  </a:cubicBezTo>
                  <a:cubicBezTo>
                    <a:pt x="96" y="250"/>
                    <a:pt x="114" y="234"/>
                    <a:pt x="142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103" name="Freeform 11"/>
            <p:cNvSpPr>
              <a:spLocks/>
            </p:cNvSpPr>
            <p:nvPr/>
          </p:nvSpPr>
          <p:spPr bwMode="auto">
            <a:xfrm>
              <a:off x="8169276" y="952501"/>
              <a:ext cx="3781424" cy="3384550"/>
            </a:xfrm>
            <a:custGeom>
              <a:avLst/>
              <a:gdLst>
                <a:gd name="T0" fmla="*/ 932 w 1005"/>
                <a:gd name="T1" fmla="*/ 313 h 899"/>
                <a:gd name="T2" fmla="*/ 693 w 1005"/>
                <a:gd name="T3" fmla="*/ 126 h 899"/>
                <a:gd name="T4" fmla="*/ 192 w 1005"/>
                <a:gd name="T5" fmla="*/ 181 h 899"/>
                <a:gd name="T6" fmla="*/ 261 w 1005"/>
                <a:gd name="T7" fmla="*/ 549 h 899"/>
                <a:gd name="T8" fmla="*/ 292 w 1005"/>
                <a:gd name="T9" fmla="*/ 298 h 899"/>
                <a:gd name="T10" fmla="*/ 155 w 1005"/>
                <a:gd name="T11" fmla="*/ 377 h 899"/>
                <a:gd name="T12" fmla="*/ 244 w 1005"/>
                <a:gd name="T13" fmla="*/ 409 h 899"/>
                <a:gd name="T14" fmla="*/ 255 w 1005"/>
                <a:gd name="T15" fmla="*/ 435 h 899"/>
                <a:gd name="T16" fmla="*/ 128 w 1005"/>
                <a:gd name="T17" fmla="*/ 388 h 899"/>
                <a:gd name="T18" fmla="*/ 274 w 1005"/>
                <a:gd name="T19" fmla="*/ 257 h 899"/>
                <a:gd name="T20" fmla="*/ 464 w 1005"/>
                <a:gd name="T21" fmla="*/ 184 h 899"/>
                <a:gd name="T22" fmla="*/ 673 w 1005"/>
                <a:gd name="T23" fmla="*/ 190 h 899"/>
                <a:gd name="T24" fmla="*/ 851 w 1005"/>
                <a:gd name="T25" fmla="*/ 291 h 899"/>
                <a:gd name="T26" fmla="*/ 914 w 1005"/>
                <a:gd name="T27" fmla="*/ 518 h 899"/>
                <a:gd name="T28" fmla="*/ 747 w 1005"/>
                <a:gd name="T29" fmla="*/ 572 h 899"/>
                <a:gd name="T30" fmla="*/ 474 w 1005"/>
                <a:gd name="T31" fmla="*/ 615 h 899"/>
                <a:gd name="T32" fmla="*/ 421 w 1005"/>
                <a:gd name="T33" fmla="*/ 572 h 899"/>
                <a:gd name="T34" fmla="*/ 446 w 1005"/>
                <a:gd name="T35" fmla="*/ 560 h 899"/>
                <a:gd name="T36" fmla="*/ 553 w 1005"/>
                <a:gd name="T37" fmla="*/ 547 h 899"/>
                <a:gd name="T38" fmla="*/ 854 w 1005"/>
                <a:gd name="T39" fmla="*/ 560 h 899"/>
                <a:gd name="T40" fmla="*/ 857 w 1005"/>
                <a:gd name="T41" fmla="*/ 427 h 899"/>
                <a:gd name="T42" fmla="*/ 831 w 1005"/>
                <a:gd name="T43" fmla="*/ 311 h 899"/>
                <a:gd name="T44" fmla="*/ 632 w 1005"/>
                <a:gd name="T45" fmla="*/ 378 h 899"/>
                <a:gd name="T46" fmla="*/ 742 w 1005"/>
                <a:gd name="T47" fmla="*/ 461 h 899"/>
                <a:gd name="T48" fmla="*/ 549 w 1005"/>
                <a:gd name="T49" fmla="*/ 430 h 899"/>
                <a:gd name="T50" fmla="*/ 447 w 1005"/>
                <a:gd name="T51" fmla="*/ 410 h 899"/>
                <a:gd name="T52" fmla="*/ 381 w 1005"/>
                <a:gd name="T53" fmla="*/ 488 h 899"/>
                <a:gd name="T54" fmla="*/ 300 w 1005"/>
                <a:gd name="T55" fmla="*/ 535 h 899"/>
                <a:gd name="T56" fmla="*/ 298 w 1005"/>
                <a:gd name="T57" fmla="*/ 538 h 899"/>
                <a:gd name="T58" fmla="*/ 274 w 1005"/>
                <a:gd name="T59" fmla="*/ 618 h 899"/>
                <a:gd name="T60" fmla="*/ 288 w 1005"/>
                <a:gd name="T61" fmla="*/ 665 h 899"/>
                <a:gd name="T62" fmla="*/ 352 w 1005"/>
                <a:gd name="T63" fmla="*/ 724 h 899"/>
                <a:gd name="T64" fmla="*/ 571 w 1005"/>
                <a:gd name="T65" fmla="*/ 769 h 899"/>
                <a:gd name="T66" fmla="*/ 570 w 1005"/>
                <a:gd name="T67" fmla="*/ 769 h 899"/>
                <a:gd name="T68" fmla="*/ 681 w 1005"/>
                <a:gd name="T69" fmla="*/ 675 h 899"/>
                <a:gd name="T70" fmla="*/ 650 w 1005"/>
                <a:gd name="T71" fmla="*/ 634 h 899"/>
                <a:gd name="T72" fmla="*/ 708 w 1005"/>
                <a:gd name="T73" fmla="*/ 665 h 899"/>
                <a:gd name="T74" fmla="*/ 691 w 1005"/>
                <a:gd name="T75" fmla="*/ 750 h 899"/>
                <a:gd name="T76" fmla="*/ 491 w 1005"/>
                <a:gd name="T77" fmla="*/ 785 h 899"/>
                <a:gd name="T78" fmla="*/ 787 w 1005"/>
                <a:gd name="T79" fmla="*/ 830 h 899"/>
                <a:gd name="T80" fmla="*/ 1001 w 1005"/>
                <a:gd name="T81" fmla="*/ 474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5" h="899">
                  <a:moveTo>
                    <a:pt x="1001" y="474"/>
                  </a:moveTo>
                  <a:cubicBezTo>
                    <a:pt x="997" y="357"/>
                    <a:pt x="932" y="313"/>
                    <a:pt x="932" y="313"/>
                  </a:cubicBezTo>
                  <a:cubicBezTo>
                    <a:pt x="932" y="313"/>
                    <a:pt x="924" y="257"/>
                    <a:pt x="873" y="197"/>
                  </a:cubicBezTo>
                  <a:cubicBezTo>
                    <a:pt x="794" y="111"/>
                    <a:pt x="693" y="126"/>
                    <a:pt x="693" y="126"/>
                  </a:cubicBezTo>
                  <a:cubicBezTo>
                    <a:pt x="563" y="0"/>
                    <a:pt x="430" y="97"/>
                    <a:pt x="430" y="97"/>
                  </a:cubicBezTo>
                  <a:cubicBezTo>
                    <a:pt x="245" y="36"/>
                    <a:pt x="192" y="181"/>
                    <a:pt x="192" y="181"/>
                  </a:cubicBezTo>
                  <a:cubicBezTo>
                    <a:pt x="86" y="193"/>
                    <a:pt x="0" y="317"/>
                    <a:pt x="77" y="450"/>
                  </a:cubicBezTo>
                  <a:cubicBezTo>
                    <a:pt x="136" y="552"/>
                    <a:pt x="224" y="554"/>
                    <a:pt x="261" y="549"/>
                  </a:cubicBezTo>
                  <a:cubicBezTo>
                    <a:pt x="274" y="517"/>
                    <a:pt x="300" y="481"/>
                    <a:pt x="357" y="465"/>
                  </a:cubicBezTo>
                  <a:cubicBezTo>
                    <a:pt x="358" y="459"/>
                    <a:pt x="365" y="350"/>
                    <a:pt x="292" y="298"/>
                  </a:cubicBezTo>
                  <a:cubicBezTo>
                    <a:pt x="249" y="267"/>
                    <a:pt x="201" y="275"/>
                    <a:pt x="174" y="295"/>
                  </a:cubicBezTo>
                  <a:cubicBezTo>
                    <a:pt x="149" y="315"/>
                    <a:pt x="142" y="345"/>
                    <a:pt x="155" y="377"/>
                  </a:cubicBezTo>
                  <a:cubicBezTo>
                    <a:pt x="161" y="394"/>
                    <a:pt x="171" y="405"/>
                    <a:pt x="185" y="411"/>
                  </a:cubicBezTo>
                  <a:cubicBezTo>
                    <a:pt x="212" y="422"/>
                    <a:pt x="243" y="409"/>
                    <a:pt x="244" y="409"/>
                  </a:cubicBezTo>
                  <a:cubicBezTo>
                    <a:pt x="251" y="406"/>
                    <a:pt x="259" y="410"/>
                    <a:pt x="262" y="417"/>
                  </a:cubicBezTo>
                  <a:cubicBezTo>
                    <a:pt x="265" y="424"/>
                    <a:pt x="262" y="432"/>
                    <a:pt x="255" y="435"/>
                  </a:cubicBezTo>
                  <a:cubicBezTo>
                    <a:pt x="253" y="436"/>
                    <a:pt x="212" y="453"/>
                    <a:pt x="174" y="437"/>
                  </a:cubicBezTo>
                  <a:cubicBezTo>
                    <a:pt x="154" y="429"/>
                    <a:pt x="138" y="412"/>
                    <a:pt x="128" y="388"/>
                  </a:cubicBezTo>
                  <a:cubicBezTo>
                    <a:pt x="111" y="343"/>
                    <a:pt x="122" y="300"/>
                    <a:pt x="157" y="273"/>
                  </a:cubicBezTo>
                  <a:cubicBezTo>
                    <a:pt x="189" y="248"/>
                    <a:pt x="234" y="243"/>
                    <a:pt x="274" y="257"/>
                  </a:cubicBezTo>
                  <a:cubicBezTo>
                    <a:pt x="281" y="227"/>
                    <a:pt x="304" y="187"/>
                    <a:pt x="361" y="174"/>
                  </a:cubicBezTo>
                  <a:cubicBezTo>
                    <a:pt x="415" y="161"/>
                    <a:pt x="447" y="173"/>
                    <a:pt x="464" y="184"/>
                  </a:cubicBezTo>
                  <a:cubicBezTo>
                    <a:pt x="484" y="158"/>
                    <a:pt x="524" y="127"/>
                    <a:pt x="582" y="137"/>
                  </a:cubicBezTo>
                  <a:cubicBezTo>
                    <a:pt x="631" y="145"/>
                    <a:pt x="658" y="170"/>
                    <a:pt x="673" y="190"/>
                  </a:cubicBezTo>
                  <a:cubicBezTo>
                    <a:pt x="686" y="208"/>
                    <a:pt x="694" y="230"/>
                    <a:pt x="696" y="250"/>
                  </a:cubicBezTo>
                  <a:cubicBezTo>
                    <a:pt x="751" y="237"/>
                    <a:pt x="814" y="253"/>
                    <a:pt x="851" y="291"/>
                  </a:cubicBezTo>
                  <a:cubicBezTo>
                    <a:pt x="881" y="322"/>
                    <a:pt x="892" y="365"/>
                    <a:pt x="881" y="411"/>
                  </a:cubicBezTo>
                  <a:cubicBezTo>
                    <a:pt x="895" y="424"/>
                    <a:pt x="922" y="459"/>
                    <a:pt x="914" y="518"/>
                  </a:cubicBezTo>
                  <a:cubicBezTo>
                    <a:pt x="910" y="549"/>
                    <a:pt x="893" y="573"/>
                    <a:pt x="866" y="586"/>
                  </a:cubicBezTo>
                  <a:cubicBezTo>
                    <a:pt x="831" y="602"/>
                    <a:pt x="785" y="596"/>
                    <a:pt x="747" y="572"/>
                  </a:cubicBezTo>
                  <a:cubicBezTo>
                    <a:pt x="693" y="538"/>
                    <a:pt x="609" y="536"/>
                    <a:pt x="571" y="568"/>
                  </a:cubicBezTo>
                  <a:cubicBezTo>
                    <a:pt x="541" y="593"/>
                    <a:pt x="507" y="618"/>
                    <a:pt x="474" y="615"/>
                  </a:cubicBezTo>
                  <a:cubicBezTo>
                    <a:pt x="472" y="615"/>
                    <a:pt x="469" y="615"/>
                    <a:pt x="466" y="614"/>
                  </a:cubicBezTo>
                  <a:cubicBezTo>
                    <a:pt x="447" y="610"/>
                    <a:pt x="432" y="596"/>
                    <a:pt x="421" y="572"/>
                  </a:cubicBezTo>
                  <a:cubicBezTo>
                    <a:pt x="417" y="565"/>
                    <a:pt x="420" y="557"/>
                    <a:pt x="427" y="554"/>
                  </a:cubicBezTo>
                  <a:cubicBezTo>
                    <a:pt x="434" y="550"/>
                    <a:pt x="443" y="553"/>
                    <a:pt x="446" y="560"/>
                  </a:cubicBezTo>
                  <a:cubicBezTo>
                    <a:pt x="453" y="576"/>
                    <a:pt x="462" y="584"/>
                    <a:pt x="473" y="586"/>
                  </a:cubicBezTo>
                  <a:cubicBezTo>
                    <a:pt x="496" y="592"/>
                    <a:pt x="530" y="566"/>
                    <a:pt x="553" y="547"/>
                  </a:cubicBezTo>
                  <a:cubicBezTo>
                    <a:pt x="601" y="506"/>
                    <a:pt x="697" y="507"/>
                    <a:pt x="762" y="548"/>
                  </a:cubicBezTo>
                  <a:cubicBezTo>
                    <a:pt x="792" y="567"/>
                    <a:pt x="828" y="572"/>
                    <a:pt x="854" y="560"/>
                  </a:cubicBezTo>
                  <a:cubicBezTo>
                    <a:pt x="872" y="552"/>
                    <a:pt x="883" y="536"/>
                    <a:pt x="886" y="514"/>
                  </a:cubicBezTo>
                  <a:cubicBezTo>
                    <a:pt x="895" y="455"/>
                    <a:pt x="858" y="427"/>
                    <a:pt x="857" y="427"/>
                  </a:cubicBezTo>
                  <a:cubicBezTo>
                    <a:pt x="852" y="424"/>
                    <a:pt x="850" y="418"/>
                    <a:pt x="852" y="412"/>
                  </a:cubicBezTo>
                  <a:cubicBezTo>
                    <a:pt x="863" y="372"/>
                    <a:pt x="856" y="337"/>
                    <a:pt x="831" y="311"/>
                  </a:cubicBezTo>
                  <a:cubicBezTo>
                    <a:pt x="800" y="280"/>
                    <a:pt x="747" y="266"/>
                    <a:pt x="702" y="278"/>
                  </a:cubicBezTo>
                  <a:cubicBezTo>
                    <a:pt x="642" y="293"/>
                    <a:pt x="633" y="357"/>
                    <a:pt x="632" y="378"/>
                  </a:cubicBezTo>
                  <a:cubicBezTo>
                    <a:pt x="667" y="380"/>
                    <a:pt x="707" y="396"/>
                    <a:pt x="744" y="441"/>
                  </a:cubicBezTo>
                  <a:cubicBezTo>
                    <a:pt x="749" y="447"/>
                    <a:pt x="748" y="456"/>
                    <a:pt x="742" y="461"/>
                  </a:cubicBezTo>
                  <a:cubicBezTo>
                    <a:pt x="736" y="466"/>
                    <a:pt x="727" y="465"/>
                    <a:pt x="722" y="459"/>
                  </a:cubicBezTo>
                  <a:cubicBezTo>
                    <a:pt x="643" y="362"/>
                    <a:pt x="552" y="428"/>
                    <a:pt x="549" y="430"/>
                  </a:cubicBezTo>
                  <a:cubicBezTo>
                    <a:pt x="543" y="434"/>
                    <a:pt x="536" y="434"/>
                    <a:pt x="531" y="430"/>
                  </a:cubicBezTo>
                  <a:cubicBezTo>
                    <a:pt x="529" y="429"/>
                    <a:pt x="496" y="400"/>
                    <a:pt x="447" y="410"/>
                  </a:cubicBezTo>
                  <a:cubicBezTo>
                    <a:pt x="401" y="419"/>
                    <a:pt x="393" y="476"/>
                    <a:pt x="393" y="476"/>
                  </a:cubicBezTo>
                  <a:cubicBezTo>
                    <a:pt x="392" y="482"/>
                    <a:pt x="387" y="487"/>
                    <a:pt x="381" y="488"/>
                  </a:cubicBezTo>
                  <a:cubicBezTo>
                    <a:pt x="339" y="496"/>
                    <a:pt x="315" y="514"/>
                    <a:pt x="300" y="535"/>
                  </a:cubicBezTo>
                  <a:cubicBezTo>
                    <a:pt x="300" y="535"/>
                    <a:pt x="300" y="535"/>
                    <a:pt x="300" y="535"/>
                  </a:cubicBezTo>
                  <a:cubicBezTo>
                    <a:pt x="300" y="535"/>
                    <a:pt x="300" y="535"/>
                    <a:pt x="300" y="535"/>
                  </a:cubicBezTo>
                  <a:cubicBezTo>
                    <a:pt x="299" y="536"/>
                    <a:pt x="299" y="537"/>
                    <a:pt x="298" y="538"/>
                  </a:cubicBezTo>
                  <a:cubicBezTo>
                    <a:pt x="278" y="568"/>
                    <a:pt x="273" y="596"/>
                    <a:pt x="275" y="618"/>
                  </a:cubicBezTo>
                  <a:cubicBezTo>
                    <a:pt x="275" y="618"/>
                    <a:pt x="274" y="618"/>
                    <a:pt x="274" y="618"/>
                  </a:cubicBezTo>
                  <a:cubicBezTo>
                    <a:pt x="275" y="625"/>
                    <a:pt x="276" y="631"/>
                    <a:pt x="278" y="637"/>
                  </a:cubicBezTo>
                  <a:cubicBezTo>
                    <a:pt x="281" y="654"/>
                    <a:pt x="288" y="664"/>
                    <a:pt x="288" y="665"/>
                  </a:cubicBezTo>
                  <a:cubicBezTo>
                    <a:pt x="302" y="693"/>
                    <a:pt x="326" y="711"/>
                    <a:pt x="352" y="724"/>
                  </a:cubicBezTo>
                  <a:cubicBezTo>
                    <a:pt x="352" y="724"/>
                    <a:pt x="352" y="724"/>
                    <a:pt x="352" y="724"/>
                  </a:cubicBezTo>
                  <a:cubicBezTo>
                    <a:pt x="352" y="724"/>
                    <a:pt x="418" y="758"/>
                    <a:pt x="552" y="768"/>
                  </a:cubicBezTo>
                  <a:cubicBezTo>
                    <a:pt x="558" y="768"/>
                    <a:pt x="565" y="769"/>
                    <a:pt x="571" y="769"/>
                  </a:cubicBezTo>
                  <a:cubicBezTo>
                    <a:pt x="571" y="769"/>
                    <a:pt x="570" y="769"/>
                    <a:pt x="570" y="769"/>
                  </a:cubicBezTo>
                  <a:cubicBezTo>
                    <a:pt x="570" y="769"/>
                    <a:pt x="570" y="769"/>
                    <a:pt x="570" y="769"/>
                  </a:cubicBezTo>
                  <a:cubicBezTo>
                    <a:pt x="606" y="770"/>
                    <a:pt x="643" y="762"/>
                    <a:pt x="668" y="733"/>
                  </a:cubicBezTo>
                  <a:cubicBezTo>
                    <a:pt x="682" y="710"/>
                    <a:pt x="687" y="689"/>
                    <a:pt x="681" y="675"/>
                  </a:cubicBezTo>
                  <a:cubicBezTo>
                    <a:pt x="675" y="658"/>
                    <a:pt x="659" y="652"/>
                    <a:pt x="659" y="652"/>
                  </a:cubicBezTo>
                  <a:cubicBezTo>
                    <a:pt x="651" y="649"/>
                    <a:pt x="648" y="641"/>
                    <a:pt x="650" y="634"/>
                  </a:cubicBezTo>
                  <a:cubicBezTo>
                    <a:pt x="653" y="627"/>
                    <a:pt x="661" y="623"/>
                    <a:pt x="668" y="625"/>
                  </a:cubicBezTo>
                  <a:cubicBezTo>
                    <a:pt x="669" y="626"/>
                    <a:pt x="698" y="636"/>
                    <a:pt x="708" y="665"/>
                  </a:cubicBezTo>
                  <a:cubicBezTo>
                    <a:pt x="717" y="689"/>
                    <a:pt x="711" y="717"/>
                    <a:pt x="692" y="749"/>
                  </a:cubicBezTo>
                  <a:cubicBezTo>
                    <a:pt x="691" y="749"/>
                    <a:pt x="691" y="750"/>
                    <a:pt x="691" y="750"/>
                  </a:cubicBezTo>
                  <a:cubicBezTo>
                    <a:pt x="655" y="793"/>
                    <a:pt x="601" y="800"/>
                    <a:pt x="556" y="797"/>
                  </a:cubicBezTo>
                  <a:cubicBezTo>
                    <a:pt x="530" y="795"/>
                    <a:pt x="507" y="789"/>
                    <a:pt x="491" y="785"/>
                  </a:cubicBezTo>
                  <a:cubicBezTo>
                    <a:pt x="524" y="857"/>
                    <a:pt x="598" y="891"/>
                    <a:pt x="677" y="895"/>
                  </a:cubicBezTo>
                  <a:cubicBezTo>
                    <a:pt x="769" y="899"/>
                    <a:pt x="787" y="830"/>
                    <a:pt x="787" y="830"/>
                  </a:cubicBezTo>
                  <a:cubicBezTo>
                    <a:pt x="911" y="781"/>
                    <a:pt x="884" y="656"/>
                    <a:pt x="884" y="656"/>
                  </a:cubicBezTo>
                  <a:cubicBezTo>
                    <a:pt x="936" y="648"/>
                    <a:pt x="1005" y="590"/>
                    <a:pt x="1001" y="4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0464294" y="6765121"/>
            <a:ext cx="2635058" cy="3129730"/>
            <a:chOff x="7826363" y="2844010"/>
            <a:chExt cx="1580725" cy="1876982"/>
          </a:xfrm>
          <a:solidFill>
            <a:schemeClr val="accent6"/>
          </a:solidFill>
        </p:grpSpPr>
        <p:sp>
          <p:nvSpPr>
            <p:cNvPr id="105" name="Rounded Rectangle 104"/>
            <p:cNvSpPr/>
            <p:nvPr/>
          </p:nvSpPr>
          <p:spPr>
            <a:xfrm>
              <a:off x="8110354" y="2984172"/>
              <a:ext cx="101591" cy="79045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+mn-ea"/>
              </a:endParaRPr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8375528" y="3216877"/>
              <a:ext cx="101591" cy="150411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+mn-ea"/>
              </a:endParaRP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8672942" y="3502859"/>
              <a:ext cx="101591" cy="12181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+mn-ea"/>
              </a:endParaRPr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9007728" y="3844758"/>
              <a:ext cx="101591" cy="87623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+mn-ea"/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9305497" y="3844758"/>
              <a:ext cx="101591" cy="87623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+mn-ea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7826363" y="2844010"/>
              <a:ext cx="101591" cy="65885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+mn-ea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15460159" y="4408608"/>
            <a:ext cx="7581505" cy="800220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tx2"/>
                </a:solidFill>
                <a:latin typeface="+mn-ea"/>
              </a:rPr>
              <a:t>头脑风暴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5587159" y="5276416"/>
            <a:ext cx="7382025" cy="677108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zh-CN" altLang="en-US" sz="3200" dirty="0">
                <a:latin typeface="+mn-ea"/>
                <a:cs typeface="Raleway Regular"/>
              </a:rPr>
              <a:t>副标题</a:t>
            </a:r>
            <a:endParaRPr lang="en-US" sz="3200" dirty="0">
              <a:latin typeface="+mn-ea"/>
              <a:cs typeface="Raleway Regular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5460159" y="6312806"/>
            <a:ext cx="7581505" cy="800220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zh-CN" altLang="en-US" sz="4000" dirty="0">
                <a:latin typeface="+mn-ea"/>
              </a:rPr>
              <a:t>数据分析</a:t>
            </a:r>
            <a:endParaRPr lang="id-ID" sz="4000" dirty="0">
              <a:latin typeface="+mn-ea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5460159" y="7084326"/>
            <a:ext cx="7098619" cy="3808699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dirty="0">
                <a:solidFill>
                  <a:schemeClr val="tx2"/>
                </a:solidFill>
                <a:latin typeface="+mn-ea"/>
                <a:cs typeface="Raleway Light"/>
              </a:rPr>
              <a:t>此处添加详细文本描述</a:t>
            </a:r>
            <a:r>
              <a:rPr lang="zh-CN" altLang="en-US" sz="2400" dirty="0">
                <a:latin typeface="+mn-ea"/>
                <a:cs typeface="Raleway Light"/>
              </a:rPr>
              <a:t>，建议与标题相关并符合整体语言风格，语言描述尽量简洁生动。尽量将每页幻灯片的字数控制在</a:t>
            </a:r>
            <a:r>
              <a:rPr lang="en-US" altLang="zh-CN" sz="2400" dirty="0">
                <a:latin typeface="+mn-ea"/>
                <a:cs typeface="Raleway Light"/>
              </a:rPr>
              <a:t>200</a:t>
            </a:r>
            <a:r>
              <a:rPr lang="zh-CN" altLang="en-US" sz="2400" dirty="0">
                <a:latin typeface="+mn-ea"/>
                <a:cs typeface="Raleway Light"/>
              </a:rPr>
              <a:t>字以内</a:t>
            </a:r>
            <a:endParaRPr lang="en-US" altLang="zh-CN" sz="2400" dirty="0">
              <a:latin typeface="+mn-ea"/>
              <a:cs typeface="Raleway Light"/>
            </a:endParaRPr>
          </a:p>
          <a:p>
            <a:pPr>
              <a:lnSpc>
                <a:spcPct val="110000"/>
              </a:lnSpc>
            </a:pPr>
            <a:endParaRPr lang="en-US" altLang="zh-CN" sz="2400" dirty="0">
              <a:latin typeface="+mn-ea"/>
              <a:cs typeface="Raleway Light"/>
            </a:endParaRPr>
          </a:p>
          <a:p>
            <a:pPr>
              <a:lnSpc>
                <a:spcPct val="110000"/>
              </a:lnSpc>
            </a:pPr>
            <a:r>
              <a:rPr lang="zh-CN" altLang="en-US" sz="2400" dirty="0">
                <a:latin typeface="+mn-ea"/>
                <a:cs typeface="Raleway Light"/>
              </a:rPr>
              <a:t>据统计每页幻灯片的最好控制在</a:t>
            </a:r>
            <a:r>
              <a:rPr lang="en-US" altLang="zh-CN" sz="2400" dirty="0">
                <a:latin typeface="+mn-ea"/>
                <a:cs typeface="Raleway Light"/>
              </a:rPr>
              <a:t>5</a:t>
            </a:r>
            <a:r>
              <a:rPr lang="zh-CN" altLang="en-US" sz="2400" dirty="0">
                <a:latin typeface="+mn-ea"/>
                <a:cs typeface="Raleway Light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2400" dirty="0">
                <a:latin typeface="+mn-ea"/>
                <a:cs typeface="Raleway Light"/>
              </a:rPr>
              <a:t>200</a:t>
            </a:r>
            <a:r>
              <a:rPr lang="zh-CN" altLang="en-US" sz="2400" dirty="0">
                <a:latin typeface="+mn-ea"/>
                <a:cs typeface="Raleway Light"/>
              </a:rPr>
              <a:t>字以内，据统计每页幻灯片的最好控制在</a:t>
            </a:r>
            <a:r>
              <a:rPr lang="en-US" altLang="zh-CN" sz="2400" dirty="0">
                <a:latin typeface="+mn-ea"/>
                <a:cs typeface="Raleway Light"/>
              </a:rPr>
              <a:t>5</a:t>
            </a:r>
            <a:r>
              <a:rPr lang="zh-CN" altLang="en-US" sz="2400" dirty="0">
                <a:latin typeface="+mn-ea"/>
                <a:cs typeface="Raleway Light"/>
              </a:rPr>
              <a:t>分钟之内。</a:t>
            </a:r>
          </a:p>
        </p:txBody>
      </p:sp>
      <p:cxnSp>
        <p:nvCxnSpPr>
          <p:cNvPr id="115" name="Straight Connector 114"/>
          <p:cNvCxnSpPr/>
          <p:nvPr/>
        </p:nvCxnSpPr>
        <p:spPr>
          <a:xfrm>
            <a:off x="17301659" y="5264414"/>
            <a:ext cx="3958969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221868" y="595215"/>
            <a:ext cx="9933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2"/>
                </a:solidFill>
                <a:latin typeface="+mn-ea"/>
                <a:cs typeface="Raleway"/>
              </a:rPr>
              <a:t>此处添加标题</a:t>
            </a:r>
            <a:endParaRPr lang="id-ID" altLang="zh-CN" sz="54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0819419" y="1783761"/>
            <a:ext cx="2738812" cy="73150"/>
            <a:chOff x="1775295" y="2028842"/>
            <a:chExt cx="3631535" cy="45719"/>
          </a:xfrm>
        </p:grpSpPr>
        <p:sp>
          <p:nvSpPr>
            <p:cNvPr id="53" name="Rectangle 52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136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25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7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25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7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2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2" grpId="0"/>
      <p:bldP spid="73" grpId="0"/>
      <p:bldP spid="74" grpId="0"/>
      <p:bldP spid="75" grpId="0"/>
      <p:bldP spid="76" grpId="0"/>
      <p:bldP spid="77" grpId="0"/>
      <p:bldP spid="80" grpId="0" animBg="1"/>
      <p:bldP spid="88" grpId="0" animBg="1"/>
      <p:bldP spid="111" grpId="0"/>
      <p:bldP spid="112" grpId="0"/>
      <p:bldP spid="113" grpId="0"/>
      <p:bldP spid="114" grpId="0"/>
      <p:bldP spid="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2"/>
          <p:cNvSpPr>
            <a:spLocks/>
          </p:cNvSpPr>
          <p:nvPr/>
        </p:nvSpPr>
        <p:spPr bwMode="auto">
          <a:xfrm>
            <a:off x="15663680" y="4940910"/>
            <a:ext cx="5840479" cy="5842000"/>
          </a:xfrm>
          <a:prstGeom prst="diamond">
            <a:avLst/>
          </a:prstGeom>
          <a:solidFill>
            <a:schemeClr val="accent4">
              <a:alpha val="89803"/>
            </a:scheme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s-ES" dirty="0">
              <a:latin typeface="+mn-ea"/>
            </a:endParaRPr>
          </a:p>
        </p:txBody>
      </p:sp>
      <p:sp>
        <p:nvSpPr>
          <p:cNvPr id="41" name="AutoShape 3"/>
          <p:cNvSpPr>
            <a:spLocks/>
          </p:cNvSpPr>
          <p:nvPr/>
        </p:nvSpPr>
        <p:spPr bwMode="auto">
          <a:xfrm>
            <a:off x="11308714" y="4940910"/>
            <a:ext cx="5840479" cy="5842000"/>
          </a:xfrm>
          <a:prstGeom prst="diamond">
            <a:avLst/>
          </a:prstGeom>
          <a:solidFill>
            <a:schemeClr val="accent3">
              <a:alpha val="89803"/>
            </a:scheme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s-ES" dirty="0">
              <a:latin typeface="+mn-ea"/>
            </a:endParaRPr>
          </a:p>
        </p:txBody>
      </p:sp>
      <p:sp>
        <p:nvSpPr>
          <p:cNvPr id="42" name="AutoShape 4"/>
          <p:cNvSpPr>
            <a:spLocks/>
          </p:cNvSpPr>
          <p:nvPr/>
        </p:nvSpPr>
        <p:spPr bwMode="auto">
          <a:xfrm>
            <a:off x="7068019" y="4940910"/>
            <a:ext cx="5840479" cy="5842000"/>
          </a:xfrm>
          <a:prstGeom prst="diamond">
            <a:avLst/>
          </a:prstGeom>
          <a:solidFill>
            <a:schemeClr val="accent2">
              <a:alpha val="89803"/>
            </a:scheme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s-ES" dirty="0">
              <a:latin typeface="+mn-ea"/>
            </a:endParaRPr>
          </a:p>
        </p:txBody>
      </p:sp>
      <p:sp>
        <p:nvSpPr>
          <p:cNvPr id="43" name="AutoShape 5"/>
          <p:cNvSpPr>
            <a:spLocks/>
          </p:cNvSpPr>
          <p:nvPr/>
        </p:nvSpPr>
        <p:spPr bwMode="auto">
          <a:xfrm>
            <a:off x="2928897" y="4940910"/>
            <a:ext cx="5840479" cy="5842000"/>
          </a:xfrm>
          <a:prstGeom prst="diamond">
            <a:avLst/>
          </a:prstGeom>
          <a:solidFill>
            <a:schemeClr val="accent1">
              <a:alpha val="98000"/>
            </a:scheme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s-ES" dirty="0">
              <a:latin typeface="+mn-ea"/>
            </a:endParaRPr>
          </a:p>
        </p:txBody>
      </p:sp>
      <p:sp>
        <p:nvSpPr>
          <p:cNvPr id="60" name="Freeform 1"/>
          <p:cNvSpPr>
            <a:spLocks noChangeArrowheads="1"/>
          </p:cNvSpPr>
          <p:nvPr/>
        </p:nvSpPr>
        <p:spPr bwMode="auto">
          <a:xfrm>
            <a:off x="4948564" y="7363073"/>
            <a:ext cx="1806983" cy="1013770"/>
          </a:xfrm>
          <a:custGeom>
            <a:avLst/>
            <a:gdLst>
              <a:gd name="T0" fmla="*/ 9469 w 18938"/>
              <a:gd name="T1" fmla="*/ 0 h 10625"/>
              <a:gd name="T2" fmla="*/ 9469 w 18938"/>
              <a:gd name="T3" fmla="*/ 0 h 10625"/>
              <a:gd name="T4" fmla="*/ 0 w 18938"/>
              <a:gd name="T5" fmla="*/ 5313 h 10625"/>
              <a:gd name="T6" fmla="*/ 9469 w 18938"/>
              <a:gd name="T7" fmla="*/ 10624 h 10625"/>
              <a:gd name="T8" fmla="*/ 18937 w 18938"/>
              <a:gd name="T9" fmla="*/ 5313 h 10625"/>
              <a:gd name="T10" fmla="*/ 9469 w 18938"/>
              <a:gd name="T11" fmla="*/ 0 h 10625"/>
              <a:gd name="T12" fmla="*/ 9469 w 18938"/>
              <a:gd name="T13" fmla="*/ 9406 h 10625"/>
              <a:gd name="T14" fmla="*/ 9469 w 18938"/>
              <a:gd name="T15" fmla="*/ 9406 h 10625"/>
              <a:gd name="T16" fmla="*/ 5282 w 18938"/>
              <a:gd name="T17" fmla="*/ 5313 h 10625"/>
              <a:gd name="T18" fmla="*/ 9469 w 18938"/>
              <a:gd name="T19" fmla="*/ 1250 h 10625"/>
              <a:gd name="T20" fmla="*/ 13687 w 18938"/>
              <a:gd name="T21" fmla="*/ 5313 h 10625"/>
              <a:gd name="T22" fmla="*/ 9469 w 18938"/>
              <a:gd name="T23" fmla="*/ 9406 h 10625"/>
              <a:gd name="T24" fmla="*/ 11593 w 18938"/>
              <a:gd name="T25" fmla="*/ 5313 h 10625"/>
              <a:gd name="T26" fmla="*/ 11593 w 18938"/>
              <a:gd name="T27" fmla="*/ 5313 h 10625"/>
              <a:gd name="T28" fmla="*/ 9469 w 18938"/>
              <a:gd name="T29" fmla="*/ 7343 h 10625"/>
              <a:gd name="T30" fmla="*/ 7376 w 18938"/>
              <a:gd name="T31" fmla="*/ 5313 h 10625"/>
              <a:gd name="T32" fmla="*/ 9469 w 18938"/>
              <a:gd name="T33" fmla="*/ 3282 h 10625"/>
              <a:gd name="T34" fmla="*/ 9469 w 18938"/>
              <a:gd name="T35" fmla="*/ 5313 h 10625"/>
              <a:gd name="T36" fmla="*/ 11593 w 18938"/>
              <a:gd name="T37" fmla="*/ 5313 h 10625"/>
              <a:gd name="T38" fmla="*/ 11593 w 18938"/>
              <a:gd name="T39" fmla="*/ 5313 h 10625"/>
              <a:gd name="T40" fmla="*/ 11593 w 18938"/>
              <a:gd name="T41" fmla="*/ 5313 h 10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938" h="10625">
                <a:moveTo>
                  <a:pt x="9469" y="0"/>
                </a:moveTo>
                <a:lnTo>
                  <a:pt x="9469" y="0"/>
                </a:lnTo>
                <a:cubicBezTo>
                  <a:pt x="3251" y="0"/>
                  <a:pt x="0" y="4594"/>
                  <a:pt x="0" y="5313"/>
                </a:cubicBezTo>
                <a:cubicBezTo>
                  <a:pt x="0" y="6031"/>
                  <a:pt x="3251" y="10624"/>
                  <a:pt x="9469" y="10624"/>
                </a:cubicBezTo>
                <a:cubicBezTo>
                  <a:pt x="15687" y="10624"/>
                  <a:pt x="18937" y="6031"/>
                  <a:pt x="18937" y="5313"/>
                </a:cubicBezTo>
                <a:cubicBezTo>
                  <a:pt x="18937" y="4594"/>
                  <a:pt x="15687" y="0"/>
                  <a:pt x="9469" y="0"/>
                </a:cubicBezTo>
                <a:close/>
                <a:moveTo>
                  <a:pt x="9469" y="9406"/>
                </a:moveTo>
                <a:lnTo>
                  <a:pt x="9469" y="9406"/>
                </a:lnTo>
                <a:cubicBezTo>
                  <a:pt x="7157" y="9406"/>
                  <a:pt x="5282" y="7562"/>
                  <a:pt x="5282" y="5313"/>
                </a:cubicBezTo>
                <a:cubicBezTo>
                  <a:pt x="5282" y="3063"/>
                  <a:pt x="7157" y="1250"/>
                  <a:pt x="9469" y="1250"/>
                </a:cubicBezTo>
                <a:cubicBezTo>
                  <a:pt x="11812" y="1250"/>
                  <a:pt x="13687" y="3063"/>
                  <a:pt x="13687" y="5313"/>
                </a:cubicBezTo>
                <a:cubicBezTo>
                  <a:pt x="13687" y="7562"/>
                  <a:pt x="11812" y="9406"/>
                  <a:pt x="9469" y="9406"/>
                </a:cubicBezTo>
                <a:close/>
                <a:moveTo>
                  <a:pt x="11593" y="5313"/>
                </a:moveTo>
                <a:lnTo>
                  <a:pt x="11593" y="5313"/>
                </a:lnTo>
                <a:cubicBezTo>
                  <a:pt x="11593" y="6437"/>
                  <a:pt x="10625" y="7343"/>
                  <a:pt x="9469" y="7343"/>
                </a:cubicBezTo>
                <a:cubicBezTo>
                  <a:pt x="8313" y="7343"/>
                  <a:pt x="7376" y="6437"/>
                  <a:pt x="7376" y="5313"/>
                </a:cubicBezTo>
                <a:cubicBezTo>
                  <a:pt x="7376" y="4188"/>
                  <a:pt x="8313" y="3282"/>
                  <a:pt x="9469" y="3282"/>
                </a:cubicBezTo>
                <a:cubicBezTo>
                  <a:pt x="10093" y="3282"/>
                  <a:pt x="9094" y="4907"/>
                  <a:pt x="9469" y="5313"/>
                </a:cubicBezTo>
                <a:cubicBezTo>
                  <a:pt x="9812" y="5687"/>
                  <a:pt x="11593" y="4813"/>
                  <a:pt x="11593" y="5313"/>
                </a:cubicBezTo>
                <a:close/>
                <a:moveTo>
                  <a:pt x="11593" y="5313"/>
                </a:moveTo>
                <a:lnTo>
                  <a:pt x="11593" y="53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endParaRPr lang="en-US" dirty="0">
              <a:latin typeface="+mn-ea"/>
            </a:endParaRPr>
          </a:p>
        </p:txBody>
      </p:sp>
      <p:sp>
        <p:nvSpPr>
          <p:cNvPr id="61" name="Freeform 1"/>
          <p:cNvSpPr>
            <a:spLocks noChangeArrowheads="1"/>
          </p:cNvSpPr>
          <p:nvPr/>
        </p:nvSpPr>
        <p:spPr bwMode="auto">
          <a:xfrm>
            <a:off x="9486572" y="7051468"/>
            <a:ext cx="1008591" cy="1440824"/>
          </a:xfrm>
          <a:custGeom>
            <a:avLst/>
            <a:gdLst>
              <a:gd name="T0" fmla="*/ 4338 w 4818"/>
              <a:gd name="T1" fmla="*/ 688 h 6883"/>
              <a:gd name="T2" fmla="*/ 4338 w 4818"/>
              <a:gd name="T3" fmla="*/ 688 h 6883"/>
              <a:gd name="T4" fmla="*/ 3932 w 4818"/>
              <a:gd name="T5" fmla="*/ 1721 h 6883"/>
              <a:gd name="T6" fmla="*/ 897 w 4818"/>
              <a:gd name="T7" fmla="*/ 1721 h 6883"/>
              <a:gd name="T8" fmla="*/ 491 w 4818"/>
              <a:gd name="T9" fmla="*/ 688 h 6883"/>
              <a:gd name="T10" fmla="*/ 0 w 4818"/>
              <a:gd name="T11" fmla="*/ 1168 h 6883"/>
              <a:gd name="T12" fmla="*/ 0 w 4818"/>
              <a:gd name="T13" fmla="*/ 6403 h 6883"/>
              <a:gd name="T14" fmla="*/ 491 w 4818"/>
              <a:gd name="T15" fmla="*/ 6882 h 6883"/>
              <a:gd name="T16" fmla="*/ 4338 w 4818"/>
              <a:gd name="T17" fmla="*/ 6882 h 6883"/>
              <a:gd name="T18" fmla="*/ 4817 w 4818"/>
              <a:gd name="T19" fmla="*/ 6403 h 6883"/>
              <a:gd name="T20" fmla="*/ 4817 w 4818"/>
              <a:gd name="T21" fmla="*/ 1168 h 6883"/>
              <a:gd name="T22" fmla="*/ 4338 w 4818"/>
              <a:gd name="T23" fmla="*/ 688 h 6883"/>
              <a:gd name="T24" fmla="*/ 3650 w 4818"/>
              <a:gd name="T25" fmla="*/ 1376 h 6883"/>
              <a:gd name="T26" fmla="*/ 3650 w 4818"/>
              <a:gd name="T27" fmla="*/ 1376 h 6883"/>
              <a:gd name="T28" fmla="*/ 3957 w 4818"/>
              <a:gd name="T29" fmla="*/ 688 h 6883"/>
              <a:gd name="T30" fmla="*/ 3207 w 4818"/>
              <a:gd name="T31" fmla="*/ 688 h 6883"/>
              <a:gd name="T32" fmla="*/ 2962 w 4818"/>
              <a:gd name="T33" fmla="*/ 0 h 6883"/>
              <a:gd name="T34" fmla="*/ 1868 w 4818"/>
              <a:gd name="T35" fmla="*/ 0 h 6883"/>
              <a:gd name="T36" fmla="*/ 1610 w 4818"/>
              <a:gd name="T37" fmla="*/ 688 h 6883"/>
              <a:gd name="T38" fmla="*/ 860 w 4818"/>
              <a:gd name="T39" fmla="*/ 688 h 6883"/>
              <a:gd name="T40" fmla="*/ 1179 w 4818"/>
              <a:gd name="T41" fmla="*/ 1376 h 6883"/>
              <a:gd name="T42" fmla="*/ 3650 w 4818"/>
              <a:gd name="T43" fmla="*/ 1376 h 6883"/>
              <a:gd name="T44" fmla="*/ 3650 w 4818"/>
              <a:gd name="T45" fmla="*/ 1376 h 6883"/>
              <a:gd name="T46" fmla="*/ 3650 w 4818"/>
              <a:gd name="T47" fmla="*/ 1376 h 6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18" h="6883">
                <a:moveTo>
                  <a:pt x="4338" y="688"/>
                </a:moveTo>
                <a:lnTo>
                  <a:pt x="4338" y="688"/>
                </a:lnTo>
                <a:cubicBezTo>
                  <a:pt x="3932" y="1721"/>
                  <a:pt x="3932" y="1721"/>
                  <a:pt x="3932" y="1721"/>
                </a:cubicBezTo>
                <a:cubicBezTo>
                  <a:pt x="897" y="1721"/>
                  <a:pt x="897" y="1721"/>
                  <a:pt x="897" y="1721"/>
                </a:cubicBezTo>
                <a:cubicBezTo>
                  <a:pt x="491" y="688"/>
                  <a:pt x="491" y="688"/>
                  <a:pt x="491" y="688"/>
                </a:cubicBezTo>
                <a:cubicBezTo>
                  <a:pt x="221" y="688"/>
                  <a:pt x="0" y="910"/>
                  <a:pt x="0" y="1168"/>
                </a:cubicBezTo>
                <a:cubicBezTo>
                  <a:pt x="0" y="6403"/>
                  <a:pt x="0" y="6403"/>
                  <a:pt x="0" y="6403"/>
                </a:cubicBezTo>
                <a:cubicBezTo>
                  <a:pt x="0" y="6661"/>
                  <a:pt x="221" y="6882"/>
                  <a:pt x="491" y="6882"/>
                </a:cubicBezTo>
                <a:cubicBezTo>
                  <a:pt x="4338" y="6882"/>
                  <a:pt x="4338" y="6882"/>
                  <a:pt x="4338" y="6882"/>
                </a:cubicBezTo>
                <a:cubicBezTo>
                  <a:pt x="4608" y="6882"/>
                  <a:pt x="4817" y="6661"/>
                  <a:pt x="4817" y="6403"/>
                </a:cubicBezTo>
                <a:cubicBezTo>
                  <a:pt x="4817" y="1168"/>
                  <a:pt x="4817" y="1168"/>
                  <a:pt x="4817" y="1168"/>
                </a:cubicBezTo>
                <a:cubicBezTo>
                  <a:pt x="4817" y="910"/>
                  <a:pt x="4608" y="688"/>
                  <a:pt x="4338" y="688"/>
                </a:cubicBezTo>
                <a:close/>
                <a:moveTo>
                  <a:pt x="3650" y="1376"/>
                </a:moveTo>
                <a:lnTo>
                  <a:pt x="3650" y="1376"/>
                </a:lnTo>
                <a:cubicBezTo>
                  <a:pt x="3957" y="688"/>
                  <a:pt x="3957" y="688"/>
                  <a:pt x="3957" y="688"/>
                </a:cubicBezTo>
                <a:cubicBezTo>
                  <a:pt x="3207" y="688"/>
                  <a:pt x="3207" y="688"/>
                  <a:pt x="3207" y="688"/>
                </a:cubicBezTo>
                <a:cubicBezTo>
                  <a:pt x="2962" y="0"/>
                  <a:pt x="2962" y="0"/>
                  <a:pt x="2962" y="0"/>
                </a:cubicBezTo>
                <a:cubicBezTo>
                  <a:pt x="1868" y="0"/>
                  <a:pt x="1868" y="0"/>
                  <a:pt x="1868" y="0"/>
                </a:cubicBezTo>
                <a:cubicBezTo>
                  <a:pt x="1610" y="688"/>
                  <a:pt x="1610" y="688"/>
                  <a:pt x="1610" y="688"/>
                </a:cubicBezTo>
                <a:cubicBezTo>
                  <a:pt x="860" y="688"/>
                  <a:pt x="860" y="688"/>
                  <a:pt x="860" y="688"/>
                </a:cubicBezTo>
                <a:cubicBezTo>
                  <a:pt x="1179" y="1376"/>
                  <a:pt x="1179" y="1376"/>
                  <a:pt x="1179" y="1376"/>
                </a:cubicBezTo>
                <a:lnTo>
                  <a:pt x="3650" y="1376"/>
                </a:lnTo>
                <a:close/>
                <a:moveTo>
                  <a:pt x="3650" y="1376"/>
                </a:moveTo>
                <a:lnTo>
                  <a:pt x="3650" y="13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endParaRPr lang="en-US" dirty="0">
              <a:latin typeface="+mn-ea"/>
            </a:endParaRPr>
          </a:p>
        </p:txBody>
      </p:sp>
      <p:sp>
        <p:nvSpPr>
          <p:cNvPr id="48" name="Rectangle 11"/>
          <p:cNvSpPr>
            <a:spLocks/>
          </p:cNvSpPr>
          <p:nvPr/>
        </p:nvSpPr>
        <p:spPr bwMode="auto">
          <a:xfrm>
            <a:off x="4077938" y="11127398"/>
            <a:ext cx="3555074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ts val="1700"/>
              </a:spcBef>
            </a:pPr>
            <a:r>
              <a:rPr lang="zh-CN" altLang="en-US" sz="2800" dirty="0">
                <a:latin typeface="+mn-ea"/>
                <a:cs typeface="Raleway"/>
                <a:sym typeface="Lato Bold" charset="0"/>
              </a:rPr>
              <a:t>添加标题</a:t>
            </a:r>
            <a:endParaRPr lang="en-US" sz="2800" dirty="0">
              <a:latin typeface="+mn-ea"/>
              <a:cs typeface="Raleway"/>
              <a:sym typeface="Lato Bold" charset="0"/>
            </a:endParaRPr>
          </a:p>
        </p:txBody>
      </p:sp>
      <p:sp>
        <p:nvSpPr>
          <p:cNvPr id="49" name="Rectangle 12"/>
          <p:cNvSpPr>
            <a:spLocks/>
          </p:cNvSpPr>
          <p:nvPr/>
        </p:nvSpPr>
        <p:spPr bwMode="auto">
          <a:xfrm>
            <a:off x="4276466" y="11592536"/>
            <a:ext cx="317417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ts val="1700"/>
              </a:spcBef>
            </a:pPr>
            <a:r>
              <a:rPr lang="zh-CN" altLang="en-US" sz="2000" dirty="0">
                <a:latin typeface="+mn-ea"/>
                <a:cs typeface="Raleway Light"/>
                <a:sym typeface="Verdana" charset="0"/>
              </a:rPr>
              <a:t>单击此处添加副标题</a:t>
            </a:r>
          </a:p>
        </p:txBody>
      </p:sp>
      <p:sp>
        <p:nvSpPr>
          <p:cNvPr id="64" name="Rectangle 11"/>
          <p:cNvSpPr>
            <a:spLocks/>
          </p:cNvSpPr>
          <p:nvPr/>
        </p:nvSpPr>
        <p:spPr bwMode="auto">
          <a:xfrm>
            <a:off x="8210137" y="11141684"/>
            <a:ext cx="3555074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ts val="1700"/>
              </a:spcBef>
            </a:pPr>
            <a:r>
              <a:rPr lang="zh-CN" altLang="en-US" sz="2800" dirty="0">
                <a:latin typeface="+mn-ea"/>
                <a:cs typeface="Raleway"/>
                <a:sym typeface="Lato Bold" charset="0"/>
              </a:rPr>
              <a:t>添加标题</a:t>
            </a:r>
            <a:endParaRPr lang="en-US" sz="2800" dirty="0">
              <a:latin typeface="+mn-ea"/>
              <a:cs typeface="Raleway"/>
              <a:sym typeface="Lato Bold" charset="0"/>
            </a:endParaRPr>
          </a:p>
        </p:txBody>
      </p:sp>
      <p:sp>
        <p:nvSpPr>
          <p:cNvPr id="65" name="Rectangle 12"/>
          <p:cNvSpPr>
            <a:spLocks/>
          </p:cNvSpPr>
          <p:nvPr/>
        </p:nvSpPr>
        <p:spPr bwMode="auto">
          <a:xfrm>
            <a:off x="8408666" y="11606822"/>
            <a:ext cx="317417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ts val="1700"/>
              </a:spcBef>
            </a:pPr>
            <a:r>
              <a:rPr lang="zh-CN" altLang="en-US" sz="2000" dirty="0">
                <a:latin typeface="+mn-ea"/>
                <a:cs typeface="Raleway Light"/>
                <a:sym typeface="Verdana" charset="0"/>
              </a:rPr>
              <a:t>单击此处添加副标题</a:t>
            </a:r>
          </a:p>
        </p:txBody>
      </p:sp>
      <p:sp>
        <p:nvSpPr>
          <p:cNvPr id="68" name="Rectangle 11"/>
          <p:cNvSpPr>
            <a:spLocks/>
          </p:cNvSpPr>
          <p:nvPr/>
        </p:nvSpPr>
        <p:spPr bwMode="auto">
          <a:xfrm>
            <a:off x="12434671" y="11093622"/>
            <a:ext cx="3555074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ts val="1700"/>
              </a:spcBef>
            </a:pPr>
            <a:r>
              <a:rPr lang="zh-CN" altLang="en-US" sz="2800" dirty="0">
                <a:latin typeface="+mn-ea"/>
                <a:cs typeface="Raleway"/>
                <a:sym typeface="Lato Bold" charset="0"/>
              </a:rPr>
              <a:t>添加标题</a:t>
            </a:r>
            <a:endParaRPr lang="en-US" sz="2800" dirty="0">
              <a:latin typeface="+mn-ea"/>
              <a:cs typeface="Raleway"/>
              <a:sym typeface="Lato Bold" charset="0"/>
            </a:endParaRPr>
          </a:p>
        </p:txBody>
      </p:sp>
      <p:sp>
        <p:nvSpPr>
          <p:cNvPr id="69" name="Rectangle 12"/>
          <p:cNvSpPr>
            <a:spLocks/>
          </p:cNvSpPr>
          <p:nvPr/>
        </p:nvSpPr>
        <p:spPr bwMode="auto">
          <a:xfrm>
            <a:off x="12633199" y="11558760"/>
            <a:ext cx="317417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ts val="1700"/>
              </a:spcBef>
            </a:pPr>
            <a:r>
              <a:rPr lang="zh-CN" altLang="en-US" sz="2000" dirty="0">
                <a:latin typeface="+mn-ea"/>
                <a:cs typeface="Raleway Light"/>
                <a:sym typeface="Verdana" charset="0"/>
              </a:rPr>
              <a:t>单击此处添加副标题</a:t>
            </a:r>
          </a:p>
        </p:txBody>
      </p:sp>
      <p:sp>
        <p:nvSpPr>
          <p:cNvPr id="72" name="Rectangle 11"/>
          <p:cNvSpPr>
            <a:spLocks/>
          </p:cNvSpPr>
          <p:nvPr/>
        </p:nvSpPr>
        <p:spPr bwMode="auto">
          <a:xfrm>
            <a:off x="16797702" y="11125516"/>
            <a:ext cx="3555074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ts val="1700"/>
              </a:spcBef>
            </a:pPr>
            <a:r>
              <a:rPr lang="zh-CN" altLang="en-US" sz="2800" dirty="0">
                <a:latin typeface="+mn-ea"/>
                <a:cs typeface="Raleway"/>
                <a:sym typeface="Lato Bold" charset="0"/>
              </a:rPr>
              <a:t>添加标题</a:t>
            </a:r>
            <a:endParaRPr lang="en-US" sz="2800" dirty="0">
              <a:latin typeface="+mn-ea"/>
              <a:cs typeface="Raleway"/>
              <a:sym typeface="Lato Bold" charset="0"/>
            </a:endParaRPr>
          </a:p>
        </p:txBody>
      </p:sp>
      <p:sp>
        <p:nvSpPr>
          <p:cNvPr id="73" name="Rectangle 12"/>
          <p:cNvSpPr>
            <a:spLocks/>
          </p:cNvSpPr>
          <p:nvPr/>
        </p:nvSpPr>
        <p:spPr bwMode="auto">
          <a:xfrm>
            <a:off x="16996231" y="11590654"/>
            <a:ext cx="317417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ts val="1700"/>
              </a:spcBef>
            </a:pPr>
            <a:r>
              <a:rPr lang="zh-CN" altLang="en-US" sz="2000" dirty="0">
                <a:latin typeface="+mn-ea"/>
                <a:cs typeface="Raleway Light"/>
                <a:sym typeface="Verdana" charset="0"/>
              </a:rPr>
              <a:t>单击此处添加副标题</a:t>
            </a:r>
          </a:p>
        </p:txBody>
      </p:sp>
      <p:sp>
        <p:nvSpPr>
          <p:cNvPr id="79" name="AutoShape 91"/>
          <p:cNvSpPr>
            <a:spLocks/>
          </p:cNvSpPr>
          <p:nvPr/>
        </p:nvSpPr>
        <p:spPr bwMode="auto">
          <a:xfrm>
            <a:off x="13598980" y="7051468"/>
            <a:ext cx="1260692" cy="1387124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cs typeface="Gill Sans" charset="0"/>
              <a:sym typeface="Gill Sans" charset="0"/>
            </a:endParaRPr>
          </a:p>
        </p:txBody>
      </p:sp>
      <p:sp>
        <p:nvSpPr>
          <p:cNvPr id="82" name="AutoShape 12"/>
          <p:cNvSpPr>
            <a:spLocks/>
          </p:cNvSpPr>
          <p:nvPr/>
        </p:nvSpPr>
        <p:spPr bwMode="auto">
          <a:xfrm>
            <a:off x="18016083" y="7074558"/>
            <a:ext cx="1163745" cy="1280456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cs typeface="Gill Sans" charset="0"/>
              <a:sym typeface="Gill Sans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32498" y="595215"/>
            <a:ext cx="6112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2"/>
                </a:solidFill>
                <a:latin typeface="+mn-ea"/>
                <a:cs typeface="Raleway"/>
              </a:rPr>
              <a:t>此处添加标题</a:t>
            </a:r>
            <a:endParaRPr lang="id-ID" altLang="zh-CN" sz="54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0819419" y="1783761"/>
            <a:ext cx="2738812" cy="73150"/>
            <a:chOff x="1775295" y="2028842"/>
            <a:chExt cx="3631535" cy="45719"/>
          </a:xfrm>
        </p:grpSpPr>
        <p:sp>
          <p:nvSpPr>
            <p:cNvPr id="30" name="Rectangle 29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797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75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2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7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2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75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25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7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60" grpId="0" animBg="1"/>
      <p:bldP spid="61" grpId="0" animBg="1"/>
      <p:bldP spid="48" grpId="0"/>
      <p:bldP spid="49" grpId="0"/>
      <p:bldP spid="64" grpId="0"/>
      <p:bldP spid="65" grpId="0"/>
      <p:bldP spid="68" grpId="0"/>
      <p:bldP spid="69" grpId="0"/>
      <p:bldP spid="72" grpId="0"/>
      <p:bldP spid="73" grpId="0"/>
      <p:bldP spid="79" grpId="0" animBg="1"/>
      <p:bldP spid="82" grpId="0" animBg="1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2585088" y="4861539"/>
            <a:ext cx="3043073" cy="3043866"/>
          </a:xfrm>
          <a:prstGeom prst="ellipse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+mn-ea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237933" y="4514294"/>
            <a:ext cx="3735179" cy="3736152"/>
            <a:chOff x="1119258" y="2257147"/>
            <a:chExt cx="1868076" cy="1868076"/>
          </a:xfrm>
        </p:grpSpPr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31" name="Freeform 11"/>
            <p:cNvSpPr>
              <a:spLocks/>
            </p:cNvSpPr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accent1">
                <a:lumMod val="75000"/>
                <a:alpha val="24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24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2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accent1">
                <a:lumMod val="75000"/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</p:grpSp>
      <p:sp>
        <p:nvSpPr>
          <p:cNvPr id="38" name="Oval 5"/>
          <p:cNvSpPr>
            <a:spLocks noChangeArrowheads="1"/>
          </p:cNvSpPr>
          <p:nvPr/>
        </p:nvSpPr>
        <p:spPr bwMode="auto">
          <a:xfrm>
            <a:off x="7945649" y="4861539"/>
            <a:ext cx="3043073" cy="3043866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+mn-ea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7598495" y="4514294"/>
            <a:ext cx="3735179" cy="3736152"/>
            <a:chOff x="3800237" y="2257147"/>
            <a:chExt cx="1868076" cy="1868076"/>
          </a:xfrm>
        </p:grpSpPr>
        <p:sp>
          <p:nvSpPr>
            <p:cNvPr id="44" name="Freeform 6"/>
            <p:cNvSpPr>
              <a:spLocks/>
            </p:cNvSpPr>
            <p:nvPr/>
          </p:nvSpPr>
          <p:spPr bwMode="auto">
            <a:xfrm>
              <a:off x="5176020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45" name="Freeform 7"/>
            <p:cNvSpPr>
              <a:spLocks/>
            </p:cNvSpPr>
            <p:nvPr/>
          </p:nvSpPr>
          <p:spPr bwMode="auto">
            <a:xfrm>
              <a:off x="4756252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46" name="Freeform 8"/>
            <p:cNvSpPr>
              <a:spLocks/>
            </p:cNvSpPr>
            <p:nvPr/>
          </p:nvSpPr>
          <p:spPr bwMode="auto">
            <a:xfrm>
              <a:off x="5477110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47" name="Freeform 9"/>
            <p:cNvSpPr>
              <a:spLocks/>
            </p:cNvSpPr>
            <p:nvPr/>
          </p:nvSpPr>
          <p:spPr bwMode="auto">
            <a:xfrm>
              <a:off x="5477110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50" name="Freeform 10"/>
            <p:cNvSpPr>
              <a:spLocks/>
            </p:cNvSpPr>
            <p:nvPr/>
          </p:nvSpPr>
          <p:spPr bwMode="auto">
            <a:xfrm>
              <a:off x="5176020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51" name="Freeform 11"/>
            <p:cNvSpPr>
              <a:spLocks/>
            </p:cNvSpPr>
            <p:nvPr/>
          </p:nvSpPr>
          <p:spPr bwMode="auto">
            <a:xfrm>
              <a:off x="4756252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auto">
            <a:xfrm>
              <a:off x="4287036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53" name="Freeform 13"/>
            <p:cNvSpPr>
              <a:spLocks/>
            </p:cNvSpPr>
            <p:nvPr/>
          </p:nvSpPr>
          <p:spPr bwMode="auto">
            <a:xfrm>
              <a:off x="3937595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auto">
            <a:xfrm>
              <a:off x="3800237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55" name="Freeform 15"/>
            <p:cNvSpPr>
              <a:spLocks/>
            </p:cNvSpPr>
            <p:nvPr/>
          </p:nvSpPr>
          <p:spPr bwMode="auto">
            <a:xfrm>
              <a:off x="3800237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56" name="Freeform 16"/>
            <p:cNvSpPr>
              <a:spLocks/>
            </p:cNvSpPr>
            <p:nvPr/>
          </p:nvSpPr>
          <p:spPr bwMode="auto">
            <a:xfrm>
              <a:off x="3937595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accent3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58" name="Freeform 17"/>
            <p:cNvSpPr>
              <a:spLocks/>
            </p:cNvSpPr>
            <p:nvPr/>
          </p:nvSpPr>
          <p:spPr bwMode="auto">
            <a:xfrm>
              <a:off x="4287036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accent3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</p:grpSp>
      <p:sp>
        <p:nvSpPr>
          <p:cNvPr id="59" name="Oval 5"/>
          <p:cNvSpPr>
            <a:spLocks noChangeArrowheads="1"/>
          </p:cNvSpPr>
          <p:nvPr/>
        </p:nvSpPr>
        <p:spPr bwMode="auto">
          <a:xfrm>
            <a:off x="13436571" y="4861539"/>
            <a:ext cx="3043073" cy="3043866"/>
          </a:xfrm>
          <a:prstGeom prst="ellipse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+mn-ea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3089416" y="4514294"/>
            <a:ext cx="3735179" cy="3736152"/>
            <a:chOff x="6546413" y="2257147"/>
            <a:chExt cx="1868076" cy="1868076"/>
          </a:xfrm>
        </p:grpSpPr>
        <p:sp>
          <p:nvSpPr>
            <p:cNvPr id="63" name="Freeform 6"/>
            <p:cNvSpPr>
              <a:spLocks/>
            </p:cNvSpPr>
            <p:nvPr/>
          </p:nvSpPr>
          <p:spPr bwMode="auto">
            <a:xfrm>
              <a:off x="7922196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67" name="Freeform 7"/>
            <p:cNvSpPr>
              <a:spLocks/>
            </p:cNvSpPr>
            <p:nvPr/>
          </p:nvSpPr>
          <p:spPr bwMode="auto">
            <a:xfrm>
              <a:off x="7502428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71" name="Freeform 8"/>
            <p:cNvSpPr>
              <a:spLocks/>
            </p:cNvSpPr>
            <p:nvPr/>
          </p:nvSpPr>
          <p:spPr bwMode="auto">
            <a:xfrm>
              <a:off x="8223286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75" name="Freeform 9"/>
            <p:cNvSpPr>
              <a:spLocks/>
            </p:cNvSpPr>
            <p:nvPr/>
          </p:nvSpPr>
          <p:spPr bwMode="auto">
            <a:xfrm>
              <a:off x="8223286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76" name="Freeform 10"/>
            <p:cNvSpPr>
              <a:spLocks/>
            </p:cNvSpPr>
            <p:nvPr/>
          </p:nvSpPr>
          <p:spPr bwMode="auto">
            <a:xfrm>
              <a:off x="7922196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77" name="Freeform 11"/>
            <p:cNvSpPr>
              <a:spLocks/>
            </p:cNvSpPr>
            <p:nvPr/>
          </p:nvSpPr>
          <p:spPr bwMode="auto">
            <a:xfrm>
              <a:off x="7502428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78" name="Freeform 12"/>
            <p:cNvSpPr>
              <a:spLocks/>
            </p:cNvSpPr>
            <p:nvPr/>
          </p:nvSpPr>
          <p:spPr bwMode="auto">
            <a:xfrm>
              <a:off x="7033212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accent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80" name="Freeform 13"/>
            <p:cNvSpPr>
              <a:spLocks/>
            </p:cNvSpPr>
            <p:nvPr/>
          </p:nvSpPr>
          <p:spPr bwMode="auto">
            <a:xfrm>
              <a:off x="6683771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accent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81" name="Freeform 14"/>
            <p:cNvSpPr>
              <a:spLocks/>
            </p:cNvSpPr>
            <p:nvPr/>
          </p:nvSpPr>
          <p:spPr bwMode="auto">
            <a:xfrm>
              <a:off x="6546413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83" name="Freeform 15"/>
            <p:cNvSpPr>
              <a:spLocks/>
            </p:cNvSpPr>
            <p:nvPr/>
          </p:nvSpPr>
          <p:spPr bwMode="auto">
            <a:xfrm>
              <a:off x="6546413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accent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84" name="Freeform 16"/>
            <p:cNvSpPr>
              <a:spLocks/>
            </p:cNvSpPr>
            <p:nvPr/>
          </p:nvSpPr>
          <p:spPr bwMode="auto">
            <a:xfrm>
              <a:off x="6683771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accent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85" name="Freeform 17"/>
            <p:cNvSpPr>
              <a:spLocks/>
            </p:cNvSpPr>
            <p:nvPr/>
          </p:nvSpPr>
          <p:spPr bwMode="auto">
            <a:xfrm>
              <a:off x="7033212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accent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</p:grpSp>
      <p:sp>
        <p:nvSpPr>
          <p:cNvPr id="86" name="Oval 5"/>
          <p:cNvSpPr>
            <a:spLocks noChangeArrowheads="1"/>
          </p:cNvSpPr>
          <p:nvPr/>
        </p:nvSpPr>
        <p:spPr bwMode="auto">
          <a:xfrm>
            <a:off x="18816736" y="4861539"/>
            <a:ext cx="3043073" cy="3043866"/>
          </a:xfrm>
          <a:prstGeom prst="ellipse">
            <a:avLst/>
          </a:prstGeom>
          <a:solidFill>
            <a:schemeClr val="accent4"/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+mn-ea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18469581" y="4514294"/>
            <a:ext cx="3735179" cy="3736152"/>
            <a:chOff x="9237196" y="2257147"/>
            <a:chExt cx="1868076" cy="1868076"/>
          </a:xfrm>
        </p:grpSpPr>
        <p:sp>
          <p:nvSpPr>
            <p:cNvPr id="88" name="Freeform 6"/>
            <p:cNvSpPr>
              <a:spLocks/>
            </p:cNvSpPr>
            <p:nvPr/>
          </p:nvSpPr>
          <p:spPr bwMode="auto">
            <a:xfrm>
              <a:off x="10612979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89" name="Freeform 7"/>
            <p:cNvSpPr>
              <a:spLocks/>
            </p:cNvSpPr>
            <p:nvPr/>
          </p:nvSpPr>
          <p:spPr bwMode="auto">
            <a:xfrm>
              <a:off x="10193211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90" name="Freeform 8"/>
            <p:cNvSpPr>
              <a:spLocks/>
            </p:cNvSpPr>
            <p:nvPr/>
          </p:nvSpPr>
          <p:spPr bwMode="auto">
            <a:xfrm>
              <a:off x="10914069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91" name="Freeform 9"/>
            <p:cNvSpPr>
              <a:spLocks/>
            </p:cNvSpPr>
            <p:nvPr/>
          </p:nvSpPr>
          <p:spPr bwMode="auto">
            <a:xfrm>
              <a:off x="10914069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92" name="Freeform 10"/>
            <p:cNvSpPr>
              <a:spLocks/>
            </p:cNvSpPr>
            <p:nvPr/>
          </p:nvSpPr>
          <p:spPr bwMode="auto">
            <a:xfrm>
              <a:off x="10612979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93" name="Freeform 11"/>
            <p:cNvSpPr>
              <a:spLocks/>
            </p:cNvSpPr>
            <p:nvPr/>
          </p:nvSpPr>
          <p:spPr bwMode="auto">
            <a:xfrm>
              <a:off x="10193211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94" name="Freeform 12"/>
            <p:cNvSpPr>
              <a:spLocks/>
            </p:cNvSpPr>
            <p:nvPr/>
          </p:nvSpPr>
          <p:spPr bwMode="auto">
            <a:xfrm>
              <a:off x="9723995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95" name="Freeform 13"/>
            <p:cNvSpPr>
              <a:spLocks/>
            </p:cNvSpPr>
            <p:nvPr/>
          </p:nvSpPr>
          <p:spPr bwMode="auto">
            <a:xfrm>
              <a:off x="9374554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accent4">
                <a:alpha val="2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96" name="Freeform 14"/>
            <p:cNvSpPr>
              <a:spLocks/>
            </p:cNvSpPr>
            <p:nvPr/>
          </p:nvSpPr>
          <p:spPr bwMode="auto">
            <a:xfrm>
              <a:off x="9237196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2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97" name="Freeform 15"/>
            <p:cNvSpPr>
              <a:spLocks/>
            </p:cNvSpPr>
            <p:nvPr/>
          </p:nvSpPr>
          <p:spPr bwMode="auto">
            <a:xfrm>
              <a:off x="9237196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accent4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98" name="Freeform 16"/>
            <p:cNvSpPr>
              <a:spLocks/>
            </p:cNvSpPr>
            <p:nvPr/>
          </p:nvSpPr>
          <p:spPr bwMode="auto">
            <a:xfrm>
              <a:off x="9374554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accent4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99" name="Freeform 17"/>
            <p:cNvSpPr>
              <a:spLocks/>
            </p:cNvSpPr>
            <p:nvPr/>
          </p:nvSpPr>
          <p:spPr bwMode="auto">
            <a:xfrm>
              <a:off x="9723995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accent4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2288733" y="9066391"/>
            <a:ext cx="3735179" cy="923293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zh-CN" altLang="en-US" sz="1600" dirty="0">
                <a:latin typeface="+mn-ea"/>
                <a:cs typeface="Raleway Light"/>
              </a:rPr>
              <a:t>此处添加详细文本描述，建议与标题相关并符合整体语言风格，语言描述尽量简洁生动。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166915" y="8479738"/>
            <a:ext cx="3978820" cy="738664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zh-CN" altLang="en-US" dirty="0">
                <a:latin typeface="+mn-ea"/>
                <a:cs typeface="Raleway Regular"/>
              </a:rPr>
              <a:t>咨询</a:t>
            </a:r>
            <a:endParaRPr lang="en-US" dirty="0">
              <a:latin typeface="+mn-ea"/>
              <a:cs typeface="Raleway Regular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49295" y="9066391"/>
            <a:ext cx="3735179" cy="923293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zh-CN" altLang="en-US" sz="1600" dirty="0">
                <a:latin typeface="+mn-ea"/>
                <a:cs typeface="Raleway Light"/>
              </a:rPr>
              <a:t>此处添加详细文本描述，建议与标题相关并符合整体语言风格，语言描述尽量简洁生动。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527476" y="8479738"/>
            <a:ext cx="3978820" cy="738664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zh-CN" altLang="en-US" dirty="0">
                <a:latin typeface="+mn-ea"/>
                <a:cs typeface="Raleway Regular"/>
              </a:rPr>
              <a:t>管理</a:t>
            </a:r>
            <a:endParaRPr lang="en-US" dirty="0">
              <a:latin typeface="+mn-ea"/>
              <a:cs typeface="Raleway Regular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3140216" y="9066391"/>
            <a:ext cx="3735179" cy="923293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zh-CN" altLang="en-US" sz="1600" dirty="0">
                <a:latin typeface="+mn-ea"/>
                <a:cs typeface="Raleway Light"/>
              </a:rPr>
              <a:t>此处添加详细文本描述，建议与标题相关并符合整体语言风格，语言描述尽量简洁生动。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3018398" y="8479738"/>
            <a:ext cx="3978820" cy="738664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zh-CN" altLang="en-US" dirty="0">
                <a:latin typeface="+mn-ea"/>
                <a:cs typeface="Raleway Regular"/>
              </a:rPr>
              <a:t>图像</a:t>
            </a:r>
            <a:endParaRPr lang="en-US" dirty="0">
              <a:latin typeface="+mn-ea"/>
              <a:cs typeface="Raleway Regular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8520379" y="9066391"/>
            <a:ext cx="3735179" cy="923293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zh-CN" altLang="en-US" sz="1600" dirty="0">
                <a:latin typeface="+mn-ea"/>
                <a:cs typeface="Raleway Light"/>
              </a:rPr>
              <a:t>此处添加详细文本描述，建议与标题相关并符合整体语言风格，语言描述尽量简洁生动。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8398560" y="8479738"/>
            <a:ext cx="3978820" cy="738664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zh-CN" altLang="en-US" dirty="0">
                <a:latin typeface="+mn-ea"/>
                <a:cs typeface="Raleway Regular"/>
              </a:rPr>
              <a:t>广告</a:t>
            </a:r>
            <a:endParaRPr lang="en-US" dirty="0">
              <a:latin typeface="+mn-ea"/>
              <a:cs typeface="Raleway Regular"/>
            </a:endParaRPr>
          </a:p>
        </p:txBody>
      </p:sp>
      <p:sp>
        <p:nvSpPr>
          <p:cNvPr id="108" name="AutoShape 8"/>
          <p:cNvSpPr>
            <a:spLocks/>
          </p:cNvSpPr>
          <p:nvPr/>
        </p:nvSpPr>
        <p:spPr bwMode="auto">
          <a:xfrm>
            <a:off x="19766188" y="5779103"/>
            <a:ext cx="1276018" cy="1063626"/>
          </a:xfrm>
          <a:custGeom>
            <a:avLst/>
            <a:gdLst>
              <a:gd name="T0" fmla="*/ 75419876 w 21600"/>
              <a:gd name="T1" fmla="*/ 22815321 h 21579"/>
              <a:gd name="T2" fmla="*/ 74086090 w 21600"/>
              <a:gd name="T3" fmla="*/ 25988205 h 21579"/>
              <a:gd name="T4" fmla="*/ 70751508 w 21600"/>
              <a:gd name="T5" fmla="*/ 27764166 h 21579"/>
              <a:gd name="T6" fmla="*/ 70751508 w 21600"/>
              <a:gd name="T7" fmla="*/ 40356187 h 21579"/>
              <a:gd name="T8" fmla="*/ 68890459 w 21600"/>
              <a:gd name="T9" fmla="*/ 44041735 h 21579"/>
              <a:gd name="T10" fmla="*/ 64452543 w 21600"/>
              <a:gd name="T11" fmla="*/ 45574747 h 21579"/>
              <a:gd name="T12" fmla="*/ 57741601 w 21600"/>
              <a:gd name="T13" fmla="*/ 41068031 h 21579"/>
              <a:gd name="T14" fmla="*/ 49288264 w 21600"/>
              <a:gd name="T15" fmla="*/ 37061803 h 21579"/>
              <a:gd name="T16" fmla="*/ 39979537 w 21600"/>
              <a:gd name="T17" fmla="*/ 33937470 h 21579"/>
              <a:gd name="T18" fmla="*/ 30688181 w 21600"/>
              <a:gd name="T19" fmla="*/ 32234408 h 21579"/>
              <a:gd name="T20" fmla="*/ 27825021 w 21600"/>
              <a:gd name="T21" fmla="*/ 33597370 h 21579"/>
              <a:gd name="T22" fmla="*/ 26309651 w 21600"/>
              <a:gd name="T23" fmla="*/ 35728021 h 21579"/>
              <a:gd name="T24" fmla="*/ 26225861 w 21600"/>
              <a:gd name="T25" fmla="*/ 38138096 h 21579"/>
              <a:gd name="T26" fmla="*/ 27748204 w 21600"/>
              <a:gd name="T27" fmla="*/ 40356187 h 21579"/>
              <a:gd name="T28" fmla="*/ 26805477 w 21600"/>
              <a:gd name="T29" fmla="*/ 42936312 h 21579"/>
              <a:gd name="T30" fmla="*/ 27643496 w 21600"/>
              <a:gd name="T31" fmla="*/ 45203003 h 21579"/>
              <a:gd name="T32" fmla="*/ 29672124 w 21600"/>
              <a:gd name="T33" fmla="*/ 47299644 h 21579"/>
              <a:gd name="T34" fmla="*/ 32371191 w 21600"/>
              <a:gd name="T35" fmla="*/ 49296719 h 21579"/>
              <a:gd name="T36" fmla="*/ 29525462 w 21600"/>
              <a:gd name="T37" fmla="*/ 51536695 h 21579"/>
              <a:gd name="T38" fmla="*/ 25181854 w 21600"/>
              <a:gd name="T39" fmla="*/ 52406463 h 21579"/>
              <a:gd name="T40" fmla="*/ 20660147 w 21600"/>
              <a:gd name="T41" fmla="*/ 52049309 h 21579"/>
              <a:gd name="T42" fmla="*/ 17189421 w 21600"/>
              <a:gd name="T43" fmla="*/ 50560017 h 21579"/>
              <a:gd name="T44" fmla="*/ 15548366 w 21600"/>
              <a:gd name="T45" fmla="*/ 46296300 h 21579"/>
              <a:gd name="T46" fmla="*/ 14078377 w 21600"/>
              <a:gd name="T47" fmla="*/ 41845479 h 21579"/>
              <a:gd name="T48" fmla="*/ 13505733 w 21600"/>
              <a:gd name="T49" fmla="*/ 37124993 h 21579"/>
              <a:gd name="T50" fmla="*/ 14490413 w 21600"/>
              <a:gd name="T51" fmla="*/ 31957448 h 21579"/>
              <a:gd name="T52" fmla="*/ 6298965 w 21600"/>
              <a:gd name="T53" fmla="*/ 31957448 h 21579"/>
              <a:gd name="T54" fmla="*/ 1864535 w 21600"/>
              <a:gd name="T55" fmla="*/ 30424436 h 21579"/>
              <a:gd name="T56" fmla="*/ 0 w 21600"/>
              <a:gd name="T57" fmla="*/ 26702464 h 21579"/>
              <a:gd name="T58" fmla="*/ 0 w 21600"/>
              <a:gd name="T59" fmla="*/ 18886823 h 21579"/>
              <a:gd name="T60" fmla="*/ 1836585 w 21600"/>
              <a:gd name="T61" fmla="*/ 15172146 h 21579"/>
              <a:gd name="T62" fmla="*/ 6298965 w 21600"/>
              <a:gd name="T63" fmla="*/ 13617249 h 21579"/>
              <a:gd name="T64" fmla="*/ 26721687 w 21600"/>
              <a:gd name="T65" fmla="*/ 13617249 h 21579"/>
              <a:gd name="T66" fmla="*/ 36749721 w 21600"/>
              <a:gd name="T67" fmla="*/ 12477866 h 21579"/>
              <a:gd name="T68" fmla="*/ 47175846 w 21600"/>
              <a:gd name="T69" fmla="*/ 9411842 h 21579"/>
              <a:gd name="T70" fmla="*/ 56819793 w 21600"/>
              <a:gd name="T71" fmla="*/ 5033920 h 21579"/>
              <a:gd name="T72" fmla="*/ 64452543 w 21600"/>
              <a:gd name="T73" fmla="*/ 0 h 21579"/>
              <a:gd name="T74" fmla="*/ 68890459 w 21600"/>
              <a:gd name="T75" fmla="*/ 1540307 h 21579"/>
              <a:gd name="T76" fmla="*/ 70751508 w 21600"/>
              <a:gd name="T77" fmla="*/ 5262280 h 21579"/>
              <a:gd name="T78" fmla="*/ 70751508 w 21600"/>
              <a:gd name="T79" fmla="*/ 17817875 h 21579"/>
              <a:gd name="T80" fmla="*/ 74086090 w 21600"/>
              <a:gd name="T81" fmla="*/ 19608377 h 21579"/>
              <a:gd name="T82" fmla="*/ 75419876 w 21600"/>
              <a:gd name="T83" fmla="*/ 22815321 h 21579"/>
              <a:gd name="T84" fmla="*/ 64452543 w 21600"/>
              <a:gd name="T85" fmla="*/ 6936162 h 21579"/>
              <a:gd name="T86" fmla="*/ 57657811 w 21600"/>
              <a:gd name="T87" fmla="*/ 10816059 h 21579"/>
              <a:gd name="T88" fmla="*/ 49860908 w 21600"/>
              <a:gd name="T89" fmla="*/ 14173632 h 21579"/>
              <a:gd name="T90" fmla="*/ 41473930 w 21600"/>
              <a:gd name="T91" fmla="*/ 16819313 h 21579"/>
              <a:gd name="T92" fmla="*/ 33020652 w 21600"/>
              <a:gd name="T93" fmla="*/ 18473824 h 21579"/>
              <a:gd name="T94" fmla="*/ 33020652 w 21600"/>
              <a:gd name="T95" fmla="*/ 27144643 h 21579"/>
              <a:gd name="T96" fmla="*/ 41473930 w 21600"/>
              <a:gd name="T97" fmla="*/ 28818574 h 21579"/>
              <a:gd name="T98" fmla="*/ 49860908 w 21600"/>
              <a:gd name="T99" fmla="*/ 31478844 h 21579"/>
              <a:gd name="T100" fmla="*/ 57699706 w 21600"/>
              <a:gd name="T101" fmla="*/ 34858253 h 21579"/>
              <a:gd name="T102" fmla="*/ 64452543 w 21600"/>
              <a:gd name="T103" fmla="*/ 38679840 h 21579"/>
              <a:gd name="T104" fmla="*/ 64452543 w 21600"/>
              <a:gd name="T105" fmla="*/ 6936162 h 21579"/>
              <a:gd name="T106" fmla="*/ 64452543 w 21600"/>
              <a:gd name="T107" fmla="*/ 6936162 h 215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3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6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+mn-ea"/>
            </a:endParaRPr>
          </a:p>
        </p:txBody>
      </p:sp>
      <p:grpSp>
        <p:nvGrpSpPr>
          <p:cNvPr id="109" name="Group 4700"/>
          <p:cNvGrpSpPr>
            <a:grpSpLocks/>
          </p:cNvGrpSpPr>
          <p:nvPr/>
        </p:nvGrpSpPr>
        <p:grpSpPr bwMode="auto">
          <a:xfrm>
            <a:off x="8989785" y="5863857"/>
            <a:ext cx="1086651" cy="1086934"/>
            <a:chOff x="3062288" y="3998912"/>
            <a:chExt cx="412750" cy="412750"/>
          </a:xfrm>
          <a:solidFill>
            <a:schemeClr val="bg1"/>
          </a:solidFill>
        </p:grpSpPr>
        <p:sp>
          <p:nvSpPr>
            <p:cNvPr id="110" name="Freeform 408"/>
            <p:cNvSpPr>
              <a:spLocks noChangeArrowheads="1"/>
            </p:cNvSpPr>
            <p:nvPr/>
          </p:nvSpPr>
          <p:spPr bwMode="auto">
            <a:xfrm>
              <a:off x="3062288" y="3998912"/>
              <a:ext cx="328612" cy="315912"/>
            </a:xfrm>
            <a:custGeom>
              <a:avLst/>
              <a:gdLst>
                <a:gd name="T0" fmla="*/ 911 w 912"/>
                <a:gd name="T1" fmla="*/ 242 h 879"/>
                <a:gd name="T2" fmla="*/ 594 w 912"/>
                <a:gd name="T3" fmla="*/ 33 h 879"/>
                <a:gd name="T4" fmla="*/ 75 w 912"/>
                <a:gd name="T5" fmla="*/ 435 h 879"/>
                <a:gd name="T6" fmla="*/ 242 w 912"/>
                <a:gd name="T7" fmla="*/ 878 h 879"/>
                <a:gd name="T8" fmla="*/ 343 w 912"/>
                <a:gd name="T9" fmla="*/ 819 h 879"/>
                <a:gd name="T10" fmla="*/ 911 w 912"/>
                <a:gd name="T11" fmla="*/ 242 h 879"/>
                <a:gd name="T12" fmla="*/ 451 w 912"/>
                <a:gd name="T13" fmla="*/ 226 h 879"/>
                <a:gd name="T14" fmla="*/ 577 w 912"/>
                <a:gd name="T15" fmla="*/ 125 h 879"/>
                <a:gd name="T16" fmla="*/ 669 w 912"/>
                <a:gd name="T17" fmla="*/ 251 h 879"/>
                <a:gd name="T18" fmla="*/ 543 w 912"/>
                <a:gd name="T19" fmla="*/ 351 h 879"/>
                <a:gd name="T20" fmla="*/ 451 w 912"/>
                <a:gd name="T21" fmla="*/ 226 h 879"/>
                <a:gd name="T22" fmla="*/ 226 w 912"/>
                <a:gd name="T23" fmla="*/ 343 h 879"/>
                <a:gd name="T24" fmla="*/ 318 w 912"/>
                <a:gd name="T25" fmla="*/ 276 h 879"/>
                <a:gd name="T26" fmla="*/ 385 w 912"/>
                <a:gd name="T27" fmla="*/ 368 h 879"/>
                <a:gd name="T28" fmla="*/ 293 w 912"/>
                <a:gd name="T29" fmla="*/ 435 h 879"/>
                <a:gd name="T30" fmla="*/ 226 w 912"/>
                <a:gd name="T31" fmla="*/ 343 h 879"/>
                <a:gd name="T32" fmla="*/ 251 w 912"/>
                <a:gd name="T33" fmla="*/ 710 h 879"/>
                <a:gd name="T34" fmla="*/ 176 w 912"/>
                <a:gd name="T35" fmla="*/ 618 h 879"/>
                <a:gd name="T36" fmla="*/ 267 w 912"/>
                <a:gd name="T37" fmla="*/ 552 h 879"/>
                <a:gd name="T38" fmla="*/ 343 w 912"/>
                <a:gd name="T39" fmla="*/ 644 h 879"/>
                <a:gd name="T40" fmla="*/ 251 w 912"/>
                <a:gd name="T41" fmla="*/ 710 h 879"/>
                <a:gd name="T42" fmla="*/ 251 w 912"/>
                <a:gd name="T43" fmla="*/ 710 h 879"/>
                <a:gd name="T44" fmla="*/ 251 w 912"/>
                <a:gd name="T45" fmla="*/ 71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2" h="879">
                  <a:moveTo>
                    <a:pt x="911" y="242"/>
                  </a:moveTo>
                  <a:cubicBezTo>
                    <a:pt x="844" y="134"/>
                    <a:pt x="727" y="50"/>
                    <a:pt x="594" y="33"/>
                  </a:cubicBezTo>
                  <a:cubicBezTo>
                    <a:pt x="343" y="0"/>
                    <a:pt x="134" y="184"/>
                    <a:pt x="75" y="435"/>
                  </a:cubicBezTo>
                  <a:cubicBezTo>
                    <a:pt x="0" y="761"/>
                    <a:pt x="84" y="869"/>
                    <a:pt x="242" y="878"/>
                  </a:cubicBezTo>
                  <a:cubicBezTo>
                    <a:pt x="267" y="853"/>
                    <a:pt x="309" y="828"/>
                    <a:pt x="343" y="819"/>
                  </a:cubicBezTo>
                  <a:lnTo>
                    <a:pt x="911" y="242"/>
                  </a:lnTo>
                  <a:close/>
                  <a:moveTo>
                    <a:pt x="451" y="226"/>
                  </a:moveTo>
                  <a:cubicBezTo>
                    <a:pt x="460" y="167"/>
                    <a:pt x="518" y="117"/>
                    <a:pt x="577" y="125"/>
                  </a:cubicBezTo>
                  <a:cubicBezTo>
                    <a:pt x="635" y="134"/>
                    <a:pt x="677" y="192"/>
                    <a:pt x="669" y="251"/>
                  </a:cubicBezTo>
                  <a:cubicBezTo>
                    <a:pt x="660" y="317"/>
                    <a:pt x="610" y="359"/>
                    <a:pt x="543" y="351"/>
                  </a:cubicBezTo>
                  <a:cubicBezTo>
                    <a:pt x="485" y="343"/>
                    <a:pt x="443" y="284"/>
                    <a:pt x="451" y="226"/>
                  </a:cubicBezTo>
                  <a:close/>
                  <a:moveTo>
                    <a:pt x="226" y="343"/>
                  </a:moveTo>
                  <a:cubicBezTo>
                    <a:pt x="226" y="301"/>
                    <a:pt x="267" y="267"/>
                    <a:pt x="318" y="276"/>
                  </a:cubicBezTo>
                  <a:cubicBezTo>
                    <a:pt x="359" y="284"/>
                    <a:pt x="393" y="326"/>
                    <a:pt x="385" y="368"/>
                  </a:cubicBezTo>
                  <a:cubicBezTo>
                    <a:pt x="376" y="409"/>
                    <a:pt x="334" y="443"/>
                    <a:pt x="293" y="435"/>
                  </a:cubicBezTo>
                  <a:cubicBezTo>
                    <a:pt x="251" y="435"/>
                    <a:pt x="217" y="393"/>
                    <a:pt x="226" y="343"/>
                  </a:cubicBezTo>
                  <a:close/>
                  <a:moveTo>
                    <a:pt x="251" y="710"/>
                  </a:moveTo>
                  <a:cubicBezTo>
                    <a:pt x="200" y="710"/>
                    <a:pt x="167" y="669"/>
                    <a:pt x="176" y="618"/>
                  </a:cubicBezTo>
                  <a:cubicBezTo>
                    <a:pt x="184" y="577"/>
                    <a:pt x="226" y="543"/>
                    <a:pt x="267" y="552"/>
                  </a:cubicBezTo>
                  <a:cubicBezTo>
                    <a:pt x="318" y="560"/>
                    <a:pt x="343" y="602"/>
                    <a:pt x="343" y="644"/>
                  </a:cubicBezTo>
                  <a:cubicBezTo>
                    <a:pt x="334" y="685"/>
                    <a:pt x="293" y="719"/>
                    <a:pt x="251" y="710"/>
                  </a:cubicBezTo>
                  <a:close/>
                  <a:moveTo>
                    <a:pt x="251" y="710"/>
                  </a:moveTo>
                  <a:lnTo>
                    <a:pt x="251" y="71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+mn-ea"/>
              </a:endParaRPr>
            </a:p>
          </p:txBody>
        </p:sp>
        <p:sp>
          <p:nvSpPr>
            <p:cNvPr id="111" name="Freeform 409"/>
            <p:cNvSpPr>
              <a:spLocks noChangeArrowheads="1"/>
            </p:cNvSpPr>
            <p:nvPr/>
          </p:nvSpPr>
          <p:spPr bwMode="auto">
            <a:xfrm>
              <a:off x="3270250" y="4052887"/>
              <a:ext cx="204788" cy="223837"/>
            </a:xfrm>
            <a:custGeom>
              <a:avLst/>
              <a:gdLst>
                <a:gd name="T0" fmla="*/ 142 w 569"/>
                <a:gd name="T1" fmla="*/ 619 h 620"/>
                <a:gd name="T2" fmla="*/ 150 w 569"/>
                <a:gd name="T3" fmla="*/ 611 h 620"/>
                <a:gd name="T4" fmla="*/ 568 w 569"/>
                <a:gd name="T5" fmla="*/ 67 h 620"/>
                <a:gd name="T6" fmla="*/ 543 w 569"/>
                <a:gd name="T7" fmla="*/ 25 h 620"/>
                <a:gd name="T8" fmla="*/ 493 w 569"/>
                <a:gd name="T9" fmla="*/ 17 h 620"/>
                <a:gd name="T10" fmla="*/ 8 w 569"/>
                <a:gd name="T11" fmla="*/ 485 h 620"/>
                <a:gd name="T12" fmla="*/ 0 w 569"/>
                <a:gd name="T13" fmla="*/ 494 h 620"/>
                <a:gd name="T14" fmla="*/ 142 w 569"/>
                <a:gd name="T15" fmla="*/ 619 h 620"/>
                <a:gd name="T16" fmla="*/ 142 w 569"/>
                <a:gd name="T17" fmla="*/ 619 h 620"/>
                <a:gd name="T18" fmla="*/ 142 w 569"/>
                <a:gd name="T19" fmla="*/ 6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" h="620">
                  <a:moveTo>
                    <a:pt x="142" y="619"/>
                  </a:moveTo>
                  <a:cubicBezTo>
                    <a:pt x="150" y="611"/>
                    <a:pt x="150" y="611"/>
                    <a:pt x="150" y="611"/>
                  </a:cubicBezTo>
                  <a:cubicBezTo>
                    <a:pt x="568" y="67"/>
                    <a:pt x="568" y="67"/>
                    <a:pt x="568" y="67"/>
                  </a:cubicBezTo>
                  <a:cubicBezTo>
                    <a:pt x="568" y="59"/>
                    <a:pt x="560" y="42"/>
                    <a:pt x="543" y="25"/>
                  </a:cubicBezTo>
                  <a:cubicBezTo>
                    <a:pt x="518" y="0"/>
                    <a:pt x="493" y="17"/>
                    <a:pt x="493" y="17"/>
                  </a:cubicBezTo>
                  <a:cubicBezTo>
                    <a:pt x="8" y="485"/>
                    <a:pt x="8" y="485"/>
                    <a:pt x="8" y="485"/>
                  </a:cubicBezTo>
                  <a:cubicBezTo>
                    <a:pt x="0" y="494"/>
                    <a:pt x="0" y="494"/>
                    <a:pt x="0" y="494"/>
                  </a:cubicBezTo>
                  <a:lnTo>
                    <a:pt x="142" y="619"/>
                  </a:lnTo>
                  <a:close/>
                  <a:moveTo>
                    <a:pt x="142" y="619"/>
                  </a:moveTo>
                  <a:lnTo>
                    <a:pt x="142" y="61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+mn-ea"/>
              </a:endParaRPr>
            </a:p>
          </p:txBody>
        </p:sp>
        <p:sp>
          <p:nvSpPr>
            <p:cNvPr id="112" name="Freeform 410"/>
            <p:cNvSpPr>
              <a:spLocks noChangeArrowheads="1"/>
            </p:cNvSpPr>
            <p:nvPr/>
          </p:nvSpPr>
          <p:spPr bwMode="auto">
            <a:xfrm>
              <a:off x="3209925" y="4241799"/>
              <a:ext cx="103188" cy="103188"/>
            </a:xfrm>
            <a:custGeom>
              <a:avLst/>
              <a:gdLst>
                <a:gd name="T0" fmla="*/ 143 w 286"/>
                <a:gd name="T1" fmla="*/ 284 h 285"/>
                <a:gd name="T2" fmla="*/ 151 w 286"/>
                <a:gd name="T3" fmla="*/ 268 h 285"/>
                <a:gd name="T4" fmla="*/ 285 w 286"/>
                <a:gd name="T5" fmla="*/ 125 h 285"/>
                <a:gd name="T6" fmla="*/ 143 w 286"/>
                <a:gd name="T7" fmla="*/ 0 h 285"/>
                <a:gd name="T8" fmla="*/ 9 w 286"/>
                <a:gd name="T9" fmla="*/ 142 h 285"/>
                <a:gd name="T10" fmla="*/ 0 w 286"/>
                <a:gd name="T11" fmla="*/ 151 h 285"/>
                <a:gd name="T12" fmla="*/ 143 w 286"/>
                <a:gd name="T13" fmla="*/ 284 h 285"/>
                <a:gd name="T14" fmla="*/ 59 w 286"/>
                <a:gd name="T15" fmla="*/ 134 h 285"/>
                <a:gd name="T16" fmla="*/ 126 w 286"/>
                <a:gd name="T17" fmla="*/ 59 h 285"/>
                <a:gd name="T18" fmla="*/ 151 w 286"/>
                <a:gd name="T19" fmla="*/ 59 h 285"/>
                <a:gd name="T20" fmla="*/ 159 w 286"/>
                <a:gd name="T21" fmla="*/ 67 h 285"/>
                <a:gd name="T22" fmla="*/ 159 w 286"/>
                <a:gd name="T23" fmla="*/ 75 h 285"/>
                <a:gd name="T24" fmla="*/ 159 w 286"/>
                <a:gd name="T25" fmla="*/ 92 h 285"/>
                <a:gd name="T26" fmla="*/ 92 w 286"/>
                <a:gd name="T27" fmla="*/ 159 h 285"/>
                <a:gd name="T28" fmla="*/ 68 w 286"/>
                <a:gd name="T29" fmla="*/ 167 h 285"/>
                <a:gd name="T30" fmla="*/ 59 w 286"/>
                <a:gd name="T31" fmla="*/ 159 h 285"/>
                <a:gd name="T32" fmla="*/ 59 w 286"/>
                <a:gd name="T33" fmla="*/ 142 h 285"/>
                <a:gd name="T34" fmla="*/ 59 w 286"/>
                <a:gd name="T35" fmla="*/ 134 h 285"/>
                <a:gd name="T36" fmla="*/ 59 w 286"/>
                <a:gd name="T37" fmla="*/ 134 h 285"/>
                <a:gd name="T38" fmla="*/ 59 w 286"/>
                <a:gd name="T39" fmla="*/ 13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6" h="285">
                  <a:moveTo>
                    <a:pt x="143" y="284"/>
                  </a:moveTo>
                  <a:cubicBezTo>
                    <a:pt x="151" y="268"/>
                    <a:pt x="151" y="268"/>
                    <a:pt x="151" y="268"/>
                  </a:cubicBezTo>
                  <a:cubicBezTo>
                    <a:pt x="285" y="125"/>
                    <a:pt x="285" y="125"/>
                    <a:pt x="285" y="125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143" y="284"/>
                  </a:lnTo>
                  <a:close/>
                  <a:moveTo>
                    <a:pt x="59" y="134"/>
                  </a:moveTo>
                  <a:cubicBezTo>
                    <a:pt x="126" y="59"/>
                    <a:pt x="126" y="59"/>
                    <a:pt x="126" y="59"/>
                  </a:cubicBezTo>
                  <a:cubicBezTo>
                    <a:pt x="134" y="50"/>
                    <a:pt x="143" y="50"/>
                    <a:pt x="151" y="59"/>
                  </a:cubicBezTo>
                  <a:cubicBezTo>
                    <a:pt x="159" y="67"/>
                    <a:pt x="159" y="67"/>
                    <a:pt x="159" y="67"/>
                  </a:cubicBezTo>
                  <a:lnTo>
                    <a:pt x="159" y="75"/>
                  </a:lnTo>
                  <a:cubicBezTo>
                    <a:pt x="159" y="84"/>
                    <a:pt x="159" y="84"/>
                    <a:pt x="159" y="92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4" y="167"/>
                    <a:pt x="76" y="167"/>
                    <a:pt x="68" y="167"/>
                  </a:cubicBezTo>
                  <a:cubicBezTo>
                    <a:pt x="59" y="159"/>
                    <a:pt x="59" y="159"/>
                    <a:pt x="59" y="159"/>
                  </a:cubicBezTo>
                  <a:cubicBezTo>
                    <a:pt x="59" y="151"/>
                    <a:pt x="59" y="151"/>
                    <a:pt x="59" y="142"/>
                  </a:cubicBezTo>
                  <a:lnTo>
                    <a:pt x="59" y="134"/>
                  </a:lnTo>
                  <a:close/>
                  <a:moveTo>
                    <a:pt x="59" y="134"/>
                  </a:moveTo>
                  <a:lnTo>
                    <a:pt x="59" y="13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+mn-ea"/>
              </a:endParaRPr>
            </a:p>
          </p:txBody>
        </p:sp>
        <p:sp>
          <p:nvSpPr>
            <p:cNvPr id="113" name="Freeform 411"/>
            <p:cNvSpPr>
              <a:spLocks noChangeArrowheads="1"/>
            </p:cNvSpPr>
            <p:nvPr/>
          </p:nvSpPr>
          <p:spPr bwMode="auto">
            <a:xfrm>
              <a:off x="3122613" y="4308474"/>
              <a:ext cx="127000" cy="103188"/>
            </a:xfrm>
            <a:custGeom>
              <a:avLst/>
              <a:gdLst>
                <a:gd name="T0" fmla="*/ 343 w 352"/>
                <a:gd name="T1" fmla="*/ 134 h 285"/>
                <a:gd name="T2" fmla="*/ 351 w 352"/>
                <a:gd name="T3" fmla="*/ 125 h 285"/>
                <a:gd name="T4" fmla="*/ 218 w 352"/>
                <a:gd name="T5" fmla="*/ 0 h 285"/>
                <a:gd name="T6" fmla="*/ 209 w 352"/>
                <a:gd name="T7" fmla="*/ 8 h 285"/>
                <a:gd name="T8" fmla="*/ 100 w 352"/>
                <a:gd name="T9" fmla="*/ 276 h 285"/>
                <a:gd name="T10" fmla="*/ 126 w 352"/>
                <a:gd name="T11" fmla="*/ 276 h 285"/>
                <a:gd name="T12" fmla="*/ 134 w 352"/>
                <a:gd name="T13" fmla="*/ 268 h 285"/>
                <a:gd name="T14" fmla="*/ 159 w 352"/>
                <a:gd name="T15" fmla="*/ 217 h 285"/>
                <a:gd name="T16" fmla="*/ 343 w 352"/>
                <a:gd name="T17" fmla="*/ 134 h 285"/>
                <a:gd name="T18" fmla="*/ 218 w 352"/>
                <a:gd name="T19" fmla="*/ 167 h 285"/>
                <a:gd name="T20" fmla="*/ 142 w 352"/>
                <a:gd name="T21" fmla="*/ 192 h 285"/>
                <a:gd name="T22" fmla="*/ 126 w 352"/>
                <a:gd name="T23" fmla="*/ 201 h 285"/>
                <a:gd name="T24" fmla="*/ 109 w 352"/>
                <a:gd name="T25" fmla="*/ 209 h 285"/>
                <a:gd name="T26" fmla="*/ 100 w 352"/>
                <a:gd name="T27" fmla="*/ 201 h 285"/>
                <a:gd name="T28" fmla="*/ 100 w 352"/>
                <a:gd name="T29" fmla="*/ 142 h 285"/>
                <a:gd name="T30" fmla="*/ 109 w 352"/>
                <a:gd name="T31" fmla="*/ 109 h 285"/>
                <a:gd name="T32" fmla="*/ 209 w 352"/>
                <a:gd name="T33" fmla="*/ 150 h 285"/>
                <a:gd name="T34" fmla="*/ 284 w 352"/>
                <a:gd name="T35" fmla="*/ 150 h 285"/>
                <a:gd name="T36" fmla="*/ 218 w 352"/>
                <a:gd name="T37" fmla="*/ 167 h 285"/>
                <a:gd name="T38" fmla="*/ 218 w 352"/>
                <a:gd name="T39" fmla="*/ 167 h 285"/>
                <a:gd name="T40" fmla="*/ 218 w 352"/>
                <a:gd name="T41" fmla="*/ 167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2" h="285">
                  <a:moveTo>
                    <a:pt x="343" y="134"/>
                  </a:moveTo>
                  <a:lnTo>
                    <a:pt x="351" y="125"/>
                  </a:lnTo>
                  <a:cubicBezTo>
                    <a:pt x="218" y="0"/>
                    <a:pt x="218" y="0"/>
                    <a:pt x="218" y="0"/>
                  </a:cubicBezTo>
                  <a:cubicBezTo>
                    <a:pt x="218" y="0"/>
                    <a:pt x="209" y="0"/>
                    <a:pt x="209" y="8"/>
                  </a:cubicBezTo>
                  <a:cubicBezTo>
                    <a:pt x="100" y="34"/>
                    <a:pt x="0" y="142"/>
                    <a:pt x="100" y="276"/>
                  </a:cubicBezTo>
                  <a:cubicBezTo>
                    <a:pt x="109" y="276"/>
                    <a:pt x="117" y="284"/>
                    <a:pt x="126" y="276"/>
                  </a:cubicBezTo>
                  <a:cubicBezTo>
                    <a:pt x="134" y="276"/>
                    <a:pt x="134" y="276"/>
                    <a:pt x="134" y="268"/>
                  </a:cubicBezTo>
                  <a:cubicBezTo>
                    <a:pt x="142" y="251"/>
                    <a:pt x="151" y="226"/>
                    <a:pt x="159" y="217"/>
                  </a:cubicBezTo>
                  <a:cubicBezTo>
                    <a:pt x="192" y="184"/>
                    <a:pt x="284" y="234"/>
                    <a:pt x="343" y="134"/>
                  </a:cubicBezTo>
                  <a:close/>
                  <a:moveTo>
                    <a:pt x="218" y="167"/>
                  </a:moveTo>
                  <a:cubicBezTo>
                    <a:pt x="184" y="167"/>
                    <a:pt x="159" y="167"/>
                    <a:pt x="142" y="192"/>
                  </a:cubicBezTo>
                  <a:cubicBezTo>
                    <a:pt x="134" y="192"/>
                    <a:pt x="134" y="201"/>
                    <a:pt x="126" y="201"/>
                  </a:cubicBezTo>
                  <a:cubicBezTo>
                    <a:pt x="126" y="209"/>
                    <a:pt x="117" y="209"/>
                    <a:pt x="109" y="209"/>
                  </a:cubicBezTo>
                  <a:lnTo>
                    <a:pt x="100" y="201"/>
                  </a:lnTo>
                  <a:cubicBezTo>
                    <a:pt x="92" y="176"/>
                    <a:pt x="92" y="159"/>
                    <a:pt x="100" y="142"/>
                  </a:cubicBezTo>
                  <a:cubicBezTo>
                    <a:pt x="100" y="125"/>
                    <a:pt x="109" y="117"/>
                    <a:pt x="109" y="109"/>
                  </a:cubicBezTo>
                  <a:cubicBezTo>
                    <a:pt x="142" y="134"/>
                    <a:pt x="167" y="150"/>
                    <a:pt x="209" y="150"/>
                  </a:cubicBezTo>
                  <a:cubicBezTo>
                    <a:pt x="234" y="142"/>
                    <a:pt x="259" y="150"/>
                    <a:pt x="284" y="150"/>
                  </a:cubicBezTo>
                  <a:cubicBezTo>
                    <a:pt x="259" y="167"/>
                    <a:pt x="234" y="167"/>
                    <a:pt x="218" y="167"/>
                  </a:cubicBezTo>
                  <a:close/>
                  <a:moveTo>
                    <a:pt x="218" y="167"/>
                  </a:moveTo>
                  <a:lnTo>
                    <a:pt x="218" y="16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+mn-ea"/>
              </a:endParaRPr>
            </a:p>
          </p:txBody>
        </p:sp>
      </p:grpSp>
      <p:sp>
        <p:nvSpPr>
          <p:cNvPr id="114" name="AutoShape 96"/>
          <p:cNvSpPr>
            <a:spLocks/>
          </p:cNvSpPr>
          <p:nvPr/>
        </p:nvSpPr>
        <p:spPr bwMode="auto">
          <a:xfrm>
            <a:off x="3598395" y="5913634"/>
            <a:ext cx="944550" cy="94479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45" y="434"/>
                </a:moveTo>
                <a:cubicBezTo>
                  <a:pt x="19000" y="276"/>
                  <a:pt x="19186" y="194"/>
                  <a:pt x="19399" y="194"/>
                </a:cubicBezTo>
                <a:cubicBezTo>
                  <a:pt x="19670" y="194"/>
                  <a:pt x="19900" y="332"/>
                  <a:pt x="20087" y="602"/>
                </a:cubicBezTo>
                <a:cubicBezTo>
                  <a:pt x="20165" y="716"/>
                  <a:pt x="20282" y="872"/>
                  <a:pt x="20432" y="1072"/>
                </a:cubicBezTo>
                <a:cubicBezTo>
                  <a:pt x="20586" y="1274"/>
                  <a:pt x="20733" y="1483"/>
                  <a:pt x="20880" y="1692"/>
                </a:cubicBezTo>
                <a:cubicBezTo>
                  <a:pt x="21024" y="1903"/>
                  <a:pt x="21147" y="2127"/>
                  <a:pt x="21252" y="2359"/>
                </a:cubicBezTo>
                <a:cubicBezTo>
                  <a:pt x="21357" y="2597"/>
                  <a:pt x="21411" y="2796"/>
                  <a:pt x="21411" y="2967"/>
                </a:cubicBezTo>
                <a:cubicBezTo>
                  <a:pt x="21411" y="3334"/>
                  <a:pt x="21298" y="3616"/>
                  <a:pt x="21071" y="3825"/>
                </a:cubicBezTo>
                <a:lnTo>
                  <a:pt x="2568" y="21376"/>
                </a:lnTo>
                <a:cubicBezTo>
                  <a:pt x="2408" y="21526"/>
                  <a:pt x="2227" y="21599"/>
                  <a:pt x="2017" y="21599"/>
                </a:cubicBezTo>
                <a:cubicBezTo>
                  <a:pt x="1725" y="21599"/>
                  <a:pt x="1495" y="21464"/>
                  <a:pt x="1324" y="21194"/>
                </a:cubicBezTo>
                <a:cubicBezTo>
                  <a:pt x="1248" y="21082"/>
                  <a:pt x="1128" y="20924"/>
                  <a:pt x="971" y="20724"/>
                </a:cubicBezTo>
                <a:cubicBezTo>
                  <a:pt x="817" y="20521"/>
                  <a:pt x="668" y="20316"/>
                  <a:pt x="528" y="20104"/>
                </a:cubicBezTo>
                <a:cubicBezTo>
                  <a:pt x="386" y="19893"/>
                  <a:pt x="261" y="19672"/>
                  <a:pt x="156" y="19443"/>
                </a:cubicBezTo>
                <a:cubicBezTo>
                  <a:pt x="51" y="19214"/>
                  <a:pt x="0" y="19008"/>
                  <a:pt x="0" y="18832"/>
                </a:cubicBezTo>
                <a:cubicBezTo>
                  <a:pt x="0" y="18465"/>
                  <a:pt x="115" y="18177"/>
                  <a:pt x="337" y="17971"/>
                </a:cubicBezTo>
                <a:lnTo>
                  <a:pt x="18845" y="434"/>
                </a:lnTo>
                <a:close/>
                <a:moveTo>
                  <a:pt x="4372" y="9154"/>
                </a:moveTo>
                <a:lnTo>
                  <a:pt x="2998" y="8634"/>
                </a:lnTo>
                <a:lnTo>
                  <a:pt x="4372" y="8126"/>
                </a:lnTo>
                <a:lnTo>
                  <a:pt x="4805" y="6484"/>
                </a:lnTo>
                <a:lnTo>
                  <a:pt x="5204" y="8126"/>
                </a:lnTo>
                <a:lnTo>
                  <a:pt x="6597" y="8634"/>
                </a:lnTo>
                <a:lnTo>
                  <a:pt x="5204" y="9154"/>
                </a:lnTo>
                <a:lnTo>
                  <a:pt x="4805" y="10800"/>
                </a:lnTo>
                <a:lnTo>
                  <a:pt x="4372" y="9154"/>
                </a:lnTo>
                <a:close/>
                <a:moveTo>
                  <a:pt x="7126" y="5329"/>
                </a:moveTo>
                <a:lnTo>
                  <a:pt x="4372" y="4316"/>
                </a:lnTo>
                <a:lnTo>
                  <a:pt x="7126" y="3317"/>
                </a:lnTo>
                <a:lnTo>
                  <a:pt x="7971" y="0"/>
                </a:lnTo>
                <a:lnTo>
                  <a:pt x="8810" y="3317"/>
                </a:lnTo>
                <a:lnTo>
                  <a:pt x="11565" y="4316"/>
                </a:lnTo>
                <a:lnTo>
                  <a:pt x="8810" y="5329"/>
                </a:lnTo>
                <a:lnTo>
                  <a:pt x="7971" y="8634"/>
                </a:lnTo>
                <a:lnTo>
                  <a:pt x="7126" y="5329"/>
                </a:lnTo>
                <a:close/>
                <a:moveTo>
                  <a:pt x="12412" y="2670"/>
                </a:moveTo>
                <a:lnTo>
                  <a:pt x="11041" y="2162"/>
                </a:lnTo>
                <a:lnTo>
                  <a:pt x="12412" y="1642"/>
                </a:lnTo>
                <a:lnTo>
                  <a:pt x="12845" y="0"/>
                </a:lnTo>
                <a:lnTo>
                  <a:pt x="13278" y="1642"/>
                </a:lnTo>
                <a:lnTo>
                  <a:pt x="14637" y="2162"/>
                </a:lnTo>
                <a:lnTo>
                  <a:pt x="13278" y="2670"/>
                </a:lnTo>
                <a:lnTo>
                  <a:pt x="12845" y="4316"/>
                </a:lnTo>
                <a:lnTo>
                  <a:pt x="12412" y="2670"/>
                </a:lnTo>
                <a:close/>
                <a:moveTo>
                  <a:pt x="20498" y="2993"/>
                </a:moveTo>
                <a:lnTo>
                  <a:pt x="19399" y="1289"/>
                </a:lnTo>
                <a:lnTo>
                  <a:pt x="15070" y="5385"/>
                </a:lnTo>
                <a:lnTo>
                  <a:pt x="16172" y="7086"/>
                </a:lnTo>
                <a:lnTo>
                  <a:pt x="20498" y="2993"/>
                </a:lnTo>
                <a:close/>
                <a:moveTo>
                  <a:pt x="21599" y="9154"/>
                </a:moveTo>
                <a:lnTo>
                  <a:pt x="20229" y="9674"/>
                </a:lnTo>
                <a:lnTo>
                  <a:pt x="19807" y="11320"/>
                </a:lnTo>
                <a:lnTo>
                  <a:pt x="19374" y="9674"/>
                </a:lnTo>
                <a:lnTo>
                  <a:pt x="18001" y="9154"/>
                </a:lnTo>
                <a:lnTo>
                  <a:pt x="19374" y="8661"/>
                </a:lnTo>
                <a:lnTo>
                  <a:pt x="19807" y="7004"/>
                </a:lnTo>
                <a:lnTo>
                  <a:pt x="20229" y="8661"/>
                </a:lnTo>
                <a:lnTo>
                  <a:pt x="21599" y="91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cs typeface="Gill Sans" charset="0"/>
              <a:sym typeface="Gill Sans" charset="0"/>
            </a:endParaRPr>
          </a:p>
        </p:txBody>
      </p:sp>
      <p:sp>
        <p:nvSpPr>
          <p:cNvPr id="115" name="AutoShape 25"/>
          <p:cNvSpPr>
            <a:spLocks/>
          </p:cNvSpPr>
          <p:nvPr/>
        </p:nvSpPr>
        <p:spPr bwMode="auto">
          <a:xfrm>
            <a:off x="14399357" y="5892887"/>
            <a:ext cx="1206034" cy="9595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0"/>
                </a:moveTo>
                <a:cubicBezTo>
                  <a:pt x="20811" y="10"/>
                  <a:pt x="20921" y="52"/>
                  <a:pt x="21049" y="116"/>
                </a:cubicBezTo>
                <a:cubicBezTo>
                  <a:pt x="21416" y="342"/>
                  <a:pt x="21599" y="730"/>
                  <a:pt x="21599" y="1281"/>
                </a:cubicBezTo>
                <a:lnTo>
                  <a:pt x="21599" y="20332"/>
                </a:lnTo>
                <a:cubicBezTo>
                  <a:pt x="21599" y="20883"/>
                  <a:pt x="21416" y="21271"/>
                  <a:pt x="21049" y="21497"/>
                </a:cubicBezTo>
                <a:cubicBezTo>
                  <a:pt x="20921" y="21564"/>
                  <a:pt x="20811" y="21599"/>
                  <a:pt x="20708" y="21599"/>
                </a:cubicBezTo>
                <a:cubicBezTo>
                  <a:pt x="20451" y="21599"/>
                  <a:pt x="20236" y="21476"/>
                  <a:pt x="20065" y="21229"/>
                </a:cubicBezTo>
                <a:lnTo>
                  <a:pt x="14402" y="13267"/>
                </a:lnTo>
                <a:lnTo>
                  <a:pt x="14402" y="17275"/>
                </a:lnTo>
                <a:cubicBezTo>
                  <a:pt x="14402" y="17801"/>
                  <a:pt x="14331" y="18305"/>
                  <a:pt x="14187" y="18775"/>
                </a:cubicBezTo>
                <a:cubicBezTo>
                  <a:pt x="14042" y="19248"/>
                  <a:pt x="13849" y="19665"/>
                  <a:pt x="13606" y="20028"/>
                </a:cubicBezTo>
                <a:cubicBezTo>
                  <a:pt x="13364" y="20385"/>
                  <a:pt x="13080" y="20671"/>
                  <a:pt x="12757" y="20879"/>
                </a:cubicBezTo>
                <a:cubicBezTo>
                  <a:pt x="12431" y="21091"/>
                  <a:pt x="12084" y="21193"/>
                  <a:pt x="11707" y="21193"/>
                </a:cubicBezTo>
                <a:lnTo>
                  <a:pt x="2705" y="21193"/>
                </a:lnTo>
                <a:cubicBezTo>
                  <a:pt x="2340" y="21193"/>
                  <a:pt x="1990" y="21091"/>
                  <a:pt x="1664" y="20879"/>
                </a:cubicBezTo>
                <a:cubicBezTo>
                  <a:pt x="1334" y="20671"/>
                  <a:pt x="1047" y="20385"/>
                  <a:pt x="802" y="20028"/>
                </a:cubicBezTo>
                <a:cubicBezTo>
                  <a:pt x="555" y="19665"/>
                  <a:pt x="359" y="19252"/>
                  <a:pt x="215" y="18786"/>
                </a:cubicBezTo>
                <a:cubicBezTo>
                  <a:pt x="71" y="18316"/>
                  <a:pt x="0" y="17815"/>
                  <a:pt x="0" y="17275"/>
                </a:cubicBezTo>
                <a:lnTo>
                  <a:pt x="0" y="4293"/>
                </a:lnTo>
                <a:cubicBezTo>
                  <a:pt x="0" y="3760"/>
                  <a:pt x="70" y="3262"/>
                  <a:pt x="215" y="2789"/>
                </a:cubicBezTo>
                <a:cubicBezTo>
                  <a:pt x="359" y="2312"/>
                  <a:pt x="555" y="1906"/>
                  <a:pt x="802" y="1560"/>
                </a:cubicBezTo>
                <a:cubicBezTo>
                  <a:pt x="1047" y="1221"/>
                  <a:pt x="1334" y="946"/>
                  <a:pt x="1664" y="734"/>
                </a:cubicBezTo>
                <a:cubicBezTo>
                  <a:pt x="1990" y="526"/>
                  <a:pt x="2340" y="420"/>
                  <a:pt x="2705" y="420"/>
                </a:cubicBezTo>
                <a:lnTo>
                  <a:pt x="11707" y="420"/>
                </a:lnTo>
                <a:cubicBezTo>
                  <a:pt x="12074" y="420"/>
                  <a:pt x="12421" y="526"/>
                  <a:pt x="12752" y="734"/>
                </a:cubicBezTo>
                <a:cubicBezTo>
                  <a:pt x="13078" y="946"/>
                  <a:pt x="13364" y="1221"/>
                  <a:pt x="13606" y="1560"/>
                </a:cubicBezTo>
                <a:cubicBezTo>
                  <a:pt x="13849" y="1906"/>
                  <a:pt x="14042" y="2312"/>
                  <a:pt x="14187" y="2789"/>
                </a:cubicBezTo>
                <a:cubicBezTo>
                  <a:pt x="14331" y="3262"/>
                  <a:pt x="14402" y="3760"/>
                  <a:pt x="14402" y="4293"/>
                </a:cubicBezTo>
                <a:lnTo>
                  <a:pt x="14402" y="8346"/>
                </a:lnTo>
                <a:lnTo>
                  <a:pt x="20065" y="388"/>
                </a:lnTo>
                <a:cubicBezTo>
                  <a:pt x="20243" y="127"/>
                  <a:pt x="20456" y="0"/>
                  <a:pt x="20708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cs typeface="Gill Sans" charset="0"/>
              <a:sym typeface="Gill Sans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9132498" y="595215"/>
            <a:ext cx="6112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2"/>
                </a:solidFill>
                <a:latin typeface="+mn-ea"/>
                <a:cs typeface="Raleway"/>
              </a:rPr>
              <a:t>此处添加标题</a:t>
            </a:r>
            <a:endParaRPr lang="id-ID" altLang="zh-CN" sz="54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10819419" y="1783761"/>
            <a:ext cx="2738812" cy="73150"/>
            <a:chOff x="1775295" y="2028842"/>
            <a:chExt cx="3631535" cy="45719"/>
          </a:xfrm>
        </p:grpSpPr>
        <p:sp>
          <p:nvSpPr>
            <p:cNvPr id="122" name="Rectangle 121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404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25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50"/>
                            </p:stCondLst>
                            <p:childTnLst>
                              <p:par>
                                <p:cTn id="6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8" grpId="0" animBg="1"/>
      <p:bldP spid="59" grpId="0" animBg="1"/>
      <p:bldP spid="86" grpId="0" animBg="1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 animBg="1"/>
      <p:bldP spid="114" grpId="0" animBg="1"/>
      <p:bldP spid="115" grpId="0" animBg="1"/>
      <p:bldP spid="1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>
            <a:spLocks noChangeAspect="1"/>
          </p:cNvSpPr>
          <p:nvPr/>
        </p:nvSpPr>
        <p:spPr>
          <a:xfrm>
            <a:off x="2476422" y="5152508"/>
            <a:ext cx="3382403" cy="3383280"/>
          </a:xfrm>
          <a:prstGeom prst="ellipse">
            <a:avLst/>
          </a:prstGeom>
          <a:solidFill>
            <a:schemeClr val="accent1">
              <a:alpha val="9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85" tIns="121892" rIns="243785" bIns="121892"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8131543" y="5167174"/>
            <a:ext cx="3382403" cy="3383280"/>
          </a:xfrm>
          <a:prstGeom prst="ellipse">
            <a:avLst/>
          </a:prstGeom>
          <a:solidFill>
            <a:schemeClr val="accent2">
              <a:alpha val="9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85" tIns="121892" rIns="243785" bIns="121892"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13794602" y="5167174"/>
            <a:ext cx="3382403" cy="3383280"/>
          </a:xfrm>
          <a:prstGeom prst="ellipse">
            <a:avLst/>
          </a:prstGeom>
          <a:solidFill>
            <a:schemeClr val="accent3">
              <a:alpha val="9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85" tIns="121892" rIns="243785" bIns="121892"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19450287" y="5167174"/>
            <a:ext cx="3382403" cy="3383280"/>
          </a:xfrm>
          <a:prstGeom prst="ellipse">
            <a:avLst/>
          </a:prstGeom>
          <a:solidFill>
            <a:schemeClr val="accent4">
              <a:alpha val="9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85" tIns="121892" rIns="243785" bIns="121892"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91583" y="5370719"/>
            <a:ext cx="2218286" cy="2471410"/>
          </a:xfrm>
          <a:prstGeom prst="rect">
            <a:avLst/>
          </a:prstGeom>
          <a:noFill/>
        </p:spPr>
        <p:txBody>
          <a:bodyPr wrap="square" lIns="243731" tIns="121864" rIns="243731" bIns="121864" rtlCol="0">
            <a:spAutoFit/>
          </a:bodyPr>
          <a:lstStyle/>
          <a:p>
            <a:pPr algn="ctr"/>
            <a:r>
              <a:rPr lang="en-US" sz="14400" b="1" dirty="0">
                <a:solidFill>
                  <a:srgbClr val="DBDBDB"/>
                </a:solidFill>
                <a:latin typeface="+mn-ea"/>
                <a:cs typeface="Helvetica Neue"/>
              </a:rPr>
              <a:t>+</a:t>
            </a:r>
            <a:endParaRPr lang="ru-RU" sz="14400" b="1" dirty="0">
              <a:solidFill>
                <a:srgbClr val="DBDBDB"/>
              </a:solidFill>
              <a:latin typeface="+mn-ea"/>
              <a:cs typeface="Helvetica Neu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50955" y="5370719"/>
            <a:ext cx="2218286" cy="2471410"/>
          </a:xfrm>
          <a:prstGeom prst="rect">
            <a:avLst/>
          </a:prstGeom>
          <a:noFill/>
        </p:spPr>
        <p:txBody>
          <a:bodyPr wrap="square" lIns="243731" tIns="121864" rIns="243731" bIns="121864" rtlCol="0">
            <a:spAutoFit/>
          </a:bodyPr>
          <a:lstStyle/>
          <a:p>
            <a:pPr algn="ctr"/>
            <a:r>
              <a:rPr lang="en-US" sz="14400" b="1" dirty="0">
                <a:solidFill>
                  <a:srgbClr val="DBDBDB"/>
                </a:solidFill>
                <a:latin typeface="+mn-ea"/>
                <a:cs typeface="Helvetica Neue"/>
              </a:rPr>
              <a:t>+</a:t>
            </a:r>
            <a:endParaRPr lang="ru-RU" sz="14400" b="1" dirty="0">
              <a:solidFill>
                <a:srgbClr val="DBDBDB"/>
              </a:solidFill>
              <a:latin typeface="+mn-ea"/>
              <a:cs typeface="Helvetica Neu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178889" y="5397915"/>
            <a:ext cx="2218286" cy="2471410"/>
          </a:xfrm>
          <a:prstGeom prst="rect">
            <a:avLst/>
          </a:prstGeom>
          <a:noFill/>
        </p:spPr>
        <p:txBody>
          <a:bodyPr wrap="square" lIns="243731" tIns="121864" rIns="243731" bIns="121864" rtlCol="0">
            <a:spAutoFit/>
          </a:bodyPr>
          <a:lstStyle/>
          <a:p>
            <a:pPr algn="ctr"/>
            <a:r>
              <a:rPr lang="en-US" sz="14400" b="1" dirty="0">
                <a:solidFill>
                  <a:srgbClr val="DBDBDB"/>
                </a:solidFill>
                <a:latin typeface="+mn-ea"/>
                <a:cs typeface="Helvetica Neue"/>
              </a:rPr>
              <a:t>=</a:t>
            </a:r>
            <a:endParaRPr lang="ru-RU" sz="14400" b="1" dirty="0">
              <a:solidFill>
                <a:srgbClr val="DBDBDB"/>
              </a:solidFill>
              <a:latin typeface="+mn-ea"/>
              <a:cs typeface="Helvetica Neue"/>
            </a:endParaRPr>
          </a:p>
        </p:txBody>
      </p:sp>
      <p:grpSp>
        <p:nvGrpSpPr>
          <p:cNvPr id="27" name="Group 26"/>
          <p:cNvGrpSpPr/>
          <p:nvPr/>
        </p:nvGrpSpPr>
        <p:grpSpPr>
          <a:xfrm rot="18900000">
            <a:off x="3383718" y="6046091"/>
            <a:ext cx="1637921" cy="1632518"/>
            <a:chOff x="-15875" y="-1587"/>
            <a:chExt cx="4014788" cy="4000501"/>
          </a:xfrm>
          <a:solidFill>
            <a:schemeClr val="bg1"/>
          </a:solidFill>
        </p:grpSpPr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-15875" y="374651"/>
              <a:ext cx="3657600" cy="3624263"/>
            </a:xfrm>
            <a:custGeom>
              <a:avLst/>
              <a:gdLst>
                <a:gd name="T0" fmla="*/ 692 w 973"/>
                <a:gd name="T1" fmla="*/ 24 h 964"/>
                <a:gd name="T2" fmla="*/ 633 w 973"/>
                <a:gd name="T3" fmla="*/ 0 h 964"/>
                <a:gd name="T4" fmla="*/ 574 w 973"/>
                <a:gd name="T5" fmla="*/ 24 h 964"/>
                <a:gd name="T6" fmla="*/ 527 w 973"/>
                <a:gd name="T7" fmla="*/ 71 h 964"/>
                <a:gd name="T8" fmla="*/ 503 w 973"/>
                <a:gd name="T9" fmla="*/ 130 h 964"/>
                <a:gd name="T10" fmla="*/ 515 w 973"/>
                <a:gd name="T11" fmla="*/ 174 h 964"/>
                <a:gd name="T12" fmla="*/ 64 w 973"/>
                <a:gd name="T13" fmla="*/ 354 h 964"/>
                <a:gd name="T14" fmla="*/ 6 w 973"/>
                <a:gd name="T15" fmla="*/ 427 h 964"/>
                <a:gd name="T16" fmla="*/ 33 w 973"/>
                <a:gd name="T17" fmla="*/ 517 h 964"/>
                <a:gd name="T18" fmla="*/ 456 w 973"/>
                <a:gd name="T19" fmla="*/ 935 h 964"/>
                <a:gd name="T20" fmla="*/ 524 w 973"/>
                <a:gd name="T21" fmla="*/ 964 h 964"/>
                <a:gd name="T22" fmla="*/ 527 w 973"/>
                <a:gd name="T23" fmla="*/ 964 h 964"/>
                <a:gd name="T24" fmla="*/ 547 w 973"/>
                <a:gd name="T25" fmla="*/ 962 h 964"/>
                <a:gd name="T26" fmla="*/ 620 w 973"/>
                <a:gd name="T27" fmla="*/ 901 h 964"/>
                <a:gd name="T28" fmla="*/ 797 w 973"/>
                <a:gd name="T29" fmla="*/ 456 h 964"/>
                <a:gd name="T30" fmla="*/ 843 w 973"/>
                <a:gd name="T31" fmla="*/ 470 h 964"/>
                <a:gd name="T32" fmla="*/ 902 w 973"/>
                <a:gd name="T33" fmla="*/ 446 h 964"/>
                <a:gd name="T34" fmla="*/ 948 w 973"/>
                <a:gd name="T35" fmla="*/ 399 h 964"/>
                <a:gd name="T36" fmla="*/ 973 w 973"/>
                <a:gd name="T37" fmla="*/ 340 h 964"/>
                <a:gd name="T38" fmla="*/ 949 w 973"/>
                <a:gd name="T39" fmla="*/ 281 h 964"/>
                <a:gd name="T40" fmla="*/ 692 w 973"/>
                <a:gd name="T41" fmla="*/ 24 h 964"/>
                <a:gd name="T42" fmla="*/ 558 w 973"/>
                <a:gd name="T43" fmla="*/ 876 h 964"/>
                <a:gd name="T44" fmla="*/ 534 w 973"/>
                <a:gd name="T45" fmla="*/ 897 h 964"/>
                <a:gd name="T46" fmla="*/ 526 w 973"/>
                <a:gd name="T47" fmla="*/ 898 h 964"/>
                <a:gd name="T48" fmla="*/ 503 w 973"/>
                <a:gd name="T49" fmla="*/ 888 h 964"/>
                <a:gd name="T50" fmla="*/ 80 w 973"/>
                <a:gd name="T51" fmla="*/ 469 h 964"/>
                <a:gd name="T52" fmla="*/ 71 w 973"/>
                <a:gd name="T53" fmla="*/ 440 h 964"/>
                <a:gd name="T54" fmla="*/ 90 w 973"/>
                <a:gd name="T55" fmla="*/ 415 h 964"/>
                <a:gd name="T56" fmla="*/ 297 w 973"/>
                <a:gd name="T57" fmla="*/ 332 h 964"/>
                <a:gd name="T58" fmla="*/ 715 w 973"/>
                <a:gd name="T59" fmla="*/ 483 h 964"/>
                <a:gd name="T60" fmla="*/ 558 w 973"/>
                <a:gd name="T61" fmla="*/ 876 h 964"/>
                <a:gd name="T62" fmla="*/ 901 w 973"/>
                <a:gd name="T63" fmla="*/ 352 h 964"/>
                <a:gd name="T64" fmla="*/ 855 w 973"/>
                <a:gd name="T65" fmla="*/ 399 h 964"/>
                <a:gd name="T66" fmla="*/ 831 w 973"/>
                <a:gd name="T67" fmla="*/ 399 h 964"/>
                <a:gd name="T68" fmla="*/ 772 w 973"/>
                <a:gd name="T69" fmla="*/ 340 h 964"/>
                <a:gd name="T70" fmla="*/ 725 w 973"/>
                <a:gd name="T71" fmla="*/ 459 h 964"/>
                <a:gd name="T72" fmla="*/ 729 w 973"/>
                <a:gd name="T73" fmla="*/ 449 h 964"/>
                <a:gd name="T74" fmla="*/ 435 w 973"/>
                <a:gd name="T75" fmla="*/ 325 h 964"/>
                <a:gd name="T76" fmla="*/ 349 w 973"/>
                <a:gd name="T77" fmla="*/ 312 h 964"/>
                <a:gd name="T78" fmla="*/ 631 w 973"/>
                <a:gd name="T79" fmla="*/ 199 h 964"/>
                <a:gd name="T80" fmla="*/ 574 w 973"/>
                <a:gd name="T81" fmla="*/ 142 h 964"/>
                <a:gd name="T82" fmla="*/ 574 w 973"/>
                <a:gd name="T83" fmla="*/ 118 h 964"/>
                <a:gd name="T84" fmla="*/ 621 w 973"/>
                <a:gd name="T85" fmla="*/ 71 h 964"/>
                <a:gd name="T86" fmla="*/ 645 w 973"/>
                <a:gd name="T87" fmla="*/ 71 h 964"/>
                <a:gd name="T88" fmla="*/ 901 w 973"/>
                <a:gd name="T89" fmla="*/ 328 h 964"/>
                <a:gd name="T90" fmla="*/ 901 w 973"/>
                <a:gd name="T91" fmla="*/ 352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73" h="964">
                  <a:moveTo>
                    <a:pt x="692" y="24"/>
                  </a:moveTo>
                  <a:cubicBezTo>
                    <a:pt x="676" y="8"/>
                    <a:pt x="655" y="0"/>
                    <a:pt x="633" y="0"/>
                  </a:cubicBezTo>
                  <a:cubicBezTo>
                    <a:pt x="611" y="0"/>
                    <a:pt x="590" y="8"/>
                    <a:pt x="574" y="24"/>
                  </a:cubicBezTo>
                  <a:cubicBezTo>
                    <a:pt x="527" y="71"/>
                    <a:pt x="527" y="71"/>
                    <a:pt x="527" y="71"/>
                  </a:cubicBezTo>
                  <a:cubicBezTo>
                    <a:pt x="511" y="87"/>
                    <a:pt x="503" y="108"/>
                    <a:pt x="503" y="130"/>
                  </a:cubicBezTo>
                  <a:cubicBezTo>
                    <a:pt x="503" y="146"/>
                    <a:pt x="507" y="161"/>
                    <a:pt x="515" y="174"/>
                  </a:cubicBezTo>
                  <a:cubicBezTo>
                    <a:pt x="64" y="354"/>
                    <a:pt x="64" y="354"/>
                    <a:pt x="64" y="354"/>
                  </a:cubicBezTo>
                  <a:cubicBezTo>
                    <a:pt x="33" y="368"/>
                    <a:pt x="12" y="395"/>
                    <a:pt x="6" y="427"/>
                  </a:cubicBezTo>
                  <a:cubicBezTo>
                    <a:pt x="0" y="460"/>
                    <a:pt x="10" y="493"/>
                    <a:pt x="33" y="517"/>
                  </a:cubicBezTo>
                  <a:cubicBezTo>
                    <a:pt x="456" y="935"/>
                    <a:pt x="456" y="935"/>
                    <a:pt x="456" y="935"/>
                  </a:cubicBezTo>
                  <a:cubicBezTo>
                    <a:pt x="475" y="953"/>
                    <a:pt x="499" y="963"/>
                    <a:pt x="524" y="964"/>
                  </a:cubicBezTo>
                  <a:cubicBezTo>
                    <a:pt x="525" y="964"/>
                    <a:pt x="526" y="964"/>
                    <a:pt x="527" y="964"/>
                  </a:cubicBezTo>
                  <a:cubicBezTo>
                    <a:pt x="534" y="964"/>
                    <a:pt x="540" y="963"/>
                    <a:pt x="547" y="962"/>
                  </a:cubicBezTo>
                  <a:cubicBezTo>
                    <a:pt x="580" y="955"/>
                    <a:pt x="607" y="932"/>
                    <a:pt x="620" y="901"/>
                  </a:cubicBezTo>
                  <a:cubicBezTo>
                    <a:pt x="797" y="456"/>
                    <a:pt x="797" y="456"/>
                    <a:pt x="797" y="456"/>
                  </a:cubicBezTo>
                  <a:cubicBezTo>
                    <a:pt x="811" y="465"/>
                    <a:pt x="826" y="470"/>
                    <a:pt x="843" y="470"/>
                  </a:cubicBezTo>
                  <a:cubicBezTo>
                    <a:pt x="865" y="470"/>
                    <a:pt x="886" y="461"/>
                    <a:pt x="902" y="446"/>
                  </a:cubicBezTo>
                  <a:cubicBezTo>
                    <a:pt x="948" y="399"/>
                    <a:pt x="948" y="399"/>
                    <a:pt x="948" y="399"/>
                  </a:cubicBezTo>
                  <a:cubicBezTo>
                    <a:pt x="964" y="383"/>
                    <a:pt x="973" y="362"/>
                    <a:pt x="973" y="340"/>
                  </a:cubicBezTo>
                  <a:cubicBezTo>
                    <a:pt x="973" y="317"/>
                    <a:pt x="964" y="297"/>
                    <a:pt x="949" y="281"/>
                  </a:cubicBezTo>
                  <a:lnTo>
                    <a:pt x="692" y="24"/>
                  </a:lnTo>
                  <a:close/>
                  <a:moveTo>
                    <a:pt x="558" y="876"/>
                  </a:moveTo>
                  <a:cubicBezTo>
                    <a:pt x="554" y="887"/>
                    <a:pt x="545" y="895"/>
                    <a:pt x="534" y="897"/>
                  </a:cubicBezTo>
                  <a:cubicBezTo>
                    <a:pt x="531" y="897"/>
                    <a:pt x="529" y="898"/>
                    <a:pt x="526" y="898"/>
                  </a:cubicBezTo>
                  <a:cubicBezTo>
                    <a:pt x="518" y="897"/>
                    <a:pt x="510" y="894"/>
                    <a:pt x="503" y="888"/>
                  </a:cubicBezTo>
                  <a:cubicBezTo>
                    <a:pt x="80" y="469"/>
                    <a:pt x="80" y="469"/>
                    <a:pt x="80" y="469"/>
                  </a:cubicBezTo>
                  <a:cubicBezTo>
                    <a:pt x="72" y="461"/>
                    <a:pt x="69" y="450"/>
                    <a:pt x="71" y="440"/>
                  </a:cubicBezTo>
                  <a:cubicBezTo>
                    <a:pt x="73" y="429"/>
                    <a:pt x="80" y="420"/>
                    <a:pt x="90" y="415"/>
                  </a:cubicBezTo>
                  <a:cubicBezTo>
                    <a:pt x="297" y="332"/>
                    <a:pt x="297" y="332"/>
                    <a:pt x="297" y="332"/>
                  </a:cubicBezTo>
                  <a:cubicBezTo>
                    <a:pt x="436" y="379"/>
                    <a:pt x="576" y="334"/>
                    <a:pt x="715" y="483"/>
                  </a:cubicBezTo>
                  <a:lnTo>
                    <a:pt x="558" y="876"/>
                  </a:lnTo>
                  <a:close/>
                  <a:moveTo>
                    <a:pt x="901" y="352"/>
                  </a:moveTo>
                  <a:cubicBezTo>
                    <a:pt x="855" y="399"/>
                    <a:pt x="855" y="399"/>
                    <a:pt x="855" y="399"/>
                  </a:cubicBezTo>
                  <a:cubicBezTo>
                    <a:pt x="848" y="405"/>
                    <a:pt x="837" y="405"/>
                    <a:pt x="831" y="399"/>
                  </a:cubicBezTo>
                  <a:cubicBezTo>
                    <a:pt x="772" y="340"/>
                    <a:pt x="772" y="340"/>
                    <a:pt x="772" y="340"/>
                  </a:cubicBezTo>
                  <a:cubicBezTo>
                    <a:pt x="725" y="459"/>
                    <a:pt x="725" y="459"/>
                    <a:pt x="725" y="459"/>
                  </a:cubicBezTo>
                  <a:cubicBezTo>
                    <a:pt x="729" y="449"/>
                    <a:pt x="729" y="449"/>
                    <a:pt x="729" y="449"/>
                  </a:cubicBezTo>
                  <a:cubicBezTo>
                    <a:pt x="628" y="349"/>
                    <a:pt x="527" y="337"/>
                    <a:pt x="435" y="325"/>
                  </a:cubicBezTo>
                  <a:cubicBezTo>
                    <a:pt x="406" y="322"/>
                    <a:pt x="377" y="318"/>
                    <a:pt x="349" y="312"/>
                  </a:cubicBezTo>
                  <a:cubicBezTo>
                    <a:pt x="631" y="199"/>
                    <a:pt x="631" y="199"/>
                    <a:pt x="631" y="199"/>
                  </a:cubicBezTo>
                  <a:cubicBezTo>
                    <a:pt x="574" y="142"/>
                    <a:pt x="574" y="142"/>
                    <a:pt x="574" y="142"/>
                  </a:cubicBezTo>
                  <a:cubicBezTo>
                    <a:pt x="568" y="135"/>
                    <a:pt x="568" y="125"/>
                    <a:pt x="574" y="118"/>
                  </a:cubicBezTo>
                  <a:cubicBezTo>
                    <a:pt x="621" y="71"/>
                    <a:pt x="621" y="71"/>
                    <a:pt x="621" y="71"/>
                  </a:cubicBezTo>
                  <a:cubicBezTo>
                    <a:pt x="628" y="65"/>
                    <a:pt x="638" y="65"/>
                    <a:pt x="645" y="71"/>
                  </a:cubicBezTo>
                  <a:cubicBezTo>
                    <a:pt x="901" y="328"/>
                    <a:pt x="901" y="328"/>
                    <a:pt x="901" y="328"/>
                  </a:cubicBezTo>
                  <a:cubicBezTo>
                    <a:pt x="908" y="335"/>
                    <a:pt x="908" y="345"/>
                    <a:pt x="901" y="3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29" name="Freeform 6"/>
            <p:cNvSpPr>
              <a:spLocks noEditPoints="1"/>
            </p:cNvSpPr>
            <p:nvPr/>
          </p:nvSpPr>
          <p:spPr bwMode="auto">
            <a:xfrm>
              <a:off x="1751013" y="1998663"/>
              <a:ext cx="623888" cy="623888"/>
            </a:xfrm>
            <a:custGeom>
              <a:avLst/>
              <a:gdLst>
                <a:gd name="T0" fmla="*/ 83 w 166"/>
                <a:gd name="T1" fmla="*/ 166 h 166"/>
                <a:gd name="T2" fmla="*/ 166 w 166"/>
                <a:gd name="T3" fmla="*/ 83 h 166"/>
                <a:gd name="T4" fmla="*/ 83 w 166"/>
                <a:gd name="T5" fmla="*/ 0 h 166"/>
                <a:gd name="T6" fmla="*/ 0 w 166"/>
                <a:gd name="T7" fmla="*/ 83 h 166"/>
                <a:gd name="T8" fmla="*/ 83 w 166"/>
                <a:gd name="T9" fmla="*/ 166 h 166"/>
                <a:gd name="T10" fmla="*/ 83 w 166"/>
                <a:gd name="T11" fmla="*/ 33 h 166"/>
                <a:gd name="T12" fmla="*/ 133 w 166"/>
                <a:gd name="T13" fmla="*/ 83 h 166"/>
                <a:gd name="T14" fmla="*/ 83 w 166"/>
                <a:gd name="T15" fmla="*/ 133 h 166"/>
                <a:gd name="T16" fmla="*/ 33 w 166"/>
                <a:gd name="T17" fmla="*/ 83 h 166"/>
                <a:gd name="T18" fmla="*/ 83 w 166"/>
                <a:gd name="T19" fmla="*/ 3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66">
                  <a:moveTo>
                    <a:pt x="83" y="166"/>
                  </a:moveTo>
                  <a:cubicBezTo>
                    <a:pt x="128" y="166"/>
                    <a:pt x="166" y="129"/>
                    <a:pt x="166" y="83"/>
                  </a:cubicBezTo>
                  <a:cubicBezTo>
                    <a:pt x="166" y="37"/>
                    <a:pt x="128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cubicBezTo>
                    <a:pt x="0" y="129"/>
                    <a:pt x="37" y="166"/>
                    <a:pt x="83" y="166"/>
                  </a:cubicBezTo>
                  <a:close/>
                  <a:moveTo>
                    <a:pt x="83" y="33"/>
                  </a:moveTo>
                  <a:cubicBezTo>
                    <a:pt x="110" y="33"/>
                    <a:pt x="133" y="56"/>
                    <a:pt x="133" y="83"/>
                  </a:cubicBezTo>
                  <a:cubicBezTo>
                    <a:pt x="133" y="111"/>
                    <a:pt x="110" y="133"/>
                    <a:pt x="83" y="133"/>
                  </a:cubicBezTo>
                  <a:cubicBezTo>
                    <a:pt x="55" y="133"/>
                    <a:pt x="33" y="111"/>
                    <a:pt x="33" y="83"/>
                  </a:cubicBezTo>
                  <a:cubicBezTo>
                    <a:pt x="33" y="56"/>
                    <a:pt x="55" y="33"/>
                    <a:pt x="8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30" name="Freeform 7"/>
            <p:cNvSpPr>
              <a:spLocks noEditPoints="1"/>
            </p:cNvSpPr>
            <p:nvPr/>
          </p:nvSpPr>
          <p:spPr bwMode="auto">
            <a:xfrm>
              <a:off x="3375025" y="-1587"/>
              <a:ext cx="623888" cy="623888"/>
            </a:xfrm>
            <a:custGeom>
              <a:avLst/>
              <a:gdLst>
                <a:gd name="T0" fmla="*/ 83 w 166"/>
                <a:gd name="T1" fmla="*/ 0 h 166"/>
                <a:gd name="T2" fmla="*/ 0 w 166"/>
                <a:gd name="T3" fmla="*/ 83 h 166"/>
                <a:gd name="T4" fmla="*/ 83 w 166"/>
                <a:gd name="T5" fmla="*/ 166 h 166"/>
                <a:gd name="T6" fmla="*/ 166 w 166"/>
                <a:gd name="T7" fmla="*/ 83 h 166"/>
                <a:gd name="T8" fmla="*/ 83 w 166"/>
                <a:gd name="T9" fmla="*/ 0 h 166"/>
                <a:gd name="T10" fmla="*/ 83 w 166"/>
                <a:gd name="T11" fmla="*/ 133 h 166"/>
                <a:gd name="T12" fmla="*/ 33 w 166"/>
                <a:gd name="T13" fmla="*/ 83 h 166"/>
                <a:gd name="T14" fmla="*/ 83 w 166"/>
                <a:gd name="T15" fmla="*/ 33 h 166"/>
                <a:gd name="T16" fmla="*/ 133 w 166"/>
                <a:gd name="T17" fmla="*/ 83 h 166"/>
                <a:gd name="T18" fmla="*/ 83 w 166"/>
                <a:gd name="T19" fmla="*/ 13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66">
                  <a:moveTo>
                    <a:pt x="83" y="0"/>
                  </a:moveTo>
                  <a:cubicBezTo>
                    <a:pt x="37" y="0"/>
                    <a:pt x="0" y="37"/>
                    <a:pt x="0" y="83"/>
                  </a:cubicBezTo>
                  <a:cubicBezTo>
                    <a:pt x="0" y="129"/>
                    <a:pt x="37" y="166"/>
                    <a:pt x="83" y="166"/>
                  </a:cubicBezTo>
                  <a:cubicBezTo>
                    <a:pt x="129" y="166"/>
                    <a:pt x="166" y="129"/>
                    <a:pt x="166" y="83"/>
                  </a:cubicBezTo>
                  <a:cubicBezTo>
                    <a:pt x="166" y="37"/>
                    <a:pt x="129" y="0"/>
                    <a:pt x="83" y="0"/>
                  </a:cubicBezTo>
                  <a:close/>
                  <a:moveTo>
                    <a:pt x="83" y="133"/>
                  </a:moveTo>
                  <a:cubicBezTo>
                    <a:pt x="55" y="133"/>
                    <a:pt x="33" y="111"/>
                    <a:pt x="33" y="83"/>
                  </a:cubicBezTo>
                  <a:cubicBezTo>
                    <a:pt x="33" y="56"/>
                    <a:pt x="55" y="33"/>
                    <a:pt x="83" y="33"/>
                  </a:cubicBezTo>
                  <a:cubicBezTo>
                    <a:pt x="110" y="33"/>
                    <a:pt x="133" y="56"/>
                    <a:pt x="133" y="83"/>
                  </a:cubicBezTo>
                  <a:cubicBezTo>
                    <a:pt x="133" y="111"/>
                    <a:pt x="110" y="133"/>
                    <a:pt x="83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31" name="Freeform 8"/>
            <p:cNvSpPr>
              <a:spLocks noEditPoints="1"/>
            </p:cNvSpPr>
            <p:nvPr/>
          </p:nvSpPr>
          <p:spPr bwMode="auto">
            <a:xfrm>
              <a:off x="1000125" y="1874838"/>
              <a:ext cx="500063" cy="500063"/>
            </a:xfrm>
            <a:custGeom>
              <a:avLst/>
              <a:gdLst>
                <a:gd name="T0" fmla="*/ 0 w 133"/>
                <a:gd name="T1" fmla="*/ 66 h 133"/>
                <a:gd name="T2" fmla="*/ 67 w 133"/>
                <a:gd name="T3" fmla="*/ 133 h 133"/>
                <a:gd name="T4" fmla="*/ 133 w 133"/>
                <a:gd name="T5" fmla="*/ 66 h 133"/>
                <a:gd name="T6" fmla="*/ 67 w 133"/>
                <a:gd name="T7" fmla="*/ 0 h 133"/>
                <a:gd name="T8" fmla="*/ 0 w 133"/>
                <a:gd name="T9" fmla="*/ 66 h 133"/>
                <a:gd name="T10" fmla="*/ 67 w 133"/>
                <a:gd name="T11" fmla="*/ 33 h 133"/>
                <a:gd name="T12" fmla="*/ 100 w 133"/>
                <a:gd name="T13" fmla="*/ 66 h 133"/>
                <a:gd name="T14" fmla="*/ 67 w 133"/>
                <a:gd name="T15" fmla="*/ 100 h 133"/>
                <a:gd name="T16" fmla="*/ 33 w 133"/>
                <a:gd name="T17" fmla="*/ 66 h 133"/>
                <a:gd name="T18" fmla="*/ 67 w 133"/>
                <a:gd name="T19" fmla="*/ 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33">
                  <a:moveTo>
                    <a:pt x="0" y="66"/>
                  </a:moveTo>
                  <a:cubicBezTo>
                    <a:pt x="0" y="103"/>
                    <a:pt x="30" y="133"/>
                    <a:pt x="67" y="133"/>
                  </a:cubicBezTo>
                  <a:cubicBezTo>
                    <a:pt x="103" y="133"/>
                    <a:pt x="133" y="103"/>
                    <a:pt x="133" y="66"/>
                  </a:cubicBezTo>
                  <a:cubicBezTo>
                    <a:pt x="133" y="30"/>
                    <a:pt x="103" y="0"/>
                    <a:pt x="67" y="0"/>
                  </a:cubicBezTo>
                  <a:cubicBezTo>
                    <a:pt x="30" y="0"/>
                    <a:pt x="0" y="30"/>
                    <a:pt x="0" y="66"/>
                  </a:cubicBezTo>
                  <a:close/>
                  <a:moveTo>
                    <a:pt x="67" y="33"/>
                  </a:moveTo>
                  <a:cubicBezTo>
                    <a:pt x="85" y="33"/>
                    <a:pt x="100" y="48"/>
                    <a:pt x="100" y="66"/>
                  </a:cubicBezTo>
                  <a:cubicBezTo>
                    <a:pt x="100" y="85"/>
                    <a:pt x="85" y="100"/>
                    <a:pt x="67" y="100"/>
                  </a:cubicBezTo>
                  <a:cubicBezTo>
                    <a:pt x="48" y="100"/>
                    <a:pt x="33" y="85"/>
                    <a:pt x="33" y="66"/>
                  </a:cubicBezTo>
                  <a:cubicBezTo>
                    <a:pt x="33" y="48"/>
                    <a:pt x="48" y="33"/>
                    <a:pt x="6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32" name="Oval 9"/>
            <p:cNvSpPr>
              <a:spLocks noChangeArrowheads="1"/>
            </p:cNvSpPr>
            <p:nvPr/>
          </p:nvSpPr>
          <p:spPr bwMode="auto">
            <a:xfrm>
              <a:off x="1500188" y="2751138"/>
              <a:ext cx="250825" cy="247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33" name="Oval 10"/>
            <p:cNvSpPr>
              <a:spLocks noChangeArrowheads="1"/>
            </p:cNvSpPr>
            <p:nvPr/>
          </p:nvSpPr>
          <p:spPr bwMode="auto">
            <a:xfrm>
              <a:off x="3498850" y="874713"/>
              <a:ext cx="252413" cy="247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253329" y="6195605"/>
            <a:ext cx="1383832" cy="1301750"/>
            <a:chOff x="-1587" y="-3175"/>
            <a:chExt cx="506412" cy="476250"/>
          </a:xfrm>
          <a:solidFill>
            <a:schemeClr val="bg1"/>
          </a:solidFill>
        </p:grpSpPr>
        <p:sp>
          <p:nvSpPr>
            <p:cNvPr id="35" name="Oval 14"/>
            <p:cNvSpPr>
              <a:spLocks noChangeArrowheads="1"/>
            </p:cNvSpPr>
            <p:nvPr/>
          </p:nvSpPr>
          <p:spPr bwMode="auto">
            <a:xfrm>
              <a:off x="244475" y="257175"/>
              <a:ext cx="60325" cy="619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36" name="Freeform 15"/>
            <p:cNvSpPr>
              <a:spLocks noEditPoints="1"/>
            </p:cNvSpPr>
            <p:nvPr/>
          </p:nvSpPr>
          <p:spPr bwMode="auto">
            <a:xfrm>
              <a:off x="-1587" y="-3175"/>
              <a:ext cx="506412" cy="476250"/>
            </a:xfrm>
            <a:custGeom>
              <a:avLst/>
              <a:gdLst>
                <a:gd name="T0" fmla="*/ 116 w 132"/>
                <a:gd name="T1" fmla="*/ 48 h 124"/>
                <a:gd name="T2" fmla="*/ 116 w 132"/>
                <a:gd name="T3" fmla="*/ 22 h 124"/>
                <a:gd name="T4" fmla="*/ 104 w 132"/>
                <a:gd name="T5" fmla="*/ 0 h 124"/>
                <a:gd name="T6" fmla="*/ 22 w 132"/>
                <a:gd name="T7" fmla="*/ 0 h 124"/>
                <a:gd name="T8" fmla="*/ 0 w 132"/>
                <a:gd name="T9" fmla="*/ 102 h 124"/>
                <a:gd name="T10" fmla="*/ 94 w 132"/>
                <a:gd name="T11" fmla="*/ 124 h 124"/>
                <a:gd name="T12" fmla="*/ 116 w 132"/>
                <a:gd name="T13" fmla="*/ 96 h 124"/>
                <a:gd name="T14" fmla="*/ 116 w 132"/>
                <a:gd name="T15" fmla="*/ 48 h 124"/>
                <a:gd name="T16" fmla="*/ 88 w 132"/>
                <a:gd name="T17" fmla="*/ 8 h 124"/>
                <a:gd name="T18" fmla="*/ 108 w 132"/>
                <a:gd name="T19" fmla="*/ 12 h 124"/>
                <a:gd name="T20" fmla="*/ 108 w 132"/>
                <a:gd name="T21" fmla="*/ 24 h 124"/>
                <a:gd name="T22" fmla="*/ 104 w 132"/>
                <a:gd name="T23" fmla="*/ 36 h 124"/>
                <a:gd name="T24" fmla="*/ 104 w 132"/>
                <a:gd name="T25" fmla="*/ 32 h 124"/>
                <a:gd name="T26" fmla="*/ 104 w 132"/>
                <a:gd name="T27" fmla="*/ 16 h 124"/>
                <a:gd name="T28" fmla="*/ 16 w 132"/>
                <a:gd name="T29" fmla="*/ 12 h 124"/>
                <a:gd name="T30" fmla="*/ 12 w 132"/>
                <a:gd name="T31" fmla="*/ 24 h 124"/>
                <a:gd name="T32" fmla="*/ 8 w 132"/>
                <a:gd name="T33" fmla="*/ 22 h 124"/>
                <a:gd name="T34" fmla="*/ 100 w 132"/>
                <a:gd name="T35" fmla="*/ 20 h 124"/>
                <a:gd name="T36" fmla="*/ 16 w 132"/>
                <a:gd name="T37" fmla="*/ 16 h 124"/>
                <a:gd name="T38" fmla="*/ 100 w 132"/>
                <a:gd name="T39" fmla="*/ 20 h 124"/>
                <a:gd name="T40" fmla="*/ 100 w 132"/>
                <a:gd name="T41" fmla="*/ 28 h 124"/>
                <a:gd name="T42" fmla="*/ 16 w 132"/>
                <a:gd name="T43" fmla="*/ 24 h 124"/>
                <a:gd name="T44" fmla="*/ 100 w 132"/>
                <a:gd name="T45" fmla="*/ 32 h 124"/>
                <a:gd name="T46" fmla="*/ 88 w 132"/>
                <a:gd name="T47" fmla="*/ 36 h 124"/>
                <a:gd name="T48" fmla="*/ 16 w 132"/>
                <a:gd name="T49" fmla="*/ 35 h 124"/>
                <a:gd name="T50" fmla="*/ 100 w 132"/>
                <a:gd name="T51" fmla="*/ 32 h 124"/>
                <a:gd name="T52" fmla="*/ 94 w 132"/>
                <a:gd name="T53" fmla="*/ 116 h 124"/>
                <a:gd name="T54" fmla="*/ 8 w 132"/>
                <a:gd name="T55" fmla="*/ 102 h 124"/>
                <a:gd name="T56" fmla="*/ 22 w 132"/>
                <a:gd name="T57" fmla="*/ 44 h 124"/>
                <a:gd name="T58" fmla="*/ 104 w 132"/>
                <a:gd name="T59" fmla="*/ 44 h 124"/>
                <a:gd name="T60" fmla="*/ 108 w 132"/>
                <a:gd name="T61" fmla="*/ 56 h 124"/>
                <a:gd name="T62" fmla="*/ 52 w 132"/>
                <a:gd name="T63" fmla="*/ 76 h 124"/>
                <a:gd name="T64" fmla="*/ 108 w 132"/>
                <a:gd name="T65" fmla="*/ 96 h 124"/>
                <a:gd name="T66" fmla="*/ 113 w 132"/>
                <a:gd name="T67" fmla="*/ 88 h 124"/>
                <a:gd name="T68" fmla="*/ 60 w 132"/>
                <a:gd name="T69" fmla="*/ 76 h 124"/>
                <a:gd name="T70" fmla="*/ 108 w 132"/>
                <a:gd name="T71" fmla="*/ 64 h 124"/>
                <a:gd name="T72" fmla="*/ 115 w 132"/>
                <a:gd name="T73" fmla="*/ 59 h 124"/>
                <a:gd name="T74" fmla="*/ 120 w 132"/>
                <a:gd name="T75" fmla="*/ 7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24"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5"/>
                    <a:pt x="111" y="0"/>
                    <a:pt x="10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4"/>
                    <a:pt x="10" y="124"/>
                    <a:pt x="22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106" y="124"/>
                    <a:pt x="116" y="114"/>
                    <a:pt x="116" y="102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32" y="84"/>
                    <a:pt x="132" y="60"/>
                    <a:pt x="116" y="48"/>
                  </a:cubicBezTo>
                  <a:close/>
                  <a:moveTo>
                    <a:pt x="22" y="8"/>
                  </a:moveTo>
                  <a:cubicBezTo>
                    <a:pt x="88" y="8"/>
                    <a:pt x="88" y="8"/>
                    <a:pt x="88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6" y="8"/>
                    <a:pt x="108" y="10"/>
                    <a:pt x="108" y="1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7" y="36"/>
                    <a:pt x="105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14"/>
                    <a:pt x="102" y="12"/>
                    <a:pt x="100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2" y="14"/>
                    <a:pt x="12" y="1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0" y="29"/>
                    <a:pt x="8" y="26"/>
                    <a:pt x="8" y="22"/>
                  </a:cubicBezTo>
                  <a:cubicBezTo>
                    <a:pt x="8" y="14"/>
                    <a:pt x="14" y="8"/>
                    <a:pt x="22" y="8"/>
                  </a:cubicBezTo>
                  <a:close/>
                  <a:moveTo>
                    <a:pt x="100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00" y="16"/>
                    <a:pt x="100" y="16"/>
                    <a:pt x="100" y="16"/>
                  </a:cubicBezTo>
                  <a:lnTo>
                    <a:pt x="100" y="20"/>
                  </a:lnTo>
                  <a:close/>
                  <a:moveTo>
                    <a:pt x="100" y="24"/>
                  </a:moveTo>
                  <a:cubicBezTo>
                    <a:pt x="100" y="28"/>
                    <a:pt x="100" y="28"/>
                    <a:pt x="10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00" y="24"/>
                  </a:lnTo>
                  <a:close/>
                  <a:moveTo>
                    <a:pt x="100" y="32"/>
                  </a:moveTo>
                  <a:cubicBezTo>
                    <a:pt x="100" y="36"/>
                    <a:pt x="100" y="36"/>
                    <a:pt x="100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36"/>
                    <a:pt x="18" y="35"/>
                    <a:pt x="16" y="35"/>
                  </a:cubicBezTo>
                  <a:cubicBezTo>
                    <a:pt x="16" y="32"/>
                    <a:pt x="16" y="32"/>
                    <a:pt x="16" y="32"/>
                  </a:cubicBezTo>
                  <a:lnTo>
                    <a:pt x="100" y="32"/>
                  </a:lnTo>
                  <a:close/>
                  <a:moveTo>
                    <a:pt x="108" y="102"/>
                  </a:moveTo>
                  <a:cubicBezTo>
                    <a:pt x="108" y="110"/>
                    <a:pt x="102" y="116"/>
                    <a:pt x="94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14" y="116"/>
                    <a:pt x="8" y="110"/>
                    <a:pt x="8" y="10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2" y="42"/>
                    <a:pt x="17" y="44"/>
                    <a:pt x="22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6" y="44"/>
                    <a:pt x="108" y="46"/>
                    <a:pt x="108" y="48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61" y="56"/>
                    <a:pt x="52" y="65"/>
                    <a:pt x="52" y="76"/>
                  </a:cubicBezTo>
                  <a:cubicBezTo>
                    <a:pt x="52" y="87"/>
                    <a:pt x="61" y="96"/>
                    <a:pt x="72" y="96"/>
                  </a:cubicBezTo>
                  <a:cubicBezTo>
                    <a:pt x="108" y="96"/>
                    <a:pt x="108" y="96"/>
                    <a:pt x="108" y="96"/>
                  </a:cubicBezTo>
                  <a:lnTo>
                    <a:pt x="108" y="102"/>
                  </a:lnTo>
                  <a:close/>
                  <a:moveTo>
                    <a:pt x="113" y="88"/>
                  </a:moveTo>
                  <a:cubicBezTo>
                    <a:pt x="72" y="88"/>
                    <a:pt x="72" y="88"/>
                    <a:pt x="72" y="88"/>
                  </a:cubicBezTo>
                  <a:cubicBezTo>
                    <a:pt x="65" y="88"/>
                    <a:pt x="60" y="83"/>
                    <a:pt x="60" y="76"/>
                  </a:cubicBezTo>
                  <a:cubicBezTo>
                    <a:pt x="60" y="69"/>
                    <a:pt x="65" y="64"/>
                    <a:pt x="72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10" y="64"/>
                    <a:pt x="113" y="63"/>
                    <a:pt x="114" y="61"/>
                  </a:cubicBezTo>
                  <a:cubicBezTo>
                    <a:pt x="115" y="60"/>
                    <a:pt x="115" y="60"/>
                    <a:pt x="115" y="59"/>
                  </a:cubicBezTo>
                  <a:cubicBezTo>
                    <a:pt x="115" y="59"/>
                    <a:pt x="116" y="59"/>
                    <a:pt x="116" y="59"/>
                  </a:cubicBezTo>
                  <a:cubicBezTo>
                    <a:pt x="118" y="62"/>
                    <a:pt x="120" y="67"/>
                    <a:pt x="120" y="72"/>
                  </a:cubicBezTo>
                  <a:cubicBezTo>
                    <a:pt x="120" y="78"/>
                    <a:pt x="118" y="84"/>
                    <a:pt x="113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0420470" y="5946552"/>
            <a:ext cx="1524627" cy="1525684"/>
            <a:chOff x="-1587" y="-3175"/>
            <a:chExt cx="3670300" cy="3671888"/>
          </a:xfrm>
          <a:solidFill>
            <a:schemeClr val="bg1"/>
          </a:solidFill>
        </p:grpSpPr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-1587" y="-3175"/>
              <a:ext cx="3670300" cy="3671888"/>
            </a:xfrm>
            <a:custGeom>
              <a:avLst/>
              <a:gdLst>
                <a:gd name="T0" fmla="*/ 631 w 976"/>
                <a:gd name="T1" fmla="*/ 306 h 976"/>
                <a:gd name="T2" fmla="*/ 488 w 976"/>
                <a:gd name="T3" fmla="*/ 0 h 976"/>
                <a:gd name="T4" fmla="*/ 275 w 976"/>
                <a:gd name="T5" fmla="*/ 312 h 976"/>
                <a:gd name="T6" fmla="*/ 244 w 976"/>
                <a:gd name="T7" fmla="*/ 329 h 976"/>
                <a:gd name="T8" fmla="*/ 92 w 976"/>
                <a:gd name="T9" fmla="*/ 305 h 976"/>
                <a:gd name="T10" fmla="*/ 0 w 976"/>
                <a:gd name="T11" fmla="*/ 885 h 976"/>
                <a:gd name="T12" fmla="*/ 183 w 976"/>
                <a:gd name="T13" fmla="*/ 976 h 976"/>
                <a:gd name="T14" fmla="*/ 266 w 976"/>
                <a:gd name="T15" fmla="*/ 924 h 976"/>
                <a:gd name="T16" fmla="*/ 275 w 976"/>
                <a:gd name="T17" fmla="*/ 926 h 976"/>
                <a:gd name="T18" fmla="*/ 580 w 976"/>
                <a:gd name="T19" fmla="*/ 976 h 976"/>
                <a:gd name="T20" fmla="*/ 856 w 976"/>
                <a:gd name="T21" fmla="*/ 917 h 976"/>
                <a:gd name="T22" fmla="*/ 870 w 976"/>
                <a:gd name="T23" fmla="*/ 831 h 976"/>
                <a:gd name="T24" fmla="*/ 920 w 976"/>
                <a:gd name="T25" fmla="*/ 669 h 976"/>
                <a:gd name="T26" fmla="*/ 949 w 976"/>
                <a:gd name="T27" fmla="*/ 512 h 976"/>
                <a:gd name="T28" fmla="*/ 976 w 976"/>
                <a:gd name="T29" fmla="*/ 439 h 976"/>
                <a:gd name="T30" fmla="*/ 890 w 976"/>
                <a:gd name="T31" fmla="*/ 319 h 976"/>
                <a:gd name="T32" fmla="*/ 183 w 976"/>
                <a:gd name="T33" fmla="*/ 915 h 976"/>
                <a:gd name="T34" fmla="*/ 61 w 976"/>
                <a:gd name="T35" fmla="*/ 885 h 976"/>
                <a:gd name="T36" fmla="*/ 92 w 976"/>
                <a:gd name="T37" fmla="*/ 366 h 976"/>
                <a:gd name="T38" fmla="*/ 214 w 976"/>
                <a:gd name="T39" fmla="*/ 397 h 976"/>
                <a:gd name="T40" fmla="*/ 914 w 976"/>
                <a:gd name="T41" fmla="*/ 443 h 976"/>
                <a:gd name="T42" fmla="*/ 793 w 976"/>
                <a:gd name="T43" fmla="*/ 488 h 976"/>
                <a:gd name="T44" fmla="*/ 793 w 976"/>
                <a:gd name="T45" fmla="*/ 519 h 976"/>
                <a:gd name="T46" fmla="*/ 901 w 976"/>
                <a:gd name="T47" fmla="*/ 575 h 976"/>
                <a:gd name="T48" fmla="*/ 763 w 976"/>
                <a:gd name="T49" fmla="*/ 641 h 976"/>
                <a:gd name="T50" fmla="*/ 763 w 976"/>
                <a:gd name="T51" fmla="*/ 671 h 976"/>
                <a:gd name="T52" fmla="*/ 862 w 976"/>
                <a:gd name="T53" fmla="*/ 734 h 976"/>
                <a:gd name="T54" fmla="*/ 732 w 976"/>
                <a:gd name="T55" fmla="*/ 793 h 976"/>
                <a:gd name="T56" fmla="*/ 732 w 976"/>
                <a:gd name="T57" fmla="*/ 824 h 976"/>
                <a:gd name="T58" fmla="*/ 811 w 976"/>
                <a:gd name="T59" fmla="*/ 866 h 976"/>
                <a:gd name="T60" fmla="*/ 747 w 976"/>
                <a:gd name="T61" fmla="*/ 915 h 976"/>
                <a:gd name="T62" fmla="*/ 411 w 976"/>
                <a:gd name="T63" fmla="*/ 896 h 976"/>
                <a:gd name="T64" fmla="*/ 244 w 976"/>
                <a:gd name="T65" fmla="*/ 835 h 976"/>
                <a:gd name="T66" fmla="*/ 268 w 976"/>
                <a:gd name="T67" fmla="*/ 382 h 976"/>
                <a:gd name="T68" fmla="*/ 458 w 976"/>
                <a:gd name="T69" fmla="*/ 92 h 976"/>
                <a:gd name="T70" fmla="*/ 577 w 976"/>
                <a:gd name="T71" fmla="*/ 206 h 976"/>
                <a:gd name="T72" fmla="*/ 879 w 976"/>
                <a:gd name="T73" fmla="*/ 377 h 976"/>
                <a:gd name="T74" fmla="*/ 914 w 976"/>
                <a:gd name="T75" fmla="*/ 443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76" h="976">
                  <a:moveTo>
                    <a:pt x="890" y="319"/>
                  </a:moveTo>
                  <a:cubicBezTo>
                    <a:pt x="851" y="309"/>
                    <a:pt x="762" y="309"/>
                    <a:pt x="631" y="306"/>
                  </a:cubicBezTo>
                  <a:cubicBezTo>
                    <a:pt x="637" y="277"/>
                    <a:pt x="638" y="252"/>
                    <a:pt x="638" y="206"/>
                  </a:cubicBezTo>
                  <a:cubicBezTo>
                    <a:pt x="638" y="96"/>
                    <a:pt x="559" y="0"/>
                    <a:pt x="488" y="0"/>
                  </a:cubicBezTo>
                  <a:cubicBezTo>
                    <a:pt x="438" y="0"/>
                    <a:pt x="397" y="41"/>
                    <a:pt x="397" y="91"/>
                  </a:cubicBezTo>
                  <a:cubicBezTo>
                    <a:pt x="396" y="152"/>
                    <a:pt x="377" y="258"/>
                    <a:pt x="275" y="312"/>
                  </a:cubicBezTo>
                  <a:cubicBezTo>
                    <a:pt x="267" y="316"/>
                    <a:pt x="246" y="327"/>
                    <a:pt x="242" y="328"/>
                  </a:cubicBezTo>
                  <a:cubicBezTo>
                    <a:pt x="244" y="329"/>
                    <a:pt x="244" y="329"/>
                    <a:pt x="244" y="329"/>
                  </a:cubicBezTo>
                  <a:cubicBezTo>
                    <a:pt x="228" y="316"/>
                    <a:pt x="206" y="305"/>
                    <a:pt x="183" y="305"/>
                  </a:cubicBezTo>
                  <a:cubicBezTo>
                    <a:pt x="92" y="305"/>
                    <a:pt x="92" y="305"/>
                    <a:pt x="92" y="305"/>
                  </a:cubicBezTo>
                  <a:cubicBezTo>
                    <a:pt x="41" y="305"/>
                    <a:pt x="0" y="346"/>
                    <a:pt x="0" y="397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935"/>
                    <a:pt x="41" y="976"/>
                    <a:pt x="92" y="976"/>
                  </a:cubicBezTo>
                  <a:cubicBezTo>
                    <a:pt x="183" y="976"/>
                    <a:pt x="183" y="976"/>
                    <a:pt x="183" y="976"/>
                  </a:cubicBezTo>
                  <a:cubicBezTo>
                    <a:pt x="219" y="976"/>
                    <a:pt x="250" y="954"/>
                    <a:pt x="264" y="923"/>
                  </a:cubicBezTo>
                  <a:cubicBezTo>
                    <a:pt x="265" y="923"/>
                    <a:pt x="265" y="924"/>
                    <a:pt x="266" y="924"/>
                  </a:cubicBezTo>
                  <a:cubicBezTo>
                    <a:pt x="268" y="924"/>
                    <a:pt x="270" y="925"/>
                    <a:pt x="273" y="926"/>
                  </a:cubicBezTo>
                  <a:cubicBezTo>
                    <a:pt x="274" y="926"/>
                    <a:pt x="274" y="926"/>
                    <a:pt x="275" y="926"/>
                  </a:cubicBezTo>
                  <a:cubicBezTo>
                    <a:pt x="292" y="930"/>
                    <a:pt x="326" y="938"/>
                    <a:pt x="398" y="955"/>
                  </a:cubicBezTo>
                  <a:cubicBezTo>
                    <a:pt x="414" y="959"/>
                    <a:pt x="496" y="976"/>
                    <a:pt x="580" y="976"/>
                  </a:cubicBezTo>
                  <a:cubicBezTo>
                    <a:pt x="747" y="976"/>
                    <a:pt x="747" y="976"/>
                    <a:pt x="747" y="976"/>
                  </a:cubicBezTo>
                  <a:cubicBezTo>
                    <a:pt x="798" y="976"/>
                    <a:pt x="835" y="956"/>
                    <a:pt x="856" y="917"/>
                  </a:cubicBezTo>
                  <a:cubicBezTo>
                    <a:pt x="857" y="917"/>
                    <a:pt x="864" y="903"/>
                    <a:pt x="869" y="884"/>
                  </a:cubicBezTo>
                  <a:cubicBezTo>
                    <a:pt x="874" y="870"/>
                    <a:pt x="875" y="851"/>
                    <a:pt x="870" y="831"/>
                  </a:cubicBezTo>
                  <a:cubicBezTo>
                    <a:pt x="903" y="808"/>
                    <a:pt x="913" y="774"/>
                    <a:pt x="920" y="752"/>
                  </a:cubicBezTo>
                  <a:cubicBezTo>
                    <a:pt x="932" y="716"/>
                    <a:pt x="928" y="688"/>
                    <a:pt x="920" y="669"/>
                  </a:cubicBezTo>
                  <a:cubicBezTo>
                    <a:pt x="939" y="651"/>
                    <a:pt x="954" y="625"/>
                    <a:pt x="961" y="585"/>
                  </a:cubicBezTo>
                  <a:cubicBezTo>
                    <a:pt x="965" y="559"/>
                    <a:pt x="961" y="534"/>
                    <a:pt x="949" y="512"/>
                  </a:cubicBezTo>
                  <a:cubicBezTo>
                    <a:pt x="966" y="493"/>
                    <a:pt x="974" y="468"/>
                    <a:pt x="975" y="446"/>
                  </a:cubicBezTo>
                  <a:cubicBezTo>
                    <a:pt x="976" y="439"/>
                    <a:pt x="976" y="439"/>
                    <a:pt x="976" y="439"/>
                  </a:cubicBezTo>
                  <a:cubicBezTo>
                    <a:pt x="976" y="435"/>
                    <a:pt x="976" y="433"/>
                    <a:pt x="976" y="424"/>
                  </a:cubicBezTo>
                  <a:cubicBezTo>
                    <a:pt x="976" y="386"/>
                    <a:pt x="949" y="336"/>
                    <a:pt x="890" y="319"/>
                  </a:cubicBezTo>
                  <a:close/>
                  <a:moveTo>
                    <a:pt x="214" y="885"/>
                  </a:moveTo>
                  <a:cubicBezTo>
                    <a:pt x="214" y="901"/>
                    <a:pt x="200" y="915"/>
                    <a:pt x="183" y="915"/>
                  </a:cubicBezTo>
                  <a:cubicBezTo>
                    <a:pt x="92" y="915"/>
                    <a:pt x="92" y="915"/>
                    <a:pt x="92" y="915"/>
                  </a:cubicBezTo>
                  <a:cubicBezTo>
                    <a:pt x="75" y="915"/>
                    <a:pt x="61" y="901"/>
                    <a:pt x="61" y="885"/>
                  </a:cubicBezTo>
                  <a:cubicBezTo>
                    <a:pt x="61" y="397"/>
                    <a:pt x="61" y="397"/>
                    <a:pt x="61" y="397"/>
                  </a:cubicBezTo>
                  <a:cubicBezTo>
                    <a:pt x="61" y="380"/>
                    <a:pt x="75" y="366"/>
                    <a:pt x="92" y="366"/>
                  </a:cubicBezTo>
                  <a:cubicBezTo>
                    <a:pt x="183" y="366"/>
                    <a:pt x="183" y="366"/>
                    <a:pt x="183" y="366"/>
                  </a:cubicBezTo>
                  <a:cubicBezTo>
                    <a:pt x="200" y="366"/>
                    <a:pt x="214" y="380"/>
                    <a:pt x="214" y="397"/>
                  </a:cubicBezTo>
                  <a:lnTo>
                    <a:pt x="214" y="885"/>
                  </a:lnTo>
                  <a:close/>
                  <a:moveTo>
                    <a:pt x="914" y="443"/>
                  </a:moveTo>
                  <a:cubicBezTo>
                    <a:pt x="914" y="458"/>
                    <a:pt x="907" y="488"/>
                    <a:pt x="854" y="488"/>
                  </a:cubicBezTo>
                  <a:cubicBezTo>
                    <a:pt x="808" y="488"/>
                    <a:pt x="793" y="488"/>
                    <a:pt x="793" y="488"/>
                  </a:cubicBezTo>
                  <a:cubicBezTo>
                    <a:pt x="785" y="488"/>
                    <a:pt x="778" y="495"/>
                    <a:pt x="778" y="503"/>
                  </a:cubicBezTo>
                  <a:cubicBezTo>
                    <a:pt x="778" y="512"/>
                    <a:pt x="785" y="519"/>
                    <a:pt x="793" y="519"/>
                  </a:cubicBezTo>
                  <a:cubicBezTo>
                    <a:pt x="793" y="519"/>
                    <a:pt x="806" y="519"/>
                    <a:pt x="852" y="519"/>
                  </a:cubicBezTo>
                  <a:cubicBezTo>
                    <a:pt x="898" y="519"/>
                    <a:pt x="904" y="556"/>
                    <a:pt x="901" y="575"/>
                  </a:cubicBezTo>
                  <a:cubicBezTo>
                    <a:pt x="897" y="598"/>
                    <a:pt x="886" y="641"/>
                    <a:pt x="835" y="641"/>
                  </a:cubicBezTo>
                  <a:cubicBezTo>
                    <a:pt x="783" y="641"/>
                    <a:pt x="763" y="641"/>
                    <a:pt x="763" y="641"/>
                  </a:cubicBezTo>
                  <a:cubicBezTo>
                    <a:pt x="754" y="641"/>
                    <a:pt x="747" y="647"/>
                    <a:pt x="747" y="656"/>
                  </a:cubicBezTo>
                  <a:cubicBezTo>
                    <a:pt x="747" y="664"/>
                    <a:pt x="754" y="671"/>
                    <a:pt x="763" y="671"/>
                  </a:cubicBezTo>
                  <a:cubicBezTo>
                    <a:pt x="763" y="671"/>
                    <a:pt x="799" y="671"/>
                    <a:pt x="823" y="671"/>
                  </a:cubicBezTo>
                  <a:cubicBezTo>
                    <a:pt x="874" y="671"/>
                    <a:pt x="870" y="710"/>
                    <a:pt x="862" y="734"/>
                  </a:cubicBezTo>
                  <a:cubicBezTo>
                    <a:pt x="852" y="764"/>
                    <a:pt x="846" y="793"/>
                    <a:pt x="782" y="793"/>
                  </a:cubicBezTo>
                  <a:cubicBezTo>
                    <a:pt x="760" y="793"/>
                    <a:pt x="732" y="793"/>
                    <a:pt x="732" y="793"/>
                  </a:cubicBezTo>
                  <a:cubicBezTo>
                    <a:pt x="723" y="793"/>
                    <a:pt x="717" y="800"/>
                    <a:pt x="717" y="808"/>
                  </a:cubicBezTo>
                  <a:cubicBezTo>
                    <a:pt x="717" y="817"/>
                    <a:pt x="723" y="824"/>
                    <a:pt x="732" y="824"/>
                  </a:cubicBezTo>
                  <a:cubicBezTo>
                    <a:pt x="732" y="824"/>
                    <a:pt x="753" y="824"/>
                    <a:pt x="780" y="824"/>
                  </a:cubicBezTo>
                  <a:cubicBezTo>
                    <a:pt x="813" y="824"/>
                    <a:pt x="815" y="855"/>
                    <a:pt x="811" y="866"/>
                  </a:cubicBezTo>
                  <a:cubicBezTo>
                    <a:pt x="807" y="879"/>
                    <a:pt x="803" y="888"/>
                    <a:pt x="803" y="888"/>
                  </a:cubicBezTo>
                  <a:cubicBezTo>
                    <a:pt x="793" y="905"/>
                    <a:pt x="779" y="915"/>
                    <a:pt x="747" y="915"/>
                  </a:cubicBezTo>
                  <a:cubicBezTo>
                    <a:pt x="580" y="915"/>
                    <a:pt x="580" y="915"/>
                    <a:pt x="580" y="915"/>
                  </a:cubicBezTo>
                  <a:cubicBezTo>
                    <a:pt x="497" y="915"/>
                    <a:pt x="414" y="896"/>
                    <a:pt x="411" y="896"/>
                  </a:cubicBezTo>
                  <a:cubicBezTo>
                    <a:pt x="285" y="866"/>
                    <a:pt x="278" y="864"/>
                    <a:pt x="270" y="862"/>
                  </a:cubicBezTo>
                  <a:cubicBezTo>
                    <a:pt x="270" y="862"/>
                    <a:pt x="244" y="857"/>
                    <a:pt x="244" y="835"/>
                  </a:cubicBezTo>
                  <a:cubicBezTo>
                    <a:pt x="244" y="414"/>
                    <a:pt x="244" y="414"/>
                    <a:pt x="244" y="414"/>
                  </a:cubicBezTo>
                  <a:cubicBezTo>
                    <a:pt x="244" y="399"/>
                    <a:pt x="253" y="386"/>
                    <a:pt x="268" y="382"/>
                  </a:cubicBezTo>
                  <a:cubicBezTo>
                    <a:pt x="270" y="381"/>
                    <a:pt x="273" y="380"/>
                    <a:pt x="275" y="380"/>
                  </a:cubicBezTo>
                  <a:cubicBezTo>
                    <a:pt x="414" y="322"/>
                    <a:pt x="456" y="195"/>
                    <a:pt x="458" y="92"/>
                  </a:cubicBezTo>
                  <a:cubicBezTo>
                    <a:pt x="458" y="77"/>
                    <a:pt x="469" y="61"/>
                    <a:pt x="488" y="61"/>
                  </a:cubicBezTo>
                  <a:cubicBezTo>
                    <a:pt x="520" y="61"/>
                    <a:pt x="577" y="126"/>
                    <a:pt x="577" y="206"/>
                  </a:cubicBezTo>
                  <a:cubicBezTo>
                    <a:pt x="577" y="278"/>
                    <a:pt x="574" y="291"/>
                    <a:pt x="549" y="366"/>
                  </a:cubicBezTo>
                  <a:cubicBezTo>
                    <a:pt x="854" y="366"/>
                    <a:pt x="852" y="370"/>
                    <a:pt x="879" y="377"/>
                  </a:cubicBezTo>
                  <a:cubicBezTo>
                    <a:pt x="912" y="387"/>
                    <a:pt x="915" y="415"/>
                    <a:pt x="915" y="424"/>
                  </a:cubicBezTo>
                  <a:cubicBezTo>
                    <a:pt x="915" y="435"/>
                    <a:pt x="915" y="433"/>
                    <a:pt x="914" y="4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39" name="Freeform 25"/>
            <p:cNvSpPr>
              <a:spLocks noEditPoints="1"/>
            </p:cNvSpPr>
            <p:nvPr/>
          </p:nvSpPr>
          <p:spPr bwMode="auto">
            <a:xfrm>
              <a:off x="344488" y="2979738"/>
              <a:ext cx="341313" cy="346075"/>
            </a:xfrm>
            <a:custGeom>
              <a:avLst/>
              <a:gdLst>
                <a:gd name="T0" fmla="*/ 45 w 91"/>
                <a:gd name="T1" fmla="*/ 0 h 92"/>
                <a:gd name="T2" fmla="*/ 0 w 91"/>
                <a:gd name="T3" fmla="*/ 46 h 92"/>
                <a:gd name="T4" fmla="*/ 45 w 91"/>
                <a:gd name="T5" fmla="*/ 92 h 92"/>
                <a:gd name="T6" fmla="*/ 91 w 91"/>
                <a:gd name="T7" fmla="*/ 46 h 92"/>
                <a:gd name="T8" fmla="*/ 45 w 91"/>
                <a:gd name="T9" fmla="*/ 0 h 92"/>
                <a:gd name="T10" fmla="*/ 45 w 91"/>
                <a:gd name="T11" fmla="*/ 61 h 92"/>
                <a:gd name="T12" fmla="*/ 30 w 91"/>
                <a:gd name="T13" fmla="*/ 46 h 92"/>
                <a:gd name="T14" fmla="*/ 45 w 91"/>
                <a:gd name="T15" fmla="*/ 31 h 92"/>
                <a:gd name="T16" fmla="*/ 61 w 91"/>
                <a:gd name="T17" fmla="*/ 46 h 92"/>
                <a:gd name="T18" fmla="*/ 45 w 91"/>
                <a:gd name="T19" fmla="*/ 6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2">
                  <a:moveTo>
                    <a:pt x="45" y="0"/>
                  </a:moveTo>
                  <a:cubicBezTo>
                    <a:pt x="20" y="0"/>
                    <a:pt x="0" y="20"/>
                    <a:pt x="0" y="46"/>
                  </a:cubicBezTo>
                  <a:cubicBezTo>
                    <a:pt x="0" y="71"/>
                    <a:pt x="20" y="92"/>
                    <a:pt x="45" y="92"/>
                  </a:cubicBezTo>
                  <a:cubicBezTo>
                    <a:pt x="71" y="92"/>
                    <a:pt x="91" y="71"/>
                    <a:pt x="91" y="46"/>
                  </a:cubicBezTo>
                  <a:cubicBezTo>
                    <a:pt x="91" y="20"/>
                    <a:pt x="71" y="0"/>
                    <a:pt x="45" y="0"/>
                  </a:cubicBezTo>
                  <a:close/>
                  <a:moveTo>
                    <a:pt x="45" y="61"/>
                  </a:moveTo>
                  <a:cubicBezTo>
                    <a:pt x="37" y="61"/>
                    <a:pt x="30" y="54"/>
                    <a:pt x="30" y="46"/>
                  </a:cubicBezTo>
                  <a:cubicBezTo>
                    <a:pt x="30" y="37"/>
                    <a:pt x="37" y="31"/>
                    <a:pt x="45" y="31"/>
                  </a:cubicBezTo>
                  <a:cubicBezTo>
                    <a:pt x="54" y="31"/>
                    <a:pt x="61" y="37"/>
                    <a:pt x="61" y="46"/>
                  </a:cubicBezTo>
                  <a:cubicBezTo>
                    <a:pt x="61" y="54"/>
                    <a:pt x="54" y="61"/>
                    <a:pt x="45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4892432" y="6158808"/>
            <a:ext cx="1209829" cy="1384300"/>
            <a:chOff x="-1587" y="3175"/>
            <a:chExt cx="430212" cy="492125"/>
          </a:xfrm>
          <a:solidFill>
            <a:schemeClr val="bg1"/>
          </a:solidFill>
        </p:grpSpPr>
        <p:sp>
          <p:nvSpPr>
            <p:cNvPr id="41" name="Freeform 29"/>
            <p:cNvSpPr>
              <a:spLocks noEditPoints="1"/>
            </p:cNvSpPr>
            <p:nvPr/>
          </p:nvSpPr>
          <p:spPr bwMode="auto">
            <a:xfrm>
              <a:off x="-1587" y="3175"/>
              <a:ext cx="430212" cy="492125"/>
            </a:xfrm>
            <a:custGeom>
              <a:avLst/>
              <a:gdLst>
                <a:gd name="T0" fmla="*/ 112 w 112"/>
                <a:gd name="T1" fmla="*/ 27 h 128"/>
                <a:gd name="T2" fmla="*/ 100 w 112"/>
                <a:gd name="T3" fmla="*/ 16 h 128"/>
                <a:gd name="T4" fmla="*/ 88 w 112"/>
                <a:gd name="T5" fmla="*/ 16 h 128"/>
                <a:gd name="T6" fmla="*/ 88 w 112"/>
                <a:gd name="T7" fmla="*/ 12 h 128"/>
                <a:gd name="T8" fmla="*/ 88 w 112"/>
                <a:gd name="T9" fmla="*/ 12 h 128"/>
                <a:gd name="T10" fmla="*/ 76 w 112"/>
                <a:gd name="T11" fmla="*/ 0 h 128"/>
                <a:gd name="T12" fmla="*/ 36 w 112"/>
                <a:gd name="T13" fmla="*/ 0 h 128"/>
                <a:gd name="T14" fmla="*/ 24 w 112"/>
                <a:gd name="T15" fmla="*/ 12 h 128"/>
                <a:gd name="T16" fmla="*/ 24 w 112"/>
                <a:gd name="T17" fmla="*/ 12 h 128"/>
                <a:gd name="T18" fmla="*/ 24 w 112"/>
                <a:gd name="T19" fmla="*/ 16 h 128"/>
                <a:gd name="T20" fmla="*/ 12 w 112"/>
                <a:gd name="T21" fmla="*/ 16 h 128"/>
                <a:gd name="T22" fmla="*/ 0 w 112"/>
                <a:gd name="T23" fmla="*/ 27 h 128"/>
                <a:gd name="T24" fmla="*/ 0 w 112"/>
                <a:gd name="T25" fmla="*/ 27 h 128"/>
                <a:gd name="T26" fmla="*/ 0 w 112"/>
                <a:gd name="T27" fmla="*/ 32 h 128"/>
                <a:gd name="T28" fmla="*/ 0 w 112"/>
                <a:gd name="T29" fmla="*/ 36 h 128"/>
                <a:gd name="T30" fmla="*/ 8 w 112"/>
                <a:gd name="T31" fmla="*/ 44 h 128"/>
                <a:gd name="T32" fmla="*/ 8 w 112"/>
                <a:gd name="T33" fmla="*/ 44 h 128"/>
                <a:gd name="T34" fmla="*/ 8 w 112"/>
                <a:gd name="T35" fmla="*/ 112 h 128"/>
                <a:gd name="T36" fmla="*/ 24 w 112"/>
                <a:gd name="T37" fmla="*/ 128 h 128"/>
                <a:gd name="T38" fmla="*/ 88 w 112"/>
                <a:gd name="T39" fmla="*/ 128 h 128"/>
                <a:gd name="T40" fmla="*/ 104 w 112"/>
                <a:gd name="T41" fmla="*/ 112 h 128"/>
                <a:gd name="T42" fmla="*/ 104 w 112"/>
                <a:gd name="T43" fmla="*/ 44 h 128"/>
                <a:gd name="T44" fmla="*/ 104 w 112"/>
                <a:gd name="T45" fmla="*/ 44 h 128"/>
                <a:gd name="T46" fmla="*/ 112 w 112"/>
                <a:gd name="T47" fmla="*/ 36 h 128"/>
                <a:gd name="T48" fmla="*/ 112 w 112"/>
                <a:gd name="T49" fmla="*/ 32 h 128"/>
                <a:gd name="T50" fmla="*/ 112 w 112"/>
                <a:gd name="T51" fmla="*/ 27 h 128"/>
                <a:gd name="T52" fmla="*/ 32 w 112"/>
                <a:gd name="T53" fmla="*/ 12 h 128"/>
                <a:gd name="T54" fmla="*/ 36 w 112"/>
                <a:gd name="T55" fmla="*/ 8 h 128"/>
                <a:gd name="T56" fmla="*/ 76 w 112"/>
                <a:gd name="T57" fmla="*/ 8 h 128"/>
                <a:gd name="T58" fmla="*/ 80 w 112"/>
                <a:gd name="T59" fmla="*/ 12 h 128"/>
                <a:gd name="T60" fmla="*/ 80 w 112"/>
                <a:gd name="T61" fmla="*/ 16 h 128"/>
                <a:gd name="T62" fmla="*/ 32 w 112"/>
                <a:gd name="T63" fmla="*/ 16 h 128"/>
                <a:gd name="T64" fmla="*/ 32 w 112"/>
                <a:gd name="T65" fmla="*/ 12 h 128"/>
                <a:gd name="T66" fmla="*/ 96 w 112"/>
                <a:gd name="T67" fmla="*/ 112 h 128"/>
                <a:gd name="T68" fmla="*/ 88 w 112"/>
                <a:gd name="T69" fmla="*/ 120 h 128"/>
                <a:gd name="T70" fmla="*/ 24 w 112"/>
                <a:gd name="T71" fmla="*/ 120 h 128"/>
                <a:gd name="T72" fmla="*/ 16 w 112"/>
                <a:gd name="T73" fmla="*/ 112 h 128"/>
                <a:gd name="T74" fmla="*/ 16 w 112"/>
                <a:gd name="T75" fmla="*/ 44 h 128"/>
                <a:gd name="T76" fmla="*/ 96 w 112"/>
                <a:gd name="T77" fmla="*/ 44 h 128"/>
                <a:gd name="T78" fmla="*/ 96 w 112"/>
                <a:gd name="T79" fmla="*/ 112 h 128"/>
                <a:gd name="T80" fmla="*/ 104 w 112"/>
                <a:gd name="T81" fmla="*/ 32 h 128"/>
                <a:gd name="T82" fmla="*/ 104 w 112"/>
                <a:gd name="T83" fmla="*/ 36 h 128"/>
                <a:gd name="T84" fmla="*/ 8 w 112"/>
                <a:gd name="T85" fmla="*/ 36 h 128"/>
                <a:gd name="T86" fmla="*/ 8 w 112"/>
                <a:gd name="T87" fmla="*/ 32 h 128"/>
                <a:gd name="T88" fmla="*/ 8 w 112"/>
                <a:gd name="T89" fmla="*/ 28 h 128"/>
                <a:gd name="T90" fmla="*/ 12 w 112"/>
                <a:gd name="T91" fmla="*/ 24 h 128"/>
                <a:gd name="T92" fmla="*/ 100 w 112"/>
                <a:gd name="T93" fmla="*/ 24 h 128"/>
                <a:gd name="T94" fmla="*/ 104 w 112"/>
                <a:gd name="T95" fmla="*/ 28 h 128"/>
                <a:gd name="T96" fmla="*/ 104 w 112"/>
                <a:gd name="T97" fmla="*/ 3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" h="128">
                  <a:moveTo>
                    <a:pt x="112" y="27"/>
                  </a:moveTo>
                  <a:cubicBezTo>
                    <a:pt x="112" y="21"/>
                    <a:pt x="106" y="16"/>
                    <a:pt x="10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5"/>
                    <a:pt x="83" y="0"/>
                    <a:pt x="7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9" y="0"/>
                    <a:pt x="24" y="5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6" y="16"/>
                    <a:pt x="0" y="21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4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21"/>
                    <a:pt x="15" y="128"/>
                    <a:pt x="24" y="128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97" y="128"/>
                    <a:pt x="104" y="121"/>
                    <a:pt x="104" y="112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8" y="44"/>
                    <a:pt x="112" y="40"/>
                    <a:pt x="112" y="36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27"/>
                    <a:pt x="112" y="27"/>
                    <a:pt x="112" y="27"/>
                  </a:cubicBezTo>
                  <a:close/>
                  <a:moveTo>
                    <a:pt x="32" y="12"/>
                  </a:moveTo>
                  <a:cubicBezTo>
                    <a:pt x="32" y="10"/>
                    <a:pt x="34" y="8"/>
                    <a:pt x="3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8"/>
                    <a:pt x="80" y="10"/>
                    <a:pt x="80" y="12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12"/>
                  </a:lnTo>
                  <a:close/>
                  <a:moveTo>
                    <a:pt x="96" y="112"/>
                  </a:moveTo>
                  <a:cubicBezTo>
                    <a:pt x="96" y="116"/>
                    <a:pt x="92" y="120"/>
                    <a:pt x="88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0" y="120"/>
                    <a:pt x="16" y="116"/>
                    <a:pt x="16" y="112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96" y="44"/>
                    <a:pt x="96" y="44"/>
                    <a:pt x="96" y="44"/>
                  </a:cubicBezTo>
                  <a:lnTo>
                    <a:pt x="96" y="112"/>
                  </a:lnTo>
                  <a:close/>
                  <a:moveTo>
                    <a:pt x="104" y="32"/>
                  </a:moveTo>
                  <a:cubicBezTo>
                    <a:pt x="104" y="36"/>
                    <a:pt x="104" y="36"/>
                    <a:pt x="104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10" y="24"/>
                    <a:pt x="12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2" y="24"/>
                    <a:pt x="104" y="26"/>
                    <a:pt x="104" y="28"/>
                  </a:cubicBezTo>
                  <a:lnTo>
                    <a:pt x="104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42" name="Freeform 30"/>
            <p:cNvSpPr>
              <a:spLocks noEditPoints="1"/>
            </p:cNvSpPr>
            <p:nvPr/>
          </p:nvSpPr>
          <p:spPr bwMode="auto">
            <a:xfrm>
              <a:off x="90488" y="203200"/>
              <a:ext cx="61912" cy="230188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43" name="Freeform 31"/>
            <p:cNvSpPr>
              <a:spLocks noEditPoints="1"/>
            </p:cNvSpPr>
            <p:nvPr/>
          </p:nvSpPr>
          <p:spPr bwMode="auto">
            <a:xfrm>
              <a:off x="182563" y="203200"/>
              <a:ext cx="61912" cy="230188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44" name="Freeform 32"/>
            <p:cNvSpPr>
              <a:spLocks noEditPoints="1"/>
            </p:cNvSpPr>
            <p:nvPr/>
          </p:nvSpPr>
          <p:spPr bwMode="auto">
            <a:xfrm>
              <a:off x="274638" y="203200"/>
              <a:ext cx="61912" cy="230188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34723" y="8980515"/>
            <a:ext cx="4086387" cy="2024040"/>
            <a:chOff x="1767943" y="7768915"/>
            <a:chExt cx="4086387" cy="2024040"/>
          </a:xfrm>
        </p:grpSpPr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67943" y="8612733"/>
              <a:ext cx="4086387" cy="1180222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2400" dirty="0">
                  <a:latin typeface="+mn-ea"/>
                  <a:cs typeface="Raleway Light"/>
                </a:rPr>
                <a:t>单击此处添加副标题或详细文本描述</a:t>
              </a:r>
              <a:endParaRPr lang="en-US" sz="2400" dirty="0">
                <a:latin typeface="+mn-ea"/>
                <a:cs typeface="Raleway Light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006032" y="7768915"/>
              <a:ext cx="3431382" cy="683604"/>
              <a:chOff x="2374332" y="7768915"/>
              <a:chExt cx="3431382" cy="683604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2374332" y="7842919"/>
                <a:ext cx="3431382" cy="6096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  <a:cs typeface="Raleway"/>
                </a:endParaRPr>
              </a:p>
            </p:txBody>
          </p:sp>
          <p:sp>
            <p:nvSpPr>
              <p:cNvPr id="47" name="Text Placeholder 33"/>
              <p:cNvSpPr txBox="1">
                <a:spLocks/>
              </p:cNvSpPr>
              <p:nvPr/>
            </p:nvSpPr>
            <p:spPr>
              <a:xfrm>
                <a:off x="2374332" y="7768915"/>
                <a:ext cx="3431382" cy="683604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5000"/>
                  </a:lnSpc>
                  <a:spcBef>
                    <a:spcPts val="0"/>
                  </a:spcBef>
                  <a:buNone/>
                </a:pPr>
                <a:r>
                  <a:rPr lang="zh-CN" altLang="en-US" sz="3200" dirty="0">
                    <a:solidFill>
                      <a:schemeClr val="bg1"/>
                    </a:solidFill>
                    <a:latin typeface="+mn-ea"/>
                    <a:cs typeface="Raleway"/>
                  </a:rPr>
                  <a:t>添加标题</a:t>
                </a:r>
                <a:endParaRPr lang="en-AU" sz="3200" dirty="0">
                  <a:solidFill>
                    <a:schemeClr val="bg1"/>
                  </a:solidFill>
                  <a:latin typeface="+mn-ea"/>
                  <a:cs typeface="Raleway"/>
                </a:endParaRPr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7937023" y="8980515"/>
            <a:ext cx="4086387" cy="2011340"/>
            <a:chOff x="1767943" y="7768915"/>
            <a:chExt cx="4086387" cy="2011340"/>
          </a:xfrm>
        </p:grpSpPr>
        <p:sp>
          <p:nvSpPr>
            <p:cNvPr id="77" name="Text Placeholder 32"/>
            <p:cNvSpPr txBox="1">
              <a:spLocks/>
            </p:cNvSpPr>
            <p:nvPr/>
          </p:nvSpPr>
          <p:spPr>
            <a:xfrm>
              <a:off x="1767943" y="8600033"/>
              <a:ext cx="4086387" cy="1180222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2400" dirty="0">
                  <a:latin typeface="+mn-ea"/>
                  <a:cs typeface="Raleway Light"/>
                </a:rPr>
                <a:t>单击此处添加副标题或详细文本描述</a:t>
              </a:r>
              <a:endParaRPr lang="en-US" sz="2400" dirty="0">
                <a:latin typeface="+mn-ea"/>
                <a:cs typeface="Raleway Light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2006032" y="7768915"/>
              <a:ext cx="3431382" cy="683604"/>
              <a:chOff x="2374332" y="7768915"/>
              <a:chExt cx="3431382" cy="683604"/>
            </a:xfrm>
          </p:grpSpPr>
          <p:sp>
            <p:nvSpPr>
              <p:cNvPr id="80" name="Rounded Rectangle 79"/>
              <p:cNvSpPr/>
              <p:nvPr/>
            </p:nvSpPr>
            <p:spPr>
              <a:xfrm>
                <a:off x="2374332" y="7842919"/>
                <a:ext cx="3431382" cy="609600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  <a:cs typeface="Raleway"/>
                </a:endParaRPr>
              </a:p>
            </p:txBody>
          </p:sp>
          <p:sp>
            <p:nvSpPr>
              <p:cNvPr id="81" name="Text Placeholder 33"/>
              <p:cNvSpPr txBox="1">
                <a:spLocks/>
              </p:cNvSpPr>
              <p:nvPr/>
            </p:nvSpPr>
            <p:spPr>
              <a:xfrm>
                <a:off x="2374332" y="7768915"/>
                <a:ext cx="3431382" cy="683604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5000"/>
                  </a:lnSpc>
                  <a:spcBef>
                    <a:spcPts val="0"/>
                  </a:spcBef>
                  <a:buNone/>
                </a:pPr>
                <a:r>
                  <a:rPr lang="zh-CN" altLang="en-US" sz="3200" dirty="0">
                    <a:solidFill>
                      <a:schemeClr val="bg1"/>
                    </a:solidFill>
                    <a:latin typeface="+mn-ea"/>
                    <a:cs typeface="Raleway"/>
                  </a:rPr>
                  <a:t>添加标题</a:t>
                </a:r>
                <a:endParaRPr lang="en-AU" sz="3200" dirty="0">
                  <a:solidFill>
                    <a:schemeClr val="bg1"/>
                  </a:solidFill>
                  <a:latin typeface="+mn-ea"/>
                  <a:cs typeface="Raleway"/>
                </a:endParaRPr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13625867" y="8974306"/>
            <a:ext cx="4086387" cy="2024040"/>
            <a:chOff x="1767943" y="7768915"/>
            <a:chExt cx="4086387" cy="2024040"/>
          </a:xfrm>
        </p:grpSpPr>
        <p:sp>
          <p:nvSpPr>
            <p:cNvPr id="83" name="Text Placeholder 32"/>
            <p:cNvSpPr txBox="1">
              <a:spLocks/>
            </p:cNvSpPr>
            <p:nvPr/>
          </p:nvSpPr>
          <p:spPr>
            <a:xfrm>
              <a:off x="1767943" y="8612733"/>
              <a:ext cx="4086387" cy="1180222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2400" dirty="0">
                  <a:latin typeface="+mn-ea"/>
                  <a:cs typeface="Raleway Light"/>
                </a:rPr>
                <a:t>单击此处添加副标题或详细文本描述</a:t>
              </a:r>
              <a:endParaRPr lang="en-US" sz="2400" dirty="0">
                <a:latin typeface="+mn-ea"/>
                <a:cs typeface="Raleway Light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2006032" y="7768915"/>
              <a:ext cx="3431382" cy="683604"/>
              <a:chOff x="2374332" y="7768915"/>
              <a:chExt cx="3431382" cy="683604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2374332" y="7842919"/>
                <a:ext cx="3431382" cy="60960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  <a:cs typeface="Raleway"/>
                </a:endParaRPr>
              </a:p>
            </p:txBody>
          </p:sp>
          <p:sp>
            <p:nvSpPr>
              <p:cNvPr id="87" name="Text Placeholder 33"/>
              <p:cNvSpPr txBox="1">
                <a:spLocks/>
              </p:cNvSpPr>
              <p:nvPr/>
            </p:nvSpPr>
            <p:spPr>
              <a:xfrm>
                <a:off x="2374332" y="7768915"/>
                <a:ext cx="3431382" cy="683604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5000"/>
                  </a:lnSpc>
                  <a:spcBef>
                    <a:spcPts val="0"/>
                  </a:spcBef>
                  <a:buNone/>
                </a:pPr>
                <a:r>
                  <a:rPr lang="zh-CN" altLang="en-US" sz="3200" dirty="0">
                    <a:solidFill>
                      <a:schemeClr val="bg1"/>
                    </a:solidFill>
                    <a:latin typeface="+mn-ea"/>
                    <a:cs typeface="Raleway"/>
                  </a:rPr>
                  <a:t>添加标题</a:t>
                </a:r>
                <a:endParaRPr lang="en-AU" sz="3200" dirty="0">
                  <a:solidFill>
                    <a:schemeClr val="bg1"/>
                  </a:solidFill>
                  <a:latin typeface="+mn-ea"/>
                  <a:cs typeface="Raleway"/>
                </a:endParaRPr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19264667" y="8973439"/>
            <a:ext cx="4086387" cy="2011340"/>
            <a:chOff x="1767943" y="7768915"/>
            <a:chExt cx="4086387" cy="2011340"/>
          </a:xfrm>
        </p:grpSpPr>
        <p:sp>
          <p:nvSpPr>
            <p:cNvPr id="89" name="Text Placeholder 32"/>
            <p:cNvSpPr txBox="1">
              <a:spLocks/>
            </p:cNvSpPr>
            <p:nvPr/>
          </p:nvSpPr>
          <p:spPr>
            <a:xfrm>
              <a:off x="1767943" y="8600033"/>
              <a:ext cx="4086387" cy="1180222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2400" dirty="0">
                  <a:latin typeface="+mn-ea"/>
                  <a:cs typeface="Raleway Light"/>
                </a:rPr>
                <a:t>单击此处添加副标题或详细文本描述</a:t>
              </a:r>
              <a:endParaRPr lang="en-US" sz="2400" dirty="0">
                <a:latin typeface="+mn-ea"/>
                <a:cs typeface="Raleway Light"/>
              </a:endParaRPr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2006032" y="7768915"/>
              <a:ext cx="3431382" cy="683604"/>
              <a:chOff x="2374332" y="7768915"/>
              <a:chExt cx="3431382" cy="683604"/>
            </a:xfrm>
          </p:grpSpPr>
          <p:sp>
            <p:nvSpPr>
              <p:cNvPr id="92" name="Rounded Rectangle 91"/>
              <p:cNvSpPr/>
              <p:nvPr/>
            </p:nvSpPr>
            <p:spPr>
              <a:xfrm>
                <a:off x="2374332" y="7842919"/>
                <a:ext cx="3431382" cy="609600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  <a:cs typeface="Raleway"/>
                </a:endParaRPr>
              </a:p>
            </p:txBody>
          </p:sp>
          <p:sp>
            <p:nvSpPr>
              <p:cNvPr id="93" name="Text Placeholder 33"/>
              <p:cNvSpPr txBox="1">
                <a:spLocks/>
              </p:cNvSpPr>
              <p:nvPr/>
            </p:nvSpPr>
            <p:spPr>
              <a:xfrm>
                <a:off x="2374332" y="7768915"/>
                <a:ext cx="3431382" cy="683604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5000"/>
                  </a:lnSpc>
                  <a:spcBef>
                    <a:spcPts val="0"/>
                  </a:spcBef>
                  <a:buNone/>
                </a:pPr>
                <a:r>
                  <a:rPr lang="zh-CN" altLang="en-US" sz="3200" dirty="0">
                    <a:solidFill>
                      <a:schemeClr val="bg1"/>
                    </a:solidFill>
                    <a:latin typeface="+mn-ea"/>
                    <a:cs typeface="Raleway"/>
                  </a:rPr>
                  <a:t>添加标题</a:t>
                </a:r>
                <a:endParaRPr lang="en-AU" sz="3200" dirty="0">
                  <a:solidFill>
                    <a:schemeClr val="bg1"/>
                  </a:solidFill>
                  <a:latin typeface="+mn-ea"/>
                  <a:cs typeface="Raleway"/>
                </a:endParaRPr>
              </a:p>
            </p:txBody>
          </p:sp>
        </p:grpSp>
      </p:grpSp>
      <p:sp>
        <p:nvSpPr>
          <p:cNvPr id="55" name="TextBox 54"/>
          <p:cNvSpPr txBox="1"/>
          <p:nvPr/>
        </p:nvSpPr>
        <p:spPr>
          <a:xfrm>
            <a:off x="5462330" y="595215"/>
            <a:ext cx="13452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2"/>
                </a:solidFill>
                <a:latin typeface="+mn-ea"/>
                <a:cs typeface="Raleway"/>
              </a:rPr>
              <a:t>此处添加标题</a:t>
            </a:r>
            <a:endParaRPr lang="id-ID" altLang="zh-CN" sz="54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0819419" y="1783761"/>
            <a:ext cx="2738812" cy="73150"/>
            <a:chOff x="1775295" y="2028842"/>
            <a:chExt cx="3631535" cy="45719"/>
          </a:xfrm>
        </p:grpSpPr>
        <p:sp>
          <p:nvSpPr>
            <p:cNvPr id="57" name="Rectangle 56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549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2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25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7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25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75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25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/>
      <p:bldP spid="15" grpId="0"/>
      <p:bldP spid="16" grpId="0"/>
      <p:bldP spid="5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6111593" y="7810312"/>
            <a:ext cx="4446312" cy="2214692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dirty="0">
              <a:latin typeface="+mn-ea"/>
            </a:endParaRPr>
          </a:p>
        </p:txBody>
      </p:sp>
      <p:sp>
        <p:nvSpPr>
          <p:cNvPr id="7" name="Freeform 6"/>
          <p:cNvSpPr/>
          <p:nvPr/>
        </p:nvSpPr>
        <p:spPr>
          <a:xfrm flipV="1">
            <a:off x="2233331" y="5595620"/>
            <a:ext cx="4446312" cy="2214692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dirty="0">
              <a:latin typeface="+mn-ea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3868116" y="7810312"/>
            <a:ext cx="4446312" cy="2214692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dirty="0">
              <a:latin typeface="+mn-ea"/>
            </a:endParaRPr>
          </a:p>
        </p:txBody>
      </p:sp>
      <p:sp>
        <p:nvSpPr>
          <p:cNvPr id="9" name="Freeform 8"/>
          <p:cNvSpPr/>
          <p:nvPr/>
        </p:nvSpPr>
        <p:spPr>
          <a:xfrm flipV="1">
            <a:off x="9989855" y="5595620"/>
            <a:ext cx="4446312" cy="2214692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dirty="0">
              <a:latin typeface="+mn-ea"/>
            </a:endParaRPr>
          </a:p>
        </p:txBody>
      </p:sp>
      <p:sp>
        <p:nvSpPr>
          <p:cNvPr id="10" name="Freeform 9"/>
          <p:cNvSpPr/>
          <p:nvPr/>
        </p:nvSpPr>
        <p:spPr>
          <a:xfrm flipV="1">
            <a:off x="17746378" y="5595620"/>
            <a:ext cx="4446312" cy="2214692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dirty="0">
              <a:latin typeface="+mn-e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01381" y="9362873"/>
            <a:ext cx="3299820" cy="2163866"/>
            <a:chOff x="1413150" y="4179496"/>
            <a:chExt cx="1650340" cy="1081933"/>
          </a:xfrm>
        </p:grpSpPr>
        <p:sp>
          <p:nvSpPr>
            <p:cNvPr id="11" name="Text Placeholder 32"/>
            <p:cNvSpPr txBox="1">
              <a:spLocks/>
            </p:cNvSpPr>
            <p:nvPr/>
          </p:nvSpPr>
          <p:spPr>
            <a:xfrm>
              <a:off x="1413150" y="4455669"/>
              <a:ext cx="1650340" cy="805760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zh-CN" altLang="en-US" sz="2000" dirty="0">
                  <a:latin typeface="+mn-ea"/>
                  <a:cs typeface="Raleway Light"/>
                </a:rPr>
                <a:t>此处添加详细文本描述，建议与标题相关并符合整体语言风格，语言描述尽量简洁生动。</a:t>
              </a:r>
              <a:endParaRPr lang="en-US" altLang="zh-CN" sz="2000" dirty="0">
                <a:latin typeface="+mn-ea"/>
                <a:cs typeface="Raleway Light"/>
              </a:endParaRPr>
            </a:p>
          </p:txBody>
        </p:sp>
        <p:sp>
          <p:nvSpPr>
            <p:cNvPr id="12" name="Text Placeholder 33"/>
            <p:cNvSpPr txBox="1">
              <a:spLocks/>
            </p:cNvSpPr>
            <p:nvPr/>
          </p:nvSpPr>
          <p:spPr>
            <a:xfrm>
              <a:off x="1413151" y="4179496"/>
              <a:ext cx="1650338" cy="318864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2800" b="1" dirty="0">
                  <a:solidFill>
                    <a:schemeClr val="tx2"/>
                  </a:solidFill>
                  <a:latin typeface="+mn-ea"/>
                  <a:cs typeface="Raleway"/>
                </a:rPr>
                <a:t>市场策略</a:t>
              </a:r>
              <a:endParaRPr lang="en-AU" sz="2800" b="1" dirty="0">
                <a:solidFill>
                  <a:schemeClr val="tx2"/>
                </a:solidFill>
                <a:latin typeface="+mn-ea"/>
                <a:cs typeface="Raleway"/>
              </a:endParaRPr>
            </a:p>
          </p:txBody>
        </p:sp>
      </p:grpSp>
      <p:sp>
        <p:nvSpPr>
          <p:cNvPr id="13" name="Oval 12"/>
          <p:cNvSpPr>
            <a:spLocks noChangeAspect="1"/>
          </p:cNvSpPr>
          <p:nvPr/>
        </p:nvSpPr>
        <p:spPr>
          <a:xfrm>
            <a:off x="3302418" y="6648510"/>
            <a:ext cx="2297745" cy="229834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43" tIns="91422" rIns="182843" bIns="914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400" dirty="0">
              <a:solidFill>
                <a:schemeClr val="bg1"/>
              </a:solidFill>
              <a:latin typeface="+mn-ea"/>
              <a:cs typeface="Raleway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185091" y="6648510"/>
            <a:ext cx="2297745" cy="22983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43" tIns="91422" rIns="182843" bIns="914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400" dirty="0">
              <a:solidFill>
                <a:schemeClr val="bg1"/>
              </a:solidFill>
              <a:latin typeface="+mn-ea"/>
              <a:cs typeface="Raleway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1063352" y="6648510"/>
            <a:ext cx="2297745" cy="22983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43" tIns="91422" rIns="182843" bIns="914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400" dirty="0">
              <a:solidFill>
                <a:schemeClr val="bg1"/>
              </a:solidFill>
              <a:latin typeface="+mn-ea"/>
              <a:cs typeface="Raleway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4941614" y="6648510"/>
            <a:ext cx="2297745" cy="229834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43" tIns="91422" rIns="182843" bIns="914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400" dirty="0">
              <a:solidFill>
                <a:schemeClr val="bg1"/>
              </a:solidFill>
              <a:latin typeface="+mn-ea"/>
              <a:cs typeface="Raleway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8819876" y="6648510"/>
            <a:ext cx="2297745" cy="229834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43" tIns="91422" rIns="182843" bIns="914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6400" dirty="0">
                <a:solidFill>
                  <a:schemeClr val="bg1"/>
                </a:solidFill>
                <a:latin typeface="+mn-ea"/>
                <a:cs typeface="Raleway"/>
              </a:rPr>
              <a:t></a:t>
            </a:r>
            <a:endParaRPr lang="en-US" sz="6400" dirty="0">
              <a:solidFill>
                <a:schemeClr val="bg1"/>
              </a:solidFill>
              <a:latin typeface="+mn-ea"/>
              <a:cs typeface="Raleway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690034" y="4452195"/>
            <a:ext cx="3299820" cy="2163866"/>
            <a:chOff x="1413150" y="4179496"/>
            <a:chExt cx="1650340" cy="1081933"/>
          </a:xfrm>
        </p:grpSpPr>
        <p:sp>
          <p:nvSpPr>
            <p:cNvPr id="27" name="Text Placeholder 32"/>
            <p:cNvSpPr txBox="1">
              <a:spLocks/>
            </p:cNvSpPr>
            <p:nvPr/>
          </p:nvSpPr>
          <p:spPr>
            <a:xfrm>
              <a:off x="1413150" y="4455669"/>
              <a:ext cx="1650340" cy="805760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zh-CN" altLang="en-US" sz="2000" dirty="0">
                  <a:latin typeface="+mn-ea"/>
                  <a:cs typeface="Raleway Light"/>
                </a:rPr>
                <a:t>此处添加详细文本描述，建议与标题相关并符合整体语言风格，语言描述尽量简洁生动。</a:t>
              </a:r>
              <a:endParaRPr lang="en-US" sz="2000" dirty="0">
                <a:latin typeface="+mn-ea"/>
                <a:cs typeface="Raleway Light"/>
              </a:endParaRPr>
            </a:p>
          </p:txBody>
        </p:sp>
        <p:sp>
          <p:nvSpPr>
            <p:cNvPr id="28" name="Text Placeholder 33"/>
            <p:cNvSpPr txBox="1">
              <a:spLocks/>
            </p:cNvSpPr>
            <p:nvPr/>
          </p:nvSpPr>
          <p:spPr>
            <a:xfrm>
              <a:off x="1413151" y="4179496"/>
              <a:ext cx="1650338" cy="318864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2800" b="1" dirty="0">
                  <a:solidFill>
                    <a:schemeClr val="tx2"/>
                  </a:solidFill>
                  <a:latin typeface="+mn-ea"/>
                  <a:cs typeface="Raleway"/>
                </a:rPr>
                <a:t>市场策略</a:t>
              </a:r>
              <a:endParaRPr lang="en-AU" sz="2800" dirty="0">
                <a:solidFill>
                  <a:schemeClr val="tx2"/>
                </a:solidFill>
                <a:latin typeface="+mn-ea"/>
                <a:cs typeface="Raleway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4446557" y="4444511"/>
            <a:ext cx="3299820" cy="2163866"/>
            <a:chOff x="1413150" y="4179496"/>
            <a:chExt cx="1650340" cy="1081933"/>
          </a:xfrm>
        </p:grpSpPr>
        <p:sp>
          <p:nvSpPr>
            <p:cNvPr id="30" name="Text Placeholder 32"/>
            <p:cNvSpPr txBox="1">
              <a:spLocks/>
            </p:cNvSpPr>
            <p:nvPr/>
          </p:nvSpPr>
          <p:spPr>
            <a:xfrm>
              <a:off x="1413150" y="4455669"/>
              <a:ext cx="1650340" cy="805760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zh-CN" altLang="en-US" sz="2000" dirty="0">
                  <a:latin typeface="+mn-ea"/>
                  <a:cs typeface="Raleway Light"/>
                </a:rPr>
                <a:t>此处添加详细文本描述，建议与标题相关并符合整体语言风格，语言描述尽量简洁生动。</a:t>
              </a:r>
              <a:endParaRPr lang="en-US" altLang="zh-CN" sz="2000" dirty="0">
                <a:latin typeface="+mn-ea"/>
                <a:cs typeface="Raleway Light"/>
              </a:endParaRPr>
            </a:p>
          </p:txBody>
        </p:sp>
        <p:sp>
          <p:nvSpPr>
            <p:cNvPr id="31" name="Text Placeholder 33"/>
            <p:cNvSpPr txBox="1">
              <a:spLocks/>
            </p:cNvSpPr>
            <p:nvPr/>
          </p:nvSpPr>
          <p:spPr>
            <a:xfrm>
              <a:off x="1413151" y="4179496"/>
              <a:ext cx="1650338" cy="318864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2800" b="1" dirty="0">
                  <a:solidFill>
                    <a:schemeClr val="tx2"/>
                  </a:solidFill>
                  <a:latin typeface="+mn-ea"/>
                  <a:cs typeface="Raleway"/>
                </a:rPr>
                <a:t>市场策略</a:t>
              </a:r>
              <a:endParaRPr lang="en-AU" sz="2800" dirty="0">
                <a:solidFill>
                  <a:schemeClr val="tx2"/>
                </a:solidFill>
                <a:latin typeface="+mn-ea"/>
                <a:cs typeface="Raleway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564506" y="9362873"/>
            <a:ext cx="3299820" cy="2163866"/>
            <a:chOff x="1413150" y="4179496"/>
            <a:chExt cx="1650340" cy="1081933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1413150" y="4455669"/>
              <a:ext cx="1650340" cy="805760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zh-CN" altLang="en-US" sz="2000" dirty="0">
                  <a:latin typeface="+mn-ea"/>
                  <a:cs typeface="Raleway Light"/>
                </a:rPr>
                <a:t>此处添加详细文本描述，建议与标题相关并符合整体语言风格，语言描述尽量简洁生动。</a:t>
              </a:r>
              <a:endParaRPr lang="en-US" altLang="zh-CN" sz="2000" dirty="0">
                <a:latin typeface="+mn-ea"/>
                <a:cs typeface="Raleway Light"/>
              </a:endParaRPr>
            </a:p>
          </p:txBody>
        </p:sp>
        <p:sp>
          <p:nvSpPr>
            <p:cNvPr id="34" name="Text Placeholder 33"/>
            <p:cNvSpPr txBox="1">
              <a:spLocks/>
            </p:cNvSpPr>
            <p:nvPr/>
          </p:nvSpPr>
          <p:spPr>
            <a:xfrm>
              <a:off x="1413151" y="4179496"/>
              <a:ext cx="1650338" cy="318864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2800" b="1" dirty="0">
                  <a:solidFill>
                    <a:schemeClr val="tx2"/>
                  </a:solidFill>
                  <a:latin typeface="+mn-ea"/>
                  <a:cs typeface="Raleway"/>
                </a:rPr>
                <a:t>市场策略</a:t>
              </a:r>
              <a:endParaRPr lang="en-AU" sz="2800" dirty="0">
                <a:solidFill>
                  <a:schemeClr val="tx2"/>
                </a:solidFill>
                <a:latin typeface="+mn-ea"/>
                <a:cs typeface="Raleway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8384569" y="9338683"/>
            <a:ext cx="3299820" cy="2163866"/>
            <a:chOff x="1413150" y="4179496"/>
            <a:chExt cx="1650340" cy="1081933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413150" y="4455669"/>
              <a:ext cx="1650340" cy="805760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zh-CN" altLang="en-US" sz="2000" dirty="0">
                  <a:latin typeface="+mn-ea"/>
                  <a:cs typeface="Raleway Light"/>
                </a:rPr>
                <a:t>此处添加详细文本描述，建议与标题相关并符合整体语言风格，语言描述尽量简洁生动。</a:t>
              </a:r>
              <a:endParaRPr lang="en-US" altLang="zh-CN" sz="2000" dirty="0">
                <a:latin typeface="+mn-ea"/>
                <a:cs typeface="Raleway Light"/>
              </a:endParaRPr>
            </a:p>
          </p:txBody>
        </p:sp>
        <p:sp>
          <p:nvSpPr>
            <p:cNvPr id="37" name="Text Placeholder 33"/>
            <p:cNvSpPr txBox="1">
              <a:spLocks/>
            </p:cNvSpPr>
            <p:nvPr/>
          </p:nvSpPr>
          <p:spPr>
            <a:xfrm>
              <a:off x="1413151" y="4179496"/>
              <a:ext cx="1650338" cy="318864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2800" b="1" dirty="0">
                  <a:solidFill>
                    <a:schemeClr val="tx2"/>
                  </a:solidFill>
                  <a:latin typeface="+mn-ea"/>
                  <a:cs typeface="Raleway"/>
                </a:rPr>
                <a:t>市场策略</a:t>
              </a:r>
              <a:endParaRPr lang="en-AU" sz="2800" dirty="0">
                <a:solidFill>
                  <a:schemeClr val="tx2"/>
                </a:solidFill>
                <a:latin typeface="+mn-ea"/>
                <a:cs typeface="Raleway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rot="18900000">
            <a:off x="3810220" y="7140907"/>
            <a:ext cx="1273132" cy="1268930"/>
            <a:chOff x="-15875" y="-1587"/>
            <a:chExt cx="4014788" cy="4000501"/>
          </a:xfrm>
          <a:solidFill>
            <a:schemeClr val="bg1"/>
          </a:solidFill>
        </p:grpSpPr>
        <p:sp>
          <p:nvSpPr>
            <p:cNvPr id="39" name="Freeform 5"/>
            <p:cNvSpPr>
              <a:spLocks noEditPoints="1"/>
            </p:cNvSpPr>
            <p:nvPr/>
          </p:nvSpPr>
          <p:spPr bwMode="auto">
            <a:xfrm>
              <a:off x="-15875" y="374651"/>
              <a:ext cx="3657600" cy="3624263"/>
            </a:xfrm>
            <a:custGeom>
              <a:avLst/>
              <a:gdLst>
                <a:gd name="T0" fmla="*/ 692 w 973"/>
                <a:gd name="T1" fmla="*/ 24 h 964"/>
                <a:gd name="T2" fmla="*/ 633 w 973"/>
                <a:gd name="T3" fmla="*/ 0 h 964"/>
                <a:gd name="T4" fmla="*/ 574 w 973"/>
                <a:gd name="T5" fmla="*/ 24 h 964"/>
                <a:gd name="T6" fmla="*/ 527 w 973"/>
                <a:gd name="T7" fmla="*/ 71 h 964"/>
                <a:gd name="T8" fmla="*/ 503 w 973"/>
                <a:gd name="T9" fmla="*/ 130 h 964"/>
                <a:gd name="T10" fmla="*/ 515 w 973"/>
                <a:gd name="T11" fmla="*/ 174 h 964"/>
                <a:gd name="T12" fmla="*/ 64 w 973"/>
                <a:gd name="T13" fmla="*/ 354 h 964"/>
                <a:gd name="T14" fmla="*/ 6 w 973"/>
                <a:gd name="T15" fmla="*/ 427 h 964"/>
                <a:gd name="T16" fmla="*/ 33 w 973"/>
                <a:gd name="T17" fmla="*/ 517 h 964"/>
                <a:gd name="T18" fmla="*/ 456 w 973"/>
                <a:gd name="T19" fmla="*/ 935 h 964"/>
                <a:gd name="T20" fmla="*/ 524 w 973"/>
                <a:gd name="T21" fmla="*/ 964 h 964"/>
                <a:gd name="T22" fmla="*/ 527 w 973"/>
                <a:gd name="T23" fmla="*/ 964 h 964"/>
                <a:gd name="T24" fmla="*/ 547 w 973"/>
                <a:gd name="T25" fmla="*/ 962 h 964"/>
                <a:gd name="T26" fmla="*/ 620 w 973"/>
                <a:gd name="T27" fmla="*/ 901 h 964"/>
                <a:gd name="T28" fmla="*/ 797 w 973"/>
                <a:gd name="T29" fmla="*/ 456 h 964"/>
                <a:gd name="T30" fmla="*/ 843 w 973"/>
                <a:gd name="T31" fmla="*/ 470 h 964"/>
                <a:gd name="T32" fmla="*/ 902 w 973"/>
                <a:gd name="T33" fmla="*/ 446 h 964"/>
                <a:gd name="T34" fmla="*/ 948 w 973"/>
                <a:gd name="T35" fmla="*/ 399 h 964"/>
                <a:gd name="T36" fmla="*/ 973 w 973"/>
                <a:gd name="T37" fmla="*/ 340 h 964"/>
                <a:gd name="T38" fmla="*/ 949 w 973"/>
                <a:gd name="T39" fmla="*/ 281 h 964"/>
                <a:gd name="T40" fmla="*/ 692 w 973"/>
                <a:gd name="T41" fmla="*/ 24 h 964"/>
                <a:gd name="T42" fmla="*/ 558 w 973"/>
                <a:gd name="T43" fmla="*/ 876 h 964"/>
                <a:gd name="T44" fmla="*/ 534 w 973"/>
                <a:gd name="T45" fmla="*/ 897 h 964"/>
                <a:gd name="T46" fmla="*/ 526 w 973"/>
                <a:gd name="T47" fmla="*/ 898 h 964"/>
                <a:gd name="T48" fmla="*/ 503 w 973"/>
                <a:gd name="T49" fmla="*/ 888 h 964"/>
                <a:gd name="T50" fmla="*/ 80 w 973"/>
                <a:gd name="T51" fmla="*/ 469 h 964"/>
                <a:gd name="T52" fmla="*/ 71 w 973"/>
                <a:gd name="T53" fmla="*/ 440 h 964"/>
                <a:gd name="T54" fmla="*/ 90 w 973"/>
                <a:gd name="T55" fmla="*/ 415 h 964"/>
                <a:gd name="T56" fmla="*/ 297 w 973"/>
                <a:gd name="T57" fmla="*/ 332 h 964"/>
                <a:gd name="T58" fmla="*/ 715 w 973"/>
                <a:gd name="T59" fmla="*/ 483 h 964"/>
                <a:gd name="T60" fmla="*/ 558 w 973"/>
                <a:gd name="T61" fmla="*/ 876 h 964"/>
                <a:gd name="T62" fmla="*/ 901 w 973"/>
                <a:gd name="T63" fmla="*/ 352 h 964"/>
                <a:gd name="T64" fmla="*/ 855 w 973"/>
                <a:gd name="T65" fmla="*/ 399 h 964"/>
                <a:gd name="T66" fmla="*/ 831 w 973"/>
                <a:gd name="T67" fmla="*/ 399 h 964"/>
                <a:gd name="T68" fmla="*/ 772 w 973"/>
                <a:gd name="T69" fmla="*/ 340 h 964"/>
                <a:gd name="T70" fmla="*/ 725 w 973"/>
                <a:gd name="T71" fmla="*/ 459 h 964"/>
                <a:gd name="T72" fmla="*/ 729 w 973"/>
                <a:gd name="T73" fmla="*/ 449 h 964"/>
                <a:gd name="T74" fmla="*/ 435 w 973"/>
                <a:gd name="T75" fmla="*/ 325 h 964"/>
                <a:gd name="T76" fmla="*/ 349 w 973"/>
                <a:gd name="T77" fmla="*/ 312 h 964"/>
                <a:gd name="T78" fmla="*/ 631 w 973"/>
                <a:gd name="T79" fmla="*/ 199 h 964"/>
                <a:gd name="T80" fmla="*/ 574 w 973"/>
                <a:gd name="T81" fmla="*/ 142 h 964"/>
                <a:gd name="T82" fmla="*/ 574 w 973"/>
                <a:gd name="T83" fmla="*/ 118 h 964"/>
                <a:gd name="T84" fmla="*/ 621 w 973"/>
                <a:gd name="T85" fmla="*/ 71 h 964"/>
                <a:gd name="T86" fmla="*/ 645 w 973"/>
                <a:gd name="T87" fmla="*/ 71 h 964"/>
                <a:gd name="T88" fmla="*/ 901 w 973"/>
                <a:gd name="T89" fmla="*/ 328 h 964"/>
                <a:gd name="T90" fmla="*/ 901 w 973"/>
                <a:gd name="T91" fmla="*/ 352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73" h="964">
                  <a:moveTo>
                    <a:pt x="692" y="24"/>
                  </a:moveTo>
                  <a:cubicBezTo>
                    <a:pt x="676" y="8"/>
                    <a:pt x="655" y="0"/>
                    <a:pt x="633" y="0"/>
                  </a:cubicBezTo>
                  <a:cubicBezTo>
                    <a:pt x="611" y="0"/>
                    <a:pt x="590" y="8"/>
                    <a:pt x="574" y="24"/>
                  </a:cubicBezTo>
                  <a:cubicBezTo>
                    <a:pt x="527" y="71"/>
                    <a:pt x="527" y="71"/>
                    <a:pt x="527" y="71"/>
                  </a:cubicBezTo>
                  <a:cubicBezTo>
                    <a:pt x="511" y="87"/>
                    <a:pt x="503" y="108"/>
                    <a:pt x="503" y="130"/>
                  </a:cubicBezTo>
                  <a:cubicBezTo>
                    <a:pt x="503" y="146"/>
                    <a:pt x="507" y="161"/>
                    <a:pt x="515" y="174"/>
                  </a:cubicBezTo>
                  <a:cubicBezTo>
                    <a:pt x="64" y="354"/>
                    <a:pt x="64" y="354"/>
                    <a:pt x="64" y="354"/>
                  </a:cubicBezTo>
                  <a:cubicBezTo>
                    <a:pt x="33" y="368"/>
                    <a:pt x="12" y="395"/>
                    <a:pt x="6" y="427"/>
                  </a:cubicBezTo>
                  <a:cubicBezTo>
                    <a:pt x="0" y="460"/>
                    <a:pt x="10" y="493"/>
                    <a:pt x="33" y="517"/>
                  </a:cubicBezTo>
                  <a:cubicBezTo>
                    <a:pt x="456" y="935"/>
                    <a:pt x="456" y="935"/>
                    <a:pt x="456" y="935"/>
                  </a:cubicBezTo>
                  <a:cubicBezTo>
                    <a:pt x="475" y="953"/>
                    <a:pt x="499" y="963"/>
                    <a:pt x="524" y="964"/>
                  </a:cubicBezTo>
                  <a:cubicBezTo>
                    <a:pt x="525" y="964"/>
                    <a:pt x="526" y="964"/>
                    <a:pt x="527" y="964"/>
                  </a:cubicBezTo>
                  <a:cubicBezTo>
                    <a:pt x="534" y="964"/>
                    <a:pt x="540" y="963"/>
                    <a:pt x="547" y="962"/>
                  </a:cubicBezTo>
                  <a:cubicBezTo>
                    <a:pt x="580" y="955"/>
                    <a:pt x="607" y="932"/>
                    <a:pt x="620" y="901"/>
                  </a:cubicBezTo>
                  <a:cubicBezTo>
                    <a:pt x="797" y="456"/>
                    <a:pt x="797" y="456"/>
                    <a:pt x="797" y="456"/>
                  </a:cubicBezTo>
                  <a:cubicBezTo>
                    <a:pt x="811" y="465"/>
                    <a:pt x="826" y="470"/>
                    <a:pt x="843" y="470"/>
                  </a:cubicBezTo>
                  <a:cubicBezTo>
                    <a:pt x="865" y="470"/>
                    <a:pt x="886" y="461"/>
                    <a:pt x="902" y="446"/>
                  </a:cubicBezTo>
                  <a:cubicBezTo>
                    <a:pt x="948" y="399"/>
                    <a:pt x="948" y="399"/>
                    <a:pt x="948" y="399"/>
                  </a:cubicBezTo>
                  <a:cubicBezTo>
                    <a:pt x="964" y="383"/>
                    <a:pt x="973" y="362"/>
                    <a:pt x="973" y="340"/>
                  </a:cubicBezTo>
                  <a:cubicBezTo>
                    <a:pt x="973" y="317"/>
                    <a:pt x="964" y="297"/>
                    <a:pt x="949" y="281"/>
                  </a:cubicBezTo>
                  <a:lnTo>
                    <a:pt x="692" y="24"/>
                  </a:lnTo>
                  <a:close/>
                  <a:moveTo>
                    <a:pt x="558" y="876"/>
                  </a:moveTo>
                  <a:cubicBezTo>
                    <a:pt x="554" y="887"/>
                    <a:pt x="545" y="895"/>
                    <a:pt x="534" y="897"/>
                  </a:cubicBezTo>
                  <a:cubicBezTo>
                    <a:pt x="531" y="897"/>
                    <a:pt x="529" y="898"/>
                    <a:pt x="526" y="898"/>
                  </a:cubicBezTo>
                  <a:cubicBezTo>
                    <a:pt x="518" y="897"/>
                    <a:pt x="510" y="894"/>
                    <a:pt x="503" y="888"/>
                  </a:cubicBezTo>
                  <a:cubicBezTo>
                    <a:pt x="80" y="469"/>
                    <a:pt x="80" y="469"/>
                    <a:pt x="80" y="469"/>
                  </a:cubicBezTo>
                  <a:cubicBezTo>
                    <a:pt x="72" y="461"/>
                    <a:pt x="69" y="450"/>
                    <a:pt x="71" y="440"/>
                  </a:cubicBezTo>
                  <a:cubicBezTo>
                    <a:pt x="73" y="429"/>
                    <a:pt x="80" y="420"/>
                    <a:pt x="90" y="415"/>
                  </a:cubicBezTo>
                  <a:cubicBezTo>
                    <a:pt x="297" y="332"/>
                    <a:pt x="297" y="332"/>
                    <a:pt x="297" y="332"/>
                  </a:cubicBezTo>
                  <a:cubicBezTo>
                    <a:pt x="436" y="379"/>
                    <a:pt x="576" y="334"/>
                    <a:pt x="715" y="483"/>
                  </a:cubicBezTo>
                  <a:lnTo>
                    <a:pt x="558" y="876"/>
                  </a:lnTo>
                  <a:close/>
                  <a:moveTo>
                    <a:pt x="901" y="352"/>
                  </a:moveTo>
                  <a:cubicBezTo>
                    <a:pt x="855" y="399"/>
                    <a:pt x="855" y="399"/>
                    <a:pt x="855" y="399"/>
                  </a:cubicBezTo>
                  <a:cubicBezTo>
                    <a:pt x="848" y="405"/>
                    <a:pt x="837" y="405"/>
                    <a:pt x="831" y="399"/>
                  </a:cubicBezTo>
                  <a:cubicBezTo>
                    <a:pt x="772" y="340"/>
                    <a:pt x="772" y="340"/>
                    <a:pt x="772" y="340"/>
                  </a:cubicBezTo>
                  <a:cubicBezTo>
                    <a:pt x="725" y="459"/>
                    <a:pt x="725" y="459"/>
                    <a:pt x="725" y="459"/>
                  </a:cubicBezTo>
                  <a:cubicBezTo>
                    <a:pt x="729" y="449"/>
                    <a:pt x="729" y="449"/>
                    <a:pt x="729" y="449"/>
                  </a:cubicBezTo>
                  <a:cubicBezTo>
                    <a:pt x="628" y="349"/>
                    <a:pt x="527" y="337"/>
                    <a:pt x="435" y="325"/>
                  </a:cubicBezTo>
                  <a:cubicBezTo>
                    <a:pt x="406" y="322"/>
                    <a:pt x="377" y="318"/>
                    <a:pt x="349" y="312"/>
                  </a:cubicBezTo>
                  <a:cubicBezTo>
                    <a:pt x="631" y="199"/>
                    <a:pt x="631" y="199"/>
                    <a:pt x="631" y="199"/>
                  </a:cubicBezTo>
                  <a:cubicBezTo>
                    <a:pt x="574" y="142"/>
                    <a:pt x="574" y="142"/>
                    <a:pt x="574" y="142"/>
                  </a:cubicBezTo>
                  <a:cubicBezTo>
                    <a:pt x="568" y="135"/>
                    <a:pt x="568" y="125"/>
                    <a:pt x="574" y="118"/>
                  </a:cubicBezTo>
                  <a:cubicBezTo>
                    <a:pt x="621" y="71"/>
                    <a:pt x="621" y="71"/>
                    <a:pt x="621" y="71"/>
                  </a:cubicBezTo>
                  <a:cubicBezTo>
                    <a:pt x="628" y="65"/>
                    <a:pt x="638" y="65"/>
                    <a:pt x="645" y="71"/>
                  </a:cubicBezTo>
                  <a:cubicBezTo>
                    <a:pt x="901" y="328"/>
                    <a:pt x="901" y="328"/>
                    <a:pt x="901" y="328"/>
                  </a:cubicBezTo>
                  <a:cubicBezTo>
                    <a:pt x="908" y="335"/>
                    <a:pt x="908" y="345"/>
                    <a:pt x="901" y="3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40" name="Freeform 6"/>
            <p:cNvSpPr>
              <a:spLocks noEditPoints="1"/>
            </p:cNvSpPr>
            <p:nvPr/>
          </p:nvSpPr>
          <p:spPr bwMode="auto">
            <a:xfrm>
              <a:off x="1751013" y="1998663"/>
              <a:ext cx="623888" cy="623888"/>
            </a:xfrm>
            <a:custGeom>
              <a:avLst/>
              <a:gdLst>
                <a:gd name="T0" fmla="*/ 83 w 166"/>
                <a:gd name="T1" fmla="*/ 166 h 166"/>
                <a:gd name="T2" fmla="*/ 166 w 166"/>
                <a:gd name="T3" fmla="*/ 83 h 166"/>
                <a:gd name="T4" fmla="*/ 83 w 166"/>
                <a:gd name="T5" fmla="*/ 0 h 166"/>
                <a:gd name="T6" fmla="*/ 0 w 166"/>
                <a:gd name="T7" fmla="*/ 83 h 166"/>
                <a:gd name="T8" fmla="*/ 83 w 166"/>
                <a:gd name="T9" fmla="*/ 166 h 166"/>
                <a:gd name="T10" fmla="*/ 83 w 166"/>
                <a:gd name="T11" fmla="*/ 33 h 166"/>
                <a:gd name="T12" fmla="*/ 133 w 166"/>
                <a:gd name="T13" fmla="*/ 83 h 166"/>
                <a:gd name="T14" fmla="*/ 83 w 166"/>
                <a:gd name="T15" fmla="*/ 133 h 166"/>
                <a:gd name="T16" fmla="*/ 33 w 166"/>
                <a:gd name="T17" fmla="*/ 83 h 166"/>
                <a:gd name="T18" fmla="*/ 83 w 166"/>
                <a:gd name="T19" fmla="*/ 3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66">
                  <a:moveTo>
                    <a:pt x="83" y="166"/>
                  </a:moveTo>
                  <a:cubicBezTo>
                    <a:pt x="128" y="166"/>
                    <a:pt x="166" y="129"/>
                    <a:pt x="166" y="83"/>
                  </a:cubicBezTo>
                  <a:cubicBezTo>
                    <a:pt x="166" y="37"/>
                    <a:pt x="128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cubicBezTo>
                    <a:pt x="0" y="129"/>
                    <a:pt x="37" y="166"/>
                    <a:pt x="83" y="166"/>
                  </a:cubicBezTo>
                  <a:close/>
                  <a:moveTo>
                    <a:pt x="83" y="33"/>
                  </a:moveTo>
                  <a:cubicBezTo>
                    <a:pt x="110" y="33"/>
                    <a:pt x="133" y="56"/>
                    <a:pt x="133" y="83"/>
                  </a:cubicBezTo>
                  <a:cubicBezTo>
                    <a:pt x="133" y="111"/>
                    <a:pt x="110" y="133"/>
                    <a:pt x="83" y="133"/>
                  </a:cubicBezTo>
                  <a:cubicBezTo>
                    <a:pt x="55" y="133"/>
                    <a:pt x="33" y="111"/>
                    <a:pt x="33" y="83"/>
                  </a:cubicBezTo>
                  <a:cubicBezTo>
                    <a:pt x="33" y="56"/>
                    <a:pt x="55" y="33"/>
                    <a:pt x="8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41" name="Freeform 7"/>
            <p:cNvSpPr>
              <a:spLocks noEditPoints="1"/>
            </p:cNvSpPr>
            <p:nvPr/>
          </p:nvSpPr>
          <p:spPr bwMode="auto">
            <a:xfrm>
              <a:off x="3375025" y="-1587"/>
              <a:ext cx="623888" cy="623888"/>
            </a:xfrm>
            <a:custGeom>
              <a:avLst/>
              <a:gdLst>
                <a:gd name="T0" fmla="*/ 83 w 166"/>
                <a:gd name="T1" fmla="*/ 0 h 166"/>
                <a:gd name="T2" fmla="*/ 0 w 166"/>
                <a:gd name="T3" fmla="*/ 83 h 166"/>
                <a:gd name="T4" fmla="*/ 83 w 166"/>
                <a:gd name="T5" fmla="*/ 166 h 166"/>
                <a:gd name="T6" fmla="*/ 166 w 166"/>
                <a:gd name="T7" fmla="*/ 83 h 166"/>
                <a:gd name="T8" fmla="*/ 83 w 166"/>
                <a:gd name="T9" fmla="*/ 0 h 166"/>
                <a:gd name="T10" fmla="*/ 83 w 166"/>
                <a:gd name="T11" fmla="*/ 133 h 166"/>
                <a:gd name="T12" fmla="*/ 33 w 166"/>
                <a:gd name="T13" fmla="*/ 83 h 166"/>
                <a:gd name="T14" fmla="*/ 83 w 166"/>
                <a:gd name="T15" fmla="*/ 33 h 166"/>
                <a:gd name="T16" fmla="*/ 133 w 166"/>
                <a:gd name="T17" fmla="*/ 83 h 166"/>
                <a:gd name="T18" fmla="*/ 83 w 166"/>
                <a:gd name="T19" fmla="*/ 13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66">
                  <a:moveTo>
                    <a:pt x="83" y="0"/>
                  </a:moveTo>
                  <a:cubicBezTo>
                    <a:pt x="37" y="0"/>
                    <a:pt x="0" y="37"/>
                    <a:pt x="0" y="83"/>
                  </a:cubicBezTo>
                  <a:cubicBezTo>
                    <a:pt x="0" y="129"/>
                    <a:pt x="37" y="166"/>
                    <a:pt x="83" y="166"/>
                  </a:cubicBezTo>
                  <a:cubicBezTo>
                    <a:pt x="129" y="166"/>
                    <a:pt x="166" y="129"/>
                    <a:pt x="166" y="83"/>
                  </a:cubicBezTo>
                  <a:cubicBezTo>
                    <a:pt x="166" y="37"/>
                    <a:pt x="129" y="0"/>
                    <a:pt x="83" y="0"/>
                  </a:cubicBezTo>
                  <a:close/>
                  <a:moveTo>
                    <a:pt x="83" y="133"/>
                  </a:moveTo>
                  <a:cubicBezTo>
                    <a:pt x="55" y="133"/>
                    <a:pt x="33" y="111"/>
                    <a:pt x="33" y="83"/>
                  </a:cubicBezTo>
                  <a:cubicBezTo>
                    <a:pt x="33" y="56"/>
                    <a:pt x="55" y="33"/>
                    <a:pt x="83" y="33"/>
                  </a:cubicBezTo>
                  <a:cubicBezTo>
                    <a:pt x="110" y="33"/>
                    <a:pt x="133" y="56"/>
                    <a:pt x="133" y="83"/>
                  </a:cubicBezTo>
                  <a:cubicBezTo>
                    <a:pt x="133" y="111"/>
                    <a:pt x="110" y="133"/>
                    <a:pt x="83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42" name="Freeform 8"/>
            <p:cNvSpPr>
              <a:spLocks noEditPoints="1"/>
            </p:cNvSpPr>
            <p:nvPr/>
          </p:nvSpPr>
          <p:spPr bwMode="auto">
            <a:xfrm>
              <a:off x="1000125" y="1874838"/>
              <a:ext cx="500063" cy="500063"/>
            </a:xfrm>
            <a:custGeom>
              <a:avLst/>
              <a:gdLst>
                <a:gd name="T0" fmla="*/ 0 w 133"/>
                <a:gd name="T1" fmla="*/ 66 h 133"/>
                <a:gd name="T2" fmla="*/ 67 w 133"/>
                <a:gd name="T3" fmla="*/ 133 h 133"/>
                <a:gd name="T4" fmla="*/ 133 w 133"/>
                <a:gd name="T5" fmla="*/ 66 h 133"/>
                <a:gd name="T6" fmla="*/ 67 w 133"/>
                <a:gd name="T7" fmla="*/ 0 h 133"/>
                <a:gd name="T8" fmla="*/ 0 w 133"/>
                <a:gd name="T9" fmla="*/ 66 h 133"/>
                <a:gd name="T10" fmla="*/ 67 w 133"/>
                <a:gd name="T11" fmla="*/ 33 h 133"/>
                <a:gd name="T12" fmla="*/ 100 w 133"/>
                <a:gd name="T13" fmla="*/ 66 h 133"/>
                <a:gd name="T14" fmla="*/ 67 w 133"/>
                <a:gd name="T15" fmla="*/ 100 h 133"/>
                <a:gd name="T16" fmla="*/ 33 w 133"/>
                <a:gd name="T17" fmla="*/ 66 h 133"/>
                <a:gd name="T18" fmla="*/ 67 w 133"/>
                <a:gd name="T19" fmla="*/ 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33">
                  <a:moveTo>
                    <a:pt x="0" y="66"/>
                  </a:moveTo>
                  <a:cubicBezTo>
                    <a:pt x="0" y="103"/>
                    <a:pt x="30" y="133"/>
                    <a:pt x="67" y="133"/>
                  </a:cubicBezTo>
                  <a:cubicBezTo>
                    <a:pt x="103" y="133"/>
                    <a:pt x="133" y="103"/>
                    <a:pt x="133" y="66"/>
                  </a:cubicBezTo>
                  <a:cubicBezTo>
                    <a:pt x="133" y="30"/>
                    <a:pt x="103" y="0"/>
                    <a:pt x="67" y="0"/>
                  </a:cubicBezTo>
                  <a:cubicBezTo>
                    <a:pt x="30" y="0"/>
                    <a:pt x="0" y="30"/>
                    <a:pt x="0" y="66"/>
                  </a:cubicBezTo>
                  <a:close/>
                  <a:moveTo>
                    <a:pt x="67" y="33"/>
                  </a:moveTo>
                  <a:cubicBezTo>
                    <a:pt x="85" y="33"/>
                    <a:pt x="100" y="48"/>
                    <a:pt x="100" y="66"/>
                  </a:cubicBezTo>
                  <a:cubicBezTo>
                    <a:pt x="100" y="85"/>
                    <a:pt x="85" y="100"/>
                    <a:pt x="67" y="100"/>
                  </a:cubicBezTo>
                  <a:cubicBezTo>
                    <a:pt x="48" y="100"/>
                    <a:pt x="33" y="85"/>
                    <a:pt x="33" y="66"/>
                  </a:cubicBezTo>
                  <a:cubicBezTo>
                    <a:pt x="33" y="48"/>
                    <a:pt x="48" y="33"/>
                    <a:pt x="6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43" name="Oval 9"/>
            <p:cNvSpPr>
              <a:spLocks noChangeArrowheads="1"/>
            </p:cNvSpPr>
            <p:nvPr/>
          </p:nvSpPr>
          <p:spPr bwMode="auto">
            <a:xfrm>
              <a:off x="1500188" y="2751138"/>
              <a:ext cx="250825" cy="247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44" name="Oval 10"/>
            <p:cNvSpPr>
              <a:spLocks noChangeArrowheads="1"/>
            </p:cNvSpPr>
            <p:nvPr/>
          </p:nvSpPr>
          <p:spPr bwMode="auto">
            <a:xfrm>
              <a:off x="3498850" y="874713"/>
              <a:ext cx="252413" cy="247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853176" y="7237327"/>
            <a:ext cx="1075632" cy="1011830"/>
            <a:chOff x="-1587" y="-3175"/>
            <a:chExt cx="506412" cy="476250"/>
          </a:xfrm>
          <a:solidFill>
            <a:schemeClr val="bg1"/>
          </a:solidFill>
        </p:grpSpPr>
        <p:sp>
          <p:nvSpPr>
            <p:cNvPr id="46" name="Oval 14"/>
            <p:cNvSpPr>
              <a:spLocks noChangeArrowheads="1"/>
            </p:cNvSpPr>
            <p:nvPr/>
          </p:nvSpPr>
          <p:spPr bwMode="auto">
            <a:xfrm>
              <a:off x="244475" y="257175"/>
              <a:ext cx="60325" cy="619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47" name="Freeform 15"/>
            <p:cNvSpPr>
              <a:spLocks noEditPoints="1"/>
            </p:cNvSpPr>
            <p:nvPr/>
          </p:nvSpPr>
          <p:spPr bwMode="auto">
            <a:xfrm>
              <a:off x="-1587" y="-3175"/>
              <a:ext cx="506412" cy="476250"/>
            </a:xfrm>
            <a:custGeom>
              <a:avLst/>
              <a:gdLst>
                <a:gd name="T0" fmla="*/ 116 w 132"/>
                <a:gd name="T1" fmla="*/ 48 h 124"/>
                <a:gd name="T2" fmla="*/ 116 w 132"/>
                <a:gd name="T3" fmla="*/ 22 h 124"/>
                <a:gd name="T4" fmla="*/ 104 w 132"/>
                <a:gd name="T5" fmla="*/ 0 h 124"/>
                <a:gd name="T6" fmla="*/ 22 w 132"/>
                <a:gd name="T7" fmla="*/ 0 h 124"/>
                <a:gd name="T8" fmla="*/ 0 w 132"/>
                <a:gd name="T9" fmla="*/ 102 h 124"/>
                <a:gd name="T10" fmla="*/ 94 w 132"/>
                <a:gd name="T11" fmla="*/ 124 h 124"/>
                <a:gd name="T12" fmla="*/ 116 w 132"/>
                <a:gd name="T13" fmla="*/ 96 h 124"/>
                <a:gd name="T14" fmla="*/ 116 w 132"/>
                <a:gd name="T15" fmla="*/ 48 h 124"/>
                <a:gd name="T16" fmla="*/ 88 w 132"/>
                <a:gd name="T17" fmla="*/ 8 h 124"/>
                <a:gd name="T18" fmla="*/ 108 w 132"/>
                <a:gd name="T19" fmla="*/ 12 h 124"/>
                <a:gd name="T20" fmla="*/ 108 w 132"/>
                <a:gd name="T21" fmla="*/ 24 h 124"/>
                <a:gd name="T22" fmla="*/ 104 w 132"/>
                <a:gd name="T23" fmla="*/ 36 h 124"/>
                <a:gd name="T24" fmla="*/ 104 w 132"/>
                <a:gd name="T25" fmla="*/ 32 h 124"/>
                <a:gd name="T26" fmla="*/ 104 w 132"/>
                <a:gd name="T27" fmla="*/ 16 h 124"/>
                <a:gd name="T28" fmla="*/ 16 w 132"/>
                <a:gd name="T29" fmla="*/ 12 h 124"/>
                <a:gd name="T30" fmla="*/ 12 w 132"/>
                <a:gd name="T31" fmla="*/ 24 h 124"/>
                <a:gd name="T32" fmla="*/ 8 w 132"/>
                <a:gd name="T33" fmla="*/ 22 h 124"/>
                <a:gd name="T34" fmla="*/ 100 w 132"/>
                <a:gd name="T35" fmla="*/ 20 h 124"/>
                <a:gd name="T36" fmla="*/ 16 w 132"/>
                <a:gd name="T37" fmla="*/ 16 h 124"/>
                <a:gd name="T38" fmla="*/ 100 w 132"/>
                <a:gd name="T39" fmla="*/ 20 h 124"/>
                <a:gd name="T40" fmla="*/ 100 w 132"/>
                <a:gd name="T41" fmla="*/ 28 h 124"/>
                <a:gd name="T42" fmla="*/ 16 w 132"/>
                <a:gd name="T43" fmla="*/ 24 h 124"/>
                <a:gd name="T44" fmla="*/ 100 w 132"/>
                <a:gd name="T45" fmla="*/ 32 h 124"/>
                <a:gd name="T46" fmla="*/ 88 w 132"/>
                <a:gd name="T47" fmla="*/ 36 h 124"/>
                <a:gd name="T48" fmla="*/ 16 w 132"/>
                <a:gd name="T49" fmla="*/ 35 h 124"/>
                <a:gd name="T50" fmla="*/ 100 w 132"/>
                <a:gd name="T51" fmla="*/ 32 h 124"/>
                <a:gd name="T52" fmla="*/ 94 w 132"/>
                <a:gd name="T53" fmla="*/ 116 h 124"/>
                <a:gd name="T54" fmla="*/ 8 w 132"/>
                <a:gd name="T55" fmla="*/ 102 h 124"/>
                <a:gd name="T56" fmla="*/ 22 w 132"/>
                <a:gd name="T57" fmla="*/ 44 h 124"/>
                <a:gd name="T58" fmla="*/ 104 w 132"/>
                <a:gd name="T59" fmla="*/ 44 h 124"/>
                <a:gd name="T60" fmla="*/ 108 w 132"/>
                <a:gd name="T61" fmla="*/ 56 h 124"/>
                <a:gd name="T62" fmla="*/ 52 w 132"/>
                <a:gd name="T63" fmla="*/ 76 h 124"/>
                <a:gd name="T64" fmla="*/ 108 w 132"/>
                <a:gd name="T65" fmla="*/ 96 h 124"/>
                <a:gd name="T66" fmla="*/ 113 w 132"/>
                <a:gd name="T67" fmla="*/ 88 h 124"/>
                <a:gd name="T68" fmla="*/ 60 w 132"/>
                <a:gd name="T69" fmla="*/ 76 h 124"/>
                <a:gd name="T70" fmla="*/ 108 w 132"/>
                <a:gd name="T71" fmla="*/ 64 h 124"/>
                <a:gd name="T72" fmla="*/ 115 w 132"/>
                <a:gd name="T73" fmla="*/ 59 h 124"/>
                <a:gd name="T74" fmla="*/ 120 w 132"/>
                <a:gd name="T75" fmla="*/ 7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24"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5"/>
                    <a:pt x="111" y="0"/>
                    <a:pt x="10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4"/>
                    <a:pt x="10" y="124"/>
                    <a:pt x="22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106" y="124"/>
                    <a:pt x="116" y="114"/>
                    <a:pt x="116" y="102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32" y="84"/>
                    <a:pt x="132" y="60"/>
                    <a:pt x="116" y="48"/>
                  </a:cubicBezTo>
                  <a:close/>
                  <a:moveTo>
                    <a:pt x="22" y="8"/>
                  </a:moveTo>
                  <a:cubicBezTo>
                    <a:pt x="88" y="8"/>
                    <a:pt x="88" y="8"/>
                    <a:pt x="88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6" y="8"/>
                    <a:pt x="108" y="10"/>
                    <a:pt x="108" y="1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7" y="36"/>
                    <a:pt x="105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14"/>
                    <a:pt x="102" y="12"/>
                    <a:pt x="100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2" y="14"/>
                    <a:pt x="12" y="1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0" y="29"/>
                    <a:pt x="8" y="26"/>
                    <a:pt x="8" y="22"/>
                  </a:cubicBezTo>
                  <a:cubicBezTo>
                    <a:pt x="8" y="14"/>
                    <a:pt x="14" y="8"/>
                    <a:pt x="22" y="8"/>
                  </a:cubicBezTo>
                  <a:close/>
                  <a:moveTo>
                    <a:pt x="100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00" y="16"/>
                    <a:pt x="100" y="16"/>
                    <a:pt x="100" y="16"/>
                  </a:cubicBezTo>
                  <a:lnTo>
                    <a:pt x="100" y="20"/>
                  </a:lnTo>
                  <a:close/>
                  <a:moveTo>
                    <a:pt x="100" y="24"/>
                  </a:moveTo>
                  <a:cubicBezTo>
                    <a:pt x="100" y="28"/>
                    <a:pt x="100" y="28"/>
                    <a:pt x="10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00" y="24"/>
                  </a:lnTo>
                  <a:close/>
                  <a:moveTo>
                    <a:pt x="100" y="32"/>
                  </a:moveTo>
                  <a:cubicBezTo>
                    <a:pt x="100" y="36"/>
                    <a:pt x="100" y="36"/>
                    <a:pt x="100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36"/>
                    <a:pt x="18" y="35"/>
                    <a:pt x="16" y="35"/>
                  </a:cubicBezTo>
                  <a:cubicBezTo>
                    <a:pt x="16" y="32"/>
                    <a:pt x="16" y="32"/>
                    <a:pt x="16" y="32"/>
                  </a:cubicBezTo>
                  <a:lnTo>
                    <a:pt x="100" y="32"/>
                  </a:lnTo>
                  <a:close/>
                  <a:moveTo>
                    <a:pt x="108" y="102"/>
                  </a:moveTo>
                  <a:cubicBezTo>
                    <a:pt x="108" y="110"/>
                    <a:pt x="102" y="116"/>
                    <a:pt x="94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14" y="116"/>
                    <a:pt x="8" y="110"/>
                    <a:pt x="8" y="10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2" y="42"/>
                    <a:pt x="17" y="44"/>
                    <a:pt x="22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6" y="44"/>
                    <a:pt x="108" y="46"/>
                    <a:pt x="108" y="48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61" y="56"/>
                    <a:pt x="52" y="65"/>
                    <a:pt x="52" y="76"/>
                  </a:cubicBezTo>
                  <a:cubicBezTo>
                    <a:pt x="52" y="87"/>
                    <a:pt x="61" y="96"/>
                    <a:pt x="72" y="96"/>
                  </a:cubicBezTo>
                  <a:cubicBezTo>
                    <a:pt x="108" y="96"/>
                    <a:pt x="108" y="96"/>
                    <a:pt x="108" y="96"/>
                  </a:cubicBezTo>
                  <a:lnTo>
                    <a:pt x="108" y="102"/>
                  </a:lnTo>
                  <a:close/>
                  <a:moveTo>
                    <a:pt x="113" y="88"/>
                  </a:moveTo>
                  <a:cubicBezTo>
                    <a:pt x="72" y="88"/>
                    <a:pt x="72" y="88"/>
                    <a:pt x="72" y="88"/>
                  </a:cubicBezTo>
                  <a:cubicBezTo>
                    <a:pt x="65" y="88"/>
                    <a:pt x="60" y="83"/>
                    <a:pt x="60" y="76"/>
                  </a:cubicBezTo>
                  <a:cubicBezTo>
                    <a:pt x="60" y="69"/>
                    <a:pt x="65" y="64"/>
                    <a:pt x="72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10" y="64"/>
                    <a:pt x="113" y="63"/>
                    <a:pt x="114" y="61"/>
                  </a:cubicBezTo>
                  <a:cubicBezTo>
                    <a:pt x="115" y="60"/>
                    <a:pt x="115" y="60"/>
                    <a:pt x="115" y="59"/>
                  </a:cubicBezTo>
                  <a:cubicBezTo>
                    <a:pt x="115" y="59"/>
                    <a:pt x="116" y="59"/>
                    <a:pt x="116" y="59"/>
                  </a:cubicBezTo>
                  <a:cubicBezTo>
                    <a:pt x="118" y="62"/>
                    <a:pt x="120" y="67"/>
                    <a:pt x="120" y="72"/>
                  </a:cubicBezTo>
                  <a:cubicBezTo>
                    <a:pt x="120" y="78"/>
                    <a:pt x="118" y="84"/>
                    <a:pt x="113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9436594" y="7100754"/>
            <a:ext cx="1185069" cy="1185892"/>
            <a:chOff x="-1587" y="-3175"/>
            <a:chExt cx="3670300" cy="3671888"/>
          </a:xfrm>
          <a:solidFill>
            <a:schemeClr val="bg1"/>
          </a:solidFill>
        </p:grpSpPr>
        <p:sp>
          <p:nvSpPr>
            <p:cNvPr id="49" name="Freeform 24"/>
            <p:cNvSpPr>
              <a:spLocks noEditPoints="1"/>
            </p:cNvSpPr>
            <p:nvPr/>
          </p:nvSpPr>
          <p:spPr bwMode="auto">
            <a:xfrm>
              <a:off x="-1587" y="-3175"/>
              <a:ext cx="3670300" cy="3671888"/>
            </a:xfrm>
            <a:custGeom>
              <a:avLst/>
              <a:gdLst>
                <a:gd name="T0" fmla="*/ 631 w 976"/>
                <a:gd name="T1" fmla="*/ 306 h 976"/>
                <a:gd name="T2" fmla="*/ 488 w 976"/>
                <a:gd name="T3" fmla="*/ 0 h 976"/>
                <a:gd name="T4" fmla="*/ 275 w 976"/>
                <a:gd name="T5" fmla="*/ 312 h 976"/>
                <a:gd name="T6" fmla="*/ 244 w 976"/>
                <a:gd name="T7" fmla="*/ 329 h 976"/>
                <a:gd name="T8" fmla="*/ 92 w 976"/>
                <a:gd name="T9" fmla="*/ 305 h 976"/>
                <a:gd name="T10" fmla="*/ 0 w 976"/>
                <a:gd name="T11" fmla="*/ 885 h 976"/>
                <a:gd name="T12" fmla="*/ 183 w 976"/>
                <a:gd name="T13" fmla="*/ 976 h 976"/>
                <a:gd name="T14" fmla="*/ 266 w 976"/>
                <a:gd name="T15" fmla="*/ 924 h 976"/>
                <a:gd name="T16" fmla="*/ 275 w 976"/>
                <a:gd name="T17" fmla="*/ 926 h 976"/>
                <a:gd name="T18" fmla="*/ 580 w 976"/>
                <a:gd name="T19" fmla="*/ 976 h 976"/>
                <a:gd name="T20" fmla="*/ 856 w 976"/>
                <a:gd name="T21" fmla="*/ 917 h 976"/>
                <a:gd name="T22" fmla="*/ 870 w 976"/>
                <a:gd name="T23" fmla="*/ 831 h 976"/>
                <a:gd name="T24" fmla="*/ 920 w 976"/>
                <a:gd name="T25" fmla="*/ 669 h 976"/>
                <a:gd name="T26" fmla="*/ 949 w 976"/>
                <a:gd name="T27" fmla="*/ 512 h 976"/>
                <a:gd name="T28" fmla="*/ 976 w 976"/>
                <a:gd name="T29" fmla="*/ 439 h 976"/>
                <a:gd name="T30" fmla="*/ 890 w 976"/>
                <a:gd name="T31" fmla="*/ 319 h 976"/>
                <a:gd name="T32" fmla="*/ 183 w 976"/>
                <a:gd name="T33" fmla="*/ 915 h 976"/>
                <a:gd name="T34" fmla="*/ 61 w 976"/>
                <a:gd name="T35" fmla="*/ 885 h 976"/>
                <a:gd name="T36" fmla="*/ 92 w 976"/>
                <a:gd name="T37" fmla="*/ 366 h 976"/>
                <a:gd name="T38" fmla="*/ 214 w 976"/>
                <a:gd name="T39" fmla="*/ 397 h 976"/>
                <a:gd name="T40" fmla="*/ 914 w 976"/>
                <a:gd name="T41" fmla="*/ 443 h 976"/>
                <a:gd name="T42" fmla="*/ 793 w 976"/>
                <a:gd name="T43" fmla="*/ 488 h 976"/>
                <a:gd name="T44" fmla="*/ 793 w 976"/>
                <a:gd name="T45" fmla="*/ 519 h 976"/>
                <a:gd name="T46" fmla="*/ 901 w 976"/>
                <a:gd name="T47" fmla="*/ 575 h 976"/>
                <a:gd name="T48" fmla="*/ 763 w 976"/>
                <a:gd name="T49" fmla="*/ 641 h 976"/>
                <a:gd name="T50" fmla="*/ 763 w 976"/>
                <a:gd name="T51" fmla="*/ 671 h 976"/>
                <a:gd name="T52" fmla="*/ 862 w 976"/>
                <a:gd name="T53" fmla="*/ 734 h 976"/>
                <a:gd name="T54" fmla="*/ 732 w 976"/>
                <a:gd name="T55" fmla="*/ 793 h 976"/>
                <a:gd name="T56" fmla="*/ 732 w 976"/>
                <a:gd name="T57" fmla="*/ 824 h 976"/>
                <a:gd name="T58" fmla="*/ 811 w 976"/>
                <a:gd name="T59" fmla="*/ 866 h 976"/>
                <a:gd name="T60" fmla="*/ 747 w 976"/>
                <a:gd name="T61" fmla="*/ 915 h 976"/>
                <a:gd name="T62" fmla="*/ 411 w 976"/>
                <a:gd name="T63" fmla="*/ 896 h 976"/>
                <a:gd name="T64" fmla="*/ 244 w 976"/>
                <a:gd name="T65" fmla="*/ 835 h 976"/>
                <a:gd name="T66" fmla="*/ 268 w 976"/>
                <a:gd name="T67" fmla="*/ 382 h 976"/>
                <a:gd name="T68" fmla="*/ 458 w 976"/>
                <a:gd name="T69" fmla="*/ 92 h 976"/>
                <a:gd name="T70" fmla="*/ 577 w 976"/>
                <a:gd name="T71" fmla="*/ 206 h 976"/>
                <a:gd name="T72" fmla="*/ 879 w 976"/>
                <a:gd name="T73" fmla="*/ 377 h 976"/>
                <a:gd name="T74" fmla="*/ 914 w 976"/>
                <a:gd name="T75" fmla="*/ 443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76" h="976">
                  <a:moveTo>
                    <a:pt x="890" y="319"/>
                  </a:moveTo>
                  <a:cubicBezTo>
                    <a:pt x="851" y="309"/>
                    <a:pt x="762" y="309"/>
                    <a:pt x="631" y="306"/>
                  </a:cubicBezTo>
                  <a:cubicBezTo>
                    <a:pt x="637" y="277"/>
                    <a:pt x="638" y="252"/>
                    <a:pt x="638" y="206"/>
                  </a:cubicBezTo>
                  <a:cubicBezTo>
                    <a:pt x="638" y="96"/>
                    <a:pt x="559" y="0"/>
                    <a:pt x="488" y="0"/>
                  </a:cubicBezTo>
                  <a:cubicBezTo>
                    <a:pt x="438" y="0"/>
                    <a:pt x="397" y="41"/>
                    <a:pt x="397" y="91"/>
                  </a:cubicBezTo>
                  <a:cubicBezTo>
                    <a:pt x="396" y="152"/>
                    <a:pt x="377" y="258"/>
                    <a:pt x="275" y="312"/>
                  </a:cubicBezTo>
                  <a:cubicBezTo>
                    <a:pt x="267" y="316"/>
                    <a:pt x="246" y="327"/>
                    <a:pt x="242" y="328"/>
                  </a:cubicBezTo>
                  <a:cubicBezTo>
                    <a:pt x="244" y="329"/>
                    <a:pt x="244" y="329"/>
                    <a:pt x="244" y="329"/>
                  </a:cubicBezTo>
                  <a:cubicBezTo>
                    <a:pt x="228" y="316"/>
                    <a:pt x="206" y="305"/>
                    <a:pt x="183" y="305"/>
                  </a:cubicBezTo>
                  <a:cubicBezTo>
                    <a:pt x="92" y="305"/>
                    <a:pt x="92" y="305"/>
                    <a:pt x="92" y="305"/>
                  </a:cubicBezTo>
                  <a:cubicBezTo>
                    <a:pt x="41" y="305"/>
                    <a:pt x="0" y="346"/>
                    <a:pt x="0" y="397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935"/>
                    <a:pt x="41" y="976"/>
                    <a:pt x="92" y="976"/>
                  </a:cubicBezTo>
                  <a:cubicBezTo>
                    <a:pt x="183" y="976"/>
                    <a:pt x="183" y="976"/>
                    <a:pt x="183" y="976"/>
                  </a:cubicBezTo>
                  <a:cubicBezTo>
                    <a:pt x="219" y="976"/>
                    <a:pt x="250" y="954"/>
                    <a:pt x="264" y="923"/>
                  </a:cubicBezTo>
                  <a:cubicBezTo>
                    <a:pt x="265" y="923"/>
                    <a:pt x="265" y="924"/>
                    <a:pt x="266" y="924"/>
                  </a:cubicBezTo>
                  <a:cubicBezTo>
                    <a:pt x="268" y="924"/>
                    <a:pt x="270" y="925"/>
                    <a:pt x="273" y="926"/>
                  </a:cubicBezTo>
                  <a:cubicBezTo>
                    <a:pt x="274" y="926"/>
                    <a:pt x="274" y="926"/>
                    <a:pt x="275" y="926"/>
                  </a:cubicBezTo>
                  <a:cubicBezTo>
                    <a:pt x="292" y="930"/>
                    <a:pt x="326" y="938"/>
                    <a:pt x="398" y="955"/>
                  </a:cubicBezTo>
                  <a:cubicBezTo>
                    <a:pt x="414" y="959"/>
                    <a:pt x="496" y="976"/>
                    <a:pt x="580" y="976"/>
                  </a:cubicBezTo>
                  <a:cubicBezTo>
                    <a:pt x="747" y="976"/>
                    <a:pt x="747" y="976"/>
                    <a:pt x="747" y="976"/>
                  </a:cubicBezTo>
                  <a:cubicBezTo>
                    <a:pt x="798" y="976"/>
                    <a:pt x="835" y="956"/>
                    <a:pt x="856" y="917"/>
                  </a:cubicBezTo>
                  <a:cubicBezTo>
                    <a:pt x="857" y="917"/>
                    <a:pt x="864" y="903"/>
                    <a:pt x="869" y="884"/>
                  </a:cubicBezTo>
                  <a:cubicBezTo>
                    <a:pt x="874" y="870"/>
                    <a:pt x="875" y="851"/>
                    <a:pt x="870" y="831"/>
                  </a:cubicBezTo>
                  <a:cubicBezTo>
                    <a:pt x="903" y="808"/>
                    <a:pt x="913" y="774"/>
                    <a:pt x="920" y="752"/>
                  </a:cubicBezTo>
                  <a:cubicBezTo>
                    <a:pt x="932" y="716"/>
                    <a:pt x="928" y="688"/>
                    <a:pt x="920" y="669"/>
                  </a:cubicBezTo>
                  <a:cubicBezTo>
                    <a:pt x="939" y="651"/>
                    <a:pt x="954" y="625"/>
                    <a:pt x="961" y="585"/>
                  </a:cubicBezTo>
                  <a:cubicBezTo>
                    <a:pt x="965" y="559"/>
                    <a:pt x="961" y="534"/>
                    <a:pt x="949" y="512"/>
                  </a:cubicBezTo>
                  <a:cubicBezTo>
                    <a:pt x="966" y="493"/>
                    <a:pt x="974" y="468"/>
                    <a:pt x="975" y="446"/>
                  </a:cubicBezTo>
                  <a:cubicBezTo>
                    <a:pt x="976" y="439"/>
                    <a:pt x="976" y="439"/>
                    <a:pt x="976" y="439"/>
                  </a:cubicBezTo>
                  <a:cubicBezTo>
                    <a:pt x="976" y="435"/>
                    <a:pt x="976" y="433"/>
                    <a:pt x="976" y="424"/>
                  </a:cubicBezTo>
                  <a:cubicBezTo>
                    <a:pt x="976" y="386"/>
                    <a:pt x="949" y="336"/>
                    <a:pt x="890" y="319"/>
                  </a:cubicBezTo>
                  <a:close/>
                  <a:moveTo>
                    <a:pt x="214" y="885"/>
                  </a:moveTo>
                  <a:cubicBezTo>
                    <a:pt x="214" y="901"/>
                    <a:pt x="200" y="915"/>
                    <a:pt x="183" y="915"/>
                  </a:cubicBezTo>
                  <a:cubicBezTo>
                    <a:pt x="92" y="915"/>
                    <a:pt x="92" y="915"/>
                    <a:pt x="92" y="915"/>
                  </a:cubicBezTo>
                  <a:cubicBezTo>
                    <a:pt x="75" y="915"/>
                    <a:pt x="61" y="901"/>
                    <a:pt x="61" y="885"/>
                  </a:cubicBezTo>
                  <a:cubicBezTo>
                    <a:pt x="61" y="397"/>
                    <a:pt x="61" y="397"/>
                    <a:pt x="61" y="397"/>
                  </a:cubicBezTo>
                  <a:cubicBezTo>
                    <a:pt x="61" y="380"/>
                    <a:pt x="75" y="366"/>
                    <a:pt x="92" y="366"/>
                  </a:cubicBezTo>
                  <a:cubicBezTo>
                    <a:pt x="183" y="366"/>
                    <a:pt x="183" y="366"/>
                    <a:pt x="183" y="366"/>
                  </a:cubicBezTo>
                  <a:cubicBezTo>
                    <a:pt x="200" y="366"/>
                    <a:pt x="214" y="380"/>
                    <a:pt x="214" y="397"/>
                  </a:cubicBezTo>
                  <a:lnTo>
                    <a:pt x="214" y="885"/>
                  </a:lnTo>
                  <a:close/>
                  <a:moveTo>
                    <a:pt x="914" y="443"/>
                  </a:moveTo>
                  <a:cubicBezTo>
                    <a:pt x="914" y="458"/>
                    <a:pt x="907" y="488"/>
                    <a:pt x="854" y="488"/>
                  </a:cubicBezTo>
                  <a:cubicBezTo>
                    <a:pt x="808" y="488"/>
                    <a:pt x="793" y="488"/>
                    <a:pt x="793" y="488"/>
                  </a:cubicBezTo>
                  <a:cubicBezTo>
                    <a:pt x="785" y="488"/>
                    <a:pt x="778" y="495"/>
                    <a:pt x="778" y="503"/>
                  </a:cubicBezTo>
                  <a:cubicBezTo>
                    <a:pt x="778" y="512"/>
                    <a:pt x="785" y="519"/>
                    <a:pt x="793" y="519"/>
                  </a:cubicBezTo>
                  <a:cubicBezTo>
                    <a:pt x="793" y="519"/>
                    <a:pt x="806" y="519"/>
                    <a:pt x="852" y="519"/>
                  </a:cubicBezTo>
                  <a:cubicBezTo>
                    <a:pt x="898" y="519"/>
                    <a:pt x="904" y="556"/>
                    <a:pt x="901" y="575"/>
                  </a:cubicBezTo>
                  <a:cubicBezTo>
                    <a:pt x="897" y="598"/>
                    <a:pt x="886" y="641"/>
                    <a:pt x="835" y="641"/>
                  </a:cubicBezTo>
                  <a:cubicBezTo>
                    <a:pt x="783" y="641"/>
                    <a:pt x="763" y="641"/>
                    <a:pt x="763" y="641"/>
                  </a:cubicBezTo>
                  <a:cubicBezTo>
                    <a:pt x="754" y="641"/>
                    <a:pt x="747" y="647"/>
                    <a:pt x="747" y="656"/>
                  </a:cubicBezTo>
                  <a:cubicBezTo>
                    <a:pt x="747" y="664"/>
                    <a:pt x="754" y="671"/>
                    <a:pt x="763" y="671"/>
                  </a:cubicBezTo>
                  <a:cubicBezTo>
                    <a:pt x="763" y="671"/>
                    <a:pt x="799" y="671"/>
                    <a:pt x="823" y="671"/>
                  </a:cubicBezTo>
                  <a:cubicBezTo>
                    <a:pt x="874" y="671"/>
                    <a:pt x="870" y="710"/>
                    <a:pt x="862" y="734"/>
                  </a:cubicBezTo>
                  <a:cubicBezTo>
                    <a:pt x="852" y="764"/>
                    <a:pt x="846" y="793"/>
                    <a:pt x="782" y="793"/>
                  </a:cubicBezTo>
                  <a:cubicBezTo>
                    <a:pt x="760" y="793"/>
                    <a:pt x="732" y="793"/>
                    <a:pt x="732" y="793"/>
                  </a:cubicBezTo>
                  <a:cubicBezTo>
                    <a:pt x="723" y="793"/>
                    <a:pt x="717" y="800"/>
                    <a:pt x="717" y="808"/>
                  </a:cubicBezTo>
                  <a:cubicBezTo>
                    <a:pt x="717" y="817"/>
                    <a:pt x="723" y="824"/>
                    <a:pt x="732" y="824"/>
                  </a:cubicBezTo>
                  <a:cubicBezTo>
                    <a:pt x="732" y="824"/>
                    <a:pt x="753" y="824"/>
                    <a:pt x="780" y="824"/>
                  </a:cubicBezTo>
                  <a:cubicBezTo>
                    <a:pt x="813" y="824"/>
                    <a:pt x="815" y="855"/>
                    <a:pt x="811" y="866"/>
                  </a:cubicBezTo>
                  <a:cubicBezTo>
                    <a:pt x="807" y="879"/>
                    <a:pt x="803" y="888"/>
                    <a:pt x="803" y="888"/>
                  </a:cubicBezTo>
                  <a:cubicBezTo>
                    <a:pt x="793" y="905"/>
                    <a:pt x="779" y="915"/>
                    <a:pt x="747" y="915"/>
                  </a:cubicBezTo>
                  <a:cubicBezTo>
                    <a:pt x="580" y="915"/>
                    <a:pt x="580" y="915"/>
                    <a:pt x="580" y="915"/>
                  </a:cubicBezTo>
                  <a:cubicBezTo>
                    <a:pt x="497" y="915"/>
                    <a:pt x="414" y="896"/>
                    <a:pt x="411" y="896"/>
                  </a:cubicBezTo>
                  <a:cubicBezTo>
                    <a:pt x="285" y="866"/>
                    <a:pt x="278" y="864"/>
                    <a:pt x="270" y="862"/>
                  </a:cubicBezTo>
                  <a:cubicBezTo>
                    <a:pt x="270" y="862"/>
                    <a:pt x="244" y="857"/>
                    <a:pt x="244" y="835"/>
                  </a:cubicBezTo>
                  <a:cubicBezTo>
                    <a:pt x="244" y="414"/>
                    <a:pt x="244" y="414"/>
                    <a:pt x="244" y="414"/>
                  </a:cubicBezTo>
                  <a:cubicBezTo>
                    <a:pt x="244" y="399"/>
                    <a:pt x="253" y="386"/>
                    <a:pt x="268" y="382"/>
                  </a:cubicBezTo>
                  <a:cubicBezTo>
                    <a:pt x="270" y="381"/>
                    <a:pt x="273" y="380"/>
                    <a:pt x="275" y="380"/>
                  </a:cubicBezTo>
                  <a:cubicBezTo>
                    <a:pt x="414" y="322"/>
                    <a:pt x="456" y="195"/>
                    <a:pt x="458" y="92"/>
                  </a:cubicBezTo>
                  <a:cubicBezTo>
                    <a:pt x="458" y="77"/>
                    <a:pt x="469" y="61"/>
                    <a:pt x="488" y="61"/>
                  </a:cubicBezTo>
                  <a:cubicBezTo>
                    <a:pt x="520" y="61"/>
                    <a:pt x="577" y="126"/>
                    <a:pt x="577" y="206"/>
                  </a:cubicBezTo>
                  <a:cubicBezTo>
                    <a:pt x="577" y="278"/>
                    <a:pt x="574" y="291"/>
                    <a:pt x="549" y="366"/>
                  </a:cubicBezTo>
                  <a:cubicBezTo>
                    <a:pt x="854" y="366"/>
                    <a:pt x="852" y="370"/>
                    <a:pt x="879" y="377"/>
                  </a:cubicBezTo>
                  <a:cubicBezTo>
                    <a:pt x="912" y="387"/>
                    <a:pt x="915" y="415"/>
                    <a:pt x="915" y="424"/>
                  </a:cubicBezTo>
                  <a:cubicBezTo>
                    <a:pt x="915" y="435"/>
                    <a:pt x="915" y="433"/>
                    <a:pt x="914" y="4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50" name="Freeform 25"/>
            <p:cNvSpPr>
              <a:spLocks noEditPoints="1"/>
            </p:cNvSpPr>
            <p:nvPr/>
          </p:nvSpPr>
          <p:spPr bwMode="auto">
            <a:xfrm>
              <a:off x="344488" y="2979738"/>
              <a:ext cx="341313" cy="346075"/>
            </a:xfrm>
            <a:custGeom>
              <a:avLst/>
              <a:gdLst>
                <a:gd name="T0" fmla="*/ 45 w 91"/>
                <a:gd name="T1" fmla="*/ 0 h 92"/>
                <a:gd name="T2" fmla="*/ 0 w 91"/>
                <a:gd name="T3" fmla="*/ 46 h 92"/>
                <a:gd name="T4" fmla="*/ 45 w 91"/>
                <a:gd name="T5" fmla="*/ 92 h 92"/>
                <a:gd name="T6" fmla="*/ 91 w 91"/>
                <a:gd name="T7" fmla="*/ 46 h 92"/>
                <a:gd name="T8" fmla="*/ 45 w 91"/>
                <a:gd name="T9" fmla="*/ 0 h 92"/>
                <a:gd name="T10" fmla="*/ 45 w 91"/>
                <a:gd name="T11" fmla="*/ 61 h 92"/>
                <a:gd name="T12" fmla="*/ 30 w 91"/>
                <a:gd name="T13" fmla="*/ 46 h 92"/>
                <a:gd name="T14" fmla="*/ 45 w 91"/>
                <a:gd name="T15" fmla="*/ 31 h 92"/>
                <a:gd name="T16" fmla="*/ 61 w 91"/>
                <a:gd name="T17" fmla="*/ 46 h 92"/>
                <a:gd name="T18" fmla="*/ 45 w 91"/>
                <a:gd name="T19" fmla="*/ 6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2">
                  <a:moveTo>
                    <a:pt x="45" y="0"/>
                  </a:moveTo>
                  <a:cubicBezTo>
                    <a:pt x="20" y="0"/>
                    <a:pt x="0" y="20"/>
                    <a:pt x="0" y="46"/>
                  </a:cubicBezTo>
                  <a:cubicBezTo>
                    <a:pt x="0" y="71"/>
                    <a:pt x="20" y="92"/>
                    <a:pt x="45" y="92"/>
                  </a:cubicBezTo>
                  <a:cubicBezTo>
                    <a:pt x="71" y="92"/>
                    <a:pt x="91" y="71"/>
                    <a:pt x="91" y="46"/>
                  </a:cubicBezTo>
                  <a:cubicBezTo>
                    <a:pt x="91" y="20"/>
                    <a:pt x="71" y="0"/>
                    <a:pt x="45" y="0"/>
                  </a:cubicBezTo>
                  <a:close/>
                  <a:moveTo>
                    <a:pt x="45" y="61"/>
                  </a:moveTo>
                  <a:cubicBezTo>
                    <a:pt x="37" y="61"/>
                    <a:pt x="30" y="54"/>
                    <a:pt x="30" y="46"/>
                  </a:cubicBezTo>
                  <a:cubicBezTo>
                    <a:pt x="30" y="37"/>
                    <a:pt x="37" y="31"/>
                    <a:pt x="45" y="31"/>
                  </a:cubicBezTo>
                  <a:cubicBezTo>
                    <a:pt x="54" y="31"/>
                    <a:pt x="61" y="37"/>
                    <a:pt x="61" y="46"/>
                  </a:cubicBezTo>
                  <a:cubicBezTo>
                    <a:pt x="61" y="54"/>
                    <a:pt x="54" y="61"/>
                    <a:pt x="45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1762090" y="7257236"/>
            <a:ext cx="940383" cy="1075996"/>
            <a:chOff x="-1587" y="3175"/>
            <a:chExt cx="430212" cy="492125"/>
          </a:xfrm>
          <a:solidFill>
            <a:schemeClr val="bg1"/>
          </a:solidFill>
        </p:grpSpPr>
        <p:sp>
          <p:nvSpPr>
            <p:cNvPr id="52" name="Freeform 29"/>
            <p:cNvSpPr>
              <a:spLocks noEditPoints="1"/>
            </p:cNvSpPr>
            <p:nvPr/>
          </p:nvSpPr>
          <p:spPr bwMode="auto">
            <a:xfrm>
              <a:off x="-1587" y="3175"/>
              <a:ext cx="430212" cy="492125"/>
            </a:xfrm>
            <a:custGeom>
              <a:avLst/>
              <a:gdLst>
                <a:gd name="T0" fmla="*/ 112 w 112"/>
                <a:gd name="T1" fmla="*/ 27 h 128"/>
                <a:gd name="T2" fmla="*/ 100 w 112"/>
                <a:gd name="T3" fmla="*/ 16 h 128"/>
                <a:gd name="T4" fmla="*/ 88 w 112"/>
                <a:gd name="T5" fmla="*/ 16 h 128"/>
                <a:gd name="T6" fmla="*/ 88 w 112"/>
                <a:gd name="T7" fmla="*/ 12 h 128"/>
                <a:gd name="T8" fmla="*/ 88 w 112"/>
                <a:gd name="T9" fmla="*/ 12 h 128"/>
                <a:gd name="T10" fmla="*/ 76 w 112"/>
                <a:gd name="T11" fmla="*/ 0 h 128"/>
                <a:gd name="T12" fmla="*/ 36 w 112"/>
                <a:gd name="T13" fmla="*/ 0 h 128"/>
                <a:gd name="T14" fmla="*/ 24 w 112"/>
                <a:gd name="T15" fmla="*/ 12 h 128"/>
                <a:gd name="T16" fmla="*/ 24 w 112"/>
                <a:gd name="T17" fmla="*/ 12 h 128"/>
                <a:gd name="T18" fmla="*/ 24 w 112"/>
                <a:gd name="T19" fmla="*/ 16 h 128"/>
                <a:gd name="T20" fmla="*/ 12 w 112"/>
                <a:gd name="T21" fmla="*/ 16 h 128"/>
                <a:gd name="T22" fmla="*/ 0 w 112"/>
                <a:gd name="T23" fmla="*/ 27 h 128"/>
                <a:gd name="T24" fmla="*/ 0 w 112"/>
                <a:gd name="T25" fmla="*/ 27 h 128"/>
                <a:gd name="T26" fmla="*/ 0 w 112"/>
                <a:gd name="T27" fmla="*/ 32 h 128"/>
                <a:gd name="T28" fmla="*/ 0 w 112"/>
                <a:gd name="T29" fmla="*/ 36 h 128"/>
                <a:gd name="T30" fmla="*/ 8 w 112"/>
                <a:gd name="T31" fmla="*/ 44 h 128"/>
                <a:gd name="T32" fmla="*/ 8 w 112"/>
                <a:gd name="T33" fmla="*/ 44 h 128"/>
                <a:gd name="T34" fmla="*/ 8 w 112"/>
                <a:gd name="T35" fmla="*/ 112 h 128"/>
                <a:gd name="T36" fmla="*/ 24 w 112"/>
                <a:gd name="T37" fmla="*/ 128 h 128"/>
                <a:gd name="T38" fmla="*/ 88 w 112"/>
                <a:gd name="T39" fmla="*/ 128 h 128"/>
                <a:gd name="T40" fmla="*/ 104 w 112"/>
                <a:gd name="T41" fmla="*/ 112 h 128"/>
                <a:gd name="T42" fmla="*/ 104 w 112"/>
                <a:gd name="T43" fmla="*/ 44 h 128"/>
                <a:gd name="T44" fmla="*/ 104 w 112"/>
                <a:gd name="T45" fmla="*/ 44 h 128"/>
                <a:gd name="T46" fmla="*/ 112 w 112"/>
                <a:gd name="T47" fmla="*/ 36 h 128"/>
                <a:gd name="T48" fmla="*/ 112 w 112"/>
                <a:gd name="T49" fmla="*/ 32 h 128"/>
                <a:gd name="T50" fmla="*/ 112 w 112"/>
                <a:gd name="T51" fmla="*/ 27 h 128"/>
                <a:gd name="T52" fmla="*/ 32 w 112"/>
                <a:gd name="T53" fmla="*/ 12 h 128"/>
                <a:gd name="T54" fmla="*/ 36 w 112"/>
                <a:gd name="T55" fmla="*/ 8 h 128"/>
                <a:gd name="T56" fmla="*/ 76 w 112"/>
                <a:gd name="T57" fmla="*/ 8 h 128"/>
                <a:gd name="T58" fmla="*/ 80 w 112"/>
                <a:gd name="T59" fmla="*/ 12 h 128"/>
                <a:gd name="T60" fmla="*/ 80 w 112"/>
                <a:gd name="T61" fmla="*/ 16 h 128"/>
                <a:gd name="T62" fmla="*/ 32 w 112"/>
                <a:gd name="T63" fmla="*/ 16 h 128"/>
                <a:gd name="T64" fmla="*/ 32 w 112"/>
                <a:gd name="T65" fmla="*/ 12 h 128"/>
                <a:gd name="T66" fmla="*/ 96 w 112"/>
                <a:gd name="T67" fmla="*/ 112 h 128"/>
                <a:gd name="T68" fmla="*/ 88 w 112"/>
                <a:gd name="T69" fmla="*/ 120 h 128"/>
                <a:gd name="T70" fmla="*/ 24 w 112"/>
                <a:gd name="T71" fmla="*/ 120 h 128"/>
                <a:gd name="T72" fmla="*/ 16 w 112"/>
                <a:gd name="T73" fmla="*/ 112 h 128"/>
                <a:gd name="T74" fmla="*/ 16 w 112"/>
                <a:gd name="T75" fmla="*/ 44 h 128"/>
                <a:gd name="T76" fmla="*/ 96 w 112"/>
                <a:gd name="T77" fmla="*/ 44 h 128"/>
                <a:gd name="T78" fmla="*/ 96 w 112"/>
                <a:gd name="T79" fmla="*/ 112 h 128"/>
                <a:gd name="T80" fmla="*/ 104 w 112"/>
                <a:gd name="T81" fmla="*/ 32 h 128"/>
                <a:gd name="T82" fmla="*/ 104 w 112"/>
                <a:gd name="T83" fmla="*/ 36 h 128"/>
                <a:gd name="T84" fmla="*/ 8 w 112"/>
                <a:gd name="T85" fmla="*/ 36 h 128"/>
                <a:gd name="T86" fmla="*/ 8 w 112"/>
                <a:gd name="T87" fmla="*/ 32 h 128"/>
                <a:gd name="T88" fmla="*/ 8 w 112"/>
                <a:gd name="T89" fmla="*/ 28 h 128"/>
                <a:gd name="T90" fmla="*/ 12 w 112"/>
                <a:gd name="T91" fmla="*/ 24 h 128"/>
                <a:gd name="T92" fmla="*/ 100 w 112"/>
                <a:gd name="T93" fmla="*/ 24 h 128"/>
                <a:gd name="T94" fmla="*/ 104 w 112"/>
                <a:gd name="T95" fmla="*/ 28 h 128"/>
                <a:gd name="T96" fmla="*/ 104 w 112"/>
                <a:gd name="T97" fmla="*/ 3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" h="128">
                  <a:moveTo>
                    <a:pt x="112" y="27"/>
                  </a:moveTo>
                  <a:cubicBezTo>
                    <a:pt x="112" y="21"/>
                    <a:pt x="106" y="16"/>
                    <a:pt x="10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5"/>
                    <a:pt x="83" y="0"/>
                    <a:pt x="7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9" y="0"/>
                    <a:pt x="24" y="5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6" y="16"/>
                    <a:pt x="0" y="21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4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21"/>
                    <a:pt x="15" y="128"/>
                    <a:pt x="24" y="128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97" y="128"/>
                    <a:pt x="104" y="121"/>
                    <a:pt x="104" y="112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8" y="44"/>
                    <a:pt x="112" y="40"/>
                    <a:pt x="112" y="36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27"/>
                    <a:pt x="112" y="27"/>
                    <a:pt x="112" y="27"/>
                  </a:cubicBezTo>
                  <a:close/>
                  <a:moveTo>
                    <a:pt x="32" y="12"/>
                  </a:moveTo>
                  <a:cubicBezTo>
                    <a:pt x="32" y="10"/>
                    <a:pt x="34" y="8"/>
                    <a:pt x="3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8"/>
                    <a:pt x="80" y="10"/>
                    <a:pt x="80" y="12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12"/>
                  </a:lnTo>
                  <a:close/>
                  <a:moveTo>
                    <a:pt x="96" y="112"/>
                  </a:moveTo>
                  <a:cubicBezTo>
                    <a:pt x="96" y="116"/>
                    <a:pt x="92" y="120"/>
                    <a:pt x="88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0" y="120"/>
                    <a:pt x="16" y="116"/>
                    <a:pt x="16" y="112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96" y="44"/>
                    <a:pt x="96" y="44"/>
                    <a:pt x="96" y="44"/>
                  </a:cubicBezTo>
                  <a:lnTo>
                    <a:pt x="96" y="112"/>
                  </a:lnTo>
                  <a:close/>
                  <a:moveTo>
                    <a:pt x="104" y="32"/>
                  </a:moveTo>
                  <a:cubicBezTo>
                    <a:pt x="104" y="36"/>
                    <a:pt x="104" y="36"/>
                    <a:pt x="104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10" y="24"/>
                    <a:pt x="12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2" y="24"/>
                    <a:pt x="104" y="26"/>
                    <a:pt x="104" y="28"/>
                  </a:cubicBezTo>
                  <a:lnTo>
                    <a:pt x="104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53" name="Freeform 30"/>
            <p:cNvSpPr>
              <a:spLocks noEditPoints="1"/>
            </p:cNvSpPr>
            <p:nvPr/>
          </p:nvSpPr>
          <p:spPr bwMode="auto">
            <a:xfrm>
              <a:off x="90488" y="203200"/>
              <a:ext cx="61912" cy="230188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54" name="Freeform 31"/>
            <p:cNvSpPr>
              <a:spLocks noEditPoints="1"/>
            </p:cNvSpPr>
            <p:nvPr/>
          </p:nvSpPr>
          <p:spPr bwMode="auto">
            <a:xfrm>
              <a:off x="182563" y="203200"/>
              <a:ext cx="61912" cy="230188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55" name="Freeform 32"/>
            <p:cNvSpPr>
              <a:spLocks noEditPoints="1"/>
            </p:cNvSpPr>
            <p:nvPr/>
          </p:nvSpPr>
          <p:spPr bwMode="auto">
            <a:xfrm>
              <a:off x="274638" y="203200"/>
              <a:ext cx="61912" cy="230188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5707452" y="7137992"/>
            <a:ext cx="811161" cy="1186020"/>
            <a:chOff x="527333" y="1217552"/>
            <a:chExt cx="175409" cy="256405"/>
          </a:xfrm>
          <a:solidFill>
            <a:schemeClr val="bg1"/>
          </a:solidFill>
        </p:grpSpPr>
        <p:sp>
          <p:nvSpPr>
            <p:cNvPr id="57" name="Freeform 79"/>
            <p:cNvSpPr>
              <a:spLocks noEditPoints="1"/>
            </p:cNvSpPr>
            <p:nvPr/>
          </p:nvSpPr>
          <p:spPr bwMode="auto">
            <a:xfrm>
              <a:off x="527333" y="1217552"/>
              <a:ext cx="175409" cy="256405"/>
            </a:xfrm>
            <a:custGeom>
              <a:avLst/>
              <a:gdLst>
                <a:gd name="T0" fmla="*/ 80 w 160"/>
                <a:gd name="T1" fmla="*/ 0 h 234"/>
                <a:gd name="T2" fmla="*/ 0 w 160"/>
                <a:gd name="T3" fmla="*/ 81 h 234"/>
                <a:gd name="T4" fmla="*/ 36 w 160"/>
                <a:gd name="T5" fmla="*/ 169 h 234"/>
                <a:gd name="T6" fmla="*/ 80 w 160"/>
                <a:gd name="T7" fmla="*/ 234 h 234"/>
                <a:gd name="T8" fmla="*/ 123 w 160"/>
                <a:gd name="T9" fmla="*/ 169 h 234"/>
                <a:gd name="T10" fmla="*/ 160 w 160"/>
                <a:gd name="T11" fmla="*/ 81 h 234"/>
                <a:gd name="T12" fmla="*/ 80 w 160"/>
                <a:gd name="T13" fmla="*/ 0 h 234"/>
                <a:gd name="T14" fmla="*/ 99 w 160"/>
                <a:gd name="T15" fmla="*/ 199 h 234"/>
                <a:gd name="T16" fmla="*/ 63 w 160"/>
                <a:gd name="T17" fmla="*/ 203 h 234"/>
                <a:gd name="T18" fmla="*/ 58 w 160"/>
                <a:gd name="T19" fmla="*/ 190 h 234"/>
                <a:gd name="T20" fmla="*/ 58 w 160"/>
                <a:gd name="T21" fmla="*/ 189 h 234"/>
                <a:gd name="T22" fmla="*/ 103 w 160"/>
                <a:gd name="T23" fmla="*/ 184 h 234"/>
                <a:gd name="T24" fmla="*/ 101 w 160"/>
                <a:gd name="T25" fmla="*/ 190 h 234"/>
                <a:gd name="T26" fmla="*/ 99 w 160"/>
                <a:gd name="T27" fmla="*/ 199 h 234"/>
                <a:gd name="T28" fmla="*/ 56 w 160"/>
                <a:gd name="T29" fmla="*/ 182 h 234"/>
                <a:gd name="T30" fmla="*/ 52 w 160"/>
                <a:gd name="T31" fmla="*/ 168 h 234"/>
                <a:gd name="T32" fmla="*/ 108 w 160"/>
                <a:gd name="T33" fmla="*/ 168 h 234"/>
                <a:gd name="T34" fmla="*/ 106 w 160"/>
                <a:gd name="T35" fmla="*/ 176 h 234"/>
                <a:gd name="T36" fmla="*/ 56 w 160"/>
                <a:gd name="T37" fmla="*/ 182 h 234"/>
                <a:gd name="T38" fmla="*/ 80 w 160"/>
                <a:gd name="T39" fmla="*/ 220 h 234"/>
                <a:gd name="T40" fmla="*/ 65 w 160"/>
                <a:gd name="T41" fmla="*/ 210 h 234"/>
                <a:gd name="T42" fmla="*/ 96 w 160"/>
                <a:gd name="T43" fmla="*/ 207 h 234"/>
                <a:gd name="T44" fmla="*/ 80 w 160"/>
                <a:gd name="T45" fmla="*/ 220 h 234"/>
                <a:gd name="T46" fmla="*/ 114 w 160"/>
                <a:gd name="T47" fmla="*/ 154 h 234"/>
                <a:gd name="T48" fmla="*/ 46 w 160"/>
                <a:gd name="T49" fmla="*/ 154 h 234"/>
                <a:gd name="T50" fmla="*/ 34 w 160"/>
                <a:gd name="T51" fmla="*/ 130 h 234"/>
                <a:gd name="T52" fmla="*/ 14 w 160"/>
                <a:gd name="T53" fmla="*/ 81 h 234"/>
                <a:gd name="T54" fmla="*/ 80 w 160"/>
                <a:gd name="T55" fmla="*/ 15 h 234"/>
                <a:gd name="T56" fmla="*/ 146 w 160"/>
                <a:gd name="T57" fmla="*/ 81 h 234"/>
                <a:gd name="T58" fmla="*/ 126 w 160"/>
                <a:gd name="T59" fmla="*/ 130 h 234"/>
                <a:gd name="T60" fmla="*/ 114 w 160"/>
                <a:gd name="T61" fmla="*/ 1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0" h="234">
                  <a:moveTo>
                    <a:pt x="80" y="0"/>
                  </a:moveTo>
                  <a:cubicBezTo>
                    <a:pt x="35" y="0"/>
                    <a:pt x="0" y="36"/>
                    <a:pt x="0" y="81"/>
                  </a:cubicBezTo>
                  <a:cubicBezTo>
                    <a:pt x="0" y="110"/>
                    <a:pt x="26" y="141"/>
                    <a:pt x="36" y="169"/>
                  </a:cubicBezTo>
                  <a:cubicBezTo>
                    <a:pt x="51" y="210"/>
                    <a:pt x="49" y="234"/>
                    <a:pt x="80" y="234"/>
                  </a:cubicBezTo>
                  <a:cubicBezTo>
                    <a:pt x="111" y="234"/>
                    <a:pt x="109" y="210"/>
                    <a:pt x="123" y="169"/>
                  </a:cubicBezTo>
                  <a:cubicBezTo>
                    <a:pt x="133" y="142"/>
                    <a:pt x="160" y="110"/>
                    <a:pt x="160" y="81"/>
                  </a:cubicBezTo>
                  <a:cubicBezTo>
                    <a:pt x="160" y="36"/>
                    <a:pt x="124" y="0"/>
                    <a:pt x="80" y="0"/>
                  </a:cubicBezTo>
                  <a:close/>
                  <a:moveTo>
                    <a:pt x="99" y="199"/>
                  </a:moveTo>
                  <a:cubicBezTo>
                    <a:pt x="63" y="203"/>
                    <a:pt x="63" y="203"/>
                    <a:pt x="63" y="203"/>
                  </a:cubicBezTo>
                  <a:cubicBezTo>
                    <a:pt x="61" y="200"/>
                    <a:pt x="60" y="195"/>
                    <a:pt x="58" y="190"/>
                  </a:cubicBezTo>
                  <a:cubicBezTo>
                    <a:pt x="58" y="190"/>
                    <a:pt x="58" y="189"/>
                    <a:pt x="58" y="189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6"/>
                    <a:pt x="102" y="188"/>
                    <a:pt x="101" y="190"/>
                  </a:cubicBezTo>
                  <a:cubicBezTo>
                    <a:pt x="100" y="193"/>
                    <a:pt x="100" y="196"/>
                    <a:pt x="99" y="199"/>
                  </a:cubicBezTo>
                  <a:close/>
                  <a:moveTo>
                    <a:pt x="56" y="182"/>
                  </a:moveTo>
                  <a:cubicBezTo>
                    <a:pt x="55" y="178"/>
                    <a:pt x="53" y="173"/>
                    <a:pt x="52" y="168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07" y="171"/>
                    <a:pt x="106" y="174"/>
                    <a:pt x="106" y="176"/>
                  </a:cubicBezTo>
                  <a:lnTo>
                    <a:pt x="56" y="182"/>
                  </a:lnTo>
                  <a:close/>
                  <a:moveTo>
                    <a:pt x="80" y="220"/>
                  </a:moveTo>
                  <a:cubicBezTo>
                    <a:pt x="72" y="220"/>
                    <a:pt x="69" y="219"/>
                    <a:pt x="65" y="210"/>
                  </a:cubicBezTo>
                  <a:cubicBezTo>
                    <a:pt x="96" y="207"/>
                    <a:pt x="96" y="207"/>
                    <a:pt x="96" y="207"/>
                  </a:cubicBezTo>
                  <a:cubicBezTo>
                    <a:pt x="92" y="219"/>
                    <a:pt x="88" y="220"/>
                    <a:pt x="80" y="220"/>
                  </a:cubicBezTo>
                  <a:close/>
                  <a:moveTo>
                    <a:pt x="114" y="154"/>
                  </a:moveTo>
                  <a:cubicBezTo>
                    <a:pt x="46" y="154"/>
                    <a:pt x="46" y="154"/>
                    <a:pt x="46" y="154"/>
                  </a:cubicBezTo>
                  <a:cubicBezTo>
                    <a:pt x="42" y="146"/>
                    <a:pt x="38" y="138"/>
                    <a:pt x="34" y="130"/>
                  </a:cubicBezTo>
                  <a:cubicBezTo>
                    <a:pt x="24" y="113"/>
                    <a:pt x="14" y="96"/>
                    <a:pt x="14" y="81"/>
                  </a:cubicBezTo>
                  <a:cubicBezTo>
                    <a:pt x="14" y="45"/>
                    <a:pt x="44" y="15"/>
                    <a:pt x="80" y="15"/>
                  </a:cubicBezTo>
                  <a:cubicBezTo>
                    <a:pt x="116" y="15"/>
                    <a:pt x="146" y="45"/>
                    <a:pt x="146" y="81"/>
                  </a:cubicBezTo>
                  <a:cubicBezTo>
                    <a:pt x="146" y="96"/>
                    <a:pt x="136" y="113"/>
                    <a:pt x="126" y="130"/>
                  </a:cubicBezTo>
                  <a:cubicBezTo>
                    <a:pt x="122" y="138"/>
                    <a:pt x="118" y="146"/>
                    <a:pt x="114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58" name="Freeform 80"/>
            <p:cNvSpPr>
              <a:spLocks/>
            </p:cNvSpPr>
            <p:nvPr/>
          </p:nvSpPr>
          <p:spPr bwMode="auto">
            <a:xfrm>
              <a:off x="566675" y="1258276"/>
              <a:ext cx="52762" cy="51373"/>
            </a:xfrm>
            <a:custGeom>
              <a:avLst/>
              <a:gdLst>
                <a:gd name="T0" fmla="*/ 44 w 48"/>
                <a:gd name="T1" fmla="*/ 0 h 47"/>
                <a:gd name="T2" fmla="*/ 0 w 48"/>
                <a:gd name="T3" fmla="*/ 44 h 47"/>
                <a:gd name="T4" fmla="*/ 4 w 48"/>
                <a:gd name="T5" fmla="*/ 47 h 47"/>
                <a:gd name="T6" fmla="*/ 7 w 48"/>
                <a:gd name="T7" fmla="*/ 44 h 47"/>
                <a:gd name="T8" fmla="*/ 44 w 48"/>
                <a:gd name="T9" fmla="*/ 7 h 47"/>
                <a:gd name="T10" fmla="*/ 48 w 48"/>
                <a:gd name="T11" fmla="*/ 4 h 47"/>
                <a:gd name="T12" fmla="*/ 44 w 48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7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46"/>
                    <a:pt x="2" y="47"/>
                    <a:pt x="4" y="47"/>
                  </a:cubicBezTo>
                  <a:cubicBezTo>
                    <a:pt x="6" y="47"/>
                    <a:pt x="7" y="46"/>
                    <a:pt x="7" y="44"/>
                  </a:cubicBezTo>
                  <a:cubicBezTo>
                    <a:pt x="7" y="24"/>
                    <a:pt x="24" y="7"/>
                    <a:pt x="44" y="7"/>
                  </a:cubicBezTo>
                  <a:cubicBezTo>
                    <a:pt x="46" y="7"/>
                    <a:pt x="48" y="6"/>
                    <a:pt x="48" y="4"/>
                  </a:cubicBezTo>
                  <a:cubicBezTo>
                    <a:pt x="48" y="2"/>
                    <a:pt x="46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5462330" y="595215"/>
            <a:ext cx="13452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2"/>
                </a:solidFill>
                <a:latin typeface="+mn-ea"/>
                <a:cs typeface="Raleway"/>
              </a:rPr>
              <a:t>此处添加标题</a:t>
            </a:r>
            <a:endParaRPr lang="id-ID" altLang="zh-CN" sz="54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0819419" y="1783761"/>
            <a:ext cx="2738812" cy="73150"/>
            <a:chOff x="1775295" y="2028842"/>
            <a:chExt cx="3631535" cy="45719"/>
          </a:xfrm>
        </p:grpSpPr>
        <p:sp>
          <p:nvSpPr>
            <p:cNvPr id="65" name="Rectangle 64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3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5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25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250"/>
                            </p:stCondLst>
                            <p:childTnLst>
                              <p:par>
                                <p:cTn id="8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25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6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11611360" y="3700491"/>
            <a:ext cx="11490060" cy="8379635"/>
            <a:chOff x="4355394" y="1228939"/>
            <a:chExt cx="4309895" cy="3142363"/>
          </a:xfrm>
        </p:grpSpPr>
        <p:graphicFrame>
          <p:nvGraphicFramePr>
            <p:cNvPr id="452" name="Chart 451"/>
            <p:cNvGraphicFramePr/>
            <p:nvPr>
              <p:extLst>
                <p:ext uri="{D42A27DB-BD31-4B8C-83A1-F6EECF244321}">
                  <p14:modId xmlns:p14="http://schemas.microsoft.com/office/powerpoint/2010/main" val="1737049270"/>
                </p:ext>
              </p:extLst>
            </p:nvPr>
          </p:nvGraphicFramePr>
          <p:xfrm>
            <a:off x="4636214" y="1447800"/>
            <a:ext cx="4029075" cy="2686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453" name="Straight Connector 452"/>
            <p:cNvCxnSpPr/>
            <p:nvPr/>
          </p:nvCxnSpPr>
          <p:spPr>
            <a:xfrm flipH="1">
              <a:off x="4988890" y="2664778"/>
              <a:ext cx="384894" cy="65255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sysDash"/>
              <a:headEnd type="oval" w="sm" len="sm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4" name="TextBox 453"/>
            <p:cNvSpPr txBox="1"/>
            <p:nvPr/>
          </p:nvSpPr>
          <p:spPr>
            <a:xfrm>
              <a:off x="4355394" y="2558569"/>
              <a:ext cx="578353" cy="34864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>
                <a:spcAft>
                  <a:spcPts val="800"/>
                </a:spcAft>
              </a:pPr>
              <a:r>
                <a:rPr lang="nb-NO" sz="4300" b="1" dirty="0">
                  <a:latin typeface="+mn-ea"/>
                  <a:cs typeface="Raleway"/>
                </a:rPr>
                <a:t>21</a:t>
              </a:r>
              <a:r>
                <a:rPr lang="nb-NO" sz="4300" dirty="0">
                  <a:latin typeface="+mn-ea"/>
                  <a:cs typeface="Raleway"/>
                </a:rPr>
                <a:t>%</a:t>
              </a:r>
              <a:endParaRPr lang="en-US" sz="4300" dirty="0">
                <a:latin typeface="+mn-ea"/>
                <a:cs typeface="Raleway"/>
              </a:endParaRPr>
            </a:p>
          </p:txBody>
        </p:sp>
        <p:cxnSp>
          <p:nvCxnSpPr>
            <p:cNvPr id="455" name="Straight Connector 454"/>
            <p:cNvCxnSpPr/>
            <p:nvPr/>
          </p:nvCxnSpPr>
          <p:spPr>
            <a:xfrm flipH="1" flipV="1">
              <a:off x="5909503" y="1480632"/>
              <a:ext cx="167685" cy="15357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sysDash"/>
              <a:headEnd type="oval" w="sm" len="sm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6" name="TextBox 455"/>
            <p:cNvSpPr txBox="1"/>
            <p:nvPr/>
          </p:nvSpPr>
          <p:spPr>
            <a:xfrm>
              <a:off x="5267650" y="1228939"/>
              <a:ext cx="578353" cy="34864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>
                <a:spcAft>
                  <a:spcPts val="800"/>
                </a:spcAft>
              </a:pPr>
              <a:r>
                <a:rPr lang="nb-NO" sz="4300" b="1" dirty="0">
                  <a:latin typeface="+mn-ea"/>
                  <a:cs typeface="Raleway"/>
                </a:rPr>
                <a:t>13</a:t>
              </a:r>
              <a:r>
                <a:rPr lang="nb-NO" sz="4300" dirty="0">
                  <a:latin typeface="+mn-ea"/>
                  <a:cs typeface="Raleway"/>
                </a:rPr>
                <a:t>%</a:t>
              </a:r>
              <a:endParaRPr lang="en-US" sz="4300" dirty="0">
                <a:latin typeface="+mn-ea"/>
                <a:cs typeface="Raleway"/>
              </a:endParaRPr>
            </a:p>
          </p:txBody>
        </p:sp>
        <p:cxnSp>
          <p:nvCxnSpPr>
            <p:cNvPr id="457" name="Straight Connector 456"/>
            <p:cNvCxnSpPr/>
            <p:nvPr/>
          </p:nvCxnSpPr>
          <p:spPr>
            <a:xfrm flipV="1">
              <a:off x="6686047" y="3834909"/>
              <a:ext cx="0" cy="258929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sysDash"/>
              <a:headEnd type="oval" w="sm" len="sm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8" name="TextBox 457"/>
            <p:cNvSpPr txBox="1"/>
            <p:nvPr/>
          </p:nvSpPr>
          <p:spPr>
            <a:xfrm>
              <a:off x="6369020" y="4022653"/>
              <a:ext cx="578353" cy="3486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r">
                <a:spcAft>
                  <a:spcPts val="800"/>
                </a:spcAft>
              </a:pPr>
              <a:r>
                <a:rPr lang="nb-NO" sz="4300" b="1" dirty="0">
                  <a:latin typeface="+mn-ea"/>
                  <a:cs typeface="Raleway"/>
                </a:rPr>
                <a:t>32</a:t>
              </a:r>
              <a:r>
                <a:rPr lang="nb-NO" sz="4300" dirty="0">
                  <a:latin typeface="+mn-ea"/>
                  <a:cs typeface="Raleway"/>
                </a:rPr>
                <a:t>%</a:t>
              </a:r>
              <a:endParaRPr lang="en-US" sz="4300" dirty="0">
                <a:latin typeface="+mn-ea"/>
                <a:cs typeface="Raleway"/>
              </a:endParaRPr>
            </a:p>
          </p:txBody>
        </p:sp>
        <p:cxnSp>
          <p:nvCxnSpPr>
            <p:cNvPr id="459" name="Straight Connector 458"/>
            <p:cNvCxnSpPr/>
            <p:nvPr/>
          </p:nvCxnSpPr>
          <p:spPr>
            <a:xfrm flipH="1">
              <a:off x="7829550" y="2243423"/>
              <a:ext cx="266196" cy="55878"/>
            </a:xfrm>
            <a:prstGeom prst="line">
              <a:avLst/>
            </a:prstGeom>
            <a:ln w="9525">
              <a:solidFill>
                <a:schemeClr val="accent3"/>
              </a:solidFill>
              <a:prstDash val="sysDash"/>
              <a:headEnd type="oval" w="sm" len="sm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0" name="TextBox 459"/>
            <p:cNvSpPr txBox="1"/>
            <p:nvPr/>
          </p:nvSpPr>
          <p:spPr>
            <a:xfrm>
              <a:off x="7972750" y="2045301"/>
              <a:ext cx="578353" cy="34864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>
                <a:spcAft>
                  <a:spcPts val="800"/>
                </a:spcAft>
              </a:pPr>
              <a:r>
                <a:rPr lang="nb-NO" sz="4300" b="1" dirty="0">
                  <a:latin typeface="+mn-ea"/>
                  <a:cs typeface="Raleway"/>
                </a:rPr>
                <a:t>33</a:t>
              </a:r>
              <a:r>
                <a:rPr lang="nb-NO" sz="4300" dirty="0">
                  <a:latin typeface="+mn-ea"/>
                  <a:cs typeface="Raleway"/>
                </a:rPr>
                <a:t>%</a:t>
              </a:r>
              <a:endParaRPr lang="en-US" sz="4300" dirty="0">
                <a:latin typeface="+mn-ea"/>
                <a:cs typeface="Raleway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704800" y="595215"/>
            <a:ext cx="8968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2"/>
                </a:solidFill>
                <a:latin typeface="+mn-ea"/>
                <a:cs typeface="Raleway"/>
              </a:rPr>
              <a:t>此处添加标题</a:t>
            </a:r>
            <a:endParaRPr lang="id-ID" altLang="zh-CN" sz="54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0819419" y="1783761"/>
            <a:ext cx="2738812" cy="73150"/>
            <a:chOff x="1775295" y="2028842"/>
            <a:chExt cx="3631535" cy="45719"/>
          </a:xfrm>
        </p:grpSpPr>
        <p:sp>
          <p:nvSpPr>
            <p:cNvPr id="40" name="Rectangle 39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2784617" y="4007796"/>
            <a:ext cx="7581505" cy="800220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tx2"/>
                </a:solidFill>
                <a:latin typeface="+mn-ea"/>
              </a:rPr>
              <a:t>图表标题</a:t>
            </a:r>
            <a:endParaRPr lang="id-ID" sz="40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911617" y="4875604"/>
            <a:ext cx="7382025" cy="677108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zh-CN" altLang="en-US" sz="3200" dirty="0">
                <a:latin typeface="+mn-ea"/>
                <a:cs typeface="Raleway Regular"/>
              </a:rPr>
              <a:t>销售额</a:t>
            </a:r>
            <a:endParaRPr lang="en-US" sz="3200" dirty="0">
              <a:latin typeface="+mn-ea"/>
              <a:cs typeface="Raleway Regular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784617" y="5911994"/>
            <a:ext cx="7581505" cy="800220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zh-CN" altLang="en-US" sz="4000" dirty="0">
                <a:latin typeface="+mn-ea"/>
              </a:rPr>
              <a:t>数据分析</a:t>
            </a:r>
            <a:endParaRPr lang="id-ID" sz="4000" dirty="0">
              <a:latin typeface="+mn-ea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784617" y="6683514"/>
            <a:ext cx="7098619" cy="3841015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dirty="0">
                <a:solidFill>
                  <a:schemeClr val="tx2"/>
                </a:solidFill>
                <a:latin typeface="+mn-ea"/>
                <a:cs typeface="Raleway Light"/>
              </a:rPr>
              <a:t>此处添加详细文本描述</a:t>
            </a:r>
            <a:r>
              <a:rPr lang="zh-CN" altLang="en-US" sz="2400" dirty="0">
                <a:latin typeface="+mn-ea"/>
                <a:cs typeface="Raleway Light"/>
              </a:rPr>
              <a:t>，建议与标题相关并符合整体语言风格，语言描述尽量简洁生动。尽量将每页幻灯片的字数控制在</a:t>
            </a:r>
            <a:r>
              <a:rPr lang="en-US" altLang="zh-CN" sz="2400" dirty="0">
                <a:latin typeface="+mn-ea"/>
                <a:cs typeface="Raleway Light"/>
              </a:rPr>
              <a:t>200</a:t>
            </a:r>
            <a:r>
              <a:rPr lang="zh-CN" altLang="en-US" sz="2400" dirty="0">
                <a:latin typeface="+mn-ea"/>
                <a:cs typeface="Raleway Light"/>
              </a:rPr>
              <a:t>字以内</a:t>
            </a:r>
            <a:endParaRPr lang="en-US" altLang="zh-CN" sz="2400" dirty="0">
              <a:latin typeface="+mn-ea"/>
              <a:cs typeface="Raleway Light"/>
            </a:endParaRPr>
          </a:p>
          <a:p>
            <a:pPr>
              <a:lnSpc>
                <a:spcPct val="110000"/>
              </a:lnSpc>
            </a:pPr>
            <a:endParaRPr lang="en-US" altLang="zh-CN" sz="2400" dirty="0">
              <a:latin typeface="+mn-ea"/>
              <a:cs typeface="Raleway Light"/>
            </a:endParaRPr>
          </a:p>
          <a:p>
            <a:pPr>
              <a:lnSpc>
                <a:spcPct val="110000"/>
              </a:lnSpc>
            </a:pPr>
            <a:r>
              <a:rPr lang="zh-CN" altLang="en-US" sz="2400" dirty="0">
                <a:latin typeface="+mn-ea"/>
                <a:cs typeface="Raleway Light"/>
              </a:rPr>
              <a:t>据统计每页幻灯片的最好控制在</a:t>
            </a:r>
            <a:r>
              <a:rPr lang="en-US" altLang="zh-CN" sz="2400" dirty="0">
                <a:latin typeface="+mn-ea"/>
                <a:cs typeface="Raleway Light"/>
              </a:rPr>
              <a:t>5</a:t>
            </a:r>
            <a:r>
              <a:rPr lang="zh-CN" altLang="en-US" sz="2400" dirty="0">
                <a:latin typeface="+mn-ea"/>
                <a:cs typeface="Raleway Light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2400" dirty="0">
                <a:latin typeface="+mn-ea"/>
                <a:cs typeface="Raleway Light"/>
              </a:rPr>
              <a:t>200</a:t>
            </a:r>
            <a:r>
              <a:rPr lang="zh-CN" altLang="en-US" sz="2400" dirty="0">
                <a:latin typeface="+mn-ea"/>
                <a:cs typeface="Raleway Light"/>
              </a:rPr>
              <a:t>字以内，据统计每页幻灯片的最好控制在</a:t>
            </a:r>
            <a:r>
              <a:rPr lang="en-US" altLang="zh-CN" sz="2400" dirty="0">
                <a:latin typeface="+mn-ea"/>
                <a:cs typeface="Raleway Light"/>
              </a:rPr>
              <a:t>5</a:t>
            </a:r>
            <a:r>
              <a:rPr lang="zh-CN" altLang="en-US" sz="2400" dirty="0">
                <a:latin typeface="+mn-ea"/>
                <a:cs typeface="Raleway Light"/>
              </a:rPr>
              <a:t>分钟之内。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4626117" y="4863602"/>
            <a:ext cx="3958969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92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60" grpId="0"/>
      <p:bldP spid="61" grpId="0"/>
      <p:bldP spid="62" grpId="0"/>
      <p:bldP spid="6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Freeform 21"/>
          <p:cNvSpPr>
            <a:spLocks noEditPoints="1"/>
          </p:cNvSpPr>
          <p:nvPr/>
        </p:nvSpPr>
        <p:spPr bwMode="auto">
          <a:xfrm>
            <a:off x="8179184" y="5586926"/>
            <a:ext cx="1733273" cy="1733724"/>
          </a:xfrm>
          <a:custGeom>
            <a:avLst/>
            <a:gdLst>
              <a:gd name="T0" fmla="*/ 175 w 349"/>
              <a:gd name="T1" fmla="*/ 0 h 349"/>
              <a:gd name="T2" fmla="*/ 0 w 349"/>
              <a:gd name="T3" fmla="*/ 174 h 349"/>
              <a:gd name="T4" fmla="*/ 175 w 349"/>
              <a:gd name="T5" fmla="*/ 349 h 349"/>
              <a:gd name="T6" fmla="*/ 349 w 349"/>
              <a:gd name="T7" fmla="*/ 174 h 349"/>
              <a:gd name="T8" fmla="*/ 175 w 349"/>
              <a:gd name="T9" fmla="*/ 0 h 349"/>
              <a:gd name="T10" fmla="*/ 178 w 349"/>
              <a:gd name="T11" fmla="*/ 289 h 349"/>
              <a:gd name="T12" fmla="*/ 178 w 349"/>
              <a:gd name="T13" fmla="*/ 289 h 349"/>
              <a:gd name="T14" fmla="*/ 178 w 349"/>
              <a:gd name="T15" fmla="*/ 289 h 349"/>
              <a:gd name="T16" fmla="*/ 178 w 349"/>
              <a:gd name="T17" fmla="*/ 289 h 349"/>
              <a:gd name="T18" fmla="*/ 178 w 349"/>
              <a:gd name="T19" fmla="*/ 289 h 349"/>
              <a:gd name="T20" fmla="*/ 72 w 349"/>
              <a:gd name="T21" fmla="*/ 165 h 349"/>
              <a:gd name="T22" fmla="*/ 173 w 349"/>
              <a:gd name="T23" fmla="*/ 151 h 349"/>
              <a:gd name="T24" fmla="*/ 176 w 349"/>
              <a:gd name="T25" fmla="*/ 161 h 349"/>
              <a:gd name="T26" fmla="*/ 178 w 349"/>
              <a:gd name="T27" fmla="*/ 151 h 349"/>
              <a:gd name="T28" fmla="*/ 280 w 349"/>
              <a:gd name="T29" fmla="*/ 162 h 349"/>
              <a:gd name="T30" fmla="*/ 178 w 349"/>
              <a:gd name="T31" fmla="*/ 289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49" h="349">
                <a:moveTo>
                  <a:pt x="175" y="0"/>
                </a:moveTo>
                <a:cubicBezTo>
                  <a:pt x="78" y="0"/>
                  <a:pt x="0" y="78"/>
                  <a:pt x="0" y="174"/>
                </a:cubicBezTo>
                <a:cubicBezTo>
                  <a:pt x="0" y="271"/>
                  <a:pt x="78" y="349"/>
                  <a:pt x="175" y="349"/>
                </a:cubicBezTo>
                <a:cubicBezTo>
                  <a:pt x="271" y="349"/>
                  <a:pt x="349" y="271"/>
                  <a:pt x="349" y="174"/>
                </a:cubicBezTo>
                <a:cubicBezTo>
                  <a:pt x="349" y="78"/>
                  <a:pt x="271" y="0"/>
                  <a:pt x="175" y="0"/>
                </a:cubicBezTo>
                <a:close/>
                <a:moveTo>
                  <a:pt x="178" y="289"/>
                </a:moveTo>
                <a:cubicBezTo>
                  <a:pt x="178" y="289"/>
                  <a:pt x="178" y="289"/>
                  <a:pt x="178" y="289"/>
                </a:cubicBezTo>
                <a:cubicBezTo>
                  <a:pt x="178" y="289"/>
                  <a:pt x="178" y="289"/>
                  <a:pt x="178" y="289"/>
                </a:cubicBezTo>
                <a:cubicBezTo>
                  <a:pt x="178" y="289"/>
                  <a:pt x="178" y="289"/>
                  <a:pt x="178" y="289"/>
                </a:cubicBezTo>
                <a:cubicBezTo>
                  <a:pt x="178" y="289"/>
                  <a:pt x="178" y="289"/>
                  <a:pt x="178" y="289"/>
                </a:cubicBezTo>
                <a:cubicBezTo>
                  <a:pt x="142" y="257"/>
                  <a:pt x="73" y="220"/>
                  <a:pt x="72" y="165"/>
                </a:cubicBezTo>
                <a:cubicBezTo>
                  <a:pt x="72" y="96"/>
                  <a:pt x="157" y="86"/>
                  <a:pt x="173" y="151"/>
                </a:cubicBezTo>
                <a:cubicBezTo>
                  <a:pt x="176" y="161"/>
                  <a:pt x="176" y="161"/>
                  <a:pt x="176" y="16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93" y="86"/>
                  <a:pt x="279" y="93"/>
                  <a:pt x="280" y="162"/>
                </a:cubicBezTo>
                <a:cubicBezTo>
                  <a:pt x="280" y="218"/>
                  <a:pt x="212" y="256"/>
                  <a:pt x="178" y="2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n-ea"/>
              <a:cs typeface="Raleway Black"/>
            </a:endParaRPr>
          </a:p>
        </p:txBody>
      </p:sp>
      <p:sp>
        <p:nvSpPr>
          <p:cNvPr id="96" name="Freeform 22"/>
          <p:cNvSpPr>
            <a:spLocks noEditPoints="1"/>
          </p:cNvSpPr>
          <p:nvPr/>
        </p:nvSpPr>
        <p:spPr bwMode="auto">
          <a:xfrm>
            <a:off x="9197789" y="3823074"/>
            <a:ext cx="1746963" cy="1747416"/>
          </a:xfrm>
          <a:custGeom>
            <a:avLst/>
            <a:gdLst>
              <a:gd name="T0" fmla="*/ 176 w 352"/>
              <a:gd name="T1" fmla="*/ 0 h 352"/>
              <a:gd name="T2" fmla="*/ 0 w 352"/>
              <a:gd name="T3" fmla="*/ 176 h 352"/>
              <a:gd name="T4" fmla="*/ 176 w 352"/>
              <a:gd name="T5" fmla="*/ 352 h 352"/>
              <a:gd name="T6" fmla="*/ 352 w 352"/>
              <a:gd name="T7" fmla="*/ 176 h 352"/>
              <a:gd name="T8" fmla="*/ 176 w 352"/>
              <a:gd name="T9" fmla="*/ 0 h 352"/>
              <a:gd name="T10" fmla="*/ 89 w 352"/>
              <a:gd name="T11" fmla="*/ 90 h 352"/>
              <a:gd name="T12" fmla="*/ 263 w 352"/>
              <a:gd name="T13" fmla="*/ 90 h 352"/>
              <a:gd name="T14" fmla="*/ 276 w 352"/>
              <a:gd name="T15" fmla="*/ 93 h 352"/>
              <a:gd name="T16" fmla="*/ 176 w 352"/>
              <a:gd name="T17" fmla="*/ 182 h 352"/>
              <a:gd name="T18" fmla="*/ 75 w 352"/>
              <a:gd name="T19" fmla="*/ 93 h 352"/>
              <a:gd name="T20" fmla="*/ 89 w 352"/>
              <a:gd name="T21" fmla="*/ 90 h 352"/>
              <a:gd name="T22" fmla="*/ 60 w 352"/>
              <a:gd name="T23" fmla="*/ 235 h 352"/>
              <a:gd name="T24" fmla="*/ 60 w 352"/>
              <a:gd name="T25" fmla="*/ 119 h 352"/>
              <a:gd name="T26" fmla="*/ 65 w 352"/>
              <a:gd name="T27" fmla="*/ 103 h 352"/>
              <a:gd name="T28" fmla="*/ 137 w 352"/>
              <a:gd name="T29" fmla="*/ 167 h 352"/>
              <a:gd name="T30" fmla="*/ 64 w 352"/>
              <a:gd name="T31" fmla="*/ 248 h 352"/>
              <a:gd name="T32" fmla="*/ 60 w 352"/>
              <a:gd name="T33" fmla="*/ 235 h 352"/>
              <a:gd name="T34" fmla="*/ 263 w 352"/>
              <a:gd name="T35" fmla="*/ 263 h 352"/>
              <a:gd name="T36" fmla="*/ 89 w 352"/>
              <a:gd name="T37" fmla="*/ 263 h 352"/>
              <a:gd name="T38" fmla="*/ 74 w 352"/>
              <a:gd name="T39" fmla="*/ 259 h 352"/>
              <a:gd name="T40" fmla="*/ 148 w 352"/>
              <a:gd name="T41" fmla="*/ 176 h 352"/>
              <a:gd name="T42" fmla="*/ 171 w 352"/>
              <a:gd name="T43" fmla="*/ 197 h 352"/>
              <a:gd name="T44" fmla="*/ 176 w 352"/>
              <a:gd name="T45" fmla="*/ 198 h 352"/>
              <a:gd name="T46" fmla="*/ 181 w 352"/>
              <a:gd name="T47" fmla="*/ 197 h 352"/>
              <a:gd name="T48" fmla="*/ 204 w 352"/>
              <a:gd name="T49" fmla="*/ 176 h 352"/>
              <a:gd name="T50" fmla="*/ 278 w 352"/>
              <a:gd name="T51" fmla="*/ 259 h 352"/>
              <a:gd name="T52" fmla="*/ 263 w 352"/>
              <a:gd name="T53" fmla="*/ 263 h 352"/>
              <a:gd name="T54" fmla="*/ 286 w 352"/>
              <a:gd name="T55" fmla="*/ 233 h 352"/>
              <a:gd name="T56" fmla="*/ 283 w 352"/>
              <a:gd name="T57" fmla="*/ 247 h 352"/>
              <a:gd name="T58" fmla="*/ 211 w 352"/>
              <a:gd name="T59" fmla="*/ 167 h 352"/>
              <a:gd name="T60" fmla="*/ 282 w 352"/>
              <a:gd name="T61" fmla="*/ 105 h 352"/>
              <a:gd name="T62" fmla="*/ 286 w 352"/>
              <a:gd name="T63" fmla="*/ 120 h 352"/>
              <a:gd name="T64" fmla="*/ 286 w 352"/>
              <a:gd name="T65" fmla="*/ 233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2" h="352">
                <a:moveTo>
                  <a:pt x="176" y="0"/>
                </a:moveTo>
                <a:cubicBezTo>
                  <a:pt x="79" y="0"/>
                  <a:pt x="0" y="79"/>
                  <a:pt x="0" y="176"/>
                </a:cubicBezTo>
                <a:cubicBezTo>
                  <a:pt x="0" y="273"/>
                  <a:pt x="79" y="352"/>
                  <a:pt x="176" y="352"/>
                </a:cubicBezTo>
                <a:cubicBezTo>
                  <a:pt x="273" y="352"/>
                  <a:pt x="352" y="273"/>
                  <a:pt x="352" y="176"/>
                </a:cubicBezTo>
                <a:cubicBezTo>
                  <a:pt x="352" y="79"/>
                  <a:pt x="273" y="0"/>
                  <a:pt x="176" y="0"/>
                </a:cubicBezTo>
                <a:close/>
                <a:moveTo>
                  <a:pt x="89" y="90"/>
                </a:moveTo>
                <a:cubicBezTo>
                  <a:pt x="263" y="90"/>
                  <a:pt x="263" y="90"/>
                  <a:pt x="263" y="90"/>
                </a:cubicBezTo>
                <a:cubicBezTo>
                  <a:pt x="268" y="90"/>
                  <a:pt x="272" y="91"/>
                  <a:pt x="276" y="93"/>
                </a:cubicBezTo>
                <a:cubicBezTo>
                  <a:pt x="176" y="182"/>
                  <a:pt x="176" y="182"/>
                  <a:pt x="176" y="182"/>
                </a:cubicBezTo>
                <a:cubicBezTo>
                  <a:pt x="75" y="93"/>
                  <a:pt x="75" y="93"/>
                  <a:pt x="75" y="93"/>
                </a:cubicBezTo>
                <a:cubicBezTo>
                  <a:pt x="79" y="91"/>
                  <a:pt x="84" y="90"/>
                  <a:pt x="89" y="90"/>
                </a:cubicBezTo>
                <a:close/>
                <a:moveTo>
                  <a:pt x="60" y="235"/>
                </a:moveTo>
                <a:cubicBezTo>
                  <a:pt x="60" y="119"/>
                  <a:pt x="60" y="119"/>
                  <a:pt x="60" y="119"/>
                </a:cubicBezTo>
                <a:cubicBezTo>
                  <a:pt x="60" y="113"/>
                  <a:pt x="62" y="108"/>
                  <a:pt x="65" y="103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64" y="248"/>
                  <a:pt x="64" y="248"/>
                  <a:pt x="64" y="248"/>
                </a:cubicBezTo>
                <a:cubicBezTo>
                  <a:pt x="62" y="244"/>
                  <a:pt x="60" y="240"/>
                  <a:pt x="60" y="235"/>
                </a:cubicBezTo>
                <a:close/>
                <a:moveTo>
                  <a:pt x="263" y="263"/>
                </a:moveTo>
                <a:cubicBezTo>
                  <a:pt x="89" y="263"/>
                  <a:pt x="89" y="263"/>
                  <a:pt x="89" y="263"/>
                </a:cubicBezTo>
                <a:cubicBezTo>
                  <a:pt x="83" y="263"/>
                  <a:pt x="78" y="262"/>
                  <a:pt x="74" y="259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71" y="197"/>
                  <a:pt x="171" y="197"/>
                  <a:pt x="171" y="197"/>
                </a:cubicBezTo>
                <a:cubicBezTo>
                  <a:pt x="172" y="198"/>
                  <a:pt x="174" y="198"/>
                  <a:pt x="176" y="198"/>
                </a:cubicBezTo>
                <a:cubicBezTo>
                  <a:pt x="178" y="198"/>
                  <a:pt x="179" y="198"/>
                  <a:pt x="181" y="197"/>
                </a:cubicBezTo>
                <a:cubicBezTo>
                  <a:pt x="204" y="176"/>
                  <a:pt x="204" y="176"/>
                  <a:pt x="204" y="176"/>
                </a:cubicBezTo>
                <a:cubicBezTo>
                  <a:pt x="278" y="259"/>
                  <a:pt x="278" y="259"/>
                  <a:pt x="278" y="259"/>
                </a:cubicBezTo>
                <a:cubicBezTo>
                  <a:pt x="274" y="262"/>
                  <a:pt x="268" y="263"/>
                  <a:pt x="263" y="263"/>
                </a:cubicBezTo>
                <a:close/>
                <a:moveTo>
                  <a:pt x="286" y="233"/>
                </a:moveTo>
                <a:cubicBezTo>
                  <a:pt x="286" y="238"/>
                  <a:pt x="285" y="243"/>
                  <a:pt x="283" y="247"/>
                </a:cubicBezTo>
                <a:cubicBezTo>
                  <a:pt x="211" y="167"/>
                  <a:pt x="211" y="167"/>
                  <a:pt x="211" y="167"/>
                </a:cubicBezTo>
                <a:cubicBezTo>
                  <a:pt x="282" y="105"/>
                  <a:pt x="282" y="105"/>
                  <a:pt x="282" y="105"/>
                </a:cubicBezTo>
                <a:cubicBezTo>
                  <a:pt x="285" y="109"/>
                  <a:pt x="286" y="115"/>
                  <a:pt x="286" y="120"/>
                </a:cubicBezTo>
                <a:lnTo>
                  <a:pt x="286" y="2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n-ea"/>
              <a:cs typeface="Raleway Black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9920670" y="7339822"/>
            <a:ext cx="1421118" cy="1424228"/>
            <a:chOff x="4427538" y="3192463"/>
            <a:chExt cx="823913" cy="825500"/>
          </a:xfrm>
          <a:solidFill>
            <a:schemeClr val="accent5"/>
          </a:solidFill>
        </p:grpSpPr>
        <p:sp>
          <p:nvSpPr>
            <p:cNvPr id="98" name="Oval 23"/>
            <p:cNvSpPr>
              <a:spLocks noChangeArrowheads="1"/>
            </p:cNvSpPr>
            <p:nvPr/>
          </p:nvSpPr>
          <p:spPr bwMode="auto">
            <a:xfrm>
              <a:off x="4813301" y="3825875"/>
              <a:ext cx="57150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99" name="Rectangle 24"/>
            <p:cNvSpPr>
              <a:spLocks noChangeArrowheads="1"/>
            </p:cNvSpPr>
            <p:nvPr/>
          </p:nvSpPr>
          <p:spPr bwMode="auto">
            <a:xfrm>
              <a:off x="4784726" y="3352800"/>
              <a:ext cx="11588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100" name="Freeform 25"/>
            <p:cNvSpPr>
              <a:spLocks noEditPoints="1"/>
            </p:cNvSpPr>
            <p:nvPr/>
          </p:nvSpPr>
          <p:spPr bwMode="auto">
            <a:xfrm>
              <a:off x="4427538" y="3192463"/>
              <a:ext cx="823913" cy="825500"/>
            </a:xfrm>
            <a:custGeom>
              <a:avLst/>
              <a:gdLst>
                <a:gd name="T0" fmla="*/ 143 w 286"/>
                <a:gd name="T1" fmla="*/ 0 h 287"/>
                <a:gd name="T2" fmla="*/ 0 w 286"/>
                <a:gd name="T3" fmla="*/ 143 h 287"/>
                <a:gd name="T4" fmla="*/ 143 w 286"/>
                <a:gd name="T5" fmla="*/ 287 h 287"/>
                <a:gd name="T6" fmla="*/ 286 w 286"/>
                <a:gd name="T7" fmla="*/ 143 h 287"/>
                <a:gd name="T8" fmla="*/ 143 w 286"/>
                <a:gd name="T9" fmla="*/ 0 h 287"/>
                <a:gd name="T10" fmla="*/ 201 w 286"/>
                <a:gd name="T11" fmla="*/ 234 h 287"/>
                <a:gd name="T12" fmla="*/ 187 w 286"/>
                <a:gd name="T13" fmla="*/ 248 h 287"/>
                <a:gd name="T14" fmla="*/ 101 w 286"/>
                <a:gd name="T15" fmla="*/ 248 h 287"/>
                <a:gd name="T16" fmla="*/ 87 w 286"/>
                <a:gd name="T17" fmla="*/ 234 h 287"/>
                <a:gd name="T18" fmla="*/ 87 w 286"/>
                <a:gd name="T19" fmla="*/ 60 h 287"/>
                <a:gd name="T20" fmla="*/ 101 w 286"/>
                <a:gd name="T21" fmla="*/ 46 h 287"/>
                <a:gd name="T22" fmla="*/ 187 w 286"/>
                <a:gd name="T23" fmla="*/ 46 h 287"/>
                <a:gd name="T24" fmla="*/ 201 w 286"/>
                <a:gd name="T25" fmla="*/ 60 h 287"/>
                <a:gd name="T26" fmla="*/ 201 w 286"/>
                <a:gd name="T27" fmla="*/ 23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287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7"/>
                    <a:pt x="143" y="287"/>
                  </a:cubicBezTo>
                  <a:cubicBezTo>
                    <a:pt x="222" y="287"/>
                    <a:pt x="286" y="222"/>
                    <a:pt x="286" y="143"/>
                  </a:cubicBezTo>
                  <a:cubicBezTo>
                    <a:pt x="286" y="64"/>
                    <a:pt x="222" y="0"/>
                    <a:pt x="143" y="0"/>
                  </a:cubicBezTo>
                  <a:close/>
                  <a:moveTo>
                    <a:pt x="201" y="234"/>
                  </a:moveTo>
                  <a:cubicBezTo>
                    <a:pt x="201" y="242"/>
                    <a:pt x="195" y="248"/>
                    <a:pt x="187" y="24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93" y="248"/>
                    <a:pt x="87" y="242"/>
                    <a:pt x="87" y="234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52"/>
                    <a:pt x="93" y="46"/>
                    <a:pt x="101" y="46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95" y="46"/>
                    <a:pt x="201" y="52"/>
                    <a:pt x="201" y="60"/>
                  </a:cubicBezTo>
                  <a:lnTo>
                    <a:pt x="201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101" name="Oval 26"/>
            <p:cNvSpPr>
              <a:spLocks noChangeArrowheads="1"/>
            </p:cNvSpPr>
            <p:nvPr/>
          </p:nvSpPr>
          <p:spPr bwMode="auto">
            <a:xfrm>
              <a:off x="4926013" y="3351213"/>
              <a:ext cx="22225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102" name="Rectangle 27"/>
            <p:cNvSpPr>
              <a:spLocks noChangeArrowheads="1"/>
            </p:cNvSpPr>
            <p:nvPr/>
          </p:nvSpPr>
          <p:spPr bwMode="auto">
            <a:xfrm>
              <a:off x="4710113" y="3397250"/>
              <a:ext cx="265113" cy="400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</p:grpSp>
      <p:sp>
        <p:nvSpPr>
          <p:cNvPr id="103" name="Freeform 28"/>
          <p:cNvSpPr>
            <a:spLocks noEditPoints="1"/>
          </p:cNvSpPr>
          <p:nvPr/>
        </p:nvSpPr>
        <p:spPr bwMode="auto">
          <a:xfrm>
            <a:off x="7806791" y="7558934"/>
            <a:ext cx="1766132" cy="1761112"/>
          </a:xfrm>
          <a:custGeom>
            <a:avLst/>
            <a:gdLst>
              <a:gd name="T0" fmla="*/ 178 w 356"/>
              <a:gd name="T1" fmla="*/ 0 h 355"/>
              <a:gd name="T2" fmla="*/ 0 w 356"/>
              <a:gd name="T3" fmla="*/ 177 h 355"/>
              <a:gd name="T4" fmla="*/ 178 w 356"/>
              <a:gd name="T5" fmla="*/ 355 h 355"/>
              <a:gd name="T6" fmla="*/ 356 w 356"/>
              <a:gd name="T7" fmla="*/ 177 h 355"/>
              <a:gd name="T8" fmla="*/ 178 w 356"/>
              <a:gd name="T9" fmla="*/ 0 h 355"/>
              <a:gd name="T10" fmla="*/ 186 w 356"/>
              <a:gd name="T11" fmla="*/ 124 h 355"/>
              <a:gd name="T12" fmla="*/ 186 w 356"/>
              <a:gd name="T13" fmla="*/ 246 h 355"/>
              <a:gd name="T14" fmla="*/ 140 w 356"/>
              <a:gd name="T15" fmla="*/ 276 h 355"/>
              <a:gd name="T16" fmla="*/ 94 w 356"/>
              <a:gd name="T17" fmla="*/ 246 h 355"/>
              <a:gd name="T18" fmla="*/ 140 w 356"/>
              <a:gd name="T19" fmla="*/ 215 h 355"/>
              <a:gd name="T20" fmla="*/ 170 w 356"/>
              <a:gd name="T21" fmla="*/ 223 h 355"/>
              <a:gd name="T22" fmla="*/ 170 w 356"/>
              <a:gd name="T23" fmla="*/ 78 h 355"/>
              <a:gd name="T24" fmla="*/ 186 w 356"/>
              <a:gd name="T25" fmla="*/ 78 h 355"/>
              <a:gd name="T26" fmla="*/ 262 w 356"/>
              <a:gd name="T27" fmla="*/ 185 h 355"/>
              <a:gd name="T28" fmla="*/ 186 w 356"/>
              <a:gd name="T29" fmla="*/ 124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6" h="355">
                <a:moveTo>
                  <a:pt x="178" y="0"/>
                </a:moveTo>
                <a:cubicBezTo>
                  <a:pt x="80" y="0"/>
                  <a:pt x="0" y="79"/>
                  <a:pt x="0" y="177"/>
                </a:cubicBezTo>
                <a:cubicBezTo>
                  <a:pt x="0" y="275"/>
                  <a:pt x="80" y="355"/>
                  <a:pt x="178" y="355"/>
                </a:cubicBezTo>
                <a:cubicBezTo>
                  <a:pt x="276" y="355"/>
                  <a:pt x="356" y="275"/>
                  <a:pt x="356" y="177"/>
                </a:cubicBezTo>
                <a:cubicBezTo>
                  <a:pt x="356" y="79"/>
                  <a:pt x="276" y="0"/>
                  <a:pt x="178" y="0"/>
                </a:cubicBezTo>
                <a:close/>
                <a:moveTo>
                  <a:pt x="186" y="124"/>
                </a:moveTo>
                <a:cubicBezTo>
                  <a:pt x="186" y="246"/>
                  <a:pt x="186" y="246"/>
                  <a:pt x="186" y="246"/>
                </a:cubicBezTo>
                <a:cubicBezTo>
                  <a:pt x="186" y="262"/>
                  <a:pt x="165" y="276"/>
                  <a:pt x="140" y="276"/>
                </a:cubicBezTo>
                <a:cubicBezTo>
                  <a:pt x="115" y="276"/>
                  <a:pt x="94" y="262"/>
                  <a:pt x="94" y="246"/>
                </a:cubicBezTo>
                <a:cubicBezTo>
                  <a:pt x="94" y="229"/>
                  <a:pt x="115" y="215"/>
                  <a:pt x="140" y="215"/>
                </a:cubicBezTo>
                <a:cubicBezTo>
                  <a:pt x="152" y="215"/>
                  <a:pt x="162" y="218"/>
                  <a:pt x="170" y="223"/>
                </a:cubicBezTo>
                <a:cubicBezTo>
                  <a:pt x="170" y="78"/>
                  <a:pt x="170" y="78"/>
                  <a:pt x="170" y="78"/>
                </a:cubicBezTo>
                <a:cubicBezTo>
                  <a:pt x="186" y="78"/>
                  <a:pt x="186" y="78"/>
                  <a:pt x="186" y="78"/>
                </a:cubicBezTo>
                <a:cubicBezTo>
                  <a:pt x="186" y="78"/>
                  <a:pt x="252" y="78"/>
                  <a:pt x="262" y="185"/>
                </a:cubicBezTo>
                <a:cubicBezTo>
                  <a:pt x="246" y="162"/>
                  <a:pt x="224" y="118"/>
                  <a:pt x="186" y="1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n-ea"/>
              <a:cs typeface="Raleway Black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9808405" y="10990772"/>
            <a:ext cx="1766132" cy="1772068"/>
            <a:chOff x="4362451" y="5308600"/>
            <a:chExt cx="1023938" cy="1027113"/>
          </a:xfrm>
          <a:solidFill>
            <a:schemeClr val="accent3"/>
          </a:solidFill>
        </p:grpSpPr>
        <p:sp>
          <p:nvSpPr>
            <p:cNvPr id="105" name="Freeform 29"/>
            <p:cNvSpPr>
              <a:spLocks noEditPoints="1"/>
            </p:cNvSpPr>
            <p:nvPr/>
          </p:nvSpPr>
          <p:spPr bwMode="auto">
            <a:xfrm>
              <a:off x="4362451" y="5308600"/>
              <a:ext cx="1023938" cy="1027113"/>
            </a:xfrm>
            <a:custGeom>
              <a:avLst/>
              <a:gdLst>
                <a:gd name="T0" fmla="*/ 178 w 356"/>
                <a:gd name="T1" fmla="*/ 0 h 357"/>
                <a:gd name="T2" fmla="*/ 0 w 356"/>
                <a:gd name="T3" fmla="*/ 179 h 357"/>
                <a:gd name="T4" fmla="*/ 178 w 356"/>
                <a:gd name="T5" fmla="*/ 357 h 357"/>
                <a:gd name="T6" fmla="*/ 356 w 356"/>
                <a:gd name="T7" fmla="*/ 179 h 357"/>
                <a:gd name="T8" fmla="*/ 178 w 356"/>
                <a:gd name="T9" fmla="*/ 0 h 357"/>
                <a:gd name="T10" fmla="*/ 276 w 356"/>
                <a:gd name="T11" fmla="*/ 268 h 357"/>
                <a:gd name="T12" fmla="*/ 80 w 356"/>
                <a:gd name="T13" fmla="*/ 268 h 357"/>
                <a:gd name="T14" fmla="*/ 80 w 356"/>
                <a:gd name="T15" fmla="*/ 190 h 357"/>
                <a:gd name="T16" fmla="*/ 148 w 356"/>
                <a:gd name="T17" fmla="*/ 190 h 357"/>
                <a:gd name="T18" fmla="*/ 148 w 356"/>
                <a:gd name="T19" fmla="*/ 210 h 357"/>
                <a:gd name="T20" fmla="*/ 148 w 356"/>
                <a:gd name="T21" fmla="*/ 224 h 357"/>
                <a:gd name="T22" fmla="*/ 208 w 356"/>
                <a:gd name="T23" fmla="*/ 224 h 357"/>
                <a:gd name="T24" fmla="*/ 208 w 356"/>
                <a:gd name="T25" fmla="*/ 224 h 357"/>
                <a:gd name="T26" fmla="*/ 208 w 356"/>
                <a:gd name="T27" fmla="*/ 210 h 357"/>
                <a:gd name="T28" fmla="*/ 208 w 356"/>
                <a:gd name="T29" fmla="*/ 190 h 357"/>
                <a:gd name="T30" fmla="*/ 276 w 356"/>
                <a:gd name="T31" fmla="*/ 190 h 357"/>
                <a:gd name="T32" fmla="*/ 276 w 356"/>
                <a:gd name="T33" fmla="*/ 268 h 357"/>
                <a:gd name="T34" fmla="*/ 276 w 356"/>
                <a:gd name="T35" fmla="*/ 176 h 357"/>
                <a:gd name="T36" fmla="*/ 194 w 356"/>
                <a:gd name="T37" fmla="*/ 176 h 357"/>
                <a:gd name="T38" fmla="*/ 194 w 356"/>
                <a:gd name="T39" fmla="*/ 176 h 357"/>
                <a:gd name="T40" fmla="*/ 194 w 356"/>
                <a:gd name="T41" fmla="*/ 176 h 357"/>
                <a:gd name="T42" fmla="*/ 194 w 356"/>
                <a:gd name="T43" fmla="*/ 210 h 357"/>
                <a:gd name="T44" fmla="*/ 162 w 356"/>
                <a:gd name="T45" fmla="*/ 210 h 357"/>
                <a:gd name="T46" fmla="*/ 162 w 356"/>
                <a:gd name="T47" fmla="*/ 176 h 357"/>
                <a:gd name="T48" fmla="*/ 162 w 356"/>
                <a:gd name="T49" fmla="*/ 176 h 357"/>
                <a:gd name="T50" fmla="*/ 80 w 356"/>
                <a:gd name="T51" fmla="*/ 176 h 357"/>
                <a:gd name="T52" fmla="*/ 80 w 356"/>
                <a:gd name="T53" fmla="*/ 121 h 357"/>
                <a:gd name="T54" fmla="*/ 139 w 356"/>
                <a:gd name="T55" fmla="*/ 121 h 357"/>
                <a:gd name="T56" fmla="*/ 139 w 356"/>
                <a:gd name="T57" fmla="*/ 121 h 357"/>
                <a:gd name="T58" fmla="*/ 139 w 356"/>
                <a:gd name="T59" fmla="*/ 83 h 357"/>
                <a:gd name="T60" fmla="*/ 217 w 356"/>
                <a:gd name="T61" fmla="*/ 83 h 357"/>
                <a:gd name="T62" fmla="*/ 217 w 356"/>
                <a:gd name="T63" fmla="*/ 121 h 357"/>
                <a:gd name="T64" fmla="*/ 217 w 356"/>
                <a:gd name="T65" fmla="*/ 121 h 357"/>
                <a:gd name="T66" fmla="*/ 276 w 356"/>
                <a:gd name="T67" fmla="*/ 121 h 357"/>
                <a:gd name="T68" fmla="*/ 276 w 356"/>
                <a:gd name="T69" fmla="*/ 17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6" h="357">
                  <a:moveTo>
                    <a:pt x="178" y="0"/>
                  </a:moveTo>
                  <a:cubicBezTo>
                    <a:pt x="79" y="0"/>
                    <a:pt x="0" y="80"/>
                    <a:pt x="0" y="179"/>
                  </a:cubicBezTo>
                  <a:cubicBezTo>
                    <a:pt x="0" y="277"/>
                    <a:pt x="79" y="357"/>
                    <a:pt x="178" y="357"/>
                  </a:cubicBezTo>
                  <a:cubicBezTo>
                    <a:pt x="277" y="357"/>
                    <a:pt x="356" y="277"/>
                    <a:pt x="356" y="179"/>
                  </a:cubicBezTo>
                  <a:cubicBezTo>
                    <a:pt x="356" y="80"/>
                    <a:pt x="277" y="0"/>
                    <a:pt x="178" y="0"/>
                  </a:cubicBezTo>
                  <a:close/>
                  <a:moveTo>
                    <a:pt x="276" y="268"/>
                  </a:moveTo>
                  <a:cubicBezTo>
                    <a:pt x="80" y="268"/>
                    <a:pt x="80" y="268"/>
                    <a:pt x="80" y="268"/>
                  </a:cubicBezTo>
                  <a:cubicBezTo>
                    <a:pt x="80" y="190"/>
                    <a:pt x="80" y="190"/>
                    <a:pt x="80" y="190"/>
                  </a:cubicBezTo>
                  <a:cubicBezTo>
                    <a:pt x="148" y="190"/>
                    <a:pt x="148" y="190"/>
                    <a:pt x="148" y="190"/>
                  </a:cubicBezTo>
                  <a:cubicBezTo>
                    <a:pt x="148" y="210"/>
                    <a:pt x="148" y="210"/>
                    <a:pt x="148" y="210"/>
                  </a:cubicBezTo>
                  <a:cubicBezTo>
                    <a:pt x="148" y="224"/>
                    <a:pt x="148" y="224"/>
                    <a:pt x="148" y="224"/>
                  </a:cubicBezTo>
                  <a:cubicBezTo>
                    <a:pt x="208" y="224"/>
                    <a:pt x="208" y="224"/>
                    <a:pt x="208" y="224"/>
                  </a:cubicBezTo>
                  <a:cubicBezTo>
                    <a:pt x="208" y="224"/>
                    <a:pt x="208" y="224"/>
                    <a:pt x="208" y="224"/>
                  </a:cubicBezTo>
                  <a:cubicBezTo>
                    <a:pt x="208" y="210"/>
                    <a:pt x="208" y="210"/>
                    <a:pt x="208" y="210"/>
                  </a:cubicBezTo>
                  <a:cubicBezTo>
                    <a:pt x="208" y="190"/>
                    <a:pt x="208" y="190"/>
                    <a:pt x="208" y="190"/>
                  </a:cubicBezTo>
                  <a:cubicBezTo>
                    <a:pt x="276" y="190"/>
                    <a:pt x="276" y="190"/>
                    <a:pt x="276" y="190"/>
                  </a:cubicBezTo>
                  <a:lnTo>
                    <a:pt x="276" y="268"/>
                  </a:lnTo>
                  <a:close/>
                  <a:moveTo>
                    <a:pt x="276" y="176"/>
                  </a:moveTo>
                  <a:cubicBezTo>
                    <a:pt x="194" y="176"/>
                    <a:pt x="194" y="176"/>
                    <a:pt x="194" y="176"/>
                  </a:cubicBezTo>
                  <a:cubicBezTo>
                    <a:pt x="194" y="176"/>
                    <a:pt x="194" y="176"/>
                    <a:pt x="194" y="176"/>
                  </a:cubicBezTo>
                  <a:cubicBezTo>
                    <a:pt x="194" y="176"/>
                    <a:pt x="194" y="176"/>
                    <a:pt x="194" y="176"/>
                  </a:cubicBezTo>
                  <a:cubicBezTo>
                    <a:pt x="194" y="210"/>
                    <a:pt x="194" y="210"/>
                    <a:pt x="194" y="210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2" y="176"/>
                    <a:pt x="162" y="176"/>
                    <a:pt x="162" y="176"/>
                  </a:cubicBezTo>
                  <a:cubicBezTo>
                    <a:pt x="162" y="176"/>
                    <a:pt x="162" y="176"/>
                    <a:pt x="162" y="176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21"/>
                    <a:pt x="80" y="121"/>
                    <a:pt x="80" y="121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217" y="83"/>
                    <a:pt x="217" y="83"/>
                    <a:pt x="217" y="83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76" y="121"/>
                    <a:pt x="276" y="121"/>
                    <a:pt x="276" y="121"/>
                  </a:cubicBezTo>
                  <a:lnTo>
                    <a:pt x="276" y="1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106" name="Freeform 30"/>
            <p:cNvSpPr>
              <a:spLocks/>
            </p:cNvSpPr>
            <p:nvPr/>
          </p:nvSpPr>
          <p:spPr bwMode="auto">
            <a:xfrm>
              <a:off x="4822826" y="5618163"/>
              <a:ext cx="103188" cy="38100"/>
            </a:xfrm>
            <a:custGeom>
              <a:avLst/>
              <a:gdLst>
                <a:gd name="T0" fmla="*/ 0 w 65"/>
                <a:gd name="T1" fmla="*/ 0 h 24"/>
                <a:gd name="T2" fmla="*/ 0 w 65"/>
                <a:gd name="T3" fmla="*/ 24 h 24"/>
                <a:gd name="T4" fmla="*/ 0 w 65"/>
                <a:gd name="T5" fmla="*/ 24 h 24"/>
                <a:gd name="T6" fmla="*/ 65 w 65"/>
                <a:gd name="T7" fmla="*/ 24 h 24"/>
                <a:gd name="T8" fmla="*/ 65 w 65"/>
                <a:gd name="T9" fmla="*/ 24 h 24"/>
                <a:gd name="T10" fmla="*/ 65 w 65"/>
                <a:gd name="T11" fmla="*/ 0 h 24"/>
                <a:gd name="T12" fmla="*/ 0 w 6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24">
                  <a:moveTo>
                    <a:pt x="0" y="0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</p:grpSp>
      <p:sp>
        <p:nvSpPr>
          <p:cNvPr id="107" name="Freeform 31"/>
          <p:cNvSpPr>
            <a:spLocks noEditPoints="1"/>
          </p:cNvSpPr>
          <p:nvPr/>
        </p:nvSpPr>
        <p:spPr bwMode="auto">
          <a:xfrm>
            <a:off x="12519210" y="6386684"/>
            <a:ext cx="1388260" cy="1391360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n-ea"/>
              <a:cs typeface="Raleway Black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13576149" y="2905544"/>
            <a:ext cx="1722321" cy="1722768"/>
            <a:chOff x="6546851" y="622300"/>
            <a:chExt cx="998538" cy="998538"/>
          </a:xfrm>
          <a:solidFill>
            <a:schemeClr val="accent4"/>
          </a:solidFill>
        </p:grpSpPr>
        <p:sp>
          <p:nvSpPr>
            <p:cNvPr id="109" name="Freeform 32"/>
            <p:cNvSpPr>
              <a:spLocks noEditPoints="1"/>
            </p:cNvSpPr>
            <p:nvPr/>
          </p:nvSpPr>
          <p:spPr bwMode="auto">
            <a:xfrm>
              <a:off x="6773863" y="849313"/>
              <a:ext cx="541338" cy="541338"/>
            </a:xfrm>
            <a:custGeom>
              <a:avLst/>
              <a:gdLst>
                <a:gd name="T0" fmla="*/ 94 w 188"/>
                <a:gd name="T1" fmla="*/ 0 h 188"/>
                <a:gd name="T2" fmla="*/ 0 w 188"/>
                <a:gd name="T3" fmla="*/ 94 h 188"/>
                <a:gd name="T4" fmla="*/ 94 w 188"/>
                <a:gd name="T5" fmla="*/ 188 h 188"/>
                <a:gd name="T6" fmla="*/ 188 w 188"/>
                <a:gd name="T7" fmla="*/ 94 h 188"/>
                <a:gd name="T8" fmla="*/ 94 w 188"/>
                <a:gd name="T9" fmla="*/ 0 h 188"/>
                <a:gd name="T10" fmla="*/ 138 w 188"/>
                <a:gd name="T11" fmla="*/ 36 h 188"/>
                <a:gd name="T12" fmla="*/ 152 w 188"/>
                <a:gd name="T13" fmla="*/ 58 h 188"/>
                <a:gd name="T14" fmla="*/ 138 w 188"/>
                <a:gd name="T15" fmla="*/ 80 h 188"/>
                <a:gd name="T16" fmla="*/ 123 w 188"/>
                <a:gd name="T17" fmla="*/ 58 h 188"/>
                <a:gd name="T18" fmla="*/ 138 w 188"/>
                <a:gd name="T19" fmla="*/ 36 h 188"/>
                <a:gd name="T20" fmla="*/ 51 w 188"/>
                <a:gd name="T21" fmla="*/ 36 h 188"/>
                <a:gd name="T22" fmla="*/ 65 w 188"/>
                <a:gd name="T23" fmla="*/ 58 h 188"/>
                <a:gd name="T24" fmla="*/ 51 w 188"/>
                <a:gd name="T25" fmla="*/ 80 h 188"/>
                <a:gd name="T26" fmla="*/ 36 w 188"/>
                <a:gd name="T27" fmla="*/ 58 h 188"/>
                <a:gd name="T28" fmla="*/ 51 w 188"/>
                <a:gd name="T29" fmla="*/ 36 h 188"/>
                <a:gd name="T30" fmla="*/ 94 w 188"/>
                <a:gd name="T31" fmla="*/ 167 h 188"/>
                <a:gd name="T32" fmla="*/ 22 w 188"/>
                <a:gd name="T33" fmla="*/ 95 h 188"/>
                <a:gd name="T34" fmla="*/ 94 w 188"/>
                <a:gd name="T35" fmla="*/ 114 h 188"/>
                <a:gd name="T36" fmla="*/ 167 w 188"/>
                <a:gd name="T37" fmla="*/ 95 h 188"/>
                <a:gd name="T38" fmla="*/ 94 w 188"/>
                <a:gd name="T39" fmla="*/ 16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188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46" y="188"/>
                    <a:pt x="188" y="146"/>
                    <a:pt x="188" y="94"/>
                  </a:cubicBezTo>
                  <a:cubicBezTo>
                    <a:pt x="188" y="42"/>
                    <a:pt x="146" y="0"/>
                    <a:pt x="94" y="0"/>
                  </a:cubicBezTo>
                  <a:close/>
                  <a:moveTo>
                    <a:pt x="138" y="36"/>
                  </a:moveTo>
                  <a:cubicBezTo>
                    <a:pt x="146" y="36"/>
                    <a:pt x="152" y="46"/>
                    <a:pt x="152" y="58"/>
                  </a:cubicBezTo>
                  <a:cubicBezTo>
                    <a:pt x="152" y="70"/>
                    <a:pt x="146" y="80"/>
                    <a:pt x="138" y="80"/>
                  </a:cubicBezTo>
                  <a:cubicBezTo>
                    <a:pt x="130" y="80"/>
                    <a:pt x="123" y="70"/>
                    <a:pt x="123" y="58"/>
                  </a:cubicBezTo>
                  <a:cubicBezTo>
                    <a:pt x="123" y="46"/>
                    <a:pt x="130" y="36"/>
                    <a:pt x="138" y="36"/>
                  </a:cubicBezTo>
                  <a:close/>
                  <a:moveTo>
                    <a:pt x="51" y="36"/>
                  </a:moveTo>
                  <a:cubicBezTo>
                    <a:pt x="59" y="36"/>
                    <a:pt x="65" y="46"/>
                    <a:pt x="65" y="58"/>
                  </a:cubicBezTo>
                  <a:cubicBezTo>
                    <a:pt x="65" y="70"/>
                    <a:pt x="59" y="80"/>
                    <a:pt x="51" y="80"/>
                  </a:cubicBezTo>
                  <a:cubicBezTo>
                    <a:pt x="43" y="80"/>
                    <a:pt x="36" y="70"/>
                    <a:pt x="36" y="58"/>
                  </a:cubicBezTo>
                  <a:cubicBezTo>
                    <a:pt x="36" y="46"/>
                    <a:pt x="43" y="36"/>
                    <a:pt x="51" y="36"/>
                  </a:cubicBezTo>
                  <a:close/>
                  <a:moveTo>
                    <a:pt x="94" y="167"/>
                  </a:moveTo>
                  <a:cubicBezTo>
                    <a:pt x="56" y="167"/>
                    <a:pt x="25" y="135"/>
                    <a:pt x="22" y="95"/>
                  </a:cubicBezTo>
                  <a:cubicBezTo>
                    <a:pt x="43" y="107"/>
                    <a:pt x="68" y="114"/>
                    <a:pt x="94" y="114"/>
                  </a:cubicBezTo>
                  <a:cubicBezTo>
                    <a:pt x="120" y="114"/>
                    <a:pt x="145" y="107"/>
                    <a:pt x="167" y="95"/>
                  </a:cubicBezTo>
                  <a:cubicBezTo>
                    <a:pt x="163" y="135"/>
                    <a:pt x="132" y="167"/>
                    <a:pt x="94" y="1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110" name="Freeform 33"/>
            <p:cNvSpPr>
              <a:spLocks noEditPoints="1"/>
            </p:cNvSpPr>
            <p:nvPr/>
          </p:nvSpPr>
          <p:spPr bwMode="auto">
            <a:xfrm>
              <a:off x="6546851" y="622300"/>
              <a:ext cx="998538" cy="998538"/>
            </a:xfrm>
            <a:custGeom>
              <a:avLst/>
              <a:gdLst>
                <a:gd name="T0" fmla="*/ 173 w 347"/>
                <a:gd name="T1" fmla="*/ 0 h 347"/>
                <a:gd name="T2" fmla="*/ 0 w 347"/>
                <a:gd name="T3" fmla="*/ 173 h 347"/>
                <a:gd name="T4" fmla="*/ 173 w 347"/>
                <a:gd name="T5" fmla="*/ 347 h 347"/>
                <a:gd name="T6" fmla="*/ 347 w 347"/>
                <a:gd name="T7" fmla="*/ 173 h 347"/>
                <a:gd name="T8" fmla="*/ 173 w 347"/>
                <a:gd name="T9" fmla="*/ 0 h 347"/>
                <a:gd name="T10" fmla="*/ 173 w 347"/>
                <a:gd name="T11" fmla="*/ 289 h 347"/>
                <a:gd name="T12" fmla="*/ 57 w 347"/>
                <a:gd name="T13" fmla="*/ 173 h 347"/>
                <a:gd name="T14" fmla="*/ 173 w 347"/>
                <a:gd name="T15" fmla="*/ 57 h 347"/>
                <a:gd name="T16" fmla="*/ 289 w 347"/>
                <a:gd name="T17" fmla="*/ 173 h 347"/>
                <a:gd name="T18" fmla="*/ 173 w 347"/>
                <a:gd name="T19" fmla="*/ 289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7" h="347">
                  <a:moveTo>
                    <a:pt x="173" y="0"/>
                  </a:moveTo>
                  <a:cubicBezTo>
                    <a:pt x="77" y="0"/>
                    <a:pt x="0" y="77"/>
                    <a:pt x="0" y="173"/>
                  </a:cubicBezTo>
                  <a:cubicBezTo>
                    <a:pt x="0" y="269"/>
                    <a:pt x="77" y="347"/>
                    <a:pt x="173" y="347"/>
                  </a:cubicBezTo>
                  <a:cubicBezTo>
                    <a:pt x="269" y="347"/>
                    <a:pt x="347" y="269"/>
                    <a:pt x="347" y="173"/>
                  </a:cubicBezTo>
                  <a:cubicBezTo>
                    <a:pt x="347" y="77"/>
                    <a:pt x="269" y="0"/>
                    <a:pt x="173" y="0"/>
                  </a:cubicBezTo>
                  <a:close/>
                  <a:moveTo>
                    <a:pt x="173" y="289"/>
                  </a:moveTo>
                  <a:cubicBezTo>
                    <a:pt x="109" y="289"/>
                    <a:pt x="57" y="237"/>
                    <a:pt x="57" y="173"/>
                  </a:cubicBezTo>
                  <a:cubicBezTo>
                    <a:pt x="57" y="109"/>
                    <a:pt x="109" y="57"/>
                    <a:pt x="173" y="57"/>
                  </a:cubicBezTo>
                  <a:cubicBezTo>
                    <a:pt x="237" y="57"/>
                    <a:pt x="289" y="109"/>
                    <a:pt x="289" y="173"/>
                  </a:cubicBezTo>
                  <a:cubicBezTo>
                    <a:pt x="289" y="237"/>
                    <a:pt x="237" y="289"/>
                    <a:pt x="173" y="2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14832978" y="10979816"/>
            <a:ext cx="1746963" cy="1747416"/>
            <a:chOff x="7275513" y="5302250"/>
            <a:chExt cx="1012825" cy="1012825"/>
          </a:xfrm>
          <a:solidFill>
            <a:schemeClr val="accent1"/>
          </a:solidFill>
        </p:grpSpPr>
        <p:sp>
          <p:nvSpPr>
            <p:cNvPr id="112" name="Freeform 34"/>
            <p:cNvSpPr>
              <a:spLocks/>
            </p:cNvSpPr>
            <p:nvPr/>
          </p:nvSpPr>
          <p:spPr bwMode="auto">
            <a:xfrm>
              <a:off x="7467601" y="5521325"/>
              <a:ext cx="608013" cy="606425"/>
            </a:xfrm>
            <a:custGeom>
              <a:avLst/>
              <a:gdLst>
                <a:gd name="T0" fmla="*/ 189 w 211"/>
                <a:gd name="T1" fmla="*/ 85 h 211"/>
                <a:gd name="T2" fmla="*/ 187 w 211"/>
                <a:gd name="T3" fmla="*/ 64 h 211"/>
                <a:gd name="T4" fmla="*/ 192 w 211"/>
                <a:gd name="T5" fmla="*/ 41 h 211"/>
                <a:gd name="T6" fmla="*/ 179 w 211"/>
                <a:gd name="T7" fmla="*/ 31 h 211"/>
                <a:gd name="T8" fmla="*/ 170 w 211"/>
                <a:gd name="T9" fmla="*/ 36 h 211"/>
                <a:gd name="T10" fmla="*/ 164 w 211"/>
                <a:gd name="T11" fmla="*/ 34 h 211"/>
                <a:gd name="T12" fmla="*/ 155 w 211"/>
                <a:gd name="T13" fmla="*/ 26 h 211"/>
                <a:gd name="T14" fmla="*/ 148 w 211"/>
                <a:gd name="T15" fmla="*/ 20 h 211"/>
                <a:gd name="T16" fmla="*/ 149 w 211"/>
                <a:gd name="T17" fmla="*/ 11 h 211"/>
                <a:gd name="T18" fmla="*/ 125 w 211"/>
                <a:gd name="T19" fmla="*/ 5 h 211"/>
                <a:gd name="T20" fmla="*/ 106 w 211"/>
                <a:gd name="T21" fmla="*/ 1 h 211"/>
                <a:gd name="T22" fmla="*/ 89 w 211"/>
                <a:gd name="T23" fmla="*/ 2 h 211"/>
                <a:gd name="T24" fmla="*/ 88 w 211"/>
                <a:gd name="T25" fmla="*/ 7 h 211"/>
                <a:gd name="T26" fmla="*/ 99 w 211"/>
                <a:gd name="T27" fmla="*/ 3 h 211"/>
                <a:gd name="T28" fmla="*/ 101 w 211"/>
                <a:gd name="T29" fmla="*/ 13 h 211"/>
                <a:gd name="T30" fmla="*/ 83 w 211"/>
                <a:gd name="T31" fmla="*/ 23 h 211"/>
                <a:gd name="T32" fmla="*/ 87 w 211"/>
                <a:gd name="T33" fmla="*/ 31 h 211"/>
                <a:gd name="T34" fmla="*/ 96 w 211"/>
                <a:gd name="T35" fmla="*/ 25 h 211"/>
                <a:gd name="T36" fmla="*/ 108 w 211"/>
                <a:gd name="T37" fmla="*/ 30 h 211"/>
                <a:gd name="T38" fmla="*/ 118 w 211"/>
                <a:gd name="T39" fmla="*/ 29 h 211"/>
                <a:gd name="T40" fmla="*/ 130 w 211"/>
                <a:gd name="T41" fmla="*/ 32 h 211"/>
                <a:gd name="T42" fmla="*/ 128 w 211"/>
                <a:gd name="T43" fmla="*/ 37 h 211"/>
                <a:gd name="T44" fmla="*/ 116 w 211"/>
                <a:gd name="T45" fmla="*/ 43 h 211"/>
                <a:gd name="T46" fmla="*/ 117 w 211"/>
                <a:gd name="T47" fmla="*/ 50 h 211"/>
                <a:gd name="T48" fmla="*/ 113 w 211"/>
                <a:gd name="T49" fmla="*/ 58 h 211"/>
                <a:gd name="T50" fmla="*/ 110 w 211"/>
                <a:gd name="T51" fmla="*/ 91 h 211"/>
                <a:gd name="T52" fmla="*/ 104 w 211"/>
                <a:gd name="T53" fmla="*/ 97 h 211"/>
                <a:gd name="T54" fmla="*/ 88 w 211"/>
                <a:gd name="T55" fmla="*/ 77 h 211"/>
                <a:gd name="T56" fmla="*/ 57 w 211"/>
                <a:gd name="T57" fmla="*/ 83 h 211"/>
                <a:gd name="T58" fmla="*/ 73 w 211"/>
                <a:gd name="T59" fmla="*/ 89 h 211"/>
                <a:gd name="T60" fmla="*/ 75 w 211"/>
                <a:gd name="T61" fmla="*/ 94 h 211"/>
                <a:gd name="T62" fmla="*/ 63 w 211"/>
                <a:gd name="T63" fmla="*/ 97 h 211"/>
                <a:gd name="T64" fmla="*/ 62 w 211"/>
                <a:gd name="T65" fmla="*/ 105 h 211"/>
                <a:gd name="T66" fmla="*/ 70 w 211"/>
                <a:gd name="T67" fmla="*/ 110 h 211"/>
                <a:gd name="T68" fmla="*/ 84 w 211"/>
                <a:gd name="T69" fmla="*/ 107 h 211"/>
                <a:gd name="T70" fmla="*/ 99 w 211"/>
                <a:gd name="T71" fmla="*/ 114 h 211"/>
                <a:gd name="T72" fmla="*/ 116 w 211"/>
                <a:gd name="T73" fmla="*/ 109 h 211"/>
                <a:gd name="T74" fmla="*/ 118 w 211"/>
                <a:gd name="T75" fmla="*/ 131 h 211"/>
                <a:gd name="T76" fmla="*/ 109 w 211"/>
                <a:gd name="T77" fmla="*/ 159 h 211"/>
                <a:gd name="T78" fmla="*/ 90 w 211"/>
                <a:gd name="T79" fmla="*/ 189 h 211"/>
                <a:gd name="T80" fmla="*/ 82 w 211"/>
                <a:gd name="T81" fmla="*/ 197 h 211"/>
                <a:gd name="T82" fmla="*/ 79 w 211"/>
                <a:gd name="T83" fmla="*/ 181 h 211"/>
                <a:gd name="T84" fmla="*/ 78 w 211"/>
                <a:gd name="T85" fmla="*/ 159 h 211"/>
                <a:gd name="T86" fmla="*/ 63 w 211"/>
                <a:gd name="T87" fmla="*/ 132 h 211"/>
                <a:gd name="T88" fmla="*/ 72 w 211"/>
                <a:gd name="T89" fmla="*/ 125 h 211"/>
                <a:gd name="T90" fmla="*/ 60 w 211"/>
                <a:gd name="T91" fmla="*/ 115 h 211"/>
                <a:gd name="T92" fmla="*/ 55 w 211"/>
                <a:gd name="T93" fmla="*/ 102 h 211"/>
                <a:gd name="T94" fmla="*/ 50 w 211"/>
                <a:gd name="T95" fmla="*/ 89 h 211"/>
                <a:gd name="T96" fmla="*/ 38 w 211"/>
                <a:gd name="T97" fmla="*/ 78 h 211"/>
                <a:gd name="T98" fmla="*/ 37 w 211"/>
                <a:gd name="T99" fmla="*/ 91 h 211"/>
                <a:gd name="T100" fmla="*/ 30 w 211"/>
                <a:gd name="T101" fmla="*/ 91 h 211"/>
                <a:gd name="T102" fmla="*/ 32 w 211"/>
                <a:gd name="T103" fmla="*/ 52 h 211"/>
                <a:gd name="T104" fmla="*/ 20 w 211"/>
                <a:gd name="T105" fmla="*/ 148 h 211"/>
                <a:gd name="T106" fmla="*/ 167 w 211"/>
                <a:gd name="T107" fmla="*/ 185 h 211"/>
                <a:gd name="T108" fmla="*/ 160 w 211"/>
                <a:gd name="T109" fmla="*/ 127 h 211"/>
                <a:gd name="T110" fmla="*/ 184 w 211"/>
                <a:gd name="T111" fmla="*/ 133 h 211"/>
                <a:gd name="T112" fmla="*/ 201 w 211"/>
                <a:gd name="T113" fmla="*/ 146 h 211"/>
                <a:gd name="T114" fmla="*/ 206 w 211"/>
                <a:gd name="T11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113" name="Freeform 35"/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58 w 352"/>
                <a:gd name="T11" fmla="*/ 261 h 352"/>
                <a:gd name="T12" fmla="*/ 188 w 352"/>
                <a:gd name="T13" fmla="*/ 294 h 352"/>
                <a:gd name="T14" fmla="*/ 96 w 352"/>
                <a:gd name="T15" fmla="*/ 263 h 352"/>
                <a:gd name="T16" fmla="*/ 59 w 352"/>
                <a:gd name="T17" fmla="*/ 189 h 352"/>
                <a:gd name="T18" fmla="*/ 157 w 352"/>
                <a:gd name="T19" fmla="*/ 60 h 352"/>
                <a:gd name="T20" fmla="*/ 175 w 352"/>
                <a:gd name="T21" fmla="*/ 58 h 352"/>
                <a:gd name="T22" fmla="*/ 176 w 352"/>
                <a:gd name="T23" fmla="*/ 58 h 352"/>
                <a:gd name="T24" fmla="*/ 196 w 352"/>
                <a:gd name="T25" fmla="*/ 60 h 352"/>
                <a:gd name="T26" fmla="*/ 272 w 352"/>
                <a:gd name="T27" fmla="*/ 108 h 352"/>
                <a:gd name="T28" fmla="*/ 293 w 352"/>
                <a:gd name="T29" fmla="*/ 162 h 352"/>
                <a:gd name="T30" fmla="*/ 258 w 352"/>
                <a:gd name="T31" fmla="*/ 26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</p:grpSp>
      <p:sp>
        <p:nvSpPr>
          <p:cNvPr id="114" name="Freeform 36"/>
          <p:cNvSpPr>
            <a:spLocks noEditPoints="1"/>
          </p:cNvSpPr>
          <p:nvPr/>
        </p:nvSpPr>
        <p:spPr bwMode="auto">
          <a:xfrm>
            <a:off x="16623748" y="5482849"/>
            <a:ext cx="1771607" cy="1766590"/>
          </a:xfrm>
          <a:custGeom>
            <a:avLst/>
            <a:gdLst>
              <a:gd name="T0" fmla="*/ 178 w 357"/>
              <a:gd name="T1" fmla="*/ 0 h 356"/>
              <a:gd name="T2" fmla="*/ 0 w 357"/>
              <a:gd name="T3" fmla="*/ 178 h 356"/>
              <a:gd name="T4" fmla="*/ 178 w 357"/>
              <a:gd name="T5" fmla="*/ 356 h 356"/>
              <a:gd name="T6" fmla="*/ 357 w 357"/>
              <a:gd name="T7" fmla="*/ 178 h 356"/>
              <a:gd name="T8" fmla="*/ 178 w 357"/>
              <a:gd name="T9" fmla="*/ 0 h 356"/>
              <a:gd name="T10" fmla="*/ 220 w 357"/>
              <a:gd name="T11" fmla="*/ 77 h 356"/>
              <a:gd name="T12" fmla="*/ 258 w 357"/>
              <a:gd name="T13" fmla="*/ 77 h 356"/>
              <a:gd name="T14" fmla="*/ 258 w 357"/>
              <a:gd name="T15" fmla="*/ 125 h 356"/>
              <a:gd name="T16" fmla="*/ 220 w 357"/>
              <a:gd name="T17" fmla="*/ 94 h 356"/>
              <a:gd name="T18" fmla="*/ 220 w 357"/>
              <a:gd name="T19" fmla="*/ 77 h 356"/>
              <a:gd name="T20" fmla="*/ 258 w 357"/>
              <a:gd name="T21" fmla="*/ 200 h 356"/>
              <a:gd name="T22" fmla="*/ 258 w 357"/>
              <a:gd name="T23" fmla="*/ 272 h 356"/>
              <a:gd name="T24" fmla="*/ 208 w 357"/>
              <a:gd name="T25" fmla="*/ 272 h 356"/>
              <a:gd name="T26" fmla="*/ 208 w 357"/>
              <a:gd name="T27" fmla="*/ 185 h 356"/>
              <a:gd name="T28" fmla="*/ 149 w 357"/>
              <a:gd name="T29" fmla="*/ 185 h 356"/>
              <a:gd name="T30" fmla="*/ 149 w 357"/>
              <a:gd name="T31" fmla="*/ 272 h 356"/>
              <a:gd name="T32" fmla="*/ 98 w 357"/>
              <a:gd name="T33" fmla="*/ 272 h 356"/>
              <a:gd name="T34" fmla="*/ 98 w 357"/>
              <a:gd name="T35" fmla="*/ 184 h 356"/>
              <a:gd name="T36" fmla="*/ 178 w 357"/>
              <a:gd name="T37" fmla="*/ 118 h 356"/>
              <a:gd name="T38" fmla="*/ 220 w 357"/>
              <a:gd name="T39" fmla="*/ 152 h 356"/>
              <a:gd name="T40" fmla="*/ 258 w 357"/>
              <a:gd name="T41" fmla="*/ 184 h 356"/>
              <a:gd name="T42" fmla="*/ 258 w 357"/>
              <a:gd name="T43" fmla="*/ 200 h 356"/>
              <a:gd name="T44" fmla="*/ 276 w 357"/>
              <a:gd name="T45" fmla="*/ 190 h 356"/>
              <a:gd name="T46" fmla="*/ 258 w 357"/>
              <a:gd name="T47" fmla="*/ 175 h 356"/>
              <a:gd name="T48" fmla="*/ 220 w 357"/>
              <a:gd name="T49" fmla="*/ 144 h 356"/>
              <a:gd name="T50" fmla="*/ 178 w 357"/>
              <a:gd name="T51" fmla="*/ 110 h 356"/>
              <a:gd name="T52" fmla="*/ 98 w 357"/>
              <a:gd name="T53" fmla="*/ 175 h 356"/>
              <a:gd name="T54" fmla="*/ 81 w 357"/>
              <a:gd name="T55" fmla="*/ 190 h 356"/>
              <a:gd name="T56" fmla="*/ 60 w 357"/>
              <a:gd name="T57" fmla="*/ 165 h 356"/>
              <a:gd name="T58" fmla="*/ 178 w 357"/>
              <a:gd name="T59" fmla="*/ 69 h 356"/>
              <a:gd name="T60" fmla="*/ 220 w 357"/>
              <a:gd name="T61" fmla="*/ 102 h 356"/>
              <a:gd name="T62" fmla="*/ 258 w 357"/>
              <a:gd name="T63" fmla="*/ 134 h 356"/>
              <a:gd name="T64" fmla="*/ 296 w 357"/>
              <a:gd name="T65" fmla="*/ 165 h 356"/>
              <a:gd name="T66" fmla="*/ 276 w 357"/>
              <a:gd name="T67" fmla="*/ 19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7" h="356">
                <a:moveTo>
                  <a:pt x="178" y="0"/>
                </a:moveTo>
                <a:cubicBezTo>
                  <a:pt x="80" y="0"/>
                  <a:pt x="0" y="80"/>
                  <a:pt x="0" y="178"/>
                </a:cubicBezTo>
                <a:cubicBezTo>
                  <a:pt x="0" y="277"/>
                  <a:pt x="80" y="356"/>
                  <a:pt x="178" y="356"/>
                </a:cubicBezTo>
                <a:cubicBezTo>
                  <a:pt x="277" y="356"/>
                  <a:pt x="357" y="277"/>
                  <a:pt x="357" y="178"/>
                </a:cubicBezTo>
                <a:cubicBezTo>
                  <a:pt x="357" y="80"/>
                  <a:pt x="277" y="0"/>
                  <a:pt x="178" y="0"/>
                </a:cubicBezTo>
                <a:close/>
                <a:moveTo>
                  <a:pt x="220" y="77"/>
                </a:moveTo>
                <a:cubicBezTo>
                  <a:pt x="258" y="77"/>
                  <a:pt x="258" y="77"/>
                  <a:pt x="258" y="77"/>
                </a:cubicBezTo>
                <a:cubicBezTo>
                  <a:pt x="258" y="125"/>
                  <a:pt x="258" y="125"/>
                  <a:pt x="258" y="125"/>
                </a:cubicBezTo>
                <a:cubicBezTo>
                  <a:pt x="220" y="94"/>
                  <a:pt x="220" y="94"/>
                  <a:pt x="220" y="94"/>
                </a:cubicBezTo>
                <a:lnTo>
                  <a:pt x="220" y="77"/>
                </a:lnTo>
                <a:close/>
                <a:moveTo>
                  <a:pt x="258" y="200"/>
                </a:moveTo>
                <a:cubicBezTo>
                  <a:pt x="258" y="272"/>
                  <a:pt x="258" y="272"/>
                  <a:pt x="258" y="272"/>
                </a:cubicBezTo>
                <a:cubicBezTo>
                  <a:pt x="208" y="272"/>
                  <a:pt x="208" y="272"/>
                  <a:pt x="208" y="272"/>
                </a:cubicBezTo>
                <a:cubicBezTo>
                  <a:pt x="208" y="185"/>
                  <a:pt x="208" y="185"/>
                  <a:pt x="208" y="185"/>
                </a:cubicBezTo>
                <a:cubicBezTo>
                  <a:pt x="149" y="185"/>
                  <a:pt x="149" y="185"/>
                  <a:pt x="149" y="185"/>
                </a:cubicBezTo>
                <a:cubicBezTo>
                  <a:pt x="149" y="272"/>
                  <a:pt x="149" y="272"/>
                  <a:pt x="149" y="272"/>
                </a:cubicBezTo>
                <a:cubicBezTo>
                  <a:pt x="98" y="272"/>
                  <a:pt x="98" y="272"/>
                  <a:pt x="98" y="272"/>
                </a:cubicBezTo>
                <a:cubicBezTo>
                  <a:pt x="98" y="184"/>
                  <a:pt x="98" y="184"/>
                  <a:pt x="98" y="184"/>
                </a:cubicBezTo>
                <a:cubicBezTo>
                  <a:pt x="178" y="118"/>
                  <a:pt x="178" y="118"/>
                  <a:pt x="178" y="118"/>
                </a:cubicBezTo>
                <a:cubicBezTo>
                  <a:pt x="220" y="152"/>
                  <a:pt x="220" y="152"/>
                  <a:pt x="220" y="152"/>
                </a:cubicBezTo>
                <a:cubicBezTo>
                  <a:pt x="258" y="184"/>
                  <a:pt x="258" y="184"/>
                  <a:pt x="258" y="184"/>
                </a:cubicBezTo>
                <a:lnTo>
                  <a:pt x="258" y="200"/>
                </a:lnTo>
                <a:close/>
                <a:moveTo>
                  <a:pt x="276" y="190"/>
                </a:moveTo>
                <a:cubicBezTo>
                  <a:pt x="258" y="175"/>
                  <a:pt x="258" y="175"/>
                  <a:pt x="258" y="175"/>
                </a:cubicBezTo>
                <a:cubicBezTo>
                  <a:pt x="220" y="144"/>
                  <a:pt x="220" y="144"/>
                  <a:pt x="220" y="144"/>
                </a:cubicBezTo>
                <a:cubicBezTo>
                  <a:pt x="178" y="110"/>
                  <a:pt x="178" y="110"/>
                  <a:pt x="178" y="110"/>
                </a:cubicBezTo>
                <a:cubicBezTo>
                  <a:pt x="98" y="175"/>
                  <a:pt x="98" y="175"/>
                  <a:pt x="98" y="175"/>
                </a:cubicBezTo>
                <a:cubicBezTo>
                  <a:pt x="81" y="190"/>
                  <a:pt x="81" y="190"/>
                  <a:pt x="81" y="190"/>
                </a:cubicBezTo>
                <a:cubicBezTo>
                  <a:pt x="60" y="165"/>
                  <a:pt x="60" y="165"/>
                  <a:pt x="60" y="165"/>
                </a:cubicBezTo>
                <a:cubicBezTo>
                  <a:pt x="178" y="69"/>
                  <a:pt x="178" y="69"/>
                  <a:pt x="178" y="69"/>
                </a:cubicBezTo>
                <a:cubicBezTo>
                  <a:pt x="220" y="102"/>
                  <a:pt x="220" y="102"/>
                  <a:pt x="220" y="102"/>
                </a:cubicBezTo>
                <a:cubicBezTo>
                  <a:pt x="258" y="134"/>
                  <a:pt x="258" y="134"/>
                  <a:pt x="258" y="134"/>
                </a:cubicBezTo>
                <a:cubicBezTo>
                  <a:pt x="296" y="165"/>
                  <a:pt x="296" y="165"/>
                  <a:pt x="296" y="165"/>
                </a:cubicBezTo>
                <a:lnTo>
                  <a:pt x="276" y="19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n-ea"/>
              <a:cs typeface="Raleway Black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8321571" y="9539156"/>
            <a:ext cx="1749700" cy="1747416"/>
            <a:chOff x="3500438" y="4467225"/>
            <a:chExt cx="1014413" cy="1012825"/>
          </a:xfrm>
          <a:solidFill>
            <a:schemeClr val="accent4"/>
          </a:solidFill>
        </p:grpSpPr>
        <p:sp>
          <p:nvSpPr>
            <p:cNvPr id="116" name="Oval 37"/>
            <p:cNvSpPr>
              <a:spLocks noChangeArrowheads="1"/>
            </p:cNvSpPr>
            <p:nvPr/>
          </p:nvSpPr>
          <p:spPr bwMode="auto">
            <a:xfrm>
              <a:off x="4008438" y="4845050"/>
              <a:ext cx="79375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117" name="Freeform 38"/>
            <p:cNvSpPr>
              <a:spLocks/>
            </p:cNvSpPr>
            <p:nvPr/>
          </p:nvSpPr>
          <p:spPr bwMode="auto">
            <a:xfrm>
              <a:off x="4119563" y="4845050"/>
              <a:ext cx="84138" cy="82550"/>
            </a:xfrm>
            <a:custGeom>
              <a:avLst/>
              <a:gdLst>
                <a:gd name="T0" fmla="*/ 14 w 29"/>
                <a:gd name="T1" fmla="*/ 29 h 29"/>
                <a:gd name="T2" fmla="*/ 15 w 29"/>
                <a:gd name="T3" fmla="*/ 29 h 29"/>
                <a:gd name="T4" fmla="*/ 29 w 29"/>
                <a:gd name="T5" fmla="*/ 14 h 29"/>
                <a:gd name="T6" fmla="*/ 15 w 29"/>
                <a:gd name="T7" fmla="*/ 0 h 29"/>
                <a:gd name="T8" fmla="*/ 14 w 29"/>
                <a:gd name="T9" fmla="*/ 0 h 29"/>
                <a:gd name="T10" fmla="*/ 0 w 29"/>
                <a:gd name="T11" fmla="*/ 14 h 29"/>
                <a:gd name="T12" fmla="*/ 14 w 29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23" y="28"/>
                    <a:pt x="29" y="22"/>
                    <a:pt x="29" y="14"/>
                  </a:cubicBezTo>
                  <a:cubicBezTo>
                    <a:pt x="29" y="7"/>
                    <a:pt x="23" y="1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0" y="22"/>
                    <a:pt x="7" y="29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118" name="Oval 39"/>
            <p:cNvSpPr>
              <a:spLocks noChangeArrowheads="1"/>
            </p:cNvSpPr>
            <p:nvPr/>
          </p:nvSpPr>
          <p:spPr bwMode="auto">
            <a:xfrm>
              <a:off x="4235451" y="4845050"/>
              <a:ext cx="80963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119" name="Oval 40"/>
            <p:cNvSpPr>
              <a:spLocks noChangeArrowheads="1"/>
            </p:cNvSpPr>
            <p:nvPr/>
          </p:nvSpPr>
          <p:spPr bwMode="auto">
            <a:xfrm>
              <a:off x="3895726" y="4845050"/>
              <a:ext cx="80963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120" name="Freeform 41"/>
            <p:cNvSpPr>
              <a:spLocks noEditPoints="1"/>
            </p:cNvSpPr>
            <p:nvPr/>
          </p:nvSpPr>
          <p:spPr bwMode="auto">
            <a:xfrm>
              <a:off x="3500438" y="4467225"/>
              <a:ext cx="1014413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30 w 352"/>
                <a:gd name="T11" fmla="*/ 249 h 352"/>
                <a:gd name="T12" fmla="*/ 102 w 352"/>
                <a:gd name="T13" fmla="*/ 249 h 352"/>
                <a:gd name="T14" fmla="*/ 71 w 352"/>
                <a:gd name="T15" fmla="*/ 282 h 352"/>
                <a:gd name="T16" fmla="*/ 71 w 352"/>
                <a:gd name="T17" fmla="*/ 249 h 352"/>
                <a:gd name="T18" fmla="*/ 52 w 352"/>
                <a:gd name="T19" fmla="*/ 249 h 352"/>
                <a:gd name="T20" fmla="*/ 52 w 352"/>
                <a:gd name="T21" fmla="*/ 129 h 352"/>
                <a:gd name="T22" fmla="*/ 108 w 352"/>
                <a:gd name="T23" fmla="*/ 129 h 352"/>
                <a:gd name="T24" fmla="*/ 108 w 352"/>
                <a:gd name="T25" fmla="*/ 206 h 352"/>
                <a:gd name="T26" fmla="*/ 108 w 352"/>
                <a:gd name="T27" fmla="*/ 213 h 352"/>
                <a:gd name="T28" fmla="*/ 114 w 352"/>
                <a:gd name="T29" fmla="*/ 213 h 352"/>
                <a:gd name="T30" fmla="*/ 230 w 352"/>
                <a:gd name="T31" fmla="*/ 213 h 352"/>
                <a:gd name="T32" fmla="*/ 230 w 352"/>
                <a:gd name="T33" fmla="*/ 249 h 352"/>
                <a:gd name="T34" fmla="*/ 299 w 352"/>
                <a:gd name="T35" fmla="*/ 206 h 352"/>
                <a:gd name="T36" fmla="*/ 279 w 352"/>
                <a:gd name="T37" fmla="*/ 206 h 352"/>
                <a:gd name="T38" fmla="*/ 279 w 352"/>
                <a:gd name="T39" fmla="*/ 242 h 352"/>
                <a:gd name="T40" fmla="*/ 247 w 352"/>
                <a:gd name="T41" fmla="*/ 206 h 352"/>
                <a:gd name="T42" fmla="*/ 230 w 352"/>
                <a:gd name="T43" fmla="*/ 206 h 352"/>
                <a:gd name="T44" fmla="*/ 115 w 352"/>
                <a:gd name="T45" fmla="*/ 206 h 352"/>
                <a:gd name="T46" fmla="*/ 115 w 352"/>
                <a:gd name="T47" fmla="*/ 129 h 352"/>
                <a:gd name="T48" fmla="*/ 115 w 352"/>
                <a:gd name="T49" fmla="*/ 82 h 352"/>
                <a:gd name="T50" fmla="*/ 299 w 352"/>
                <a:gd name="T51" fmla="*/ 82 h 352"/>
                <a:gd name="T52" fmla="*/ 299 w 352"/>
                <a:gd name="T53" fmla="*/ 20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cubicBezTo>
                    <a:pt x="0" y="273"/>
                    <a:pt x="78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30" y="249"/>
                  </a:moveTo>
                  <a:cubicBezTo>
                    <a:pt x="102" y="249"/>
                    <a:pt x="102" y="249"/>
                    <a:pt x="102" y="249"/>
                  </a:cubicBezTo>
                  <a:cubicBezTo>
                    <a:pt x="71" y="282"/>
                    <a:pt x="71" y="282"/>
                    <a:pt x="71" y="282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52" y="249"/>
                    <a:pt x="52" y="249"/>
                    <a:pt x="52" y="24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08" y="206"/>
                    <a:pt x="108" y="206"/>
                    <a:pt x="108" y="206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230" y="213"/>
                    <a:pt x="230" y="213"/>
                    <a:pt x="230" y="213"/>
                  </a:cubicBezTo>
                  <a:lnTo>
                    <a:pt x="230" y="249"/>
                  </a:lnTo>
                  <a:close/>
                  <a:moveTo>
                    <a:pt x="299" y="206"/>
                  </a:moveTo>
                  <a:cubicBezTo>
                    <a:pt x="279" y="206"/>
                    <a:pt x="279" y="206"/>
                    <a:pt x="279" y="206"/>
                  </a:cubicBezTo>
                  <a:cubicBezTo>
                    <a:pt x="279" y="242"/>
                    <a:pt x="279" y="242"/>
                    <a:pt x="279" y="242"/>
                  </a:cubicBezTo>
                  <a:cubicBezTo>
                    <a:pt x="247" y="206"/>
                    <a:pt x="247" y="206"/>
                    <a:pt x="247" y="206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115" y="206"/>
                    <a:pt x="115" y="206"/>
                    <a:pt x="115" y="206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299" y="82"/>
                    <a:pt x="299" y="82"/>
                    <a:pt x="299" y="82"/>
                  </a:cubicBezTo>
                  <a:lnTo>
                    <a:pt x="299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2667072" y="8024547"/>
            <a:ext cx="1180159" cy="1188682"/>
            <a:chOff x="6019801" y="3589338"/>
            <a:chExt cx="684213" cy="688975"/>
          </a:xfrm>
          <a:solidFill>
            <a:schemeClr val="accent4"/>
          </a:solidFill>
        </p:grpSpPr>
        <p:sp>
          <p:nvSpPr>
            <p:cNvPr id="122" name="Freeform 42"/>
            <p:cNvSpPr>
              <a:spLocks noEditPoints="1"/>
            </p:cNvSpPr>
            <p:nvPr/>
          </p:nvSpPr>
          <p:spPr bwMode="auto">
            <a:xfrm>
              <a:off x="6169026" y="3857625"/>
              <a:ext cx="236538" cy="234950"/>
            </a:xfrm>
            <a:custGeom>
              <a:avLst/>
              <a:gdLst>
                <a:gd name="T0" fmla="*/ 5 w 82"/>
                <a:gd name="T1" fmla="*/ 60 h 82"/>
                <a:gd name="T2" fmla="*/ 7 w 82"/>
                <a:gd name="T3" fmla="*/ 64 h 82"/>
                <a:gd name="T4" fmla="*/ 9 w 82"/>
                <a:gd name="T5" fmla="*/ 66 h 82"/>
                <a:gd name="T6" fmla="*/ 10 w 82"/>
                <a:gd name="T7" fmla="*/ 68 h 82"/>
                <a:gd name="T8" fmla="*/ 12 w 82"/>
                <a:gd name="T9" fmla="*/ 70 h 82"/>
                <a:gd name="T10" fmla="*/ 15 w 82"/>
                <a:gd name="T11" fmla="*/ 72 h 82"/>
                <a:gd name="T12" fmla="*/ 17 w 82"/>
                <a:gd name="T13" fmla="*/ 74 h 82"/>
                <a:gd name="T14" fmla="*/ 20 w 82"/>
                <a:gd name="T15" fmla="*/ 76 h 82"/>
                <a:gd name="T16" fmla="*/ 29 w 82"/>
                <a:gd name="T17" fmla="*/ 80 h 82"/>
                <a:gd name="T18" fmla="*/ 41 w 82"/>
                <a:gd name="T19" fmla="*/ 82 h 82"/>
                <a:gd name="T20" fmla="*/ 71 w 82"/>
                <a:gd name="T21" fmla="*/ 68 h 82"/>
                <a:gd name="T22" fmla="*/ 75 w 82"/>
                <a:gd name="T23" fmla="*/ 64 h 82"/>
                <a:gd name="T24" fmla="*/ 79 w 82"/>
                <a:gd name="T25" fmla="*/ 55 h 82"/>
                <a:gd name="T26" fmla="*/ 82 w 82"/>
                <a:gd name="T27" fmla="*/ 41 h 82"/>
                <a:gd name="T28" fmla="*/ 82 w 82"/>
                <a:gd name="T29" fmla="*/ 37 h 82"/>
                <a:gd name="T30" fmla="*/ 81 w 82"/>
                <a:gd name="T31" fmla="*/ 33 h 82"/>
                <a:gd name="T32" fmla="*/ 79 w 82"/>
                <a:gd name="T33" fmla="*/ 25 h 82"/>
                <a:gd name="T34" fmla="*/ 77 w 82"/>
                <a:gd name="T35" fmla="*/ 22 h 82"/>
                <a:gd name="T36" fmla="*/ 75 w 82"/>
                <a:gd name="T37" fmla="*/ 18 h 82"/>
                <a:gd name="T38" fmla="*/ 71 w 82"/>
                <a:gd name="T39" fmla="*/ 14 h 82"/>
                <a:gd name="T40" fmla="*/ 41 w 82"/>
                <a:gd name="T41" fmla="*/ 0 h 82"/>
                <a:gd name="T42" fmla="*/ 12 w 82"/>
                <a:gd name="T43" fmla="*/ 13 h 82"/>
                <a:gd name="T44" fmla="*/ 10 w 82"/>
                <a:gd name="T45" fmla="*/ 15 h 82"/>
                <a:gd name="T46" fmla="*/ 7 w 82"/>
                <a:gd name="T47" fmla="*/ 18 h 82"/>
                <a:gd name="T48" fmla="*/ 5 w 82"/>
                <a:gd name="T49" fmla="*/ 22 h 82"/>
                <a:gd name="T50" fmla="*/ 4 w 82"/>
                <a:gd name="T51" fmla="*/ 25 h 82"/>
                <a:gd name="T52" fmla="*/ 1 w 82"/>
                <a:gd name="T53" fmla="*/ 33 h 82"/>
                <a:gd name="T54" fmla="*/ 1 w 82"/>
                <a:gd name="T55" fmla="*/ 37 h 82"/>
                <a:gd name="T56" fmla="*/ 0 w 82"/>
                <a:gd name="T57" fmla="*/ 41 h 82"/>
                <a:gd name="T58" fmla="*/ 3 w 82"/>
                <a:gd name="T59" fmla="*/ 55 h 82"/>
                <a:gd name="T60" fmla="*/ 5 w 82"/>
                <a:gd name="T61" fmla="*/ 60 h 82"/>
                <a:gd name="T62" fmla="*/ 41 w 82"/>
                <a:gd name="T63" fmla="*/ 12 h 82"/>
                <a:gd name="T64" fmla="*/ 70 w 82"/>
                <a:gd name="T65" fmla="*/ 41 h 82"/>
                <a:gd name="T66" fmla="*/ 41 w 82"/>
                <a:gd name="T67" fmla="*/ 70 h 82"/>
                <a:gd name="T68" fmla="*/ 12 w 82"/>
                <a:gd name="T69" fmla="*/ 41 h 82"/>
                <a:gd name="T70" fmla="*/ 41 w 82"/>
                <a:gd name="T71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2" h="82">
                  <a:moveTo>
                    <a:pt x="5" y="60"/>
                  </a:moveTo>
                  <a:cubicBezTo>
                    <a:pt x="6" y="62"/>
                    <a:pt x="7" y="63"/>
                    <a:pt x="7" y="64"/>
                  </a:cubicBezTo>
                  <a:cubicBezTo>
                    <a:pt x="8" y="64"/>
                    <a:pt x="8" y="65"/>
                    <a:pt x="9" y="66"/>
                  </a:cubicBezTo>
                  <a:cubicBezTo>
                    <a:pt x="9" y="66"/>
                    <a:pt x="10" y="67"/>
                    <a:pt x="10" y="68"/>
                  </a:cubicBezTo>
                  <a:cubicBezTo>
                    <a:pt x="11" y="68"/>
                    <a:pt x="12" y="69"/>
                    <a:pt x="12" y="70"/>
                  </a:cubicBezTo>
                  <a:cubicBezTo>
                    <a:pt x="13" y="71"/>
                    <a:pt x="14" y="72"/>
                    <a:pt x="15" y="72"/>
                  </a:cubicBezTo>
                  <a:cubicBezTo>
                    <a:pt x="16" y="73"/>
                    <a:pt x="16" y="73"/>
                    <a:pt x="17" y="74"/>
                  </a:cubicBezTo>
                  <a:cubicBezTo>
                    <a:pt x="18" y="74"/>
                    <a:pt x="19" y="75"/>
                    <a:pt x="20" y="76"/>
                  </a:cubicBezTo>
                  <a:cubicBezTo>
                    <a:pt x="23" y="78"/>
                    <a:pt x="26" y="79"/>
                    <a:pt x="29" y="80"/>
                  </a:cubicBezTo>
                  <a:cubicBezTo>
                    <a:pt x="33" y="81"/>
                    <a:pt x="37" y="82"/>
                    <a:pt x="41" y="82"/>
                  </a:cubicBezTo>
                  <a:cubicBezTo>
                    <a:pt x="53" y="82"/>
                    <a:pt x="64" y="77"/>
                    <a:pt x="71" y="68"/>
                  </a:cubicBezTo>
                  <a:cubicBezTo>
                    <a:pt x="73" y="67"/>
                    <a:pt x="74" y="65"/>
                    <a:pt x="75" y="64"/>
                  </a:cubicBezTo>
                  <a:cubicBezTo>
                    <a:pt x="77" y="61"/>
                    <a:pt x="78" y="58"/>
                    <a:pt x="79" y="55"/>
                  </a:cubicBezTo>
                  <a:cubicBezTo>
                    <a:pt x="81" y="51"/>
                    <a:pt x="82" y="46"/>
                    <a:pt x="82" y="41"/>
                  </a:cubicBezTo>
                  <a:cubicBezTo>
                    <a:pt x="82" y="40"/>
                    <a:pt x="82" y="38"/>
                    <a:pt x="82" y="37"/>
                  </a:cubicBezTo>
                  <a:cubicBezTo>
                    <a:pt x="81" y="36"/>
                    <a:pt x="81" y="34"/>
                    <a:pt x="81" y="33"/>
                  </a:cubicBezTo>
                  <a:cubicBezTo>
                    <a:pt x="80" y="30"/>
                    <a:pt x="80" y="28"/>
                    <a:pt x="79" y="25"/>
                  </a:cubicBezTo>
                  <a:cubicBezTo>
                    <a:pt x="78" y="24"/>
                    <a:pt x="78" y="23"/>
                    <a:pt x="77" y="22"/>
                  </a:cubicBezTo>
                  <a:cubicBezTo>
                    <a:pt x="76" y="20"/>
                    <a:pt x="76" y="19"/>
                    <a:pt x="75" y="18"/>
                  </a:cubicBezTo>
                  <a:cubicBezTo>
                    <a:pt x="74" y="17"/>
                    <a:pt x="73" y="15"/>
                    <a:pt x="71" y="14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30" y="0"/>
                    <a:pt x="19" y="5"/>
                    <a:pt x="12" y="13"/>
                  </a:cubicBezTo>
                  <a:cubicBezTo>
                    <a:pt x="11" y="14"/>
                    <a:pt x="10" y="14"/>
                    <a:pt x="10" y="15"/>
                  </a:cubicBezTo>
                  <a:cubicBezTo>
                    <a:pt x="9" y="16"/>
                    <a:pt x="8" y="17"/>
                    <a:pt x="7" y="18"/>
                  </a:cubicBezTo>
                  <a:cubicBezTo>
                    <a:pt x="7" y="19"/>
                    <a:pt x="6" y="20"/>
                    <a:pt x="5" y="22"/>
                  </a:cubicBezTo>
                  <a:cubicBezTo>
                    <a:pt x="5" y="23"/>
                    <a:pt x="4" y="24"/>
                    <a:pt x="4" y="25"/>
                  </a:cubicBezTo>
                  <a:cubicBezTo>
                    <a:pt x="3" y="28"/>
                    <a:pt x="2" y="30"/>
                    <a:pt x="1" y="33"/>
                  </a:cubicBezTo>
                  <a:cubicBezTo>
                    <a:pt x="1" y="34"/>
                    <a:pt x="1" y="36"/>
                    <a:pt x="1" y="37"/>
                  </a:cubicBezTo>
                  <a:cubicBezTo>
                    <a:pt x="0" y="38"/>
                    <a:pt x="0" y="40"/>
                    <a:pt x="0" y="41"/>
                  </a:cubicBezTo>
                  <a:cubicBezTo>
                    <a:pt x="0" y="46"/>
                    <a:pt x="1" y="51"/>
                    <a:pt x="3" y="55"/>
                  </a:cubicBezTo>
                  <a:cubicBezTo>
                    <a:pt x="4" y="57"/>
                    <a:pt x="4" y="59"/>
                    <a:pt x="5" y="60"/>
                  </a:cubicBezTo>
                  <a:close/>
                  <a:moveTo>
                    <a:pt x="41" y="12"/>
                  </a:moveTo>
                  <a:cubicBezTo>
                    <a:pt x="57" y="12"/>
                    <a:pt x="70" y="25"/>
                    <a:pt x="70" y="41"/>
                  </a:cubicBezTo>
                  <a:cubicBezTo>
                    <a:pt x="70" y="57"/>
                    <a:pt x="57" y="70"/>
                    <a:pt x="41" y="70"/>
                  </a:cubicBezTo>
                  <a:cubicBezTo>
                    <a:pt x="25" y="70"/>
                    <a:pt x="12" y="57"/>
                    <a:pt x="12" y="41"/>
                  </a:cubicBezTo>
                  <a:cubicBezTo>
                    <a:pt x="12" y="25"/>
                    <a:pt x="25" y="12"/>
                    <a:pt x="4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123" name="Freeform 43"/>
            <p:cNvSpPr>
              <a:spLocks noEditPoints="1"/>
            </p:cNvSpPr>
            <p:nvPr/>
          </p:nvSpPr>
          <p:spPr bwMode="auto">
            <a:xfrm>
              <a:off x="6019801" y="3589338"/>
              <a:ext cx="684213" cy="688975"/>
            </a:xfrm>
            <a:custGeom>
              <a:avLst/>
              <a:gdLst>
                <a:gd name="T0" fmla="*/ 119 w 238"/>
                <a:gd name="T1" fmla="*/ 0 h 239"/>
                <a:gd name="T2" fmla="*/ 0 w 238"/>
                <a:gd name="T3" fmla="*/ 119 h 239"/>
                <a:gd name="T4" fmla="*/ 119 w 238"/>
                <a:gd name="T5" fmla="*/ 239 h 239"/>
                <a:gd name="T6" fmla="*/ 238 w 238"/>
                <a:gd name="T7" fmla="*/ 119 h 239"/>
                <a:gd name="T8" fmla="*/ 119 w 238"/>
                <a:gd name="T9" fmla="*/ 0 h 239"/>
                <a:gd name="T10" fmla="*/ 139 w 238"/>
                <a:gd name="T11" fmla="*/ 66 h 239"/>
                <a:gd name="T12" fmla="*/ 166 w 238"/>
                <a:gd name="T13" fmla="*/ 66 h 239"/>
                <a:gd name="T14" fmla="*/ 166 w 238"/>
                <a:gd name="T15" fmla="*/ 78 h 239"/>
                <a:gd name="T16" fmla="*/ 139 w 238"/>
                <a:gd name="T17" fmla="*/ 78 h 239"/>
                <a:gd name="T18" fmla="*/ 139 w 238"/>
                <a:gd name="T19" fmla="*/ 66 h 239"/>
                <a:gd name="T20" fmla="*/ 182 w 238"/>
                <a:gd name="T21" fmla="*/ 186 h 239"/>
                <a:gd name="T22" fmla="*/ 40 w 238"/>
                <a:gd name="T23" fmla="*/ 186 h 239"/>
                <a:gd name="T24" fmla="*/ 40 w 238"/>
                <a:gd name="T25" fmla="*/ 82 h 239"/>
                <a:gd name="T26" fmla="*/ 182 w 238"/>
                <a:gd name="T27" fmla="*/ 82 h 239"/>
                <a:gd name="T28" fmla="*/ 182 w 238"/>
                <a:gd name="T29" fmla="*/ 18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239">
                  <a:moveTo>
                    <a:pt x="119" y="0"/>
                  </a:moveTo>
                  <a:cubicBezTo>
                    <a:pt x="53" y="0"/>
                    <a:pt x="0" y="54"/>
                    <a:pt x="0" y="119"/>
                  </a:cubicBezTo>
                  <a:cubicBezTo>
                    <a:pt x="0" y="185"/>
                    <a:pt x="53" y="239"/>
                    <a:pt x="119" y="239"/>
                  </a:cubicBezTo>
                  <a:cubicBezTo>
                    <a:pt x="185" y="239"/>
                    <a:pt x="238" y="185"/>
                    <a:pt x="238" y="119"/>
                  </a:cubicBezTo>
                  <a:cubicBezTo>
                    <a:pt x="238" y="54"/>
                    <a:pt x="185" y="0"/>
                    <a:pt x="119" y="0"/>
                  </a:cubicBezTo>
                  <a:close/>
                  <a:moveTo>
                    <a:pt x="139" y="66"/>
                  </a:moveTo>
                  <a:cubicBezTo>
                    <a:pt x="166" y="66"/>
                    <a:pt x="166" y="66"/>
                    <a:pt x="166" y="66"/>
                  </a:cubicBezTo>
                  <a:cubicBezTo>
                    <a:pt x="166" y="78"/>
                    <a:pt x="166" y="78"/>
                    <a:pt x="166" y="78"/>
                  </a:cubicBezTo>
                  <a:cubicBezTo>
                    <a:pt x="139" y="78"/>
                    <a:pt x="139" y="78"/>
                    <a:pt x="139" y="78"/>
                  </a:cubicBezTo>
                  <a:lnTo>
                    <a:pt x="139" y="66"/>
                  </a:lnTo>
                  <a:close/>
                  <a:moveTo>
                    <a:pt x="182" y="186"/>
                  </a:moveTo>
                  <a:cubicBezTo>
                    <a:pt x="40" y="186"/>
                    <a:pt x="40" y="186"/>
                    <a:pt x="40" y="186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182" y="82"/>
                    <a:pt x="182" y="82"/>
                    <a:pt x="182" y="82"/>
                  </a:cubicBezTo>
                  <a:lnTo>
                    <a:pt x="182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124" name="Rectangle 44"/>
            <p:cNvSpPr>
              <a:spLocks noChangeArrowheads="1"/>
            </p:cNvSpPr>
            <p:nvPr/>
          </p:nvSpPr>
          <p:spPr bwMode="auto">
            <a:xfrm>
              <a:off x="6416676" y="3860800"/>
              <a:ext cx="841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</p:grpSp>
      <p:sp>
        <p:nvSpPr>
          <p:cNvPr id="125" name="Freeform 45"/>
          <p:cNvSpPr>
            <a:spLocks noEditPoints="1"/>
          </p:cNvSpPr>
          <p:nvPr/>
        </p:nvSpPr>
        <p:spPr bwMode="auto">
          <a:xfrm>
            <a:off x="11226787" y="2913762"/>
            <a:ext cx="1697676" cy="1700856"/>
          </a:xfrm>
          <a:custGeom>
            <a:avLst/>
            <a:gdLst>
              <a:gd name="T0" fmla="*/ 0 w 342"/>
              <a:gd name="T1" fmla="*/ 171 h 342"/>
              <a:gd name="T2" fmla="*/ 342 w 342"/>
              <a:gd name="T3" fmla="*/ 171 h 342"/>
              <a:gd name="T4" fmla="*/ 48 w 342"/>
              <a:gd name="T5" fmla="*/ 140 h 342"/>
              <a:gd name="T6" fmla="*/ 108 w 342"/>
              <a:gd name="T7" fmla="*/ 164 h 342"/>
              <a:gd name="T8" fmla="*/ 48 w 342"/>
              <a:gd name="T9" fmla="*/ 140 h 342"/>
              <a:gd name="T10" fmla="*/ 109 w 342"/>
              <a:gd name="T11" fmla="*/ 171 h 342"/>
              <a:gd name="T12" fmla="*/ 66 w 342"/>
              <a:gd name="T13" fmla="*/ 209 h 342"/>
              <a:gd name="T14" fmla="*/ 95 w 342"/>
              <a:gd name="T15" fmla="*/ 283 h 342"/>
              <a:gd name="T16" fmla="*/ 95 w 342"/>
              <a:gd name="T17" fmla="*/ 245 h 342"/>
              <a:gd name="T18" fmla="*/ 95 w 342"/>
              <a:gd name="T19" fmla="*/ 283 h 342"/>
              <a:gd name="T20" fmla="*/ 67 w 342"/>
              <a:gd name="T21" fmla="*/ 216 h 342"/>
              <a:gd name="T22" fmla="*/ 114 w 342"/>
              <a:gd name="T23" fmla="*/ 239 h 342"/>
              <a:gd name="T24" fmla="*/ 169 w 342"/>
              <a:gd name="T25" fmla="*/ 239 h 342"/>
              <a:gd name="T26" fmla="*/ 120 w 342"/>
              <a:gd name="T27" fmla="*/ 216 h 342"/>
              <a:gd name="T28" fmla="*/ 169 w 342"/>
              <a:gd name="T29" fmla="*/ 239 h 342"/>
              <a:gd name="T30" fmla="*/ 119 w 342"/>
              <a:gd name="T31" fmla="*/ 209 h 342"/>
              <a:gd name="T32" fmla="*/ 175 w 342"/>
              <a:gd name="T33" fmla="*/ 171 h 342"/>
              <a:gd name="T34" fmla="*/ 116 w 342"/>
              <a:gd name="T35" fmla="*/ 164 h 342"/>
              <a:gd name="T36" fmla="*/ 177 w 342"/>
              <a:gd name="T37" fmla="*/ 140 h 342"/>
              <a:gd name="T38" fmla="*/ 116 w 342"/>
              <a:gd name="T39" fmla="*/ 164 h 342"/>
              <a:gd name="T40" fmla="*/ 177 w 342"/>
              <a:gd name="T41" fmla="*/ 264 h 342"/>
              <a:gd name="T42" fmla="*/ 215 w 342"/>
              <a:gd name="T43" fmla="*/ 264 h 342"/>
              <a:gd name="T44" fmla="*/ 217 w 342"/>
              <a:gd name="T45" fmla="*/ 239 h 342"/>
              <a:gd name="T46" fmla="*/ 178 w 342"/>
              <a:gd name="T47" fmla="*/ 216 h 342"/>
              <a:gd name="T48" fmla="*/ 217 w 342"/>
              <a:gd name="T49" fmla="*/ 239 h 342"/>
              <a:gd name="T50" fmla="*/ 179 w 342"/>
              <a:gd name="T51" fmla="*/ 209 h 342"/>
              <a:gd name="T52" fmla="*/ 235 w 342"/>
              <a:gd name="T53" fmla="*/ 171 h 342"/>
              <a:gd name="T54" fmla="*/ 283 w 342"/>
              <a:gd name="T55" fmla="*/ 126 h 342"/>
              <a:gd name="T56" fmla="*/ 241 w 342"/>
              <a:gd name="T57" fmla="*/ 149 h 342"/>
              <a:gd name="T58" fmla="*/ 182 w 342"/>
              <a:gd name="T59" fmla="*/ 164 h 342"/>
              <a:gd name="T60" fmla="*/ 220 w 342"/>
              <a:gd name="T61" fmla="*/ 140 h 342"/>
              <a:gd name="T62" fmla="*/ 252 w 342"/>
              <a:gd name="T63" fmla="*/ 107 h 342"/>
              <a:gd name="T64" fmla="*/ 260 w 342"/>
              <a:gd name="T65" fmla="*/ 103 h 342"/>
              <a:gd name="T66" fmla="*/ 283 w 342"/>
              <a:gd name="T67" fmla="*/ 126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2" h="342">
                <a:moveTo>
                  <a:pt x="171" y="0"/>
                </a:moveTo>
                <a:cubicBezTo>
                  <a:pt x="76" y="0"/>
                  <a:pt x="0" y="77"/>
                  <a:pt x="0" y="171"/>
                </a:cubicBezTo>
                <a:cubicBezTo>
                  <a:pt x="0" y="266"/>
                  <a:pt x="76" y="342"/>
                  <a:pt x="171" y="342"/>
                </a:cubicBezTo>
                <a:cubicBezTo>
                  <a:pt x="265" y="342"/>
                  <a:pt x="342" y="266"/>
                  <a:pt x="342" y="171"/>
                </a:cubicBezTo>
                <a:cubicBezTo>
                  <a:pt x="342" y="77"/>
                  <a:pt x="265" y="0"/>
                  <a:pt x="171" y="0"/>
                </a:cubicBezTo>
                <a:close/>
                <a:moveTo>
                  <a:pt x="48" y="140"/>
                </a:moveTo>
                <a:cubicBezTo>
                  <a:pt x="106" y="140"/>
                  <a:pt x="106" y="140"/>
                  <a:pt x="106" y="140"/>
                </a:cubicBezTo>
                <a:cubicBezTo>
                  <a:pt x="108" y="164"/>
                  <a:pt x="108" y="164"/>
                  <a:pt x="108" y="164"/>
                </a:cubicBezTo>
                <a:cubicBezTo>
                  <a:pt x="54" y="164"/>
                  <a:pt x="54" y="164"/>
                  <a:pt x="54" y="164"/>
                </a:cubicBezTo>
                <a:lnTo>
                  <a:pt x="48" y="140"/>
                </a:lnTo>
                <a:close/>
                <a:moveTo>
                  <a:pt x="56" y="171"/>
                </a:moveTo>
                <a:cubicBezTo>
                  <a:pt x="109" y="171"/>
                  <a:pt x="109" y="171"/>
                  <a:pt x="109" y="171"/>
                </a:cubicBezTo>
                <a:cubicBezTo>
                  <a:pt x="112" y="209"/>
                  <a:pt x="112" y="209"/>
                  <a:pt x="112" y="209"/>
                </a:cubicBezTo>
                <a:cubicBezTo>
                  <a:pt x="66" y="209"/>
                  <a:pt x="66" y="209"/>
                  <a:pt x="66" y="209"/>
                </a:cubicBezTo>
                <a:lnTo>
                  <a:pt x="56" y="171"/>
                </a:lnTo>
                <a:close/>
                <a:moveTo>
                  <a:pt x="95" y="283"/>
                </a:moveTo>
                <a:cubicBezTo>
                  <a:pt x="85" y="283"/>
                  <a:pt x="76" y="275"/>
                  <a:pt x="76" y="264"/>
                </a:cubicBezTo>
                <a:cubicBezTo>
                  <a:pt x="76" y="254"/>
                  <a:pt x="85" y="245"/>
                  <a:pt x="95" y="245"/>
                </a:cubicBezTo>
                <a:cubicBezTo>
                  <a:pt x="106" y="245"/>
                  <a:pt x="114" y="254"/>
                  <a:pt x="114" y="264"/>
                </a:cubicBezTo>
                <a:cubicBezTo>
                  <a:pt x="114" y="275"/>
                  <a:pt x="106" y="283"/>
                  <a:pt x="95" y="283"/>
                </a:cubicBezTo>
                <a:close/>
                <a:moveTo>
                  <a:pt x="73" y="239"/>
                </a:moveTo>
                <a:cubicBezTo>
                  <a:pt x="67" y="216"/>
                  <a:pt x="67" y="216"/>
                  <a:pt x="67" y="216"/>
                </a:cubicBezTo>
                <a:cubicBezTo>
                  <a:pt x="113" y="216"/>
                  <a:pt x="113" y="216"/>
                  <a:pt x="113" y="216"/>
                </a:cubicBezTo>
                <a:cubicBezTo>
                  <a:pt x="114" y="239"/>
                  <a:pt x="114" y="239"/>
                  <a:pt x="114" y="239"/>
                </a:cubicBezTo>
                <a:lnTo>
                  <a:pt x="73" y="239"/>
                </a:lnTo>
                <a:close/>
                <a:moveTo>
                  <a:pt x="169" y="239"/>
                </a:moveTo>
                <a:cubicBezTo>
                  <a:pt x="122" y="239"/>
                  <a:pt x="122" y="239"/>
                  <a:pt x="122" y="239"/>
                </a:cubicBezTo>
                <a:cubicBezTo>
                  <a:pt x="120" y="216"/>
                  <a:pt x="120" y="216"/>
                  <a:pt x="120" y="216"/>
                </a:cubicBezTo>
                <a:cubicBezTo>
                  <a:pt x="171" y="216"/>
                  <a:pt x="171" y="216"/>
                  <a:pt x="171" y="216"/>
                </a:cubicBezTo>
                <a:lnTo>
                  <a:pt x="169" y="239"/>
                </a:lnTo>
                <a:close/>
                <a:moveTo>
                  <a:pt x="171" y="209"/>
                </a:moveTo>
                <a:cubicBezTo>
                  <a:pt x="119" y="209"/>
                  <a:pt x="119" y="209"/>
                  <a:pt x="119" y="209"/>
                </a:cubicBezTo>
                <a:cubicBezTo>
                  <a:pt x="116" y="171"/>
                  <a:pt x="116" y="171"/>
                  <a:pt x="116" y="171"/>
                </a:cubicBezTo>
                <a:cubicBezTo>
                  <a:pt x="175" y="171"/>
                  <a:pt x="175" y="171"/>
                  <a:pt x="175" y="171"/>
                </a:cubicBezTo>
                <a:lnTo>
                  <a:pt x="171" y="209"/>
                </a:lnTo>
                <a:close/>
                <a:moveTo>
                  <a:pt x="116" y="164"/>
                </a:moveTo>
                <a:cubicBezTo>
                  <a:pt x="114" y="140"/>
                  <a:pt x="114" y="140"/>
                  <a:pt x="114" y="140"/>
                </a:cubicBezTo>
                <a:cubicBezTo>
                  <a:pt x="177" y="140"/>
                  <a:pt x="177" y="140"/>
                  <a:pt x="177" y="140"/>
                </a:cubicBezTo>
                <a:cubicBezTo>
                  <a:pt x="175" y="164"/>
                  <a:pt x="175" y="164"/>
                  <a:pt x="175" y="164"/>
                </a:cubicBezTo>
                <a:lnTo>
                  <a:pt x="116" y="164"/>
                </a:lnTo>
                <a:close/>
                <a:moveTo>
                  <a:pt x="196" y="283"/>
                </a:moveTo>
                <a:cubicBezTo>
                  <a:pt x="185" y="283"/>
                  <a:pt x="177" y="275"/>
                  <a:pt x="177" y="264"/>
                </a:cubicBezTo>
                <a:cubicBezTo>
                  <a:pt x="177" y="254"/>
                  <a:pt x="185" y="245"/>
                  <a:pt x="196" y="245"/>
                </a:cubicBezTo>
                <a:cubicBezTo>
                  <a:pt x="206" y="245"/>
                  <a:pt x="215" y="254"/>
                  <a:pt x="215" y="264"/>
                </a:cubicBezTo>
                <a:cubicBezTo>
                  <a:pt x="215" y="275"/>
                  <a:pt x="206" y="283"/>
                  <a:pt x="196" y="283"/>
                </a:cubicBezTo>
                <a:close/>
                <a:moveTo>
                  <a:pt x="217" y="239"/>
                </a:moveTo>
                <a:cubicBezTo>
                  <a:pt x="176" y="239"/>
                  <a:pt x="176" y="239"/>
                  <a:pt x="176" y="239"/>
                </a:cubicBezTo>
                <a:cubicBezTo>
                  <a:pt x="178" y="216"/>
                  <a:pt x="178" y="216"/>
                  <a:pt x="178" y="216"/>
                </a:cubicBezTo>
                <a:cubicBezTo>
                  <a:pt x="223" y="216"/>
                  <a:pt x="223" y="216"/>
                  <a:pt x="223" y="216"/>
                </a:cubicBezTo>
                <a:lnTo>
                  <a:pt x="217" y="239"/>
                </a:lnTo>
                <a:close/>
                <a:moveTo>
                  <a:pt x="225" y="209"/>
                </a:moveTo>
                <a:cubicBezTo>
                  <a:pt x="179" y="209"/>
                  <a:pt x="179" y="209"/>
                  <a:pt x="179" y="209"/>
                </a:cubicBezTo>
                <a:cubicBezTo>
                  <a:pt x="182" y="171"/>
                  <a:pt x="182" y="171"/>
                  <a:pt x="182" y="171"/>
                </a:cubicBezTo>
                <a:cubicBezTo>
                  <a:pt x="235" y="171"/>
                  <a:pt x="235" y="171"/>
                  <a:pt x="235" y="171"/>
                </a:cubicBezTo>
                <a:lnTo>
                  <a:pt x="225" y="209"/>
                </a:lnTo>
                <a:close/>
                <a:moveTo>
                  <a:pt x="283" y="126"/>
                </a:moveTo>
                <a:cubicBezTo>
                  <a:pt x="264" y="126"/>
                  <a:pt x="264" y="126"/>
                  <a:pt x="264" y="126"/>
                </a:cubicBezTo>
                <a:cubicBezTo>
                  <a:pt x="256" y="133"/>
                  <a:pt x="249" y="141"/>
                  <a:pt x="241" y="149"/>
                </a:cubicBezTo>
                <a:cubicBezTo>
                  <a:pt x="237" y="164"/>
                  <a:pt x="237" y="164"/>
                  <a:pt x="237" y="164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4" y="140"/>
                  <a:pt x="184" y="140"/>
                  <a:pt x="184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1" y="139"/>
                  <a:pt x="221" y="138"/>
                  <a:pt x="222" y="137"/>
                </a:cubicBezTo>
                <a:cubicBezTo>
                  <a:pt x="232" y="127"/>
                  <a:pt x="242" y="117"/>
                  <a:pt x="252" y="107"/>
                </a:cubicBezTo>
                <a:cubicBezTo>
                  <a:pt x="252" y="107"/>
                  <a:pt x="253" y="106"/>
                  <a:pt x="254" y="105"/>
                </a:cubicBezTo>
                <a:cubicBezTo>
                  <a:pt x="256" y="104"/>
                  <a:pt x="258" y="103"/>
                  <a:pt x="260" y="103"/>
                </a:cubicBezTo>
                <a:cubicBezTo>
                  <a:pt x="283" y="103"/>
                  <a:pt x="283" y="103"/>
                  <a:pt x="283" y="103"/>
                </a:cubicBezTo>
                <a:cubicBezTo>
                  <a:pt x="297" y="103"/>
                  <a:pt x="297" y="126"/>
                  <a:pt x="283" y="1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n-ea"/>
              <a:cs typeface="Raleway Black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16237664" y="9495334"/>
            <a:ext cx="1752440" cy="1752896"/>
            <a:chOff x="8089901" y="4441825"/>
            <a:chExt cx="1016000" cy="1016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7" name="Rectangle 46"/>
            <p:cNvSpPr>
              <a:spLocks noChangeArrowheads="1"/>
            </p:cNvSpPr>
            <p:nvPr/>
          </p:nvSpPr>
          <p:spPr bwMode="auto">
            <a:xfrm>
              <a:off x="8507413" y="4703763"/>
              <a:ext cx="255588" cy="134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128" name="Freeform 47"/>
            <p:cNvSpPr>
              <a:spLocks noEditPoints="1"/>
            </p:cNvSpPr>
            <p:nvPr/>
          </p:nvSpPr>
          <p:spPr bwMode="auto">
            <a:xfrm>
              <a:off x="8089901" y="4441825"/>
              <a:ext cx="1016000" cy="1016000"/>
            </a:xfrm>
            <a:custGeom>
              <a:avLst/>
              <a:gdLst>
                <a:gd name="T0" fmla="*/ 176 w 353"/>
                <a:gd name="T1" fmla="*/ 0 h 353"/>
                <a:gd name="T2" fmla="*/ 0 w 353"/>
                <a:gd name="T3" fmla="*/ 176 h 353"/>
                <a:gd name="T4" fmla="*/ 176 w 353"/>
                <a:gd name="T5" fmla="*/ 353 h 353"/>
                <a:gd name="T6" fmla="*/ 353 w 353"/>
                <a:gd name="T7" fmla="*/ 176 h 353"/>
                <a:gd name="T8" fmla="*/ 176 w 353"/>
                <a:gd name="T9" fmla="*/ 0 h 353"/>
                <a:gd name="T10" fmla="*/ 271 w 353"/>
                <a:gd name="T11" fmla="*/ 280 h 353"/>
                <a:gd name="T12" fmla="*/ 107 w 353"/>
                <a:gd name="T13" fmla="*/ 280 h 353"/>
                <a:gd name="T14" fmla="*/ 107 w 353"/>
                <a:gd name="T15" fmla="*/ 257 h 353"/>
                <a:gd name="T16" fmla="*/ 98 w 353"/>
                <a:gd name="T17" fmla="*/ 259 h 353"/>
                <a:gd name="T18" fmla="*/ 93 w 353"/>
                <a:gd name="T19" fmla="*/ 278 h 353"/>
                <a:gd name="T20" fmla="*/ 82 w 353"/>
                <a:gd name="T21" fmla="*/ 278 h 353"/>
                <a:gd name="T22" fmla="*/ 89 w 353"/>
                <a:gd name="T23" fmla="*/ 251 h 353"/>
                <a:gd name="T24" fmla="*/ 107 w 353"/>
                <a:gd name="T25" fmla="*/ 245 h 353"/>
                <a:gd name="T26" fmla="*/ 107 w 353"/>
                <a:gd name="T27" fmla="*/ 213 h 353"/>
                <a:gd name="T28" fmla="*/ 98 w 353"/>
                <a:gd name="T29" fmla="*/ 215 h 353"/>
                <a:gd name="T30" fmla="*/ 93 w 353"/>
                <a:gd name="T31" fmla="*/ 234 h 353"/>
                <a:gd name="T32" fmla="*/ 82 w 353"/>
                <a:gd name="T33" fmla="*/ 234 h 353"/>
                <a:gd name="T34" fmla="*/ 89 w 353"/>
                <a:gd name="T35" fmla="*/ 207 h 353"/>
                <a:gd name="T36" fmla="*/ 107 w 353"/>
                <a:gd name="T37" fmla="*/ 201 h 353"/>
                <a:gd name="T38" fmla="*/ 107 w 353"/>
                <a:gd name="T39" fmla="*/ 169 h 353"/>
                <a:gd name="T40" fmla="*/ 98 w 353"/>
                <a:gd name="T41" fmla="*/ 171 h 353"/>
                <a:gd name="T42" fmla="*/ 93 w 353"/>
                <a:gd name="T43" fmla="*/ 190 h 353"/>
                <a:gd name="T44" fmla="*/ 82 w 353"/>
                <a:gd name="T45" fmla="*/ 190 h 353"/>
                <a:gd name="T46" fmla="*/ 89 w 353"/>
                <a:gd name="T47" fmla="*/ 163 h 353"/>
                <a:gd name="T48" fmla="*/ 107 w 353"/>
                <a:gd name="T49" fmla="*/ 157 h 353"/>
                <a:gd name="T50" fmla="*/ 107 w 353"/>
                <a:gd name="T51" fmla="*/ 125 h 353"/>
                <a:gd name="T52" fmla="*/ 98 w 353"/>
                <a:gd name="T53" fmla="*/ 127 h 353"/>
                <a:gd name="T54" fmla="*/ 93 w 353"/>
                <a:gd name="T55" fmla="*/ 146 h 353"/>
                <a:gd name="T56" fmla="*/ 82 w 353"/>
                <a:gd name="T57" fmla="*/ 146 h 353"/>
                <a:gd name="T58" fmla="*/ 89 w 353"/>
                <a:gd name="T59" fmla="*/ 119 h 353"/>
                <a:gd name="T60" fmla="*/ 107 w 353"/>
                <a:gd name="T61" fmla="*/ 113 h 353"/>
                <a:gd name="T62" fmla="*/ 107 w 353"/>
                <a:gd name="T63" fmla="*/ 81 h 353"/>
                <a:gd name="T64" fmla="*/ 98 w 353"/>
                <a:gd name="T65" fmla="*/ 83 h 353"/>
                <a:gd name="T66" fmla="*/ 93 w 353"/>
                <a:gd name="T67" fmla="*/ 102 h 353"/>
                <a:gd name="T68" fmla="*/ 82 w 353"/>
                <a:gd name="T69" fmla="*/ 102 h 353"/>
                <a:gd name="T70" fmla="*/ 89 w 353"/>
                <a:gd name="T71" fmla="*/ 75 h 353"/>
                <a:gd name="T72" fmla="*/ 107 w 353"/>
                <a:gd name="T73" fmla="*/ 69 h 353"/>
                <a:gd name="T74" fmla="*/ 107 w 353"/>
                <a:gd name="T75" fmla="*/ 69 h 353"/>
                <a:gd name="T76" fmla="*/ 271 w 353"/>
                <a:gd name="T77" fmla="*/ 69 h 353"/>
                <a:gd name="T78" fmla="*/ 271 w 353"/>
                <a:gd name="T79" fmla="*/ 28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53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4"/>
                    <a:pt x="79" y="353"/>
                    <a:pt x="176" y="353"/>
                  </a:cubicBezTo>
                  <a:cubicBezTo>
                    <a:pt x="274" y="353"/>
                    <a:pt x="353" y="274"/>
                    <a:pt x="353" y="176"/>
                  </a:cubicBezTo>
                  <a:cubicBezTo>
                    <a:pt x="353" y="79"/>
                    <a:pt x="274" y="0"/>
                    <a:pt x="176" y="0"/>
                  </a:cubicBezTo>
                  <a:close/>
                  <a:moveTo>
                    <a:pt x="271" y="280"/>
                  </a:moveTo>
                  <a:cubicBezTo>
                    <a:pt x="107" y="280"/>
                    <a:pt x="107" y="280"/>
                    <a:pt x="107" y="280"/>
                  </a:cubicBezTo>
                  <a:cubicBezTo>
                    <a:pt x="107" y="257"/>
                    <a:pt x="107" y="257"/>
                    <a:pt x="107" y="257"/>
                  </a:cubicBezTo>
                  <a:cubicBezTo>
                    <a:pt x="104" y="257"/>
                    <a:pt x="100" y="257"/>
                    <a:pt x="98" y="259"/>
                  </a:cubicBezTo>
                  <a:cubicBezTo>
                    <a:pt x="92" y="263"/>
                    <a:pt x="93" y="272"/>
                    <a:pt x="93" y="278"/>
                  </a:cubicBezTo>
                  <a:cubicBezTo>
                    <a:pt x="94" y="285"/>
                    <a:pt x="82" y="285"/>
                    <a:pt x="82" y="278"/>
                  </a:cubicBezTo>
                  <a:cubicBezTo>
                    <a:pt x="81" y="268"/>
                    <a:pt x="82" y="258"/>
                    <a:pt x="89" y="251"/>
                  </a:cubicBezTo>
                  <a:cubicBezTo>
                    <a:pt x="94" y="247"/>
                    <a:pt x="101" y="245"/>
                    <a:pt x="107" y="245"/>
                  </a:cubicBezTo>
                  <a:cubicBezTo>
                    <a:pt x="107" y="213"/>
                    <a:pt x="107" y="213"/>
                    <a:pt x="107" y="213"/>
                  </a:cubicBezTo>
                  <a:cubicBezTo>
                    <a:pt x="104" y="213"/>
                    <a:pt x="100" y="213"/>
                    <a:pt x="98" y="215"/>
                  </a:cubicBezTo>
                  <a:cubicBezTo>
                    <a:pt x="92" y="219"/>
                    <a:pt x="93" y="228"/>
                    <a:pt x="93" y="234"/>
                  </a:cubicBezTo>
                  <a:cubicBezTo>
                    <a:pt x="94" y="241"/>
                    <a:pt x="82" y="241"/>
                    <a:pt x="82" y="234"/>
                  </a:cubicBezTo>
                  <a:cubicBezTo>
                    <a:pt x="81" y="224"/>
                    <a:pt x="82" y="214"/>
                    <a:pt x="89" y="207"/>
                  </a:cubicBezTo>
                  <a:cubicBezTo>
                    <a:pt x="94" y="202"/>
                    <a:pt x="101" y="201"/>
                    <a:pt x="107" y="201"/>
                  </a:cubicBezTo>
                  <a:cubicBezTo>
                    <a:pt x="107" y="169"/>
                    <a:pt x="107" y="169"/>
                    <a:pt x="107" y="169"/>
                  </a:cubicBezTo>
                  <a:cubicBezTo>
                    <a:pt x="104" y="169"/>
                    <a:pt x="100" y="169"/>
                    <a:pt x="98" y="171"/>
                  </a:cubicBezTo>
                  <a:cubicBezTo>
                    <a:pt x="92" y="175"/>
                    <a:pt x="93" y="184"/>
                    <a:pt x="93" y="190"/>
                  </a:cubicBezTo>
                  <a:cubicBezTo>
                    <a:pt x="94" y="197"/>
                    <a:pt x="82" y="197"/>
                    <a:pt x="82" y="190"/>
                  </a:cubicBezTo>
                  <a:cubicBezTo>
                    <a:pt x="81" y="180"/>
                    <a:pt x="82" y="170"/>
                    <a:pt x="89" y="163"/>
                  </a:cubicBezTo>
                  <a:cubicBezTo>
                    <a:pt x="94" y="158"/>
                    <a:pt x="101" y="157"/>
                    <a:pt x="107" y="157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04" y="125"/>
                    <a:pt x="100" y="125"/>
                    <a:pt x="98" y="127"/>
                  </a:cubicBezTo>
                  <a:cubicBezTo>
                    <a:pt x="92" y="131"/>
                    <a:pt x="93" y="140"/>
                    <a:pt x="93" y="146"/>
                  </a:cubicBezTo>
                  <a:cubicBezTo>
                    <a:pt x="94" y="153"/>
                    <a:pt x="82" y="153"/>
                    <a:pt x="82" y="146"/>
                  </a:cubicBezTo>
                  <a:cubicBezTo>
                    <a:pt x="81" y="136"/>
                    <a:pt x="82" y="126"/>
                    <a:pt x="89" y="119"/>
                  </a:cubicBezTo>
                  <a:cubicBezTo>
                    <a:pt x="94" y="114"/>
                    <a:pt x="101" y="113"/>
                    <a:pt x="107" y="113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4" y="81"/>
                    <a:pt x="100" y="81"/>
                    <a:pt x="98" y="83"/>
                  </a:cubicBezTo>
                  <a:cubicBezTo>
                    <a:pt x="92" y="87"/>
                    <a:pt x="93" y="96"/>
                    <a:pt x="93" y="102"/>
                  </a:cubicBezTo>
                  <a:cubicBezTo>
                    <a:pt x="94" y="109"/>
                    <a:pt x="82" y="109"/>
                    <a:pt x="82" y="102"/>
                  </a:cubicBezTo>
                  <a:cubicBezTo>
                    <a:pt x="81" y="92"/>
                    <a:pt x="82" y="82"/>
                    <a:pt x="89" y="75"/>
                  </a:cubicBezTo>
                  <a:cubicBezTo>
                    <a:pt x="94" y="70"/>
                    <a:pt x="101" y="69"/>
                    <a:pt x="107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271" y="69"/>
                    <a:pt x="271" y="69"/>
                    <a:pt x="271" y="69"/>
                  </a:cubicBezTo>
                  <a:lnTo>
                    <a:pt x="271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14559156" y="5606098"/>
            <a:ext cx="1423857" cy="1421488"/>
            <a:chOff x="7116763" y="2187575"/>
            <a:chExt cx="825500" cy="823913"/>
          </a:xfrm>
          <a:solidFill>
            <a:schemeClr val="accent1"/>
          </a:solidFill>
        </p:grpSpPr>
        <p:sp>
          <p:nvSpPr>
            <p:cNvPr id="130" name="Freeform 48"/>
            <p:cNvSpPr>
              <a:spLocks/>
            </p:cNvSpPr>
            <p:nvPr/>
          </p:nvSpPr>
          <p:spPr bwMode="auto">
            <a:xfrm>
              <a:off x="7473951" y="2566988"/>
              <a:ext cx="71438" cy="98425"/>
            </a:xfrm>
            <a:custGeom>
              <a:avLst/>
              <a:gdLst>
                <a:gd name="T0" fmla="*/ 0 w 25"/>
                <a:gd name="T1" fmla="*/ 32 h 34"/>
                <a:gd name="T2" fmla="*/ 3 w 25"/>
                <a:gd name="T3" fmla="*/ 34 h 34"/>
                <a:gd name="T4" fmla="*/ 25 w 25"/>
                <a:gd name="T5" fmla="*/ 0 h 34"/>
                <a:gd name="T6" fmla="*/ 13 w 25"/>
                <a:gd name="T7" fmla="*/ 4 h 34"/>
                <a:gd name="T8" fmla="*/ 0 w 25"/>
                <a:gd name="T9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0" y="32"/>
                  </a:moveTo>
                  <a:cubicBezTo>
                    <a:pt x="0" y="34"/>
                    <a:pt x="2" y="34"/>
                    <a:pt x="3" y="34"/>
                  </a:cubicBezTo>
                  <a:cubicBezTo>
                    <a:pt x="9" y="34"/>
                    <a:pt x="18" y="28"/>
                    <a:pt x="25" y="0"/>
                  </a:cubicBezTo>
                  <a:cubicBezTo>
                    <a:pt x="20" y="0"/>
                    <a:pt x="15" y="2"/>
                    <a:pt x="13" y="4"/>
                  </a:cubicBezTo>
                  <a:cubicBezTo>
                    <a:pt x="6" y="11"/>
                    <a:pt x="0" y="23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131" name="Freeform 49"/>
            <p:cNvSpPr>
              <a:spLocks noEditPoints="1"/>
            </p:cNvSpPr>
            <p:nvPr/>
          </p:nvSpPr>
          <p:spPr bwMode="auto">
            <a:xfrm>
              <a:off x="7116763" y="2187575"/>
              <a:ext cx="825500" cy="823913"/>
            </a:xfrm>
            <a:custGeom>
              <a:avLst/>
              <a:gdLst>
                <a:gd name="T0" fmla="*/ 143 w 287"/>
                <a:gd name="T1" fmla="*/ 0 h 286"/>
                <a:gd name="T2" fmla="*/ 0 w 287"/>
                <a:gd name="T3" fmla="*/ 143 h 286"/>
                <a:gd name="T4" fmla="*/ 143 w 287"/>
                <a:gd name="T5" fmla="*/ 286 h 286"/>
                <a:gd name="T6" fmla="*/ 287 w 287"/>
                <a:gd name="T7" fmla="*/ 143 h 286"/>
                <a:gd name="T8" fmla="*/ 143 w 287"/>
                <a:gd name="T9" fmla="*/ 0 h 286"/>
                <a:gd name="T10" fmla="*/ 222 w 287"/>
                <a:gd name="T11" fmla="*/ 171 h 286"/>
                <a:gd name="T12" fmla="*/ 180 w 287"/>
                <a:gd name="T13" fmla="*/ 194 h 286"/>
                <a:gd name="T14" fmla="*/ 154 w 287"/>
                <a:gd name="T15" fmla="*/ 184 h 286"/>
                <a:gd name="T16" fmla="*/ 125 w 287"/>
                <a:gd name="T17" fmla="*/ 194 h 286"/>
                <a:gd name="T18" fmla="*/ 91 w 287"/>
                <a:gd name="T19" fmla="*/ 165 h 286"/>
                <a:gd name="T20" fmla="*/ 110 w 287"/>
                <a:gd name="T21" fmla="*/ 120 h 286"/>
                <a:gd name="T22" fmla="*/ 170 w 287"/>
                <a:gd name="T23" fmla="*/ 103 h 286"/>
                <a:gd name="T24" fmla="*/ 180 w 287"/>
                <a:gd name="T25" fmla="*/ 103 h 286"/>
                <a:gd name="T26" fmla="*/ 187 w 287"/>
                <a:gd name="T27" fmla="*/ 104 h 286"/>
                <a:gd name="T28" fmla="*/ 185 w 287"/>
                <a:gd name="T29" fmla="*/ 110 h 286"/>
                <a:gd name="T30" fmla="*/ 178 w 287"/>
                <a:gd name="T31" fmla="*/ 149 h 286"/>
                <a:gd name="T32" fmla="*/ 177 w 287"/>
                <a:gd name="T33" fmla="*/ 151 h 286"/>
                <a:gd name="T34" fmla="*/ 175 w 287"/>
                <a:gd name="T35" fmla="*/ 162 h 286"/>
                <a:gd name="T36" fmla="*/ 181 w 287"/>
                <a:gd name="T37" fmla="*/ 166 h 286"/>
                <a:gd name="T38" fmla="*/ 196 w 287"/>
                <a:gd name="T39" fmla="*/ 154 h 286"/>
                <a:gd name="T40" fmla="*/ 201 w 287"/>
                <a:gd name="T41" fmla="*/ 131 h 286"/>
                <a:gd name="T42" fmla="*/ 186 w 287"/>
                <a:gd name="T43" fmla="*/ 94 h 286"/>
                <a:gd name="T44" fmla="*/ 146 w 287"/>
                <a:gd name="T45" fmla="*/ 80 h 286"/>
                <a:gd name="T46" fmla="*/ 79 w 287"/>
                <a:gd name="T47" fmla="*/ 161 h 286"/>
                <a:gd name="T48" fmla="*/ 94 w 287"/>
                <a:gd name="T49" fmla="*/ 199 h 286"/>
                <a:gd name="T50" fmla="*/ 135 w 287"/>
                <a:gd name="T51" fmla="*/ 213 h 286"/>
                <a:gd name="T52" fmla="*/ 201 w 287"/>
                <a:gd name="T53" fmla="*/ 193 h 286"/>
                <a:gd name="T54" fmla="*/ 206 w 287"/>
                <a:gd name="T55" fmla="*/ 191 h 286"/>
                <a:gd name="T56" fmla="*/ 208 w 287"/>
                <a:gd name="T57" fmla="*/ 196 h 286"/>
                <a:gd name="T58" fmla="*/ 216 w 287"/>
                <a:gd name="T59" fmla="*/ 212 h 286"/>
                <a:gd name="T60" fmla="*/ 218 w 287"/>
                <a:gd name="T61" fmla="*/ 217 h 286"/>
                <a:gd name="T62" fmla="*/ 214 w 287"/>
                <a:gd name="T63" fmla="*/ 219 h 286"/>
                <a:gd name="T64" fmla="*/ 133 w 287"/>
                <a:gd name="T65" fmla="*/ 240 h 286"/>
                <a:gd name="T66" fmla="*/ 74 w 287"/>
                <a:gd name="T67" fmla="*/ 221 h 286"/>
                <a:gd name="T68" fmla="*/ 46 w 287"/>
                <a:gd name="T69" fmla="*/ 160 h 286"/>
                <a:gd name="T70" fmla="*/ 71 w 287"/>
                <a:gd name="T71" fmla="*/ 88 h 286"/>
                <a:gd name="T72" fmla="*/ 148 w 287"/>
                <a:gd name="T73" fmla="*/ 52 h 286"/>
                <a:gd name="T74" fmla="*/ 204 w 287"/>
                <a:gd name="T75" fmla="*/ 70 h 286"/>
                <a:gd name="T76" fmla="*/ 234 w 287"/>
                <a:gd name="T77" fmla="*/ 129 h 286"/>
                <a:gd name="T78" fmla="*/ 222 w 287"/>
                <a:gd name="T79" fmla="*/ 17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6"/>
                    <a:pt x="143" y="286"/>
                  </a:cubicBezTo>
                  <a:cubicBezTo>
                    <a:pt x="223" y="286"/>
                    <a:pt x="287" y="222"/>
                    <a:pt x="287" y="143"/>
                  </a:cubicBezTo>
                  <a:cubicBezTo>
                    <a:pt x="287" y="64"/>
                    <a:pt x="223" y="0"/>
                    <a:pt x="143" y="0"/>
                  </a:cubicBezTo>
                  <a:close/>
                  <a:moveTo>
                    <a:pt x="222" y="171"/>
                  </a:moveTo>
                  <a:cubicBezTo>
                    <a:pt x="212" y="186"/>
                    <a:pt x="198" y="194"/>
                    <a:pt x="180" y="194"/>
                  </a:cubicBezTo>
                  <a:cubicBezTo>
                    <a:pt x="167" y="194"/>
                    <a:pt x="161" y="190"/>
                    <a:pt x="154" y="184"/>
                  </a:cubicBezTo>
                  <a:cubicBezTo>
                    <a:pt x="146" y="190"/>
                    <a:pt x="138" y="194"/>
                    <a:pt x="125" y="194"/>
                  </a:cubicBezTo>
                  <a:cubicBezTo>
                    <a:pt x="105" y="194"/>
                    <a:pt x="91" y="182"/>
                    <a:pt x="91" y="165"/>
                  </a:cubicBezTo>
                  <a:cubicBezTo>
                    <a:pt x="91" y="150"/>
                    <a:pt x="99" y="132"/>
                    <a:pt x="110" y="120"/>
                  </a:cubicBezTo>
                  <a:cubicBezTo>
                    <a:pt x="119" y="110"/>
                    <a:pt x="133" y="103"/>
                    <a:pt x="170" y="103"/>
                  </a:cubicBezTo>
                  <a:cubicBezTo>
                    <a:pt x="173" y="103"/>
                    <a:pt x="177" y="103"/>
                    <a:pt x="180" y="103"/>
                  </a:cubicBezTo>
                  <a:cubicBezTo>
                    <a:pt x="187" y="104"/>
                    <a:pt x="187" y="104"/>
                    <a:pt x="187" y="104"/>
                  </a:cubicBezTo>
                  <a:cubicBezTo>
                    <a:pt x="185" y="110"/>
                    <a:pt x="185" y="110"/>
                    <a:pt x="185" y="110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7" y="149"/>
                    <a:pt x="177" y="150"/>
                    <a:pt x="177" y="151"/>
                  </a:cubicBezTo>
                  <a:cubicBezTo>
                    <a:pt x="177" y="154"/>
                    <a:pt x="175" y="159"/>
                    <a:pt x="175" y="162"/>
                  </a:cubicBezTo>
                  <a:cubicBezTo>
                    <a:pt x="175" y="165"/>
                    <a:pt x="177" y="166"/>
                    <a:pt x="181" y="166"/>
                  </a:cubicBezTo>
                  <a:cubicBezTo>
                    <a:pt x="187" y="166"/>
                    <a:pt x="192" y="162"/>
                    <a:pt x="196" y="154"/>
                  </a:cubicBezTo>
                  <a:cubicBezTo>
                    <a:pt x="200" y="146"/>
                    <a:pt x="201" y="136"/>
                    <a:pt x="201" y="131"/>
                  </a:cubicBezTo>
                  <a:cubicBezTo>
                    <a:pt x="201" y="116"/>
                    <a:pt x="196" y="103"/>
                    <a:pt x="186" y="94"/>
                  </a:cubicBezTo>
                  <a:cubicBezTo>
                    <a:pt x="176" y="84"/>
                    <a:pt x="162" y="80"/>
                    <a:pt x="146" y="80"/>
                  </a:cubicBezTo>
                  <a:cubicBezTo>
                    <a:pt x="112" y="80"/>
                    <a:pt x="79" y="107"/>
                    <a:pt x="79" y="161"/>
                  </a:cubicBezTo>
                  <a:cubicBezTo>
                    <a:pt x="79" y="177"/>
                    <a:pt x="84" y="190"/>
                    <a:pt x="94" y="199"/>
                  </a:cubicBezTo>
                  <a:cubicBezTo>
                    <a:pt x="104" y="208"/>
                    <a:pt x="118" y="213"/>
                    <a:pt x="135" y="213"/>
                  </a:cubicBezTo>
                  <a:cubicBezTo>
                    <a:pt x="161" y="213"/>
                    <a:pt x="182" y="203"/>
                    <a:pt x="201" y="193"/>
                  </a:cubicBezTo>
                  <a:cubicBezTo>
                    <a:pt x="206" y="191"/>
                    <a:pt x="206" y="191"/>
                    <a:pt x="206" y="191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16" y="212"/>
                    <a:pt x="216" y="212"/>
                    <a:pt x="216" y="212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189" y="233"/>
                    <a:pt x="161" y="240"/>
                    <a:pt x="133" y="240"/>
                  </a:cubicBezTo>
                  <a:cubicBezTo>
                    <a:pt x="111" y="240"/>
                    <a:pt x="90" y="233"/>
                    <a:pt x="74" y="221"/>
                  </a:cubicBezTo>
                  <a:cubicBezTo>
                    <a:pt x="55" y="207"/>
                    <a:pt x="46" y="186"/>
                    <a:pt x="46" y="160"/>
                  </a:cubicBezTo>
                  <a:cubicBezTo>
                    <a:pt x="46" y="134"/>
                    <a:pt x="55" y="108"/>
                    <a:pt x="71" y="88"/>
                  </a:cubicBezTo>
                  <a:cubicBezTo>
                    <a:pt x="84" y="72"/>
                    <a:pt x="108" y="52"/>
                    <a:pt x="148" y="52"/>
                  </a:cubicBezTo>
                  <a:cubicBezTo>
                    <a:pt x="167" y="52"/>
                    <a:pt x="188" y="59"/>
                    <a:pt x="204" y="70"/>
                  </a:cubicBezTo>
                  <a:cubicBezTo>
                    <a:pt x="217" y="80"/>
                    <a:pt x="234" y="98"/>
                    <a:pt x="234" y="129"/>
                  </a:cubicBezTo>
                  <a:cubicBezTo>
                    <a:pt x="234" y="144"/>
                    <a:pt x="229" y="159"/>
                    <a:pt x="222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</p:grpSp>
      <p:sp>
        <p:nvSpPr>
          <p:cNvPr id="132" name="Freeform 50"/>
          <p:cNvSpPr>
            <a:spLocks noEditPoints="1"/>
          </p:cNvSpPr>
          <p:nvPr/>
        </p:nvSpPr>
        <p:spPr bwMode="auto">
          <a:xfrm>
            <a:off x="12491829" y="4617357"/>
            <a:ext cx="1440287" cy="1435182"/>
          </a:xfrm>
          <a:custGeom>
            <a:avLst/>
            <a:gdLst>
              <a:gd name="T0" fmla="*/ 145 w 290"/>
              <a:gd name="T1" fmla="*/ 0 h 289"/>
              <a:gd name="T2" fmla="*/ 0 w 290"/>
              <a:gd name="T3" fmla="*/ 144 h 289"/>
              <a:gd name="T4" fmla="*/ 145 w 290"/>
              <a:gd name="T5" fmla="*/ 289 h 289"/>
              <a:gd name="T6" fmla="*/ 290 w 290"/>
              <a:gd name="T7" fmla="*/ 144 h 289"/>
              <a:gd name="T8" fmla="*/ 145 w 290"/>
              <a:gd name="T9" fmla="*/ 0 h 289"/>
              <a:gd name="T10" fmla="*/ 173 w 290"/>
              <a:gd name="T11" fmla="*/ 144 h 289"/>
              <a:gd name="T12" fmla="*/ 173 w 290"/>
              <a:gd name="T13" fmla="*/ 236 h 289"/>
              <a:gd name="T14" fmla="*/ 79 w 290"/>
              <a:gd name="T15" fmla="*/ 197 h 289"/>
              <a:gd name="T16" fmla="*/ 79 w 290"/>
              <a:gd name="T17" fmla="*/ 183 h 289"/>
              <a:gd name="T18" fmla="*/ 46 w 290"/>
              <a:gd name="T19" fmla="*/ 183 h 289"/>
              <a:gd name="T20" fmla="*/ 46 w 290"/>
              <a:gd name="T21" fmla="*/ 106 h 289"/>
              <a:gd name="T22" fmla="*/ 79 w 290"/>
              <a:gd name="T23" fmla="*/ 106 h 289"/>
              <a:gd name="T24" fmla="*/ 79 w 290"/>
              <a:gd name="T25" fmla="*/ 91 h 289"/>
              <a:gd name="T26" fmla="*/ 173 w 290"/>
              <a:gd name="T27" fmla="*/ 53 h 289"/>
              <a:gd name="T28" fmla="*/ 173 w 290"/>
              <a:gd name="T29" fmla="*/ 144 h 289"/>
              <a:gd name="T30" fmla="*/ 182 w 290"/>
              <a:gd name="T31" fmla="*/ 196 h 289"/>
              <a:gd name="T32" fmla="*/ 194 w 290"/>
              <a:gd name="T33" fmla="*/ 144 h 289"/>
              <a:gd name="T34" fmla="*/ 182 w 290"/>
              <a:gd name="T35" fmla="*/ 93 h 289"/>
              <a:gd name="T36" fmla="*/ 197 w 290"/>
              <a:gd name="T37" fmla="*/ 84 h 289"/>
              <a:gd name="T38" fmla="*/ 211 w 290"/>
              <a:gd name="T39" fmla="*/ 144 h 289"/>
              <a:gd name="T40" fmla="*/ 197 w 290"/>
              <a:gd name="T41" fmla="*/ 204 h 289"/>
              <a:gd name="T42" fmla="*/ 182 w 290"/>
              <a:gd name="T43" fmla="*/ 196 h 289"/>
              <a:gd name="T44" fmla="*/ 225 w 290"/>
              <a:gd name="T45" fmla="*/ 225 h 289"/>
              <a:gd name="T46" fmla="*/ 210 w 290"/>
              <a:gd name="T47" fmla="*/ 216 h 289"/>
              <a:gd name="T48" fmla="*/ 227 w 290"/>
              <a:gd name="T49" fmla="*/ 144 h 289"/>
              <a:gd name="T50" fmla="*/ 210 w 290"/>
              <a:gd name="T51" fmla="*/ 72 h 289"/>
              <a:gd name="T52" fmla="*/ 225 w 290"/>
              <a:gd name="T53" fmla="*/ 64 h 289"/>
              <a:gd name="T54" fmla="*/ 244 w 290"/>
              <a:gd name="T55" fmla="*/ 144 h 289"/>
              <a:gd name="T56" fmla="*/ 225 w 290"/>
              <a:gd name="T57" fmla="*/ 225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90" h="289">
                <a:moveTo>
                  <a:pt x="145" y="0"/>
                </a:moveTo>
                <a:cubicBezTo>
                  <a:pt x="65" y="0"/>
                  <a:pt x="0" y="64"/>
                  <a:pt x="0" y="144"/>
                </a:cubicBezTo>
                <a:cubicBezTo>
                  <a:pt x="0" y="224"/>
                  <a:pt x="65" y="289"/>
                  <a:pt x="145" y="289"/>
                </a:cubicBezTo>
                <a:cubicBezTo>
                  <a:pt x="225" y="289"/>
                  <a:pt x="290" y="224"/>
                  <a:pt x="290" y="144"/>
                </a:cubicBezTo>
                <a:cubicBezTo>
                  <a:pt x="290" y="64"/>
                  <a:pt x="225" y="0"/>
                  <a:pt x="145" y="0"/>
                </a:cubicBezTo>
                <a:close/>
                <a:moveTo>
                  <a:pt x="173" y="144"/>
                </a:moveTo>
                <a:cubicBezTo>
                  <a:pt x="173" y="236"/>
                  <a:pt x="173" y="236"/>
                  <a:pt x="173" y="236"/>
                </a:cubicBezTo>
                <a:cubicBezTo>
                  <a:pt x="79" y="197"/>
                  <a:pt x="79" y="197"/>
                  <a:pt x="79" y="197"/>
                </a:cubicBezTo>
                <a:cubicBezTo>
                  <a:pt x="79" y="183"/>
                  <a:pt x="79" y="183"/>
                  <a:pt x="79" y="183"/>
                </a:cubicBezTo>
                <a:cubicBezTo>
                  <a:pt x="46" y="183"/>
                  <a:pt x="46" y="183"/>
                  <a:pt x="46" y="183"/>
                </a:cubicBezTo>
                <a:cubicBezTo>
                  <a:pt x="46" y="106"/>
                  <a:pt x="46" y="106"/>
                  <a:pt x="46" y="106"/>
                </a:cubicBezTo>
                <a:cubicBezTo>
                  <a:pt x="79" y="106"/>
                  <a:pt x="79" y="106"/>
                  <a:pt x="79" y="106"/>
                </a:cubicBezTo>
                <a:cubicBezTo>
                  <a:pt x="79" y="91"/>
                  <a:pt x="79" y="91"/>
                  <a:pt x="79" y="91"/>
                </a:cubicBezTo>
                <a:cubicBezTo>
                  <a:pt x="173" y="53"/>
                  <a:pt x="173" y="53"/>
                  <a:pt x="173" y="53"/>
                </a:cubicBezTo>
                <a:lnTo>
                  <a:pt x="173" y="144"/>
                </a:lnTo>
                <a:close/>
                <a:moveTo>
                  <a:pt x="182" y="196"/>
                </a:moveTo>
                <a:cubicBezTo>
                  <a:pt x="190" y="182"/>
                  <a:pt x="194" y="163"/>
                  <a:pt x="194" y="144"/>
                </a:cubicBezTo>
                <a:cubicBezTo>
                  <a:pt x="194" y="125"/>
                  <a:pt x="190" y="107"/>
                  <a:pt x="182" y="93"/>
                </a:cubicBezTo>
                <a:cubicBezTo>
                  <a:pt x="197" y="84"/>
                  <a:pt x="197" y="84"/>
                  <a:pt x="197" y="84"/>
                </a:cubicBezTo>
                <a:cubicBezTo>
                  <a:pt x="206" y="101"/>
                  <a:pt x="211" y="123"/>
                  <a:pt x="211" y="144"/>
                </a:cubicBezTo>
                <a:cubicBezTo>
                  <a:pt x="211" y="166"/>
                  <a:pt x="206" y="187"/>
                  <a:pt x="197" y="204"/>
                </a:cubicBezTo>
                <a:lnTo>
                  <a:pt x="182" y="196"/>
                </a:lnTo>
                <a:close/>
                <a:moveTo>
                  <a:pt x="225" y="225"/>
                </a:moveTo>
                <a:cubicBezTo>
                  <a:pt x="210" y="216"/>
                  <a:pt x="210" y="216"/>
                  <a:pt x="210" y="216"/>
                </a:cubicBezTo>
                <a:cubicBezTo>
                  <a:pt x="221" y="196"/>
                  <a:pt x="227" y="171"/>
                  <a:pt x="227" y="144"/>
                </a:cubicBezTo>
                <a:cubicBezTo>
                  <a:pt x="227" y="118"/>
                  <a:pt x="221" y="93"/>
                  <a:pt x="210" y="72"/>
                </a:cubicBezTo>
                <a:cubicBezTo>
                  <a:pt x="225" y="64"/>
                  <a:pt x="225" y="64"/>
                  <a:pt x="225" y="64"/>
                </a:cubicBezTo>
                <a:cubicBezTo>
                  <a:pt x="237" y="87"/>
                  <a:pt x="244" y="115"/>
                  <a:pt x="244" y="144"/>
                </a:cubicBezTo>
                <a:cubicBezTo>
                  <a:pt x="244" y="174"/>
                  <a:pt x="237" y="202"/>
                  <a:pt x="225" y="22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n-ea"/>
              <a:cs typeface="Raleway Black"/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16897567" y="7564410"/>
            <a:ext cx="1752440" cy="1747416"/>
            <a:chOff x="8472488" y="3322638"/>
            <a:chExt cx="1016000" cy="1012825"/>
          </a:xfrm>
          <a:solidFill>
            <a:schemeClr val="accent2"/>
          </a:solidFill>
        </p:grpSpPr>
        <p:sp>
          <p:nvSpPr>
            <p:cNvPr id="134" name="Oval 51"/>
            <p:cNvSpPr>
              <a:spLocks noChangeArrowheads="1"/>
            </p:cNvSpPr>
            <p:nvPr/>
          </p:nvSpPr>
          <p:spPr bwMode="auto">
            <a:xfrm>
              <a:off x="9110663" y="3733800"/>
              <a:ext cx="55563" cy="53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135" name="Freeform 52"/>
            <p:cNvSpPr>
              <a:spLocks noEditPoints="1"/>
            </p:cNvSpPr>
            <p:nvPr/>
          </p:nvSpPr>
          <p:spPr bwMode="auto">
            <a:xfrm>
              <a:off x="8472488" y="3322638"/>
              <a:ext cx="1016000" cy="1012825"/>
            </a:xfrm>
            <a:custGeom>
              <a:avLst/>
              <a:gdLst>
                <a:gd name="T0" fmla="*/ 176 w 353"/>
                <a:gd name="T1" fmla="*/ 0 h 352"/>
                <a:gd name="T2" fmla="*/ 0 w 353"/>
                <a:gd name="T3" fmla="*/ 176 h 352"/>
                <a:gd name="T4" fmla="*/ 176 w 353"/>
                <a:gd name="T5" fmla="*/ 352 h 352"/>
                <a:gd name="T6" fmla="*/ 353 w 353"/>
                <a:gd name="T7" fmla="*/ 176 h 352"/>
                <a:gd name="T8" fmla="*/ 176 w 353"/>
                <a:gd name="T9" fmla="*/ 0 h 352"/>
                <a:gd name="T10" fmla="*/ 287 w 353"/>
                <a:gd name="T11" fmla="*/ 162 h 352"/>
                <a:gd name="T12" fmla="*/ 268 w 353"/>
                <a:gd name="T13" fmla="*/ 183 h 352"/>
                <a:gd name="T14" fmla="*/ 160 w 353"/>
                <a:gd name="T15" fmla="*/ 289 h 352"/>
                <a:gd name="T16" fmla="*/ 63 w 353"/>
                <a:gd name="T17" fmla="*/ 191 h 352"/>
                <a:gd name="T18" fmla="*/ 84 w 353"/>
                <a:gd name="T19" fmla="*/ 202 h 352"/>
                <a:gd name="T20" fmla="*/ 140 w 353"/>
                <a:gd name="T21" fmla="*/ 175 h 352"/>
                <a:gd name="T22" fmla="*/ 139 w 353"/>
                <a:gd name="T23" fmla="*/ 164 h 352"/>
                <a:gd name="T24" fmla="*/ 197 w 353"/>
                <a:gd name="T25" fmla="*/ 97 h 352"/>
                <a:gd name="T26" fmla="*/ 259 w 353"/>
                <a:gd name="T27" fmla="*/ 137 h 352"/>
                <a:gd name="T28" fmla="*/ 287 w 353"/>
                <a:gd name="T29" fmla="*/ 150 h 352"/>
                <a:gd name="T30" fmla="*/ 290 w 353"/>
                <a:gd name="T31" fmla="*/ 156 h 352"/>
                <a:gd name="T32" fmla="*/ 287 w 353"/>
                <a:gd name="T33" fmla="*/ 16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3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4"/>
                    <a:pt x="79" y="352"/>
                    <a:pt x="176" y="352"/>
                  </a:cubicBezTo>
                  <a:cubicBezTo>
                    <a:pt x="274" y="352"/>
                    <a:pt x="353" y="274"/>
                    <a:pt x="353" y="176"/>
                  </a:cubicBezTo>
                  <a:cubicBezTo>
                    <a:pt x="353" y="79"/>
                    <a:pt x="274" y="0"/>
                    <a:pt x="176" y="0"/>
                  </a:cubicBezTo>
                  <a:close/>
                  <a:moveTo>
                    <a:pt x="287" y="162"/>
                  </a:moveTo>
                  <a:cubicBezTo>
                    <a:pt x="268" y="183"/>
                    <a:pt x="268" y="183"/>
                    <a:pt x="268" y="183"/>
                  </a:cubicBezTo>
                  <a:cubicBezTo>
                    <a:pt x="268" y="249"/>
                    <a:pt x="224" y="289"/>
                    <a:pt x="160" y="289"/>
                  </a:cubicBezTo>
                  <a:cubicBezTo>
                    <a:pt x="106" y="289"/>
                    <a:pt x="63" y="231"/>
                    <a:pt x="63" y="191"/>
                  </a:cubicBezTo>
                  <a:cubicBezTo>
                    <a:pt x="63" y="173"/>
                    <a:pt x="70" y="193"/>
                    <a:pt x="84" y="202"/>
                  </a:cubicBezTo>
                  <a:cubicBezTo>
                    <a:pt x="99" y="212"/>
                    <a:pt x="141" y="218"/>
                    <a:pt x="140" y="175"/>
                  </a:cubicBezTo>
                  <a:cubicBezTo>
                    <a:pt x="139" y="171"/>
                    <a:pt x="139" y="167"/>
                    <a:pt x="139" y="164"/>
                  </a:cubicBezTo>
                  <a:cubicBezTo>
                    <a:pt x="139" y="128"/>
                    <a:pt x="161" y="97"/>
                    <a:pt x="197" y="97"/>
                  </a:cubicBezTo>
                  <a:cubicBezTo>
                    <a:pt x="229" y="97"/>
                    <a:pt x="253" y="116"/>
                    <a:pt x="259" y="137"/>
                  </a:cubicBezTo>
                  <a:cubicBezTo>
                    <a:pt x="287" y="150"/>
                    <a:pt x="287" y="150"/>
                    <a:pt x="287" y="150"/>
                  </a:cubicBezTo>
                  <a:cubicBezTo>
                    <a:pt x="289" y="152"/>
                    <a:pt x="290" y="154"/>
                    <a:pt x="290" y="156"/>
                  </a:cubicBezTo>
                  <a:cubicBezTo>
                    <a:pt x="290" y="158"/>
                    <a:pt x="289" y="160"/>
                    <a:pt x="287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</p:grpSp>
      <p:sp>
        <p:nvSpPr>
          <p:cNvPr id="136" name="Freeform 53"/>
          <p:cNvSpPr>
            <a:spLocks noEditPoints="1"/>
          </p:cNvSpPr>
          <p:nvPr/>
        </p:nvSpPr>
        <p:spPr bwMode="auto">
          <a:xfrm>
            <a:off x="15421686" y="3828555"/>
            <a:ext cx="1738749" cy="1739202"/>
          </a:xfrm>
          <a:custGeom>
            <a:avLst/>
            <a:gdLst>
              <a:gd name="T0" fmla="*/ 175 w 350"/>
              <a:gd name="T1" fmla="*/ 0 h 350"/>
              <a:gd name="T2" fmla="*/ 0 w 350"/>
              <a:gd name="T3" fmla="*/ 175 h 350"/>
              <a:gd name="T4" fmla="*/ 175 w 350"/>
              <a:gd name="T5" fmla="*/ 350 h 350"/>
              <a:gd name="T6" fmla="*/ 350 w 350"/>
              <a:gd name="T7" fmla="*/ 175 h 350"/>
              <a:gd name="T8" fmla="*/ 175 w 350"/>
              <a:gd name="T9" fmla="*/ 0 h 350"/>
              <a:gd name="T10" fmla="*/ 277 w 350"/>
              <a:gd name="T11" fmla="*/ 257 h 350"/>
              <a:gd name="T12" fmla="*/ 268 w 350"/>
              <a:gd name="T13" fmla="*/ 261 h 350"/>
              <a:gd name="T14" fmla="*/ 255 w 350"/>
              <a:gd name="T15" fmla="*/ 264 h 350"/>
              <a:gd name="T16" fmla="*/ 248 w 350"/>
              <a:gd name="T17" fmla="*/ 270 h 350"/>
              <a:gd name="T18" fmla="*/ 230 w 350"/>
              <a:gd name="T19" fmla="*/ 270 h 350"/>
              <a:gd name="T20" fmla="*/ 223 w 350"/>
              <a:gd name="T21" fmla="*/ 264 h 350"/>
              <a:gd name="T22" fmla="*/ 223 w 350"/>
              <a:gd name="T23" fmla="*/ 175 h 350"/>
              <a:gd name="T24" fmla="*/ 230 w 350"/>
              <a:gd name="T25" fmla="*/ 169 h 350"/>
              <a:gd name="T26" fmla="*/ 248 w 350"/>
              <a:gd name="T27" fmla="*/ 169 h 350"/>
              <a:gd name="T28" fmla="*/ 255 w 350"/>
              <a:gd name="T29" fmla="*/ 175 h 350"/>
              <a:gd name="T30" fmla="*/ 262 w 350"/>
              <a:gd name="T31" fmla="*/ 176 h 350"/>
              <a:gd name="T32" fmla="*/ 175 w 350"/>
              <a:gd name="T33" fmla="*/ 96 h 350"/>
              <a:gd name="T34" fmla="*/ 88 w 350"/>
              <a:gd name="T35" fmla="*/ 176 h 350"/>
              <a:gd name="T36" fmla="*/ 95 w 350"/>
              <a:gd name="T37" fmla="*/ 175 h 350"/>
              <a:gd name="T38" fmla="*/ 101 w 350"/>
              <a:gd name="T39" fmla="*/ 169 h 350"/>
              <a:gd name="T40" fmla="*/ 120 w 350"/>
              <a:gd name="T41" fmla="*/ 169 h 350"/>
              <a:gd name="T42" fmla="*/ 126 w 350"/>
              <a:gd name="T43" fmla="*/ 175 h 350"/>
              <a:gd name="T44" fmla="*/ 126 w 350"/>
              <a:gd name="T45" fmla="*/ 264 h 350"/>
              <a:gd name="T46" fmla="*/ 120 w 350"/>
              <a:gd name="T47" fmla="*/ 270 h 350"/>
              <a:gd name="T48" fmla="*/ 101 w 350"/>
              <a:gd name="T49" fmla="*/ 270 h 350"/>
              <a:gd name="T50" fmla="*/ 95 w 350"/>
              <a:gd name="T51" fmla="*/ 264 h 350"/>
              <a:gd name="T52" fmla="*/ 52 w 350"/>
              <a:gd name="T53" fmla="*/ 219 h 350"/>
              <a:gd name="T54" fmla="*/ 71 w 350"/>
              <a:gd name="T55" fmla="*/ 183 h 350"/>
              <a:gd name="T56" fmla="*/ 175 w 350"/>
              <a:gd name="T57" fmla="*/ 80 h 350"/>
              <a:gd name="T58" fmla="*/ 279 w 350"/>
              <a:gd name="T59" fmla="*/ 183 h 350"/>
              <a:gd name="T60" fmla="*/ 298 w 350"/>
              <a:gd name="T61" fmla="*/ 219 h 350"/>
              <a:gd name="T62" fmla="*/ 277 w 350"/>
              <a:gd name="T63" fmla="*/ 257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0" h="350">
                <a:moveTo>
                  <a:pt x="175" y="0"/>
                </a:moveTo>
                <a:cubicBezTo>
                  <a:pt x="78" y="0"/>
                  <a:pt x="0" y="78"/>
                  <a:pt x="0" y="175"/>
                </a:cubicBezTo>
                <a:cubicBezTo>
                  <a:pt x="0" y="272"/>
                  <a:pt x="78" y="350"/>
                  <a:pt x="175" y="350"/>
                </a:cubicBezTo>
                <a:cubicBezTo>
                  <a:pt x="271" y="350"/>
                  <a:pt x="350" y="272"/>
                  <a:pt x="350" y="175"/>
                </a:cubicBezTo>
                <a:cubicBezTo>
                  <a:pt x="350" y="78"/>
                  <a:pt x="271" y="0"/>
                  <a:pt x="175" y="0"/>
                </a:cubicBezTo>
                <a:close/>
                <a:moveTo>
                  <a:pt x="277" y="257"/>
                </a:moveTo>
                <a:cubicBezTo>
                  <a:pt x="268" y="261"/>
                  <a:pt x="268" y="261"/>
                  <a:pt x="268" y="261"/>
                </a:cubicBezTo>
                <a:cubicBezTo>
                  <a:pt x="264" y="263"/>
                  <a:pt x="260" y="264"/>
                  <a:pt x="255" y="264"/>
                </a:cubicBezTo>
                <a:cubicBezTo>
                  <a:pt x="255" y="267"/>
                  <a:pt x="252" y="270"/>
                  <a:pt x="248" y="270"/>
                </a:cubicBezTo>
                <a:cubicBezTo>
                  <a:pt x="230" y="270"/>
                  <a:pt x="230" y="270"/>
                  <a:pt x="230" y="270"/>
                </a:cubicBezTo>
                <a:cubicBezTo>
                  <a:pt x="226" y="270"/>
                  <a:pt x="223" y="267"/>
                  <a:pt x="223" y="264"/>
                </a:cubicBezTo>
                <a:cubicBezTo>
                  <a:pt x="223" y="175"/>
                  <a:pt x="223" y="175"/>
                  <a:pt x="223" y="175"/>
                </a:cubicBezTo>
                <a:cubicBezTo>
                  <a:pt x="223" y="171"/>
                  <a:pt x="226" y="169"/>
                  <a:pt x="230" y="169"/>
                </a:cubicBezTo>
                <a:cubicBezTo>
                  <a:pt x="248" y="169"/>
                  <a:pt x="248" y="169"/>
                  <a:pt x="248" y="169"/>
                </a:cubicBezTo>
                <a:cubicBezTo>
                  <a:pt x="252" y="169"/>
                  <a:pt x="255" y="171"/>
                  <a:pt x="255" y="175"/>
                </a:cubicBezTo>
                <a:cubicBezTo>
                  <a:pt x="257" y="175"/>
                  <a:pt x="259" y="175"/>
                  <a:pt x="262" y="176"/>
                </a:cubicBezTo>
                <a:cubicBezTo>
                  <a:pt x="258" y="131"/>
                  <a:pt x="220" y="96"/>
                  <a:pt x="175" y="96"/>
                </a:cubicBezTo>
                <a:cubicBezTo>
                  <a:pt x="129" y="96"/>
                  <a:pt x="92" y="131"/>
                  <a:pt x="88" y="176"/>
                </a:cubicBezTo>
                <a:cubicBezTo>
                  <a:pt x="90" y="175"/>
                  <a:pt x="92" y="175"/>
                  <a:pt x="95" y="175"/>
                </a:cubicBezTo>
                <a:cubicBezTo>
                  <a:pt x="95" y="171"/>
                  <a:pt x="98" y="169"/>
                  <a:pt x="101" y="169"/>
                </a:cubicBezTo>
                <a:cubicBezTo>
                  <a:pt x="120" y="169"/>
                  <a:pt x="120" y="169"/>
                  <a:pt x="120" y="169"/>
                </a:cubicBezTo>
                <a:cubicBezTo>
                  <a:pt x="123" y="169"/>
                  <a:pt x="126" y="171"/>
                  <a:pt x="126" y="175"/>
                </a:cubicBezTo>
                <a:cubicBezTo>
                  <a:pt x="126" y="264"/>
                  <a:pt x="126" y="264"/>
                  <a:pt x="126" y="264"/>
                </a:cubicBezTo>
                <a:cubicBezTo>
                  <a:pt x="126" y="267"/>
                  <a:pt x="123" y="270"/>
                  <a:pt x="120" y="270"/>
                </a:cubicBezTo>
                <a:cubicBezTo>
                  <a:pt x="101" y="270"/>
                  <a:pt x="101" y="270"/>
                  <a:pt x="101" y="270"/>
                </a:cubicBezTo>
                <a:cubicBezTo>
                  <a:pt x="98" y="270"/>
                  <a:pt x="95" y="267"/>
                  <a:pt x="95" y="264"/>
                </a:cubicBezTo>
                <a:cubicBezTo>
                  <a:pt x="71" y="263"/>
                  <a:pt x="52" y="243"/>
                  <a:pt x="52" y="219"/>
                </a:cubicBezTo>
                <a:cubicBezTo>
                  <a:pt x="52" y="204"/>
                  <a:pt x="59" y="191"/>
                  <a:pt x="71" y="183"/>
                </a:cubicBezTo>
                <a:cubicBezTo>
                  <a:pt x="71" y="126"/>
                  <a:pt x="118" y="80"/>
                  <a:pt x="175" y="80"/>
                </a:cubicBezTo>
                <a:cubicBezTo>
                  <a:pt x="232" y="80"/>
                  <a:pt x="278" y="126"/>
                  <a:pt x="279" y="183"/>
                </a:cubicBezTo>
                <a:cubicBezTo>
                  <a:pt x="290" y="191"/>
                  <a:pt x="298" y="204"/>
                  <a:pt x="298" y="219"/>
                </a:cubicBezTo>
                <a:cubicBezTo>
                  <a:pt x="298" y="235"/>
                  <a:pt x="290" y="249"/>
                  <a:pt x="277" y="25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n-ea"/>
              <a:cs typeface="Raleway Black"/>
            </a:endParaRPr>
          </a:p>
        </p:txBody>
      </p:sp>
      <p:sp>
        <p:nvSpPr>
          <p:cNvPr id="137" name="Freeform 54"/>
          <p:cNvSpPr>
            <a:spLocks noEditPoints="1"/>
          </p:cNvSpPr>
          <p:nvPr/>
        </p:nvSpPr>
        <p:spPr bwMode="auto">
          <a:xfrm>
            <a:off x="10457355" y="5556799"/>
            <a:ext cx="1434808" cy="1435182"/>
          </a:xfrm>
          <a:custGeom>
            <a:avLst/>
            <a:gdLst>
              <a:gd name="T0" fmla="*/ 145 w 289"/>
              <a:gd name="T1" fmla="*/ 0 h 289"/>
              <a:gd name="T2" fmla="*/ 0 w 289"/>
              <a:gd name="T3" fmla="*/ 145 h 289"/>
              <a:gd name="T4" fmla="*/ 145 w 289"/>
              <a:gd name="T5" fmla="*/ 289 h 289"/>
              <a:gd name="T6" fmla="*/ 289 w 289"/>
              <a:gd name="T7" fmla="*/ 145 h 289"/>
              <a:gd name="T8" fmla="*/ 145 w 289"/>
              <a:gd name="T9" fmla="*/ 0 h 289"/>
              <a:gd name="T10" fmla="*/ 145 w 289"/>
              <a:gd name="T11" fmla="*/ 227 h 289"/>
              <a:gd name="T12" fmla="*/ 121 w 289"/>
              <a:gd name="T13" fmla="*/ 204 h 289"/>
              <a:gd name="T14" fmla="*/ 145 w 289"/>
              <a:gd name="T15" fmla="*/ 181 h 289"/>
              <a:gd name="T16" fmla="*/ 168 w 289"/>
              <a:gd name="T17" fmla="*/ 204 h 289"/>
              <a:gd name="T18" fmla="*/ 145 w 289"/>
              <a:gd name="T19" fmla="*/ 227 h 289"/>
              <a:gd name="T20" fmla="*/ 206 w 289"/>
              <a:gd name="T21" fmla="*/ 174 h 289"/>
              <a:gd name="T22" fmla="*/ 185 w 289"/>
              <a:gd name="T23" fmla="*/ 174 h 289"/>
              <a:gd name="T24" fmla="*/ 180 w 289"/>
              <a:gd name="T25" fmla="*/ 168 h 289"/>
              <a:gd name="T26" fmla="*/ 113 w 289"/>
              <a:gd name="T27" fmla="*/ 168 h 289"/>
              <a:gd name="T28" fmla="*/ 105 w 289"/>
              <a:gd name="T29" fmla="*/ 176 h 289"/>
              <a:gd name="T30" fmla="*/ 85 w 289"/>
              <a:gd name="T31" fmla="*/ 176 h 289"/>
              <a:gd name="T32" fmla="*/ 85 w 289"/>
              <a:gd name="T33" fmla="*/ 156 h 289"/>
              <a:gd name="T34" fmla="*/ 89 w 289"/>
              <a:gd name="T35" fmla="*/ 151 h 289"/>
              <a:gd name="T36" fmla="*/ 93 w 289"/>
              <a:gd name="T37" fmla="*/ 148 h 289"/>
              <a:gd name="T38" fmla="*/ 198 w 289"/>
              <a:gd name="T39" fmla="*/ 145 h 289"/>
              <a:gd name="T40" fmla="*/ 198 w 289"/>
              <a:gd name="T41" fmla="*/ 146 h 289"/>
              <a:gd name="T42" fmla="*/ 199 w 289"/>
              <a:gd name="T43" fmla="*/ 147 h 289"/>
              <a:gd name="T44" fmla="*/ 200 w 289"/>
              <a:gd name="T45" fmla="*/ 148 h 289"/>
              <a:gd name="T46" fmla="*/ 206 w 289"/>
              <a:gd name="T47" fmla="*/ 154 h 289"/>
              <a:gd name="T48" fmla="*/ 210 w 289"/>
              <a:gd name="T49" fmla="*/ 164 h 289"/>
              <a:gd name="T50" fmla="*/ 206 w 289"/>
              <a:gd name="T51" fmla="*/ 174 h 289"/>
              <a:gd name="T52" fmla="*/ 240 w 289"/>
              <a:gd name="T53" fmla="*/ 138 h 289"/>
              <a:gd name="T54" fmla="*/ 221 w 289"/>
              <a:gd name="T55" fmla="*/ 138 h 289"/>
              <a:gd name="T56" fmla="*/ 214 w 289"/>
              <a:gd name="T57" fmla="*/ 131 h 289"/>
              <a:gd name="T58" fmla="*/ 76 w 289"/>
              <a:gd name="T59" fmla="*/ 132 h 289"/>
              <a:gd name="T60" fmla="*/ 76 w 289"/>
              <a:gd name="T61" fmla="*/ 132 h 289"/>
              <a:gd name="T62" fmla="*/ 67 w 289"/>
              <a:gd name="T63" fmla="*/ 141 h 289"/>
              <a:gd name="T64" fmla="*/ 49 w 289"/>
              <a:gd name="T65" fmla="*/ 141 h 289"/>
              <a:gd name="T66" fmla="*/ 48 w 289"/>
              <a:gd name="T67" fmla="*/ 122 h 289"/>
              <a:gd name="T68" fmla="*/ 57 w 289"/>
              <a:gd name="T69" fmla="*/ 113 h 289"/>
              <a:gd name="T70" fmla="*/ 58 w 289"/>
              <a:gd name="T71" fmla="*/ 112 h 289"/>
              <a:gd name="T72" fmla="*/ 229 w 289"/>
              <a:gd name="T73" fmla="*/ 109 h 289"/>
              <a:gd name="T74" fmla="*/ 231 w 289"/>
              <a:gd name="T75" fmla="*/ 110 h 289"/>
              <a:gd name="T76" fmla="*/ 235 w 289"/>
              <a:gd name="T77" fmla="*/ 114 h 289"/>
              <a:gd name="T78" fmla="*/ 235 w 289"/>
              <a:gd name="T79" fmla="*/ 114 h 289"/>
              <a:gd name="T80" fmla="*/ 240 w 289"/>
              <a:gd name="T81" fmla="*/ 119 h 289"/>
              <a:gd name="T82" fmla="*/ 240 w 289"/>
              <a:gd name="T83" fmla="*/ 13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9" h="289">
                <a:moveTo>
                  <a:pt x="145" y="0"/>
                </a:moveTo>
                <a:cubicBezTo>
                  <a:pt x="65" y="0"/>
                  <a:pt x="0" y="65"/>
                  <a:pt x="0" y="145"/>
                </a:cubicBezTo>
                <a:cubicBezTo>
                  <a:pt x="0" y="224"/>
                  <a:pt x="65" y="289"/>
                  <a:pt x="145" y="289"/>
                </a:cubicBezTo>
                <a:cubicBezTo>
                  <a:pt x="225" y="289"/>
                  <a:pt x="289" y="224"/>
                  <a:pt x="289" y="145"/>
                </a:cubicBezTo>
                <a:cubicBezTo>
                  <a:pt x="289" y="65"/>
                  <a:pt x="225" y="0"/>
                  <a:pt x="145" y="0"/>
                </a:cubicBezTo>
                <a:close/>
                <a:moveTo>
                  <a:pt x="145" y="227"/>
                </a:moveTo>
                <a:cubicBezTo>
                  <a:pt x="132" y="227"/>
                  <a:pt x="121" y="217"/>
                  <a:pt x="121" y="204"/>
                </a:cubicBezTo>
                <a:cubicBezTo>
                  <a:pt x="121" y="191"/>
                  <a:pt x="132" y="181"/>
                  <a:pt x="145" y="181"/>
                </a:cubicBezTo>
                <a:cubicBezTo>
                  <a:pt x="158" y="181"/>
                  <a:pt x="168" y="191"/>
                  <a:pt x="168" y="204"/>
                </a:cubicBezTo>
                <a:cubicBezTo>
                  <a:pt x="168" y="217"/>
                  <a:pt x="158" y="227"/>
                  <a:pt x="145" y="227"/>
                </a:cubicBezTo>
                <a:close/>
                <a:moveTo>
                  <a:pt x="206" y="174"/>
                </a:moveTo>
                <a:cubicBezTo>
                  <a:pt x="200" y="180"/>
                  <a:pt x="191" y="180"/>
                  <a:pt x="185" y="174"/>
                </a:cubicBezTo>
                <a:cubicBezTo>
                  <a:pt x="180" y="168"/>
                  <a:pt x="180" y="168"/>
                  <a:pt x="180" y="168"/>
                </a:cubicBezTo>
                <a:cubicBezTo>
                  <a:pt x="161" y="150"/>
                  <a:pt x="132" y="150"/>
                  <a:pt x="113" y="168"/>
                </a:cubicBezTo>
                <a:cubicBezTo>
                  <a:pt x="105" y="176"/>
                  <a:pt x="105" y="176"/>
                  <a:pt x="105" y="176"/>
                </a:cubicBezTo>
                <a:cubicBezTo>
                  <a:pt x="100" y="182"/>
                  <a:pt x="90" y="182"/>
                  <a:pt x="85" y="176"/>
                </a:cubicBezTo>
                <a:cubicBezTo>
                  <a:pt x="79" y="171"/>
                  <a:pt x="79" y="161"/>
                  <a:pt x="85" y="156"/>
                </a:cubicBezTo>
                <a:cubicBezTo>
                  <a:pt x="89" y="151"/>
                  <a:pt x="89" y="151"/>
                  <a:pt x="89" y="151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121" y="119"/>
                  <a:pt x="167" y="118"/>
                  <a:pt x="198" y="145"/>
                </a:cubicBezTo>
                <a:cubicBezTo>
                  <a:pt x="198" y="145"/>
                  <a:pt x="198" y="146"/>
                  <a:pt x="198" y="146"/>
                </a:cubicBezTo>
                <a:cubicBezTo>
                  <a:pt x="199" y="147"/>
                  <a:pt x="199" y="147"/>
                  <a:pt x="199" y="147"/>
                </a:cubicBezTo>
                <a:cubicBezTo>
                  <a:pt x="200" y="147"/>
                  <a:pt x="200" y="147"/>
                  <a:pt x="200" y="148"/>
                </a:cubicBezTo>
                <a:cubicBezTo>
                  <a:pt x="206" y="154"/>
                  <a:pt x="206" y="154"/>
                  <a:pt x="206" y="154"/>
                </a:cubicBezTo>
                <a:cubicBezTo>
                  <a:pt x="209" y="156"/>
                  <a:pt x="210" y="160"/>
                  <a:pt x="210" y="164"/>
                </a:cubicBezTo>
                <a:cubicBezTo>
                  <a:pt x="210" y="168"/>
                  <a:pt x="209" y="171"/>
                  <a:pt x="206" y="174"/>
                </a:cubicBezTo>
                <a:close/>
                <a:moveTo>
                  <a:pt x="240" y="138"/>
                </a:moveTo>
                <a:cubicBezTo>
                  <a:pt x="235" y="143"/>
                  <a:pt x="226" y="143"/>
                  <a:pt x="221" y="138"/>
                </a:cubicBezTo>
                <a:cubicBezTo>
                  <a:pt x="214" y="131"/>
                  <a:pt x="214" y="131"/>
                  <a:pt x="214" y="131"/>
                </a:cubicBezTo>
                <a:cubicBezTo>
                  <a:pt x="176" y="94"/>
                  <a:pt x="115" y="95"/>
                  <a:pt x="76" y="132"/>
                </a:cubicBezTo>
                <a:cubicBezTo>
                  <a:pt x="76" y="132"/>
                  <a:pt x="76" y="132"/>
                  <a:pt x="76" y="132"/>
                </a:cubicBezTo>
                <a:cubicBezTo>
                  <a:pt x="67" y="141"/>
                  <a:pt x="67" y="141"/>
                  <a:pt x="67" y="141"/>
                </a:cubicBezTo>
                <a:cubicBezTo>
                  <a:pt x="62" y="146"/>
                  <a:pt x="54" y="146"/>
                  <a:pt x="49" y="141"/>
                </a:cubicBezTo>
                <a:cubicBezTo>
                  <a:pt x="43" y="135"/>
                  <a:pt x="43" y="127"/>
                  <a:pt x="48" y="122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57" y="113"/>
                  <a:pt x="58" y="113"/>
                  <a:pt x="58" y="112"/>
                </a:cubicBezTo>
                <a:cubicBezTo>
                  <a:pt x="105" y="67"/>
                  <a:pt x="180" y="65"/>
                  <a:pt x="229" y="109"/>
                </a:cubicBezTo>
                <a:cubicBezTo>
                  <a:pt x="230" y="109"/>
                  <a:pt x="231" y="110"/>
                  <a:pt x="231" y="110"/>
                </a:cubicBezTo>
                <a:cubicBezTo>
                  <a:pt x="235" y="114"/>
                  <a:pt x="235" y="114"/>
                  <a:pt x="235" y="114"/>
                </a:cubicBezTo>
                <a:cubicBezTo>
                  <a:pt x="235" y="114"/>
                  <a:pt x="235" y="114"/>
                  <a:pt x="235" y="114"/>
                </a:cubicBezTo>
                <a:cubicBezTo>
                  <a:pt x="240" y="119"/>
                  <a:pt x="240" y="119"/>
                  <a:pt x="240" y="119"/>
                </a:cubicBezTo>
                <a:cubicBezTo>
                  <a:pt x="245" y="124"/>
                  <a:pt x="245" y="133"/>
                  <a:pt x="240" y="1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n-ea"/>
              <a:cs typeface="Raleway Black"/>
            </a:endParaRPr>
          </a:p>
        </p:txBody>
      </p:sp>
      <p:grpSp>
        <p:nvGrpSpPr>
          <p:cNvPr id="138" name="Group 137"/>
          <p:cNvGrpSpPr/>
          <p:nvPr/>
        </p:nvGrpSpPr>
        <p:grpSpPr>
          <a:xfrm>
            <a:off x="15090365" y="7309692"/>
            <a:ext cx="1533385" cy="1533784"/>
            <a:chOff x="7424738" y="3175000"/>
            <a:chExt cx="889000" cy="889000"/>
          </a:xfrm>
          <a:solidFill>
            <a:schemeClr val="accent4"/>
          </a:solidFill>
        </p:grpSpPr>
        <p:sp>
          <p:nvSpPr>
            <p:cNvPr id="139" name="Rectangle 55"/>
            <p:cNvSpPr>
              <a:spLocks noChangeArrowheads="1"/>
            </p:cNvSpPr>
            <p:nvPr/>
          </p:nvSpPr>
          <p:spPr bwMode="auto">
            <a:xfrm>
              <a:off x="7612063" y="3603625"/>
              <a:ext cx="746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140" name="Freeform 56"/>
            <p:cNvSpPr>
              <a:spLocks/>
            </p:cNvSpPr>
            <p:nvPr/>
          </p:nvSpPr>
          <p:spPr bwMode="auto">
            <a:xfrm>
              <a:off x="7675563" y="3738563"/>
              <a:ext cx="76200" cy="76200"/>
            </a:xfrm>
            <a:custGeom>
              <a:avLst/>
              <a:gdLst>
                <a:gd name="T0" fmla="*/ 0 w 48"/>
                <a:gd name="T1" fmla="*/ 33 h 48"/>
                <a:gd name="T2" fmla="*/ 14 w 48"/>
                <a:gd name="T3" fmla="*/ 48 h 48"/>
                <a:gd name="T4" fmla="*/ 48 w 48"/>
                <a:gd name="T5" fmla="*/ 15 h 48"/>
                <a:gd name="T6" fmla="*/ 34 w 48"/>
                <a:gd name="T7" fmla="*/ 0 h 48"/>
                <a:gd name="T8" fmla="*/ 0 w 48"/>
                <a:gd name="T9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33"/>
                  </a:moveTo>
                  <a:lnTo>
                    <a:pt x="14" y="48"/>
                  </a:lnTo>
                  <a:lnTo>
                    <a:pt x="48" y="15"/>
                  </a:lnTo>
                  <a:lnTo>
                    <a:pt x="34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141" name="Freeform 57"/>
            <p:cNvSpPr>
              <a:spLocks/>
            </p:cNvSpPr>
            <p:nvPr/>
          </p:nvSpPr>
          <p:spPr bwMode="auto">
            <a:xfrm>
              <a:off x="7675563" y="3425825"/>
              <a:ext cx="76200" cy="77788"/>
            </a:xfrm>
            <a:custGeom>
              <a:avLst/>
              <a:gdLst>
                <a:gd name="T0" fmla="*/ 0 w 48"/>
                <a:gd name="T1" fmla="*/ 14 h 49"/>
                <a:gd name="T2" fmla="*/ 34 w 48"/>
                <a:gd name="T3" fmla="*/ 49 h 49"/>
                <a:gd name="T4" fmla="*/ 48 w 48"/>
                <a:gd name="T5" fmla="*/ 34 h 49"/>
                <a:gd name="T6" fmla="*/ 14 w 48"/>
                <a:gd name="T7" fmla="*/ 0 h 49"/>
                <a:gd name="T8" fmla="*/ 0 w 48"/>
                <a:gd name="T9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0" y="14"/>
                  </a:moveTo>
                  <a:lnTo>
                    <a:pt x="34" y="49"/>
                  </a:lnTo>
                  <a:lnTo>
                    <a:pt x="48" y="34"/>
                  </a:lnTo>
                  <a:lnTo>
                    <a:pt x="14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142" name="Rectangle 58"/>
            <p:cNvSpPr>
              <a:spLocks noChangeArrowheads="1"/>
            </p:cNvSpPr>
            <p:nvPr/>
          </p:nvSpPr>
          <p:spPr bwMode="auto">
            <a:xfrm>
              <a:off x="7853363" y="3362325"/>
              <a:ext cx="31750" cy="74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143" name="Freeform 59"/>
            <p:cNvSpPr>
              <a:spLocks/>
            </p:cNvSpPr>
            <p:nvPr/>
          </p:nvSpPr>
          <p:spPr bwMode="auto">
            <a:xfrm>
              <a:off x="7988301" y="3425825"/>
              <a:ext cx="74613" cy="77788"/>
            </a:xfrm>
            <a:custGeom>
              <a:avLst/>
              <a:gdLst>
                <a:gd name="T0" fmla="*/ 47 w 47"/>
                <a:gd name="T1" fmla="*/ 14 h 49"/>
                <a:gd name="T2" fmla="*/ 33 w 47"/>
                <a:gd name="T3" fmla="*/ 0 h 49"/>
                <a:gd name="T4" fmla="*/ 0 w 47"/>
                <a:gd name="T5" fmla="*/ 34 h 49"/>
                <a:gd name="T6" fmla="*/ 15 w 47"/>
                <a:gd name="T7" fmla="*/ 49 h 49"/>
                <a:gd name="T8" fmla="*/ 47 w 47"/>
                <a:gd name="T9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9">
                  <a:moveTo>
                    <a:pt x="47" y="14"/>
                  </a:moveTo>
                  <a:lnTo>
                    <a:pt x="33" y="0"/>
                  </a:lnTo>
                  <a:lnTo>
                    <a:pt x="0" y="34"/>
                  </a:lnTo>
                  <a:lnTo>
                    <a:pt x="15" y="49"/>
                  </a:lnTo>
                  <a:lnTo>
                    <a:pt x="4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144" name="Rectangle 60"/>
            <p:cNvSpPr>
              <a:spLocks noChangeArrowheads="1"/>
            </p:cNvSpPr>
            <p:nvPr/>
          </p:nvSpPr>
          <p:spPr bwMode="auto">
            <a:xfrm>
              <a:off x="8051801" y="3603625"/>
              <a:ext cx="746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145" name="Freeform 61"/>
            <p:cNvSpPr>
              <a:spLocks/>
            </p:cNvSpPr>
            <p:nvPr/>
          </p:nvSpPr>
          <p:spPr bwMode="auto">
            <a:xfrm>
              <a:off x="7988301" y="3738563"/>
              <a:ext cx="74613" cy="76200"/>
            </a:xfrm>
            <a:custGeom>
              <a:avLst/>
              <a:gdLst>
                <a:gd name="T0" fmla="*/ 0 w 47"/>
                <a:gd name="T1" fmla="*/ 15 h 48"/>
                <a:gd name="T2" fmla="*/ 33 w 47"/>
                <a:gd name="T3" fmla="*/ 48 h 48"/>
                <a:gd name="T4" fmla="*/ 47 w 47"/>
                <a:gd name="T5" fmla="*/ 33 h 48"/>
                <a:gd name="T6" fmla="*/ 15 w 47"/>
                <a:gd name="T7" fmla="*/ 0 h 48"/>
                <a:gd name="T8" fmla="*/ 0 w 47"/>
                <a:gd name="T9" fmla="*/ 1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8">
                  <a:moveTo>
                    <a:pt x="0" y="15"/>
                  </a:moveTo>
                  <a:lnTo>
                    <a:pt x="33" y="48"/>
                  </a:lnTo>
                  <a:lnTo>
                    <a:pt x="47" y="33"/>
                  </a:lnTo>
                  <a:lnTo>
                    <a:pt x="15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146" name="Freeform 62"/>
            <p:cNvSpPr>
              <a:spLocks noEditPoints="1"/>
            </p:cNvSpPr>
            <p:nvPr/>
          </p:nvSpPr>
          <p:spPr bwMode="auto">
            <a:xfrm>
              <a:off x="7424738" y="3175000"/>
              <a:ext cx="889000" cy="889000"/>
            </a:xfrm>
            <a:custGeom>
              <a:avLst/>
              <a:gdLst>
                <a:gd name="T0" fmla="*/ 155 w 309"/>
                <a:gd name="T1" fmla="*/ 0 h 309"/>
                <a:gd name="T2" fmla="*/ 0 w 309"/>
                <a:gd name="T3" fmla="*/ 155 h 309"/>
                <a:gd name="T4" fmla="*/ 155 w 309"/>
                <a:gd name="T5" fmla="*/ 309 h 309"/>
                <a:gd name="T6" fmla="*/ 309 w 309"/>
                <a:gd name="T7" fmla="*/ 155 h 309"/>
                <a:gd name="T8" fmla="*/ 155 w 309"/>
                <a:gd name="T9" fmla="*/ 0 h 309"/>
                <a:gd name="T10" fmla="*/ 155 w 309"/>
                <a:gd name="T11" fmla="*/ 253 h 309"/>
                <a:gd name="T12" fmla="*/ 56 w 309"/>
                <a:gd name="T13" fmla="*/ 155 h 309"/>
                <a:gd name="T14" fmla="*/ 155 w 309"/>
                <a:gd name="T15" fmla="*/ 57 h 309"/>
                <a:gd name="T16" fmla="*/ 253 w 309"/>
                <a:gd name="T17" fmla="*/ 155 h 309"/>
                <a:gd name="T18" fmla="*/ 155 w 309"/>
                <a:gd name="T19" fmla="*/ 253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309">
                  <a:moveTo>
                    <a:pt x="155" y="0"/>
                  </a:moveTo>
                  <a:cubicBezTo>
                    <a:pt x="69" y="0"/>
                    <a:pt x="0" y="70"/>
                    <a:pt x="0" y="155"/>
                  </a:cubicBezTo>
                  <a:cubicBezTo>
                    <a:pt x="0" y="240"/>
                    <a:pt x="69" y="309"/>
                    <a:pt x="155" y="309"/>
                  </a:cubicBezTo>
                  <a:cubicBezTo>
                    <a:pt x="240" y="309"/>
                    <a:pt x="309" y="24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lose/>
                  <a:moveTo>
                    <a:pt x="155" y="253"/>
                  </a:moveTo>
                  <a:cubicBezTo>
                    <a:pt x="100" y="253"/>
                    <a:pt x="56" y="209"/>
                    <a:pt x="56" y="155"/>
                  </a:cubicBezTo>
                  <a:cubicBezTo>
                    <a:pt x="56" y="101"/>
                    <a:pt x="100" y="57"/>
                    <a:pt x="155" y="57"/>
                  </a:cubicBezTo>
                  <a:cubicBezTo>
                    <a:pt x="209" y="57"/>
                    <a:pt x="253" y="101"/>
                    <a:pt x="253" y="155"/>
                  </a:cubicBezTo>
                  <a:cubicBezTo>
                    <a:pt x="253" y="209"/>
                    <a:pt x="209" y="253"/>
                    <a:pt x="155" y="2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147" name="Rectangle 63"/>
            <p:cNvSpPr>
              <a:spLocks noChangeArrowheads="1"/>
            </p:cNvSpPr>
            <p:nvPr/>
          </p:nvSpPr>
          <p:spPr bwMode="auto">
            <a:xfrm>
              <a:off x="7853363" y="3805238"/>
              <a:ext cx="31750" cy="74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148" name="Freeform 64"/>
            <p:cNvSpPr>
              <a:spLocks/>
            </p:cNvSpPr>
            <p:nvPr/>
          </p:nvSpPr>
          <p:spPr bwMode="auto">
            <a:xfrm>
              <a:off x="7800976" y="3514725"/>
              <a:ext cx="182563" cy="131763"/>
            </a:xfrm>
            <a:custGeom>
              <a:avLst/>
              <a:gdLst>
                <a:gd name="T0" fmla="*/ 46 w 115"/>
                <a:gd name="T1" fmla="*/ 54 h 83"/>
                <a:gd name="T2" fmla="*/ 15 w 115"/>
                <a:gd name="T3" fmla="*/ 25 h 83"/>
                <a:gd name="T4" fmla="*/ 0 w 115"/>
                <a:gd name="T5" fmla="*/ 40 h 83"/>
                <a:gd name="T6" fmla="*/ 46 w 115"/>
                <a:gd name="T7" fmla="*/ 83 h 83"/>
                <a:gd name="T8" fmla="*/ 115 w 115"/>
                <a:gd name="T9" fmla="*/ 15 h 83"/>
                <a:gd name="T10" fmla="*/ 100 w 115"/>
                <a:gd name="T11" fmla="*/ 0 h 83"/>
                <a:gd name="T12" fmla="*/ 46 w 115"/>
                <a:gd name="T13" fmla="*/ 5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83">
                  <a:moveTo>
                    <a:pt x="46" y="54"/>
                  </a:moveTo>
                  <a:lnTo>
                    <a:pt x="15" y="25"/>
                  </a:lnTo>
                  <a:lnTo>
                    <a:pt x="0" y="40"/>
                  </a:lnTo>
                  <a:lnTo>
                    <a:pt x="46" y="83"/>
                  </a:lnTo>
                  <a:lnTo>
                    <a:pt x="115" y="15"/>
                  </a:lnTo>
                  <a:lnTo>
                    <a:pt x="100" y="0"/>
                  </a:lnTo>
                  <a:lnTo>
                    <a:pt x="4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14274385" y="9032463"/>
            <a:ext cx="1530647" cy="1531046"/>
            <a:chOff x="6951663" y="4173538"/>
            <a:chExt cx="887413" cy="887413"/>
          </a:xfrm>
          <a:solidFill>
            <a:schemeClr val="accent3"/>
          </a:solidFill>
        </p:grpSpPr>
        <p:sp>
          <p:nvSpPr>
            <p:cNvPr id="150" name="Freeform 65"/>
            <p:cNvSpPr>
              <a:spLocks/>
            </p:cNvSpPr>
            <p:nvPr/>
          </p:nvSpPr>
          <p:spPr bwMode="auto">
            <a:xfrm>
              <a:off x="7597776" y="4640263"/>
              <a:ext cx="77788" cy="114300"/>
            </a:xfrm>
            <a:custGeom>
              <a:avLst/>
              <a:gdLst>
                <a:gd name="T0" fmla="*/ 9 w 27"/>
                <a:gd name="T1" fmla="*/ 0 h 40"/>
                <a:gd name="T2" fmla="*/ 9 w 27"/>
                <a:gd name="T3" fmla="*/ 0 h 40"/>
                <a:gd name="T4" fmla="*/ 0 w 27"/>
                <a:gd name="T5" fmla="*/ 39 h 40"/>
                <a:gd name="T6" fmla="*/ 6 w 27"/>
                <a:gd name="T7" fmla="*/ 40 h 40"/>
                <a:gd name="T8" fmla="*/ 27 w 27"/>
                <a:gd name="T9" fmla="*/ 20 h 40"/>
                <a:gd name="T10" fmla="*/ 9 w 27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14"/>
                    <a:pt x="6" y="27"/>
                    <a:pt x="0" y="39"/>
                  </a:cubicBezTo>
                  <a:cubicBezTo>
                    <a:pt x="2" y="40"/>
                    <a:pt x="4" y="40"/>
                    <a:pt x="6" y="40"/>
                  </a:cubicBezTo>
                  <a:cubicBezTo>
                    <a:pt x="17" y="40"/>
                    <a:pt x="27" y="31"/>
                    <a:pt x="27" y="20"/>
                  </a:cubicBezTo>
                  <a:cubicBezTo>
                    <a:pt x="27" y="10"/>
                    <a:pt x="19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151" name="Freeform 66"/>
            <p:cNvSpPr>
              <a:spLocks noEditPoints="1"/>
            </p:cNvSpPr>
            <p:nvPr/>
          </p:nvSpPr>
          <p:spPr bwMode="auto">
            <a:xfrm>
              <a:off x="6951663" y="4173538"/>
              <a:ext cx="887413" cy="887413"/>
            </a:xfrm>
            <a:custGeom>
              <a:avLst/>
              <a:gdLst>
                <a:gd name="T0" fmla="*/ 154 w 308"/>
                <a:gd name="T1" fmla="*/ 0 h 308"/>
                <a:gd name="T2" fmla="*/ 0 w 308"/>
                <a:gd name="T3" fmla="*/ 154 h 308"/>
                <a:gd name="T4" fmla="*/ 154 w 308"/>
                <a:gd name="T5" fmla="*/ 308 h 308"/>
                <a:gd name="T6" fmla="*/ 308 w 308"/>
                <a:gd name="T7" fmla="*/ 154 h 308"/>
                <a:gd name="T8" fmla="*/ 154 w 308"/>
                <a:gd name="T9" fmla="*/ 0 h 308"/>
                <a:gd name="T10" fmla="*/ 165 w 308"/>
                <a:gd name="T11" fmla="*/ 62 h 308"/>
                <a:gd name="T12" fmla="*/ 174 w 308"/>
                <a:gd name="T13" fmla="*/ 77 h 308"/>
                <a:gd name="T14" fmla="*/ 174 w 308"/>
                <a:gd name="T15" fmla="*/ 90 h 308"/>
                <a:gd name="T16" fmla="*/ 182 w 308"/>
                <a:gd name="T17" fmla="*/ 107 h 308"/>
                <a:gd name="T18" fmla="*/ 169 w 308"/>
                <a:gd name="T19" fmla="*/ 136 h 308"/>
                <a:gd name="T20" fmla="*/ 164 w 308"/>
                <a:gd name="T21" fmla="*/ 120 h 308"/>
                <a:gd name="T22" fmla="*/ 156 w 308"/>
                <a:gd name="T23" fmla="*/ 91 h 308"/>
                <a:gd name="T24" fmla="*/ 165 w 308"/>
                <a:gd name="T25" fmla="*/ 62 h 308"/>
                <a:gd name="T26" fmla="*/ 117 w 308"/>
                <a:gd name="T27" fmla="*/ 62 h 308"/>
                <a:gd name="T28" fmla="*/ 125 w 308"/>
                <a:gd name="T29" fmla="*/ 77 h 308"/>
                <a:gd name="T30" fmla="*/ 126 w 308"/>
                <a:gd name="T31" fmla="*/ 90 h 308"/>
                <a:gd name="T32" fmla="*/ 134 w 308"/>
                <a:gd name="T33" fmla="*/ 107 h 308"/>
                <a:gd name="T34" fmla="*/ 120 w 308"/>
                <a:gd name="T35" fmla="*/ 136 h 308"/>
                <a:gd name="T36" fmla="*/ 116 w 308"/>
                <a:gd name="T37" fmla="*/ 120 h 308"/>
                <a:gd name="T38" fmla="*/ 108 w 308"/>
                <a:gd name="T39" fmla="*/ 91 h 308"/>
                <a:gd name="T40" fmla="*/ 117 w 308"/>
                <a:gd name="T41" fmla="*/ 62 h 308"/>
                <a:gd name="T42" fmla="*/ 230 w 308"/>
                <a:gd name="T43" fmla="*/ 218 h 308"/>
                <a:gd name="T44" fmla="*/ 215 w 308"/>
                <a:gd name="T45" fmla="*/ 215 h 308"/>
                <a:gd name="T46" fmla="*/ 147 w 308"/>
                <a:gd name="T47" fmla="*/ 247 h 308"/>
                <a:gd name="T48" fmla="*/ 62 w 308"/>
                <a:gd name="T49" fmla="*/ 162 h 308"/>
                <a:gd name="T50" fmla="*/ 63 w 308"/>
                <a:gd name="T51" fmla="*/ 146 h 308"/>
                <a:gd name="T52" fmla="*/ 232 w 308"/>
                <a:gd name="T53" fmla="*/ 146 h 308"/>
                <a:gd name="T54" fmla="*/ 232 w 308"/>
                <a:gd name="T55" fmla="*/ 146 h 308"/>
                <a:gd name="T56" fmla="*/ 266 w 308"/>
                <a:gd name="T57" fmla="*/ 182 h 308"/>
                <a:gd name="T58" fmla="*/ 230 w 308"/>
                <a:gd name="T59" fmla="*/ 21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8" h="308">
                  <a:moveTo>
                    <a:pt x="154" y="0"/>
                  </a:moveTo>
                  <a:cubicBezTo>
                    <a:pt x="69" y="0"/>
                    <a:pt x="0" y="69"/>
                    <a:pt x="0" y="154"/>
                  </a:cubicBezTo>
                  <a:cubicBezTo>
                    <a:pt x="0" y="239"/>
                    <a:pt x="69" y="308"/>
                    <a:pt x="154" y="308"/>
                  </a:cubicBezTo>
                  <a:cubicBezTo>
                    <a:pt x="239" y="308"/>
                    <a:pt x="308" y="239"/>
                    <a:pt x="308" y="154"/>
                  </a:cubicBezTo>
                  <a:cubicBezTo>
                    <a:pt x="308" y="69"/>
                    <a:pt x="239" y="0"/>
                    <a:pt x="154" y="0"/>
                  </a:cubicBezTo>
                  <a:close/>
                  <a:moveTo>
                    <a:pt x="165" y="62"/>
                  </a:moveTo>
                  <a:cubicBezTo>
                    <a:pt x="174" y="56"/>
                    <a:pt x="183" y="71"/>
                    <a:pt x="174" y="77"/>
                  </a:cubicBezTo>
                  <a:cubicBezTo>
                    <a:pt x="169" y="79"/>
                    <a:pt x="172" y="86"/>
                    <a:pt x="174" y="90"/>
                  </a:cubicBezTo>
                  <a:cubicBezTo>
                    <a:pt x="177" y="95"/>
                    <a:pt x="181" y="101"/>
                    <a:pt x="182" y="107"/>
                  </a:cubicBezTo>
                  <a:cubicBezTo>
                    <a:pt x="185" y="119"/>
                    <a:pt x="181" y="132"/>
                    <a:pt x="169" y="136"/>
                  </a:cubicBezTo>
                  <a:cubicBezTo>
                    <a:pt x="158" y="140"/>
                    <a:pt x="153" y="123"/>
                    <a:pt x="164" y="120"/>
                  </a:cubicBezTo>
                  <a:cubicBezTo>
                    <a:pt x="172" y="117"/>
                    <a:pt x="157" y="95"/>
                    <a:pt x="156" y="91"/>
                  </a:cubicBezTo>
                  <a:cubicBezTo>
                    <a:pt x="152" y="80"/>
                    <a:pt x="154" y="68"/>
                    <a:pt x="165" y="62"/>
                  </a:cubicBezTo>
                  <a:close/>
                  <a:moveTo>
                    <a:pt x="117" y="62"/>
                  </a:moveTo>
                  <a:cubicBezTo>
                    <a:pt x="126" y="56"/>
                    <a:pt x="135" y="71"/>
                    <a:pt x="125" y="77"/>
                  </a:cubicBezTo>
                  <a:cubicBezTo>
                    <a:pt x="121" y="79"/>
                    <a:pt x="124" y="86"/>
                    <a:pt x="126" y="90"/>
                  </a:cubicBezTo>
                  <a:cubicBezTo>
                    <a:pt x="129" y="95"/>
                    <a:pt x="133" y="101"/>
                    <a:pt x="134" y="107"/>
                  </a:cubicBezTo>
                  <a:cubicBezTo>
                    <a:pt x="137" y="119"/>
                    <a:pt x="133" y="132"/>
                    <a:pt x="120" y="136"/>
                  </a:cubicBezTo>
                  <a:cubicBezTo>
                    <a:pt x="110" y="140"/>
                    <a:pt x="105" y="123"/>
                    <a:pt x="116" y="120"/>
                  </a:cubicBezTo>
                  <a:cubicBezTo>
                    <a:pt x="124" y="117"/>
                    <a:pt x="109" y="95"/>
                    <a:pt x="108" y="91"/>
                  </a:cubicBezTo>
                  <a:cubicBezTo>
                    <a:pt x="104" y="80"/>
                    <a:pt x="106" y="68"/>
                    <a:pt x="117" y="62"/>
                  </a:cubicBezTo>
                  <a:close/>
                  <a:moveTo>
                    <a:pt x="230" y="218"/>
                  </a:moveTo>
                  <a:cubicBezTo>
                    <a:pt x="225" y="218"/>
                    <a:pt x="219" y="217"/>
                    <a:pt x="215" y="215"/>
                  </a:cubicBezTo>
                  <a:cubicBezTo>
                    <a:pt x="199" y="235"/>
                    <a:pt x="175" y="247"/>
                    <a:pt x="147" y="247"/>
                  </a:cubicBezTo>
                  <a:cubicBezTo>
                    <a:pt x="100" y="247"/>
                    <a:pt x="62" y="209"/>
                    <a:pt x="62" y="162"/>
                  </a:cubicBezTo>
                  <a:cubicBezTo>
                    <a:pt x="62" y="156"/>
                    <a:pt x="62" y="151"/>
                    <a:pt x="63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51" y="147"/>
                    <a:pt x="266" y="162"/>
                    <a:pt x="266" y="182"/>
                  </a:cubicBezTo>
                  <a:cubicBezTo>
                    <a:pt x="266" y="202"/>
                    <a:pt x="250" y="218"/>
                    <a:pt x="230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10572358" y="8988638"/>
            <a:ext cx="1544338" cy="1539260"/>
            <a:chOff x="4805363" y="4148138"/>
            <a:chExt cx="895350" cy="892175"/>
          </a:xfrm>
          <a:solidFill>
            <a:schemeClr val="accent6"/>
          </a:solidFill>
        </p:grpSpPr>
        <p:sp>
          <p:nvSpPr>
            <p:cNvPr id="153" name="Freeform 67"/>
            <p:cNvSpPr>
              <a:spLocks/>
            </p:cNvSpPr>
            <p:nvPr/>
          </p:nvSpPr>
          <p:spPr bwMode="auto">
            <a:xfrm>
              <a:off x="5332413" y="4371975"/>
              <a:ext cx="103188" cy="66675"/>
            </a:xfrm>
            <a:custGeom>
              <a:avLst/>
              <a:gdLst>
                <a:gd name="T0" fmla="*/ 36 w 36"/>
                <a:gd name="T1" fmla="*/ 2 h 23"/>
                <a:gd name="T2" fmla="*/ 34 w 36"/>
                <a:gd name="T3" fmla="*/ 1 h 23"/>
                <a:gd name="T4" fmla="*/ 0 w 36"/>
                <a:gd name="T5" fmla="*/ 23 h 23"/>
                <a:gd name="T6" fmla="*/ 22 w 36"/>
                <a:gd name="T7" fmla="*/ 15 h 23"/>
                <a:gd name="T8" fmla="*/ 32 w 36"/>
                <a:gd name="T9" fmla="*/ 6 h 23"/>
                <a:gd name="T10" fmla="*/ 36 w 36"/>
                <a:gd name="T11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2"/>
                  </a:moveTo>
                  <a:cubicBezTo>
                    <a:pt x="35" y="2"/>
                    <a:pt x="35" y="1"/>
                    <a:pt x="34" y="1"/>
                  </a:cubicBezTo>
                  <a:cubicBezTo>
                    <a:pt x="19" y="0"/>
                    <a:pt x="5" y="9"/>
                    <a:pt x="0" y="23"/>
                  </a:cubicBezTo>
                  <a:cubicBezTo>
                    <a:pt x="8" y="22"/>
                    <a:pt x="15" y="19"/>
                    <a:pt x="22" y="15"/>
                  </a:cubicBezTo>
                  <a:cubicBezTo>
                    <a:pt x="25" y="12"/>
                    <a:pt x="29" y="10"/>
                    <a:pt x="32" y="6"/>
                  </a:cubicBezTo>
                  <a:cubicBezTo>
                    <a:pt x="32" y="6"/>
                    <a:pt x="35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154" name="Freeform 68"/>
            <p:cNvSpPr>
              <a:spLocks/>
            </p:cNvSpPr>
            <p:nvPr/>
          </p:nvSpPr>
          <p:spPr bwMode="auto">
            <a:xfrm>
              <a:off x="5067301" y="4371975"/>
              <a:ext cx="103188" cy="66675"/>
            </a:xfrm>
            <a:custGeom>
              <a:avLst/>
              <a:gdLst>
                <a:gd name="T0" fmla="*/ 4 w 36"/>
                <a:gd name="T1" fmla="*/ 6 h 23"/>
                <a:gd name="T2" fmla="*/ 14 w 36"/>
                <a:gd name="T3" fmla="*/ 15 h 23"/>
                <a:gd name="T4" fmla="*/ 36 w 36"/>
                <a:gd name="T5" fmla="*/ 23 h 23"/>
                <a:gd name="T6" fmla="*/ 2 w 36"/>
                <a:gd name="T7" fmla="*/ 1 h 23"/>
                <a:gd name="T8" fmla="*/ 0 w 36"/>
                <a:gd name="T9" fmla="*/ 2 h 23"/>
                <a:gd name="T10" fmla="*/ 4 w 36"/>
                <a:gd name="T11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4" y="6"/>
                  </a:moveTo>
                  <a:cubicBezTo>
                    <a:pt x="7" y="10"/>
                    <a:pt x="10" y="12"/>
                    <a:pt x="14" y="15"/>
                  </a:cubicBezTo>
                  <a:cubicBezTo>
                    <a:pt x="21" y="19"/>
                    <a:pt x="28" y="22"/>
                    <a:pt x="36" y="23"/>
                  </a:cubicBezTo>
                  <a:cubicBezTo>
                    <a:pt x="31" y="9"/>
                    <a:pt x="17" y="0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3"/>
                    <a:pt x="3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155" name="Freeform 69"/>
            <p:cNvSpPr>
              <a:spLocks noEditPoints="1"/>
            </p:cNvSpPr>
            <p:nvPr/>
          </p:nvSpPr>
          <p:spPr bwMode="auto">
            <a:xfrm>
              <a:off x="4805363" y="4148138"/>
              <a:ext cx="895350" cy="892175"/>
            </a:xfrm>
            <a:custGeom>
              <a:avLst/>
              <a:gdLst>
                <a:gd name="T0" fmla="*/ 155 w 311"/>
                <a:gd name="T1" fmla="*/ 0 h 310"/>
                <a:gd name="T2" fmla="*/ 0 w 311"/>
                <a:gd name="T3" fmla="*/ 155 h 310"/>
                <a:gd name="T4" fmla="*/ 155 w 311"/>
                <a:gd name="T5" fmla="*/ 310 h 310"/>
                <a:gd name="T6" fmla="*/ 311 w 311"/>
                <a:gd name="T7" fmla="*/ 155 h 310"/>
                <a:gd name="T8" fmla="*/ 155 w 311"/>
                <a:gd name="T9" fmla="*/ 0 h 310"/>
                <a:gd name="T10" fmla="*/ 187 w 311"/>
                <a:gd name="T11" fmla="*/ 73 h 310"/>
                <a:gd name="T12" fmla="*/ 208 w 311"/>
                <a:gd name="T13" fmla="*/ 65 h 310"/>
                <a:gd name="T14" fmla="*/ 227 w 311"/>
                <a:gd name="T15" fmla="*/ 67 h 310"/>
                <a:gd name="T16" fmla="*/ 217 w 311"/>
                <a:gd name="T17" fmla="*/ 102 h 310"/>
                <a:gd name="T18" fmla="*/ 208 w 311"/>
                <a:gd name="T19" fmla="*/ 108 h 310"/>
                <a:gd name="T20" fmla="*/ 166 w 311"/>
                <a:gd name="T21" fmla="*/ 108 h 310"/>
                <a:gd name="T22" fmla="*/ 187 w 311"/>
                <a:gd name="T23" fmla="*/ 73 h 310"/>
                <a:gd name="T24" fmla="*/ 148 w 311"/>
                <a:gd name="T25" fmla="*/ 92 h 310"/>
                <a:gd name="T26" fmla="*/ 163 w 311"/>
                <a:gd name="T27" fmla="*/ 92 h 310"/>
                <a:gd name="T28" fmla="*/ 163 w 311"/>
                <a:gd name="T29" fmla="*/ 108 h 310"/>
                <a:gd name="T30" fmla="*/ 148 w 311"/>
                <a:gd name="T31" fmla="*/ 108 h 310"/>
                <a:gd name="T32" fmla="*/ 148 w 311"/>
                <a:gd name="T33" fmla="*/ 92 h 310"/>
                <a:gd name="T34" fmla="*/ 83 w 311"/>
                <a:gd name="T35" fmla="*/ 67 h 310"/>
                <a:gd name="T36" fmla="*/ 102 w 311"/>
                <a:gd name="T37" fmla="*/ 65 h 310"/>
                <a:gd name="T38" fmla="*/ 123 w 311"/>
                <a:gd name="T39" fmla="*/ 73 h 310"/>
                <a:gd name="T40" fmla="*/ 143 w 311"/>
                <a:gd name="T41" fmla="*/ 108 h 310"/>
                <a:gd name="T42" fmla="*/ 102 w 311"/>
                <a:gd name="T43" fmla="*/ 108 h 310"/>
                <a:gd name="T44" fmla="*/ 92 w 311"/>
                <a:gd name="T45" fmla="*/ 102 h 310"/>
                <a:gd name="T46" fmla="*/ 83 w 311"/>
                <a:gd name="T47" fmla="*/ 67 h 310"/>
                <a:gd name="T48" fmla="*/ 238 w 311"/>
                <a:gd name="T49" fmla="*/ 245 h 310"/>
                <a:gd name="T50" fmla="*/ 73 w 311"/>
                <a:gd name="T51" fmla="*/ 245 h 310"/>
                <a:gd name="T52" fmla="*/ 73 w 311"/>
                <a:gd name="T53" fmla="*/ 114 h 310"/>
                <a:gd name="T54" fmla="*/ 116 w 311"/>
                <a:gd name="T55" fmla="*/ 114 h 310"/>
                <a:gd name="T56" fmla="*/ 137 w 311"/>
                <a:gd name="T57" fmla="*/ 114 h 310"/>
                <a:gd name="T58" fmla="*/ 137 w 311"/>
                <a:gd name="T59" fmla="*/ 118 h 310"/>
                <a:gd name="T60" fmla="*/ 137 w 311"/>
                <a:gd name="T61" fmla="*/ 183 h 310"/>
                <a:gd name="T62" fmla="*/ 156 w 311"/>
                <a:gd name="T63" fmla="*/ 167 h 310"/>
                <a:gd name="T64" fmla="*/ 175 w 311"/>
                <a:gd name="T65" fmla="*/ 183 h 310"/>
                <a:gd name="T66" fmla="*/ 175 w 311"/>
                <a:gd name="T67" fmla="*/ 117 h 310"/>
                <a:gd name="T68" fmla="*/ 175 w 311"/>
                <a:gd name="T69" fmla="*/ 114 h 310"/>
                <a:gd name="T70" fmla="*/ 194 w 311"/>
                <a:gd name="T71" fmla="*/ 114 h 310"/>
                <a:gd name="T72" fmla="*/ 238 w 311"/>
                <a:gd name="T73" fmla="*/ 114 h 310"/>
                <a:gd name="T74" fmla="*/ 238 w 311"/>
                <a:gd name="T75" fmla="*/ 24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1" h="310">
                  <a:moveTo>
                    <a:pt x="155" y="0"/>
                  </a:moveTo>
                  <a:cubicBezTo>
                    <a:pt x="70" y="0"/>
                    <a:pt x="0" y="69"/>
                    <a:pt x="0" y="155"/>
                  </a:cubicBezTo>
                  <a:cubicBezTo>
                    <a:pt x="0" y="240"/>
                    <a:pt x="70" y="310"/>
                    <a:pt x="155" y="310"/>
                  </a:cubicBezTo>
                  <a:cubicBezTo>
                    <a:pt x="241" y="310"/>
                    <a:pt x="311" y="240"/>
                    <a:pt x="311" y="155"/>
                  </a:cubicBezTo>
                  <a:cubicBezTo>
                    <a:pt x="311" y="69"/>
                    <a:pt x="241" y="0"/>
                    <a:pt x="155" y="0"/>
                  </a:cubicBezTo>
                  <a:close/>
                  <a:moveTo>
                    <a:pt x="187" y="73"/>
                  </a:moveTo>
                  <a:cubicBezTo>
                    <a:pt x="193" y="68"/>
                    <a:pt x="200" y="66"/>
                    <a:pt x="208" y="65"/>
                  </a:cubicBezTo>
                  <a:cubicBezTo>
                    <a:pt x="214" y="64"/>
                    <a:pt x="222" y="64"/>
                    <a:pt x="227" y="67"/>
                  </a:cubicBezTo>
                  <a:cubicBezTo>
                    <a:pt x="242" y="78"/>
                    <a:pt x="227" y="94"/>
                    <a:pt x="217" y="102"/>
                  </a:cubicBezTo>
                  <a:cubicBezTo>
                    <a:pt x="214" y="104"/>
                    <a:pt x="211" y="106"/>
                    <a:pt x="208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8" y="94"/>
                    <a:pt x="175" y="80"/>
                    <a:pt x="187" y="73"/>
                  </a:cubicBezTo>
                  <a:close/>
                  <a:moveTo>
                    <a:pt x="148" y="92"/>
                  </a:moveTo>
                  <a:cubicBezTo>
                    <a:pt x="148" y="82"/>
                    <a:pt x="163" y="82"/>
                    <a:pt x="163" y="92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48" y="108"/>
                    <a:pt x="148" y="108"/>
                    <a:pt x="148" y="108"/>
                  </a:cubicBezTo>
                  <a:lnTo>
                    <a:pt x="148" y="92"/>
                  </a:lnTo>
                  <a:close/>
                  <a:moveTo>
                    <a:pt x="83" y="67"/>
                  </a:moveTo>
                  <a:cubicBezTo>
                    <a:pt x="88" y="64"/>
                    <a:pt x="96" y="64"/>
                    <a:pt x="102" y="65"/>
                  </a:cubicBezTo>
                  <a:cubicBezTo>
                    <a:pt x="109" y="66"/>
                    <a:pt x="116" y="68"/>
                    <a:pt x="123" y="73"/>
                  </a:cubicBezTo>
                  <a:cubicBezTo>
                    <a:pt x="135" y="80"/>
                    <a:pt x="142" y="94"/>
                    <a:pt x="143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99" y="106"/>
                    <a:pt x="96" y="104"/>
                    <a:pt x="92" y="102"/>
                  </a:cubicBezTo>
                  <a:cubicBezTo>
                    <a:pt x="82" y="94"/>
                    <a:pt x="67" y="78"/>
                    <a:pt x="83" y="67"/>
                  </a:cubicBezTo>
                  <a:close/>
                  <a:moveTo>
                    <a:pt x="238" y="245"/>
                  </a:moveTo>
                  <a:cubicBezTo>
                    <a:pt x="73" y="245"/>
                    <a:pt x="73" y="245"/>
                    <a:pt x="73" y="245"/>
                  </a:cubicBezTo>
                  <a:cubicBezTo>
                    <a:pt x="73" y="114"/>
                    <a:pt x="73" y="114"/>
                    <a:pt x="73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37" y="183"/>
                    <a:pt x="137" y="183"/>
                    <a:pt x="137" y="183"/>
                  </a:cubicBezTo>
                  <a:cubicBezTo>
                    <a:pt x="156" y="167"/>
                    <a:pt x="156" y="167"/>
                    <a:pt x="156" y="167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94" y="114"/>
                    <a:pt x="194" y="114"/>
                    <a:pt x="194" y="114"/>
                  </a:cubicBezTo>
                  <a:cubicBezTo>
                    <a:pt x="238" y="114"/>
                    <a:pt x="238" y="114"/>
                    <a:pt x="238" y="114"/>
                  </a:cubicBezTo>
                  <a:lnTo>
                    <a:pt x="23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</p:grpSp>
      <p:sp>
        <p:nvSpPr>
          <p:cNvPr id="156" name="Freeform 145"/>
          <p:cNvSpPr>
            <a:spLocks noEditPoints="1"/>
          </p:cNvSpPr>
          <p:nvPr/>
        </p:nvSpPr>
        <p:spPr bwMode="auto">
          <a:xfrm>
            <a:off x="11500782" y="8056156"/>
            <a:ext cx="702095" cy="557196"/>
          </a:xfrm>
          <a:custGeom>
            <a:avLst/>
            <a:gdLst>
              <a:gd name="T0" fmla="*/ 141 w 141"/>
              <a:gd name="T1" fmla="*/ 41 h 112"/>
              <a:gd name="T2" fmla="*/ 127 w 141"/>
              <a:gd name="T3" fmla="*/ 26 h 112"/>
              <a:gd name="T4" fmla="*/ 114 w 141"/>
              <a:gd name="T5" fmla="*/ 0 h 112"/>
              <a:gd name="T6" fmla="*/ 28 w 141"/>
              <a:gd name="T7" fmla="*/ 0 h 112"/>
              <a:gd name="T8" fmla="*/ 14 w 141"/>
              <a:gd name="T9" fmla="*/ 26 h 112"/>
              <a:gd name="T10" fmla="*/ 0 w 141"/>
              <a:gd name="T11" fmla="*/ 41 h 112"/>
              <a:gd name="T12" fmla="*/ 0 w 141"/>
              <a:gd name="T13" fmla="*/ 86 h 112"/>
              <a:gd name="T14" fmla="*/ 0 w 141"/>
              <a:gd name="T15" fmla="*/ 90 h 112"/>
              <a:gd name="T16" fmla="*/ 0 w 141"/>
              <a:gd name="T17" fmla="*/ 106 h 112"/>
              <a:gd name="T18" fmla="*/ 7 w 141"/>
              <a:gd name="T19" fmla="*/ 112 h 112"/>
              <a:gd name="T20" fmla="*/ 27 w 141"/>
              <a:gd name="T21" fmla="*/ 112 h 112"/>
              <a:gd name="T22" fmla="*/ 34 w 141"/>
              <a:gd name="T23" fmla="*/ 106 h 112"/>
              <a:gd name="T24" fmla="*/ 34 w 141"/>
              <a:gd name="T25" fmla="*/ 90 h 112"/>
              <a:gd name="T26" fmla="*/ 108 w 141"/>
              <a:gd name="T27" fmla="*/ 90 h 112"/>
              <a:gd name="T28" fmla="*/ 108 w 141"/>
              <a:gd name="T29" fmla="*/ 106 h 112"/>
              <a:gd name="T30" fmla="*/ 114 w 141"/>
              <a:gd name="T31" fmla="*/ 112 h 112"/>
              <a:gd name="T32" fmla="*/ 135 w 141"/>
              <a:gd name="T33" fmla="*/ 112 h 112"/>
              <a:gd name="T34" fmla="*/ 141 w 141"/>
              <a:gd name="T35" fmla="*/ 106 h 112"/>
              <a:gd name="T36" fmla="*/ 141 w 141"/>
              <a:gd name="T37" fmla="*/ 90 h 112"/>
              <a:gd name="T38" fmla="*/ 141 w 141"/>
              <a:gd name="T39" fmla="*/ 41 h 112"/>
              <a:gd name="T40" fmla="*/ 35 w 141"/>
              <a:gd name="T41" fmla="*/ 10 h 112"/>
              <a:gd name="T42" fmla="*/ 106 w 141"/>
              <a:gd name="T43" fmla="*/ 10 h 112"/>
              <a:gd name="T44" fmla="*/ 118 w 141"/>
              <a:gd name="T45" fmla="*/ 32 h 112"/>
              <a:gd name="T46" fmla="*/ 24 w 141"/>
              <a:gd name="T47" fmla="*/ 32 h 112"/>
              <a:gd name="T48" fmla="*/ 35 w 141"/>
              <a:gd name="T49" fmla="*/ 10 h 112"/>
              <a:gd name="T50" fmla="*/ 41 w 141"/>
              <a:gd name="T51" fmla="*/ 79 h 112"/>
              <a:gd name="T52" fmla="*/ 13 w 141"/>
              <a:gd name="T53" fmla="*/ 79 h 112"/>
              <a:gd name="T54" fmla="*/ 13 w 141"/>
              <a:gd name="T55" fmla="*/ 64 h 112"/>
              <a:gd name="T56" fmla="*/ 41 w 141"/>
              <a:gd name="T57" fmla="*/ 64 h 112"/>
              <a:gd name="T58" fmla="*/ 41 w 141"/>
              <a:gd name="T59" fmla="*/ 79 h 112"/>
              <a:gd name="T60" fmla="*/ 129 w 141"/>
              <a:gd name="T61" fmla="*/ 79 h 112"/>
              <a:gd name="T62" fmla="*/ 100 w 141"/>
              <a:gd name="T63" fmla="*/ 79 h 112"/>
              <a:gd name="T64" fmla="*/ 100 w 141"/>
              <a:gd name="T65" fmla="*/ 64 h 112"/>
              <a:gd name="T66" fmla="*/ 129 w 141"/>
              <a:gd name="T67" fmla="*/ 64 h 112"/>
              <a:gd name="T68" fmla="*/ 129 w 141"/>
              <a:gd name="T69" fmla="*/ 79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1" h="112">
                <a:moveTo>
                  <a:pt x="141" y="41"/>
                </a:moveTo>
                <a:cubicBezTo>
                  <a:pt x="127" y="26"/>
                  <a:pt x="127" y="26"/>
                  <a:pt x="127" y="26"/>
                </a:cubicBezTo>
                <a:cubicBezTo>
                  <a:pt x="114" y="0"/>
                  <a:pt x="114" y="0"/>
                  <a:pt x="114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26"/>
                  <a:pt x="14" y="26"/>
                  <a:pt x="14" y="26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10"/>
                  <a:pt x="3" y="112"/>
                  <a:pt x="7" y="112"/>
                </a:cubicBezTo>
                <a:cubicBezTo>
                  <a:pt x="27" y="112"/>
                  <a:pt x="27" y="112"/>
                  <a:pt x="27" y="112"/>
                </a:cubicBezTo>
                <a:cubicBezTo>
                  <a:pt x="31" y="112"/>
                  <a:pt x="34" y="110"/>
                  <a:pt x="34" y="106"/>
                </a:cubicBezTo>
                <a:cubicBezTo>
                  <a:pt x="34" y="90"/>
                  <a:pt x="34" y="90"/>
                  <a:pt x="34" y="90"/>
                </a:cubicBezTo>
                <a:cubicBezTo>
                  <a:pt x="108" y="90"/>
                  <a:pt x="108" y="90"/>
                  <a:pt x="108" y="90"/>
                </a:cubicBezTo>
                <a:cubicBezTo>
                  <a:pt x="108" y="106"/>
                  <a:pt x="108" y="106"/>
                  <a:pt x="108" y="106"/>
                </a:cubicBezTo>
                <a:cubicBezTo>
                  <a:pt x="108" y="110"/>
                  <a:pt x="111" y="112"/>
                  <a:pt x="114" y="112"/>
                </a:cubicBezTo>
                <a:cubicBezTo>
                  <a:pt x="135" y="112"/>
                  <a:pt x="135" y="112"/>
                  <a:pt x="135" y="112"/>
                </a:cubicBezTo>
                <a:cubicBezTo>
                  <a:pt x="138" y="112"/>
                  <a:pt x="141" y="110"/>
                  <a:pt x="141" y="106"/>
                </a:cubicBezTo>
                <a:cubicBezTo>
                  <a:pt x="141" y="90"/>
                  <a:pt x="141" y="90"/>
                  <a:pt x="141" y="90"/>
                </a:cubicBezTo>
                <a:lnTo>
                  <a:pt x="141" y="41"/>
                </a:lnTo>
                <a:close/>
                <a:moveTo>
                  <a:pt x="35" y="10"/>
                </a:moveTo>
                <a:cubicBezTo>
                  <a:pt x="106" y="10"/>
                  <a:pt x="106" y="10"/>
                  <a:pt x="106" y="10"/>
                </a:cubicBezTo>
                <a:cubicBezTo>
                  <a:pt x="118" y="32"/>
                  <a:pt x="118" y="32"/>
                  <a:pt x="118" y="32"/>
                </a:cubicBezTo>
                <a:cubicBezTo>
                  <a:pt x="24" y="32"/>
                  <a:pt x="24" y="32"/>
                  <a:pt x="24" y="32"/>
                </a:cubicBezTo>
                <a:lnTo>
                  <a:pt x="35" y="10"/>
                </a:lnTo>
                <a:close/>
                <a:moveTo>
                  <a:pt x="41" y="79"/>
                </a:moveTo>
                <a:cubicBezTo>
                  <a:pt x="13" y="79"/>
                  <a:pt x="13" y="79"/>
                  <a:pt x="13" y="79"/>
                </a:cubicBezTo>
                <a:cubicBezTo>
                  <a:pt x="13" y="64"/>
                  <a:pt x="13" y="64"/>
                  <a:pt x="13" y="64"/>
                </a:cubicBezTo>
                <a:cubicBezTo>
                  <a:pt x="41" y="64"/>
                  <a:pt x="41" y="64"/>
                  <a:pt x="41" y="64"/>
                </a:cubicBezTo>
                <a:lnTo>
                  <a:pt x="41" y="79"/>
                </a:lnTo>
                <a:close/>
                <a:moveTo>
                  <a:pt x="129" y="79"/>
                </a:moveTo>
                <a:cubicBezTo>
                  <a:pt x="100" y="79"/>
                  <a:pt x="100" y="79"/>
                  <a:pt x="100" y="79"/>
                </a:cubicBezTo>
                <a:cubicBezTo>
                  <a:pt x="100" y="64"/>
                  <a:pt x="100" y="64"/>
                  <a:pt x="100" y="64"/>
                </a:cubicBezTo>
                <a:cubicBezTo>
                  <a:pt x="129" y="64"/>
                  <a:pt x="129" y="64"/>
                  <a:pt x="129" y="64"/>
                </a:cubicBezTo>
                <a:lnTo>
                  <a:pt x="129" y="7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n-ea"/>
              <a:cs typeface="Raleway Black"/>
            </a:endParaRPr>
          </a:p>
        </p:txBody>
      </p:sp>
      <p:grpSp>
        <p:nvGrpSpPr>
          <p:cNvPr id="157" name="Group 156"/>
          <p:cNvGrpSpPr/>
          <p:nvPr/>
        </p:nvGrpSpPr>
        <p:grpSpPr>
          <a:xfrm>
            <a:off x="14262917" y="8241187"/>
            <a:ext cx="750445" cy="487810"/>
            <a:chOff x="7145338" y="3587750"/>
            <a:chExt cx="566738" cy="368300"/>
          </a:xfrm>
          <a:solidFill>
            <a:schemeClr val="accent6"/>
          </a:solidFill>
        </p:grpSpPr>
        <p:sp>
          <p:nvSpPr>
            <p:cNvPr id="158" name="Freeform 146"/>
            <p:cNvSpPr>
              <a:spLocks/>
            </p:cNvSpPr>
            <p:nvPr/>
          </p:nvSpPr>
          <p:spPr bwMode="auto">
            <a:xfrm>
              <a:off x="7250113" y="3816350"/>
              <a:ext cx="153988" cy="139700"/>
            </a:xfrm>
            <a:custGeom>
              <a:avLst/>
              <a:gdLst>
                <a:gd name="T0" fmla="*/ 33 w 41"/>
                <a:gd name="T1" fmla="*/ 0 h 37"/>
                <a:gd name="T2" fmla="*/ 15 w 41"/>
                <a:gd name="T3" fmla="*/ 6 h 37"/>
                <a:gd name="T4" fmla="*/ 10 w 41"/>
                <a:gd name="T5" fmla="*/ 5 h 37"/>
                <a:gd name="T6" fmla="*/ 10 w 41"/>
                <a:gd name="T7" fmla="*/ 6 h 37"/>
                <a:gd name="T8" fmla="*/ 6 w 41"/>
                <a:gd name="T9" fmla="*/ 31 h 37"/>
                <a:gd name="T10" fmla="*/ 32 w 41"/>
                <a:gd name="T11" fmla="*/ 28 h 37"/>
                <a:gd name="T12" fmla="*/ 35 w 41"/>
                <a:gd name="T13" fmla="*/ 2 h 37"/>
                <a:gd name="T14" fmla="*/ 33 w 41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7">
                  <a:moveTo>
                    <a:pt x="33" y="0"/>
                  </a:moveTo>
                  <a:cubicBezTo>
                    <a:pt x="28" y="4"/>
                    <a:pt x="22" y="6"/>
                    <a:pt x="15" y="6"/>
                  </a:cubicBezTo>
                  <a:cubicBezTo>
                    <a:pt x="14" y="6"/>
                    <a:pt x="12" y="6"/>
                    <a:pt x="10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2" y="14"/>
                    <a:pt x="0" y="25"/>
                    <a:pt x="6" y="31"/>
                  </a:cubicBezTo>
                  <a:cubicBezTo>
                    <a:pt x="13" y="37"/>
                    <a:pt x="24" y="36"/>
                    <a:pt x="32" y="28"/>
                  </a:cubicBezTo>
                  <a:cubicBezTo>
                    <a:pt x="40" y="20"/>
                    <a:pt x="41" y="8"/>
                    <a:pt x="35" y="2"/>
                  </a:cubicBezTo>
                  <a:cubicBezTo>
                    <a:pt x="34" y="2"/>
                    <a:pt x="34" y="1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159" name="Freeform 147"/>
            <p:cNvSpPr>
              <a:spLocks/>
            </p:cNvSpPr>
            <p:nvPr/>
          </p:nvSpPr>
          <p:spPr bwMode="auto">
            <a:xfrm>
              <a:off x="7145338" y="3587750"/>
              <a:ext cx="266700" cy="236537"/>
            </a:xfrm>
            <a:custGeom>
              <a:avLst/>
              <a:gdLst>
                <a:gd name="T0" fmla="*/ 16 w 71"/>
                <a:gd name="T1" fmla="*/ 51 h 63"/>
                <a:gd name="T2" fmla="*/ 42 w 71"/>
                <a:gd name="T3" fmla="*/ 63 h 63"/>
                <a:gd name="T4" fmla="*/ 43 w 71"/>
                <a:gd name="T5" fmla="*/ 63 h 63"/>
                <a:gd name="T6" fmla="*/ 56 w 71"/>
                <a:gd name="T7" fmla="*/ 60 h 63"/>
                <a:gd name="T8" fmla="*/ 60 w 71"/>
                <a:gd name="T9" fmla="*/ 56 h 63"/>
                <a:gd name="T10" fmla="*/ 55 w 71"/>
                <a:gd name="T11" fmla="*/ 12 h 63"/>
                <a:gd name="T12" fmla="*/ 28 w 71"/>
                <a:gd name="T13" fmla="*/ 0 h 63"/>
                <a:gd name="T14" fmla="*/ 11 w 71"/>
                <a:gd name="T15" fmla="*/ 7 h 63"/>
                <a:gd name="T16" fmla="*/ 16 w 71"/>
                <a:gd name="T17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3">
                  <a:moveTo>
                    <a:pt x="16" y="51"/>
                  </a:moveTo>
                  <a:cubicBezTo>
                    <a:pt x="24" y="58"/>
                    <a:pt x="33" y="63"/>
                    <a:pt x="42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8" y="63"/>
                    <a:pt x="52" y="62"/>
                    <a:pt x="56" y="60"/>
                  </a:cubicBezTo>
                  <a:cubicBezTo>
                    <a:pt x="58" y="59"/>
                    <a:pt x="59" y="58"/>
                    <a:pt x="60" y="56"/>
                  </a:cubicBezTo>
                  <a:cubicBezTo>
                    <a:pt x="71" y="46"/>
                    <a:pt x="69" y="26"/>
                    <a:pt x="55" y="12"/>
                  </a:cubicBezTo>
                  <a:cubicBezTo>
                    <a:pt x="47" y="4"/>
                    <a:pt x="37" y="0"/>
                    <a:pt x="28" y="0"/>
                  </a:cubicBezTo>
                  <a:cubicBezTo>
                    <a:pt x="21" y="0"/>
                    <a:pt x="15" y="2"/>
                    <a:pt x="11" y="7"/>
                  </a:cubicBezTo>
                  <a:cubicBezTo>
                    <a:pt x="0" y="17"/>
                    <a:pt x="3" y="37"/>
                    <a:pt x="16" y="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160" name="Freeform 148"/>
            <p:cNvSpPr>
              <a:spLocks/>
            </p:cNvSpPr>
            <p:nvPr/>
          </p:nvSpPr>
          <p:spPr bwMode="auto">
            <a:xfrm>
              <a:off x="7450138" y="3816350"/>
              <a:ext cx="157163" cy="139700"/>
            </a:xfrm>
            <a:custGeom>
              <a:avLst/>
              <a:gdLst>
                <a:gd name="T0" fmla="*/ 35 w 42"/>
                <a:gd name="T1" fmla="*/ 31 h 37"/>
                <a:gd name="T2" fmla="*/ 32 w 42"/>
                <a:gd name="T3" fmla="*/ 6 h 37"/>
                <a:gd name="T4" fmla="*/ 32 w 42"/>
                <a:gd name="T5" fmla="*/ 5 h 37"/>
                <a:gd name="T6" fmla="*/ 26 w 42"/>
                <a:gd name="T7" fmla="*/ 6 h 37"/>
                <a:gd name="T8" fmla="*/ 9 w 42"/>
                <a:gd name="T9" fmla="*/ 0 h 37"/>
                <a:gd name="T10" fmla="*/ 7 w 42"/>
                <a:gd name="T11" fmla="*/ 2 h 37"/>
                <a:gd name="T12" fmla="*/ 10 w 42"/>
                <a:gd name="T13" fmla="*/ 28 h 37"/>
                <a:gd name="T14" fmla="*/ 35 w 42"/>
                <a:gd name="T15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7">
                  <a:moveTo>
                    <a:pt x="35" y="31"/>
                  </a:moveTo>
                  <a:cubicBezTo>
                    <a:pt x="42" y="25"/>
                    <a:pt x="40" y="14"/>
                    <a:pt x="32" y="6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0" y="6"/>
                    <a:pt x="28" y="6"/>
                    <a:pt x="26" y="6"/>
                  </a:cubicBezTo>
                  <a:cubicBezTo>
                    <a:pt x="20" y="6"/>
                    <a:pt x="14" y="4"/>
                    <a:pt x="9" y="0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0" y="8"/>
                    <a:pt x="2" y="20"/>
                    <a:pt x="10" y="28"/>
                  </a:cubicBezTo>
                  <a:cubicBezTo>
                    <a:pt x="18" y="36"/>
                    <a:pt x="29" y="37"/>
                    <a:pt x="35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161" name="Freeform 149"/>
            <p:cNvSpPr>
              <a:spLocks/>
            </p:cNvSpPr>
            <p:nvPr/>
          </p:nvSpPr>
          <p:spPr bwMode="auto">
            <a:xfrm>
              <a:off x="7445376" y="3587750"/>
              <a:ext cx="266700" cy="236537"/>
            </a:xfrm>
            <a:custGeom>
              <a:avLst/>
              <a:gdLst>
                <a:gd name="T0" fmla="*/ 60 w 71"/>
                <a:gd name="T1" fmla="*/ 7 h 63"/>
                <a:gd name="T2" fmla="*/ 43 w 71"/>
                <a:gd name="T3" fmla="*/ 0 h 63"/>
                <a:gd name="T4" fmla="*/ 16 w 71"/>
                <a:gd name="T5" fmla="*/ 12 h 63"/>
                <a:gd name="T6" fmla="*/ 10 w 71"/>
                <a:gd name="T7" fmla="*/ 56 h 63"/>
                <a:gd name="T8" fmla="*/ 15 w 71"/>
                <a:gd name="T9" fmla="*/ 60 h 63"/>
                <a:gd name="T10" fmla="*/ 27 w 71"/>
                <a:gd name="T11" fmla="*/ 63 h 63"/>
                <a:gd name="T12" fmla="*/ 29 w 71"/>
                <a:gd name="T13" fmla="*/ 63 h 63"/>
                <a:gd name="T14" fmla="*/ 55 w 71"/>
                <a:gd name="T15" fmla="*/ 51 h 63"/>
                <a:gd name="T16" fmla="*/ 60 w 71"/>
                <a:gd name="T1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3">
                  <a:moveTo>
                    <a:pt x="60" y="7"/>
                  </a:moveTo>
                  <a:cubicBezTo>
                    <a:pt x="56" y="2"/>
                    <a:pt x="50" y="0"/>
                    <a:pt x="43" y="0"/>
                  </a:cubicBezTo>
                  <a:cubicBezTo>
                    <a:pt x="34" y="0"/>
                    <a:pt x="24" y="4"/>
                    <a:pt x="16" y="12"/>
                  </a:cubicBezTo>
                  <a:cubicBezTo>
                    <a:pt x="2" y="26"/>
                    <a:pt x="0" y="46"/>
                    <a:pt x="10" y="56"/>
                  </a:cubicBezTo>
                  <a:cubicBezTo>
                    <a:pt x="12" y="58"/>
                    <a:pt x="13" y="59"/>
                    <a:pt x="15" y="60"/>
                  </a:cubicBezTo>
                  <a:cubicBezTo>
                    <a:pt x="18" y="62"/>
                    <a:pt x="23" y="63"/>
                    <a:pt x="27" y="63"/>
                  </a:cubicBezTo>
                  <a:cubicBezTo>
                    <a:pt x="28" y="63"/>
                    <a:pt x="28" y="63"/>
                    <a:pt x="29" y="63"/>
                  </a:cubicBezTo>
                  <a:cubicBezTo>
                    <a:pt x="37" y="63"/>
                    <a:pt x="47" y="58"/>
                    <a:pt x="55" y="51"/>
                  </a:cubicBezTo>
                  <a:cubicBezTo>
                    <a:pt x="68" y="37"/>
                    <a:pt x="71" y="17"/>
                    <a:pt x="6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162" name="Freeform 150"/>
            <p:cNvSpPr>
              <a:spLocks/>
            </p:cNvSpPr>
            <p:nvPr/>
          </p:nvSpPr>
          <p:spPr bwMode="auto">
            <a:xfrm>
              <a:off x="7381876" y="3606800"/>
              <a:ext cx="93663" cy="333375"/>
            </a:xfrm>
            <a:custGeom>
              <a:avLst/>
              <a:gdLst>
                <a:gd name="T0" fmla="*/ 23 w 25"/>
                <a:gd name="T1" fmla="*/ 4 h 89"/>
                <a:gd name="T2" fmla="*/ 20 w 25"/>
                <a:gd name="T3" fmla="*/ 1 h 89"/>
                <a:gd name="T4" fmla="*/ 14 w 25"/>
                <a:gd name="T5" fmla="*/ 10 h 89"/>
                <a:gd name="T6" fmla="*/ 12 w 25"/>
                <a:gd name="T7" fmla="*/ 10 h 89"/>
                <a:gd name="T8" fmla="*/ 11 w 25"/>
                <a:gd name="T9" fmla="*/ 10 h 89"/>
                <a:gd name="T10" fmla="*/ 5 w 25"/>
                <a:gd name="T11" fmla="*/ 1 h 89"/>
                <a:gd name="T12" fmla="*/ 2 w 25"/>
                <a:gd name="T13" fmla="*/ 4 h 89"/>
                <a:gd name="T14" fmla="*/ 8 w 25"/>
                <a:gd name="T15" fmla="*/ 13 h 89"/>
                <a:gd name="T16" fmla="*/ 7 w 25"/>
                <a:gd name="T17" fmla="*/ 15 h 89"/>
                <a:gd name="T18" fmla="*/ 7 w 25"/>
                <a:gd name="T19" fmla="*/ 27 h 89"/>
                <a:gd name="T20" fmla="*/ 7 w 25"/>
                <a:gd name="T21" fmla="*/ 41 h 89"/>
                <a:gd name="T22" fmla="*/ 7 w 25"/>
                <a:gd name="T23" fmla="*/ 83 h 89"/>
                <a:gd name="T24" fmla="*/ 12 w 25"/>
                <a:gd name="T25" fmla="*/ 89 h 89"/>
                <a:gd name="T26" fmla="*/ 18 w 25"/>
                <a:gd name="T27" fmla="*/ 83 h 89"/>
                <a:gd name="T28" fmla="*/ 18 w 25"/>
                <a:gd name="T29" fmla="*/ 41 h 89"/>
                <a:gd name="T30" fmla="*/ 18 w 25"/>
                <a:gd name="T31" fmla="*/ 27 h 89"/>
                <a:gd name="T32" fmla="*/ 18 w 25"/>
                <a:gd name="T33" fmla="*/ 15 h 89"/>
                <a:gd name="T34" fmla="*/ 17 w 25"/>
                <a:gd name="T35" fmla="*/ 13 h 89"/>
                <a:gd name="T36" fmla="*/ 23 w 25"/>
                <a:gd name="T37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89">
                  <a:moveTo>
                    <a:pt x="23" y="4"/>
                  </a:moveTo>
                  <a:cubicBezTo>
                    <a:pt x="25" y="2"/>
                    <a:pt x="22" y="0"/>
                    <a:pt x="20" y="1"/>
                  </a:cubicBezTo>
                  <a:cubicBezTo>
                    <a:pt x="18" y="4"/>
                    <a:pt x="16" y="7"/>
                    <a:pt x="14" y="10"/>
                  </a:cubicBezTo>
                  <a:cubicBezTo>
                    <a:pt x="14" y="10"/>
                    <a:pt x="13" y="10"/>
                    <a:pt x="12" y="10"/>
                  </a:cubicBezTo>
                  <a:cubicBezTo>
                    <a:pt x="12" y="10"/>
                    <a:pt x="11" y="10"/>
                    <a:pt x="11" y="10"/>
                  </a:cubicBezTo>
                  <a:cubicBezTo>
                    <a:pt x="9" y="7"/>
                    <a:pt x="7" y="4"/>
                    <a:pt x="5" y="1"/>
                  </a:cubicBezTo>
                  <a:cubicBezTo>
                    <a:pt x="3" y="0"/>
                    <a:pt x="0" y="2"/>
                    <a:pt x="2" y="4"/>
                  </a:cubicBezTo>
                  <a:cubicBezTo>
                    <a:pt x="4" y="7"/>
                    <a:pt x="6" y="9"/>
                    <a:pt x="8" y="13"/>
                  </a:cubicBezTo>
                  <a:cubicBezTo>
                    <a:pt x="7" y="13"/>
                    <a:pt x="7" y="14"/>
                    <a:pt x="7" y="15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7" y="86"/>
                    <a:pt x="9" y="89"/>
                    <a:pt x="12" y="89"/>
                  </a:cubicBezTo>
                  <a:cubicBezTo>
                    <a:pt x="15" y="89"/>
                    <a:pt x="18" y="86"/>
                    <a:pt x="18" y="83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3"/>
                    <a:pt x="17" y="13"/>
                  </a:cubicBezTo>
                  <a:cubicBezTo>
                    <a:pt x="19" y="9"/>
                    <a:pt x="20" y="7"/>
                    <a:pt x="23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11515496" y="7055303"/>
            <a:ext cx="857651" cy="588738"/>
            <a:chOff x="5070476" y="2692400"/>
            <a:chExt cx="647700" cy="444500"/>
          </a:xfrm>
          <a:solidFill>
            <a:schemeClr val="accent4">
              <a:lumMod val="75000"/>
            </a:schemeClr>
          </a:solidFill>
        </p:grpSpPr>
        <p:sp>
          <p:nvSpPr>
            <p:cNvPr id="164" name="Freeform 151"/>
            <p:cNvSpPr>
              <a:spLocks noEditPoints="1"/>
            </p:cNvSpPr>
            <p:nvPr/>
          </p:nvSpPr>
          <p:spPr bwMode="auto">
            <a:xfrm>
              <a:off x="5070476" y="3076575"/>
              <a:ext cx="647700" cy="60325"/>
            </a:xfrm>
            <a:custGeom>
              <a:avLst/>
              <a:gdLst>
                <a:gd name="T0" fmla="*/ 408 w 408"/>
                <a:gd name="T1" fmla="*/ 0 h 38"/>
                <a:gd name="T2" fmla="*/ 0 w 408"/>
                <a:gd name="T3" fmla="*/ 0 h 38"/>
                <a:gd name="T4" fmla="*/ 0 w 408"/>
                <a:gd name="T5" fmla="*/ 38 h 38"/>
                <a:gd name="T6" fmla="*/ 408 w 408"/>
                <a:gd name="T7" fmla="*/ 38 h 38"/>
                <a:gd name="T8" fmla="*/ 408 w 408"/>
                <a:gd name="T9" fmla="*/ 0 h 38"/>
                <a:gd name="T10" fmla="*/ 389 w 408"/>
                <a:gd name="T11" fmla="*/ 24 h 38"/>
                <a:gd name="T12" fmla="*/ 355 w 408"/>
                <a:gd name="T13" fmla="*/ 24 h 38"/>
                <a:gd name="T14" fmla="*/ 355 w 408"/>
                <a:gd name="T15" fmla="*/ 14 h 38"/>
                <a:gd name="T16" fmla="*/ 389 w 408"/>
                <a:gd name="T17" fmla="*/ 14 h 38"/>
                <a:gd name="T18" fmla="*/ 389 w 408"/>
                <a:gd name="T1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8" h="38">
                  <a:moveTo>
                    <a:pt x="408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408" y="38"/>
                  </a:lnTo>
                  <a:lnTo>
                    <a:pt x="408" y="0"/>
                  </a:lnTo>
                  <a:close/>
                  <a:moveTo>
                    <a:pt x="389" y="24"/>
                  </a:moveTo>
                  <a:lnTo>
                    <a:pt x="355" y="24"/>
                  </a:lnTo>
                  <a:lnTo>
                    <a:pt x="355" y="14"/>
                  </a:lnTo>
                  <a:lnTo>
                    <a:pt x="389" y="14"/>
                  </a:lnTo>
                  <a:lnTo>
                    <a:pt x="38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165" name="Freeform 152"/>
            <p:cNvSpPr>
              <a:spLocks noEditPoints="1"/>
            </p:cNvSpPr>
            <p:nvPr/>
          </p:nvSpPr>
          <p:spPr bwMode="auto">
            <a:xfrm>
              <a:off x="5100638" y="2692400"/>
              <a:ext cx="587375" cy="365125"/>
            </a:xfrm>
            <a:custGeom>
              <a:avLst/>
              <a:gdLst>
                <a:gd name="T0" fmla="*/ 370 w 370"/>
                <a:gd name="T1" fmla="*/ 0 h 230"/>
                <a:gd name="T2" fmla="*/ 0 w 370"/>
                <a:gd name="T3" fmla="*/ 0 h 230"/>
                <a:gd name="T4" fmla="*/ 0 w 370"/>
                <a:gd name="T5" fmla="*/ 230 h 230"/>
                <a:gd name="T6" fmla="*/ 370 w 370"/>
                <a:gd name="T7" fmla="*/ 230 h 230"/>
                <a:gd name="T8" fmla="*/ 370 w 370"/>
                <a:gd name="T9" fmla="*/ 0 h 230"/>
                <a:gd name="T10" fmla="*/ 329 w 370"/>
                <a:gd name="T11" fmla="*/ 197 h 230"/>
                <a:gd name="T12" fmla="*/ 41 w 370"/>
                <a:gd name="T13" fmla="*/ 197 h 230"/>
                <a:gd name="T14" fmla="*/ 41 w 370"/>
                <a:gd name="T15" fmla="*/ 34 h 230"/>
                <a:gd name="T16" fmla="*/ 329 w 370"/>
                <a:gd name="T17" fmla="*/ 34 h 230"/>
                <a:gd name="T18" fmla="*/ 329 w 370"/>
                <a:gd name="T19" fmla="*/ 19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0" h="230">
                  <a:moveTo>
                    <a:pt x="370" y="0"/>
                  </a:moveTo>
                  <a:lnTo>
                    <a:pt x="0" y="0"/>
                  </a:lnTo>
                  <a:lnTo>
                    <a:pt x="0" y="230"/>
                  </a:lnTo>
                  <a:lnTo>
                    <a:pt x="370" y="230"/>
                  </a:lnTo>
                  <a:lnTo>
                    <a:pt x="370" y="0"/>
                  </a:lnTo>
                  <a:close/>
                  <a:moveTo>
                    <a:pt x="329" y="197"/>
                  </a:moveTo>
                  <a:lnTo>
                    <a:pt x="41" y="197"/>
                  </a:lnTo>
                  <a:lnTo>
                    <a:pt x="41" y="34"/>
                  </a:lnTo>
                  <a:lnTo>
                    <a:pt x="329" y="34"/>
                  </a:lnTo>
                  <a:lnTo>
                    <a:pt x="329" y="1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</p:grpSp>
      <p:sp>
        <p:nvSpPr>
          <p:cNvPr id="166" name="Freeform 153"/>
          <p:cNvSpPr>
            <a:spLocks noEditPoints="1"/>
          </p:cNvSpPr>
          <p:nvPr/>
        </p:nvSpPr>
        <p:spPr bwMode="auto">
          <a:xfrm>
            <a:off x="13794153" y="8838333"/>
            <a:ext cx="592786" cy="647610"/>
          </a:xfrm>
          <a:custGeom>
            <a:avLst/>
            <a:gdLst>
              <a:gd name="T0" fmla="*/ 147 w 282"/>
              <a:gd name="T1" fmla="*/ 0 h 308"/>
              <a:gd name="T2" fmla="*/ 145 w 282"/>
              <a:gd name="T3" fmla="*/ 2 h 308"/>
              <a:gd name="T4" fmla="*/ 3 w 282"/>
              <a:gd name="T5" fmla="*/ 218 h 308"/>
              <a:gd name="T6" fmla="*/ 0 w 282"/>
              <a:gd name="T7" fmla="*/ 218 h 308"/>
              <a:gd name="T8" fmla="*/ 3 w 282"/>
              <a:gd name="T9" fmla="*/ 220 h 308"/>
              <a:gd name="T10" fmla="*/ 133 w 282"/>
              <a:gd name="T11" fmla="*/ 308 h 308"/>
              <a:gd name="T12" fmla="*/ 135 w 282"/>
              <a:gd name="T13" fmla="*/ 308 h 308"/>
              <a:gd name="T14" fmla="*/ 135 w 282"/>
              <a:gd name="T15" fmla="*/ 308 h 308"/>
              <a:gd name="T16" fmla="*/ 280 w 282"/>
              <a:gd name="T17" fmla="*/ 92 h 308"/>
              <a:gd name="T18" fmla="*/ 282 w 282"/>
              <a:gd name="T19" fmla="*/ 90 h 308"/>
              <a:gd name="T20" fmla="*/ 280 w 282"/>
              <a:gd name="T21" fmla="*/ 90 h 308"/>
              <a:gd name="T22" fmla="*/ 249 w 282"/>
              <a:gd name="T23" fmla="*/ 68 h 308"/>
              <a:gd name="T24" fmla="*/ 263 w 282"/>
              <a:gd name="T25" fmla="*/ 47 h 308"/>
              <a:gd name="T26" fmla="*/ 263 w 282"/>
              <a:gd name="T27" fmla="*/ 45 h 308"/>
              <a:gd name="T28" fmla="*/ 263 w 282"/>
              <a:gd name="T29" fmla="*/ 45 h 308"/>
              <a:gd name="T30" fmla="*/ 197 w 282"/>
              <a:gd name="T31" fmla="*/ 0 h 308"/>
              <a:gd name="T32" fmla="*/ 195 w 282"/>
              <a:gd name="T33" fmla="*/ 0 h 308"/>
              <a:gd name="T34" fmla="*/ 195 w 282"/>
              <a:gd name="T35" fmla="*/ 0 h 308"/>
              <a:gd name="T36" fmla="*/ 180 w 282"/>
              <a:gd name="T37" fmla="*/ 24 h 308"/>
              <a:gd name="T38" fmla="*/ 147 w 282"/>
              <a:gd name="T39" fmla="*/ 2 h 308"/>
              <a:gd name="T40" fmla="*/ 147 w 282"/>
              <a:gd name="T41" fmla="*/ 0 h 308"/>
              <a:gd name="T42" fmla="*/ 171 w 282"/>
              <a:gd name="T43" fmla="*/ 211 h 308"/>
              <a:gd name="T44" fmla="*/ 76 w 282"/>
              <a:gd name="T45" fmla="*/ 147 h 308"/>
              <a:gd name="T46" fmla="*/ 109 w 282"/>
              <a:gd name="T47" fmla="*/ 97 h 308"/>
              <a:gd name="T48" fmla="*/ 206 w 282"/>
              <a:gd name="T49" fmla="*/ 161 h 308"/>
              <a:gd name="T50" fmla="*/ 171 w 282"/>
              <a:gd name="T51" fmla="*/ 211 h 308"/>
              <a:gd name="T52" fmla="*/ 128 w 282"/>
              <a:gd name="T53" fmla="*/ 274 h 308"/>
              <a:gd name="T54" fmla="*/ 34 w 282"/>
              <a:gd name="T55" fmla="*/ 211 h 308"/>
              <a:gd name="T56" fmla="*/ 67 w 282"/>
              <a:gd name="T57" fmla="*/ 161 h 308"/>
              <a:gd name="T58" fmla="*/ 164 w 282"/>
              <a:gd name="T59" fmla="*/ 225 h 308"/>
              <a:gd name="T60" fmla="*/ 128 w 282"/>
              <a:gd name="T61" fmla="*/ 274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2" h="308">
                <a:moveTo>
                  <a:pt x="147" y="0"/>
                </a:moveTo>
                <a:lnTo>
                  <a:pt x="145" y="2"/>
                </a:lnTo>
                <a:lnTo>
                  <a:pt x="3" y="218"/>
                </a:lnTo>
                <a:lnTo>
                  <a:pt x="0" y="218"/>
                </a:lnTo>
                <a:lnTo>
                  <a:pt x="3" y="220"/>
                </a:lnTo>
                <a:lnTo>
                  <a:pt x="133" y="308"/>
                </a:lnTo>
                <a:lnTo>
                  <a:pt x="135" y="308"/>
                </a:lnTo>
                <a:lnTo>
                  <a:pt x="135" y="308"/>
                </a:lnTo>
                <a:lnTo>
                  <a:pt x="280" y="92"/>
                </a:lnTo>
                <a:lnTo>
                  <a:pt x="282" y="90"/>
                </a:lnTo>
                <a:lnTo>
                  <a:pt x="280" y="90"/>
                </a:lnTo>
                <a:lnTo>
                  <a:pt x="249" y="68"/>
                </a:lnTo>
                <a:lnTo>
                  <a:pt x="263" y="47"/>
                </a:lnTo>
                <a:lnTo>
                  <a:pt x="263" y="45"/>
                </a:lnTo>
                <a:lnTo>
                  <a:pt x="263" y="45"/>
                </a:lnTo>
                <a:lnTo>
                  <a:pt x="197" y="0"/>
                </a:lnTo>
                <a:lnTo>
                  <a:pt x="195" y="0"/>
                </a:lnTo>
                <a:lnTo>
                  <a:pt x="195" y="0"/>
                </a:lnTo>
                <a:lnTo>
                  <a:pt x="180" y="24"/>
                </a:lnTo>
                <a:lnTo>
                  <a:pt x="147" y="2"/>
                </a:lnTo>
                <a:lnTo>
                  <a:pt x="147" y="0"/>
                </a:lnTo>
                <a:close/>
                <a:moveTo>
                  <a:pt x="171" y="211"/>
                </a:moveTo>
                <a:lnTo>
                  <a:pt x="76" y="147"/>
                </a:lnTo>
                <a:lnTo>
                  <a:pt x="109" y="97"/>
                </a:lnTo>
                <a:lnTo>
                  <a:pt x="206" y="161"/>
                </a:lnTo>
                <a:lnTo>
                  <a:pt x="171" y="211"/>
                </a:lnTo>
                <a:close/>
                <a:moveTo>
                  <a:pt x="128" y="274"/>
                </a:moveTo>
                <a:lnTo>
                  <a:pt x="34" y="211"/>
                </a:lnTo>
                <a:lnTo>
                  <a:pt x="67" y="161"/>
                </a:lnTo>
                <a:lnTo>
                  <a:pt x="164" y="225"/>
                </a:lnTo>
                <a:lnTo>
                  <a:pt x="128" y="2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n-ea"/>
              <a:cs typeface="Raleway Black"/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9646744" y="8888796"/>
            <a:ext cx="620114" cy="626584"/>
            <a:chOff x="3659188" y="4076700"/>
            <a:chExt cx="468313" cy="473075"/>
          </a:xfrm>
          <a:solidFill>
            <a:schemeClr val="accent1"/>
          </a:solidFill>
        </p:grpSpPr>
        <p:sp>
          <p:nvSpPr>
            <p:cNvPr id="168" name="Freeform 154"/>
            <p:cNvSpPr>
              <a:spLocks noEditPoints="1"/>
            </p:cNvSpPr>
            <p:nvPr/>
          </p:nvSpPr>
          <p:spPr bwMode="auto">
            <a:xfrm>
              <a:off x="3659188" y="4076700"/>
              <a:ext cx="225425" cy="473075"/>
            </a:xfrm>
            <a:custGeom>
              <a:avLst/>
              <a:gdLst>
                <a:gd name="T0" fmla="*/ 1 w 60"/>
                <a:gd name="T1" fmla="*/ 122 h 126"/>
                <a:gd name="T2" fmla="*/ 30 w 60"/>
                <a:gd name="T3" fmla="*/ 108 h 126"/>
                <a:gd name="T4" fmla="*/ 59 w 60"/>
                <a:gd name="T5" fmla="*/ 122 h 126"/>
                <a:gd name="T6" fmla="*/ 60 w 60"/>
                <a:gd name="T7" fmla="*/ 122 h 126"/>
                <a:gd name="T8" fmla="*/ 60 w 60"/>
                <a:gd name="T9" fmla="*/ 27 h 126"/>
                <a:gd name="T10" fmla="*/ 59 w 60"/>
                <a:gd name="T11" fmla="*/ 13 h 126"/>
                <a:gd name="T12" fmla="*/ 30 w 60"/>
                <a:gd name="T13" fmla="*/ 0 h 126"/>
                <a:gd name="T14" fmla="*/ 1 w 60"/>
                <a:gd name="T15" fmla="*/ 13 h 126"/>
                <a:gd name="T16" fmla="*/ 0 w 60"/>
                <a:gd name="T17" fmla="*/ 27 h 126"/>
                <a:gd name="T18" fmla="*/ 0 w 60"/>
                <a:gd name="T19" fmla="*/ 122 h 126"/>
                <a:gd name="T20" fmla="*/ 1 w 60"/>
                <a:gd name="T21" fmla="*/ 122 h 126"/>
                <a:gd name="T22" fmla="*/ 9 w 60"/>
                <a:gd name="T23" fmla="*/ 21 h 126"/>
                <a:gd name="T24" fmla="*/ 30 w 60"/>
                <a:gd name="T25" fmla="*/ 17 h 126"/>
                <a:gd name="T26" fmla="*/ 50 w 60"/>
                <a:gd name="T27" fmla="*/ 21 h 126"/>
                <a:gd name="T28" fmla="*/ 51 w 60"/>
                <a:gd name="T29" fmla="*/ 23 h 126"/>
                <a:gd name="T30" fmla="*/ 50 w 60"/>
                <a:gd name="T31" fmla="*/ 24 h 126"/>
                <a:gd name="T32" fmla="*/ 49 w 60"/>
                <a:gd name="T33" fmla="*/ 24 h 126"/>
                <a:gd name="T34" fmla="*/ 45 w 60"/>
                <a:gd name="T35" fmla="*/ 22 h 126"/>
                <a:gd name="T36" fmla="*/ 30 w 60"/>
                <a:gd name="T37" fmla="*/ 20 h 126"/>
                <a:gd name="T38" fmla="*/ 15 w 60"/>
                <a:gd name="T39" fmla="*/ 22 h 126"/>
                <a:gd name="T40" fmla="*/ 11 w 60"/>
                <a:gd name="T41" fmla="*/ 24 h 126"/>
                <a:gd name="T42" fmla="*/ 9 w 60"/>
                <a:gd name="T43" fmla="*/ 23 h 126"/>
                <a:gd name="T44" fmla="*/ 9 w 60"/>
                <a:gd name="T45" fmla="*/ 21 h 126"/>
                <a:gd name="T46" fmla="*/ 9 w 60"/>
                <a:gd name="T47" fmla="*/ 38 h 126"/>
                <a:gd name="T48" fmla="*/ 30 w 60"/>
                <a:gd name="T49" fmla="*/ 34 h 126"/>
                <a:gd name="T50" fmla="*/ 50 w 60"/>
                <a:gd name="T51" fmla="*/ 38 h 126"/>
                <a:gd name="T52" fmla="*/ 51 w 60"/>
                <a:gd name="T53" fmla="*/ 40 h 126"/>
                <a:gd name="T54" fmla="*/ 50 w 60"/>
                <a:gd name="T55" fmla="*/ 41 h 126"/>
                <a:gd name="T56" fmla="*/ 49 w 60"/>
                <a:gd name="T57" fmla="*/ 41 h 126"/>
                <a:gd name="T58" fmla="*/ 45 w 60"/>
                <a:gd name="T59" fmla="*/ 39 h 126"/>
                <a:gd name="T60" fmla="*/ 30 w 60"/>
                <a:gd name="T61" fmla="*/ 37 h 126"/>
                <a:gd name="T62" fmla="*/ 15 w 60"/>
                <a:gd name="T63" fmla="*/ 39 h 126"/>
                <a:gd name="T64" fmla="*/ 11 w 60"/>
                <a:gd name="T65" fmla="*/ 41 h 126"/>
                <a:gd name="T66" fmla="*/ 9 w 60"/>
                <a:gd name="T67" fmla="*/ 40 h 126"/>
                <a:gd name="T68" fmla="*/ 9 w 60"/>
                <a:gd name="T69" fmla="*/ 38 h 126"/>
                <a:gd name="T70" fmla="*/ 9 w 60"/>
                <a:gd name="T71" fmla="*/ 55 h 126"/>
                <a:gd name="T72" fmla="*/ 30 w 60"/>
                <a:gd name="T73" fmla="*/ 51 h 126"/>
                <a:gd name="T74" fmla="*/ 50 w 60"/>
                <a:gd name="T75" fmla="*/ 55 h 126"/>
                <a:gd name="T76" fmla="*/ 51 w 60"/>
                <a:gd name="T77" fmla="*/ 57 h 126"/>
                <a:gd name="T78" fmla="*/ 50 w 60"/>
                <a:gd name="T79" fmla="*/ 58 h 126"/>
                <a:gd name="T80" fmla="*/ 49 w 60"/>
                <a:gd name="T81" fmla="*/ 58 h 126"/>
                <a:gd name="T82" fmla="*/ 45 w 60"/>
                <a:gd name="T83" fmla="*/ 56 h 126"/>
                <a:gd name="T84" fmla="*/ 30 w 60"/>
                <a:gd name="T85" fmla="*/ 54 h 126"/>
                <a:gd name="T86" fmla="*/ 15 w 60"/>
                <a:gd name="T87" fmla="*/ 56 h 126"/>
                <a:gd name="T88" fmla="*/ 11 w 60"/>
                <a:gd name="T89" fmla="*/ 58 h 126"/>
                <a:gd name="T90" fmla="*/ 9 w 60"/>
                <a:gd name="T91" fmla="*/ 57 h 126"/>
                <a:gd name="T92" fmla="*/ 9 w 60"/>
                <a:gd name="T93" fmla="*/ 5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126">
                  <a:moveTo>
                    <a:pt x="1" y="122"/>
                  </a:moveTo>
                  <a:cubicBezTo>
                    <a:pt x="4" y="111"/>
                    <a:pt x="16" y="108"/>
                    <a:pt x="30" y="108"/>
                  </a:cubicBezTo>
                  <a:cubicBezTo>
                    <a:pt x="44" y="108"/>
                    <a:pt x="55" y="111"/>
                    <a:pt x="59" y="122"/>
                  </a:cubicBezTo>
                  <a:cubicBezTo>
                    <a:pt x="60" y="126"/>
                    <a:pt x="60" y="126"/>
                    <a:pt x="60" y="122"/>
                  </a:cubicBezTo>
                  <a:cubicBezTo>
                    <a:pt x="60" y="102"/>
                    <a:pt x="60" y="47"/>
                    <a:pt x="60" y="27"/>
                  </a:cubicBezTo>
                  <a:cubicBezTo>
                    <a:pt x="60" y="23"/>
                    <a:pt x="60" y="17"/>
                    <a:pt x="59" y="13"/>
                  </a:cubicBezTo>
                  <a:cubicBezTo>
                    <a:pt x="55" y="3"/>
                    <a:pt x="44" y="0"/>
                    <a:pt x="30" y="0"/>
                  </a:cubicBezTo>
                  <a:cubicBezTo>
                    <a:pt x="16" y="0"/>
                    <a:pt x="5" y="3"/>
                    <a:pt x="1" y="13"/>
                  </a:cubicBezTo>
                  <a:cubicBezTo>
                    <a:pt x="0" y="17"/>
                    <a:pt x="0" y="23"/>
                    <a:pt x="0" y="27"/>
                  </a:cubicBezTo>
                  <a:cubicBezTo>
                    <a:pt x="0" y="47"/>
                    <a:pt x="0" y="102"/>
                    <a:pt x="0" y="122"/>
                  </a:cubicBezTo>
                  <a:cubicBezTo>
                    <a:pt x="0" y="126"/>
                    <a:pt x="0" y="126"/>
                    <a:pt x="1" y="122"/>
                  </a:cubicBezTo>
                  <a:moveTo>
                    <a:pt x="9" y="21"/>
                  </a:moveTo>
                  <a:cubicBezTo>
                    <a:pt x="14" y="18"/>
                    <a:pt x="21" y="17"/>
                    <a:pt x="30" y="17"/>
                  </a:cubicBezTo>
                  <a:cubicBezTo>
                    <a:pt x="39" y="17"/>
                    <a:pt x="45" y="18"/>
                    <a:pt x="50" y="21"/>
                  </a:cubicBezTo>
                  <a:cubicBezTo>
                    <a:pt x="51" y="21"/>
                    <a:pt x="52" y="22"/>
                    <a:pt x="51" y="23"/>
                  </a:cubicBezTo>
                  <a:cubicBezTo>
                    <a:pt x="51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3"/>
                    <a:pt x="46" y="23"/>
                    <a:pt x="45" y="22"/>
                  </a:cubicBezTo>
                  <a:cubicBezTo>
                    <a:pt x="41" y="21"/>
                    <a:pt x="36" y="20"/>
                    <a:pt x="30" y="20"/>
                  </a:cubicBezTo>
                  <a:cubicBezTo>
                    <a:pt x="24" y="20"/>
                    <a:pt x="19" y="21"/>
                    <a:pt x="15" y="22"/>
                  </a:cubicBezTo>
                  <a:cubicBezTo>
                    <a:pt x="14" y="23"/>
                    <a:pt x="12" y="23"/>
                    <a:pt x="11" y="24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8" y="22"/>
                    <a:pt x="9" y="21"/>
                    <a:pt x="9" y="21"/>
                  </a:cubicBezTo>
                  <a:moveTo>
                    <a:pt x="9" y="38"/>
                  </a:moveTo>
                  <a:cubicBezTo>
                    <a:pt x="14" y="35"/>
                    <a:pt x="21" y="34"/>
                    <a:pt x="30" y="34"/>
                  </a:cubicBezTo>
                  <a:cubicBezTo>
                    <a:pt x="39" y="34"/>
                    <a:pt x="45" y="35"/>
                    <a:pt x="50" y="38"/>
                  </a:cubicBezTo>
                  <a:cubicBezTo>
                    <a:pt x="51" y="38"/>
                    <a:pt x="52" y="39"/>
                    <a:pt x="51" y="40"/>
                  </a:cubicBezTo>
                  <a:cubicBezTo>
                    <a:pt x="51" y="41"/>
                    <a:pt x="50" y="41"/>
                    <a:pt x="50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8" y="40"/>
                    <a:pt x="46" y="40"/>
                    <a:pt x="45" y="39"/>
                  </a:cubicBezTo>
                  <a:cubicBezTo>
                    <a:pt x="41" y="38"/>
                    <a:pt x="36" y="37"/>
                    <a:pt x="30" y="37"/>
                  </a:cubicBezTo>
                  <a:cubicBezTo>
                    <a:pt x="24" y="37"/>
                    <a:pt x="19" y="38"/>
                    <a:pt x="15" y="39"/>
                  </a:cubicBezTo>
                  <a:cubicBezTo>
                    <a:pt x="14" y="40"/>
                    <a:pt x="12" y="40"/>
                    <a:pt x="11" y="41"/>
                  </a:cubicBezTo>
                  <a:cubicBezTo>
                    <a:pt x="10" y="41"/>
                    <a:pt x="9" y="41"/>
                    <a:pt x="9" y="40"/>
                  </a:cubicBezTo>
                  <a:cubicBezTo>
                    <a:pt x="8" y="39"/>
                    <a:pt x="9" y="38"/>
                    <a:pt x="9" y="38"/>
                  </a:cubicBezTo>
                  <a:moveTo>
                    <a:pt x="9" y="55"/>
                  </a:moveTo>
                  <a:cubicBezTo>
                    <a:pt x="14" y="52"/>
                    <a:pt x="21" y="51"/>
                    <a:pt x="30" y="51"/>
                  </a:cubicBezTo>
                  <a:cubicBezTo>
                    <a:pt x="39" y="51"/>
                    <a:pt x="45" y="52"/>
                    <a:pt x="50" y="55"/>
                  </a:cubicBezTo>
                  <a:cubicBezTo>
                    <a:pt x="51" y="55"/>
                    <a:pt x="52" y="56"/>
                    <a:pt x="51" y="57"/>
                  </a:cubicBezTo>
                  <a:cubicBezTo>
                    <a:pt x="51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8" y="57"/>
                    <a:pt x="46" y="57"/>
                    <a:pt x="45" y="56"/>
                  </a:cubicBezTo>
                  <a:cubicBezTo>
                    <a:pt x="41" y="55"/>
                    <a:pt x="36" y="54"/>
                    <a:pt x="30" y="54"/>
                  </a:cubicBezTo>
                  <a:cubicBezTo>
                    <a:pt x="24" y="54"/>
                    <a:pt x="19" y="55"/>
                    <a:pt x="15" y="56"/>
                  </a:cubicBezTo>
                  <a:cubicBezTo>
                    <a:pt x="14" y="57"/>
                    <a:pt x="12" y="57"/>
                    <a:pt x="11" y="58"/>
                  </a:cubicBezTo>
                  <a:cubicBezTo>
                    <a:pt x="10" y="58"/>
                    <a:pt x="9" y="58"/>
                    <a:pt x="9" y="57"/>
                  </a:cubicBezTo>
                  <a:cubicBezTo>
                    <a:pt x="8" y="56"/>
                    <a:pt x="9" y="55"/>
                    <a:pt x="9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169" name="Freeform 155"/>
            <p:cNvSpPr>
              <a:spLocks noEditPoints="1"/>
            </p:cNvSpPr>
            <p:nvPr/>
          </p:nvSpPr>
          <p:spPr bwMode="auto">
            <a:xfrm>
              <a:off x="3902076" y="4076700"/>
              <a:ext cx="225425" cy="473075"/>
            </a:xfrm>
            <a:custGeom>
              <a:avLst/>
              <a:gdLst>
                <a:gd name="T0" fmla="*/ 59 w 60"/>
                <a:gd name="T1" fmla="*/ 122 h 126"/>
                <a:gd name="T2" fmla="*/ 60 w 60"/>
                <a:gd name="T3" fmla="*/ 122 h 126"/>
                <a:gd name="T4" fmla="*/ 60 w 60"/>
                <a:gd name="T5" fmla="*/ 27 h 126"/>
                <a:gd name="T6" fmla="*/ 59 w 60"/>
                <a:gd name="T7" fmla="*/ 13 h 126"/>
                <a:gd name="T8" fmla="*/ 30 w 60"/>
                <a:gd name="T9" fmla="*/ 0 h 126"/>
                <a:gd name="T10" fmla="*/ 1 w 60"/>
                <a:gd name="T11" fmla="*/ 13 h 126"/>
                <a:gd name="T12" fmla="*/ 0 w 60"/>
                <a:gd name="T13" fmla="*/ 27 h 126"/>
                <a:gd name="T14" fmla="*/ 0 w 60"/>
                <a:gd name="T15" fmla="*/ 122 h 126"/>
                <a:gd name="T16" fmla="*/ 1 w 60"/>
                <a:gd name="T17" fmla="*/ 122 h 126"/>
                <a:gd name="T18" fmla="*/ 30 w 60"/>
                <a:gd name="T19" fmla="*/ 108 h 126"/>
                <a:gd name="T20" fmla="*/ 59 w 60"/>
                <a:gd name="T21" fmla="*/ 122 h 126"/>
                <a:gd name="T22" fmla="*/ 51 w 60"/>
                <a:gd name="T23" fmla="*/ 57 h 126"/>
                <a:gd name="T24" fmla="*/ 50 w 60"/>
                <a:gd name="T25" fmla="*/ 58 h 126"/>
                <a:gd name="T26" fmla="*/ 49 w 60"/>
                <a:gd name="T27" fmla="*/ 58 h 126"/>
                <a:gd name="T28" fmla="*/ 45 w 60"/>
                <a:gd name="T29" fmla="*/ 56 h 126"/>
                <a:gd name="T30" fmla="*/ 30 w 60"/>
                <a:gd name="T31" fmla="*/ 54 h 126"/>
                <a:gd name="T32" fmla="*/ 15 w 60"/>
                <a:gd name="T33" fmla="*/ 56 h 126"/>
                <a:gd name="T34" fmla="*/ 11 w 60"/>
                <a:gd name="T35" fmla="*/ 58 h 126"/>
                <a:gd name="T36" fmla="*/ 9 w 60"/>
                <a:gd name="T37" fmla="*/ 57 h 126"/>
                <a:gd name="T38" fmla="*/ 10 w 60"/>
                <a:gd name="T39" fmla="*/ 55 h 126"/>
                <a:gd name="T40" fmla="*/ 30 w 60"/>
                <a:gd name="T41" fmla="*/ 51 h 126"/>
                <a:gd name="T42" fmla="*/ 51 w 60"/>
                <a:gd name="T43" fmla="*/ 55 h 126"/>
                <a:gd name="T44" fmla="*/ 51 w 60"/>
                <a:gd name="T45" fmla="*/ 57 h 126"/>
                <a:gd name="T46" fmla="*/ 51 w 60"/>
                <a:gd name="T47" fmla="*/ 40 h 126"/>
                <a:gd name="T48" fmla="*/ 50 w 60"/>
                <a:gd name="T49" fmla="*/ 41 h 126"/>
                <a:gd name="T50" fmla="*/ 49 w 60"/>
                <a:gd name="T51" fmla="*/ 41 h 126"/>
                <a:gd name="T52" fmla="*/ 45 w 60"/>
                <a:gd name="T53" fmla="*/ 39 h 126"/>
                <a:gd name="T54" fmla="*/ 30 w 60"/>
                <a:gd name="T55" fmla="*/ 37 h 126"/>
                <a:gd name="T56" fmla="*/ 15 w 60"/>
                <a:gd name="T57" fmla="*/ 39 h 126"/>
                <a:gd name="T58" fmla="*/ 11 w 60"/>
                <a:gd name="T59" fmla="*/ 41 h 126"/>
                <a:gd name="T60" fmla="*/ 9 w 60"/>
                <a:gd name="T61" fmla="*/ 40 h 126"/>
                <a:gd name="T62" fmla="*/ 10 w 60"/>
                <a:gd name="T63" fmla="*/ 38 h 126"/>
                <a:gd name="T64" fmla="*/ 30 w 60"/>
                <a:gd name="T65" fmla="*/ 34 h 126"/>
                <a:gd name="T66" fmla="*/ 51 w 60"/>
                <a:gd name="T67" fmla="*/ 38 h 126"/>
                <a:gd name="T68" fmla="*/ 51 w 60"/>
                <a:gd name="T69" fmla="*/ 40 h 126"/>
                <a:gd name="T70" fmla="*/ 51 w 60"/>
                <a:gd name="T71" fmla="*/ 23 h 126"/>
                <a:gd name="T72" fmla="*/ 50 w 60"/>
                <a:gd name="T73" fmla="*/ 24 h 126"/>
                <a:gd name="T74" fmla="*/ 49 w 60"/>
                <a:gd name="T75" fmla="*/ 24 h 126"/>
                <a:gd name="T76" fmla="*/ 45 w 60"/>
                <a:gd name="T77" fmla="*/ 22 h 126"/>
                <a:gd name="T78" fmla="*/ 30 w 60"/>
                <a:gd name="T79" fmla="*/ 20 h 126"/>
                <a:gd name="T80" fmla="*/ 15 w 60"/>
                <a:gd name="T81" fmla="*/ 22 h 126"/>
                <a:gd name="T82" fmla="*/ 11 w 60"/>
                <a:gd name="T83" fmla="*/ 24 h 126"/>
                <a:gd name="T84" fmla="*/ 9 w 60"/>
                <a:gd name="T85" fmla="*/ 23 h 126"/>
                <a:gd name="T86" fmla="*/ 10 w 60"/>
                <a:gd name="T87" fmla="*/ 21 h 126"/>
                <a:gd name="T88" fmla="*/ 30 w 60"/>
                <a:gd name="T89" fmla="*/ 17 h 126"/>
                <a:gd name="T90" fmla="*/ 51 w 60"/>
                <a:gd name="T91" fmla="*/ 21 h 126"/>
                <a:gd name="T92" fmla="*/ 51 w 60"/>
                <a:gd name="T93" fmla="*/ 2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126">
                  <a:moveTo>
                    <a:pt x="59" y="122"/>
                  </a:moveTo>
                  <a:cubicBezTo>
                    <a:pt x="60" y="126"/>
                    <a:pt x="60" y="126"/>
                    <a:pt x="60" y="122"/>
                  </a:cubicBezTo>
                  <a:cubicBezTo>
                    <a:pt x="60" y="102"/>
                    <a:pt x="60" y="47"/>
                    <a:pt x="60" y="27"/>
                  </a:cubicBezTo>
                  <a:cubicBezTo>
                    <a:pt x="60" y="23"/>
                    <a:pt x="60" y="17"/>
                    <a:pt x="59" y="13"/>
                  </a:cubicBezTo>
                  <a:cubicBezTo>
                    <a:pt x="55" y="3"/>
                    <a:pt x="44" y="0"/>
                    <a:pt x="30" y="0"/>
                  </a:cubicBezTo>
                  <a:cubicBezTo>
                    <a:pt x="16" y="0"/>
                    <a:pt x="5" y="3"/>
                    <a:pt x="1" y="13"/>
                  </a:cubicBezTo>
                  <a:cubicBezTo>
                    <a:pt x="0" y="17"/>
                    <a:pt x="0" y="23"/>
                    <a:pt x="0" y="27"/>
                  </a:cubicBezTo>
                  <a:cubicBezTo>
                    <a:pt x="0" y="47"/>
                    <a:pt x="0" y="102"/>
                    <a:pt x="0" y="122"/>
                  </a:cubicBezTo>
                  <a:cubicBezTo>
                    <a:pt x="0" y="126"/>
                    <a:pt x="0" y="126"/>
                    <a:pt x="1" y="122"/>
                  </a:cubicBezTo>
                  <a:cubicBezTo>
                    <a:pt x="4" y="111"/>
                    <a:pt x="16" y="108"/>
                    <a:pt x="30" y="108"/>
                  </a:cubicBezTo>
                  <a:cubicBezTo>
                    <a:pt x="44" y="108"/>
                    <a:pt x="56" y="111"/>
                    <a:pt x="59" y="122"/>
                  </a:cubicBezTo>
                  <a:moveTo>
                    <a:pt x="51" y="57"/>
                  </a:moveTo>
                  <a:cubicBezTo>
                    <a:pt x="51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8" y="57"/>
                    <a:pt x="46" y="57"/>
                    <a:pt x="45" y="56"/>
                  </a:cubicBezTo>
                  <a:cubicBezTo>
                    <a:pt x="41" y="55"/>
                    <a:pt x="36" y="54"/>
                    <a:pt x="30" y="54"/>
                  </a:cubicBezTo>
                  <a:cubicBezTo>
                    <a:pt x="24" y="54"/>
                    <a:pt x="19" y="55"/>
                    <a:pt x="15" y="56"/>
                  </a:cubicBezTo>
                  <a:cubicBezTo>
                    <a:pt x="14" y="57"/>
                    <a:pt x="12" y="57"/>
                    <a:pt x="11" y="58"/>
                  </a:cubicBezTo>
                  <a:cubicBezTo>
                    <a:pt x="10" y="58"/>
                    <a:pt x="9" y="58"/>
                    <a:pt x="9" y="57"/>
                  </a:cubicBezTo>
                  <a:cubicBezTo>
                    <a:pt x="8" y="56"/>
                    <a:pt x="9" y="55"/>
                    <a:pt x="10" y="55"/>
                  </a:cubicBezTo>
                  <a:cubicBezTo>
                    <a:pt x="15" y="52"/>
                    <a:pt x="21" y="51"/>
                    <a:pt x="30" y="51"/>
                  </a:cubicBezTo>
                  <a:cubicBezTo>
                    <a:pt x="39" y="51"/>
                    <a:pt x="46" y="52"/>
                    <a:pt x="51" y="55"/>
                  </a:cubicBezTo>
                  <a:cubicBezTo>
                    <a:pt x="51" y="55"/>
                    <a:pt x="52" y="56"/>
                    <a:pt x="51" y="57"/>
                  </a:cubicBezTo>
                  <a:moveTo>
                    <a:pt x="51" y="40"/>
                  </a:moveTo>
                  <a:cubicBezTo>
                    <a:pt x="51" y="41"/>
                    <a:pt x="50" y="41"/>
                    <a:pt x="50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8" y="40"/>
                    <a:pt x="46" y="40"/>
                    <a:pt x="45" y="39"/>
                  </a:cubicBezTo>
                  <a:cubicBezTo>
                    <a:pt x="41" y="38"/>
                    <a:pt x="36" y="37"/>
                    <a:pt x="30" y="37"/>
                  </a:cubicBezTo>
                  <a:cubicBezTo>
                    <a:pt x="24" y="37"/>
                    <a:pt x="19" y="38"/>
                    <a:pt x="15" y="39"/>
                  </a:cubicBezTo>
                  <a:cubicBezTo>
                    <a:pt x="14" y="40"/>
                    <a:pt x="12" y="40"/>
                    <a:pt x="11" y="41"/>
                  </a:cubicBezTo>
                  <a:cubicBezTo>
                    <a:pt x="10" y="41"/>
                    <a:pt x="9" y="41"/>
                    <a:pt x="9" y="40"/>
                  </a:cubicBezTo>
                  <a:cubicBezTo>
                    <a:pt x="8" y="39"/>
                    <a:pt x="9" y="38"/>
                    <a:pt x="10" y="38"/>
                  </a:cubicBezTo>
                  <a:cubicBezTo>
                    <a:pt x="15" y="35"/>
                    <a:pt x="21" y="34"/>
                    <a:pt x="30" y="34"/>
                  </a:cubicBezTo>
                  <a:cubicBezTo>
                    <a:pt x="39" y="34"/>
                    <a:pt x="46" y="35"/>
                    <a:pt x="51" y="38"/>
                  </a:cubicBezTo>
                  <a:cubicBezTo>
                    <a:pt x="51" y="38"/>
                    <a:pt x="52" y="39"/>
                    <a:pt x="51" y="40"/>
                  </a:cubicBezTo>
                  <a:moveTo>
                    <a:pt x="51" y="23"/>
                  </a:moveTo>
                  <a:cubicBezTo>
                    <a:pt x="51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3"/>
                    <a:pt x="46" y="23"/>
                    <a:pt x="45" y="22"/>
                  </a:cubicBezTo>
                  <a:cubicBezTo>
                    <a:pt x="41" y="21"/>
                    <a:pt x="36" y="20"/>
                    <a:pt x="30" y="20"/>
                  </a:cubicBezTo>
                  <a:cubicBezTo>
                    <a:pt x="24" y="20"/>
                    <a:pt x="19" y="21"/>
                    <a:pt x="15" y="22"/>
                  </a:cubicBezTo>
                  <a:cubicBezTo>
                    <a:pt x="14" y="23"/>
                    <a:pt x="12" y="23"/>
                    <a:pt x="11" y="24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5" y="18"/>
                    <a:pt x="21" y="17"/>
                    <a:pt x="30" y="17"/>
                  </a:cubicBezTo>
                  <a:cubicBezTo>
                    <a:pt x="39" y="17"/>
                    <a:pt x="46" y="18"/>
                    <a:pt x="51" y="21"/>
                  </a:cubicBezTo>
                  <a:cubicBezTo>
                    <a:pt x="51" y="21"/>
                    <a:pt x="52" y="22"/>
                    <a:pt x="51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12129305" y="6020810"/>
            <a:ext cx="477172" cy="517248"/>
            <a:chOff x="5534026" y="1911350"/>
            <a:chExt cx="360362" cy="390525"/>
          </a:xfrm>
          <a:solidFill>
            <a:schemeClr val="accent1"/>
          </a:solidFill>
        </p:grpSpPr>
        <p:sp>
          <p:nvSpPr>
            <p:cNvPr id="171" name="Freeform 156"/>
            <p:cNvSpPr>
              <a:spLocks/>
            </p:cNvSpPr>
            <p:nvPr/>
          </p:nvSpPr>
          <p:spPr bwMode="auto">
            <a:xfrm>
              <a:off x="5534026" y="1911350"/>
              <a:ext cx="344488" cy="206375"/>
            </a:xfrm>
            <a:custGeom>
              <a:avLst/>
              <a:gdLst>
                <a:gd name="T0" fmla="*/ 26 w 92"/>
                <a:gd name="T1" fmla="*/ 30 h 55"/>
                <a:gd name="T2" fmla="*/ 65 w 92"/>
                <a:gd name="T3" fmla="*/ 25 h 55"/>
                <a:gd name="T4" fmla="*/ 56 w 92"/>
                <a:gd name="T5" fmla="*/ 34 h 55"/>
                <a:gd name="T6" fmla="*/ 59 w 92"/>
                <a:gd name="T7" fmla="*/ 41 h 55"/>
                <a:gd name="T8" fmla="*/ 81 w 92"/>
                <a:gd name="T9" fmla="*/ 41 h 55"/>
                <a:gd name="T10" fmla="*/ 83 w 92"/>
                <a:gd name="T11" fmla="*/ 41 h 55"/>
                <a:gd name="T12" fmla="*/ 85 w 92"/>
                <a:gd name="T13" fmla="*/ 41 h 55"/>
                <a:gd name="T14" fmla="*/ 90 w 92"/>
                <a:gd name="T15" fmla="*/ 41 h 55"/>
                <a:gd name="T16" fmla="*/ 92 w 92"/>
                <a:gd name="T17" fmla="*/ 38 h 55"/>
                <a:gd name="T18" fmla="*/ 92 w 92"/>
                <a:gd name="T19" fmla="*/ 7 h 55"/>
                <a:gd name="T20" fmla="*/ 86 w 92"/>
                <a:gd name="T21" fmla="*/ 5 h 55"/>
                <a:gd name="T22" fmla="*/ 77 w 92"/>
                <a:gd name="T23" fmla="*/ 14 h 55"/>
                <a:gd name="T24" fmla="*/ 14 w 92"/>
                <a:gd name="T25" fmla="*/ 19 h 55"/>
                <a:gd name="T26" fmla="*/ 0 w 92"/>
                <a:gd name="T27" fmla="*/ 55 h 55"/>
                <a:gd name="T28" fmla="*/ 17 w 92"/>
                <a:gd name="T29" fmla="*/ 55 h 55"/>
                <a:gd name="T30" fmla="*/ 26 w 92"/>
                <a:gd name="T31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55">
                  <a:moveTo>
                    <a:pt x="26" y="30"/>
                  </a:moveTo>
                  <a:cubicBezTo>
                    <a:pt x="36" y="19"/>
                    <a:pt x="53" y="18"/>
                    <a:pt x="65" y="25"/>
                  </a:cubicBezTo>
                  <a:cubicBezTo>
                    <a:pt x="61" y="29"/>
                    <a:pt x="56" y="34"/>
                    <a:pt x="56" y="34"/>
                  </a:cubicBezTo>
                  <a:cubicBezTo>
                    <a:pt x="53" y="38"/>
                    <a:pt x="57" y="41"/>
                    <a:pt x="59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2" y="41"/>
                    <a:pt x="83" y="41"/>
                    <a:pt x="83" y="41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91" y="41"/>
                    <a:pt x="92" y="40"/>
                    <a:pt x="92" y="38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5"/>
                    <a:pt x="89" y="2"/>
                    <a:pt x="86" y="5"/>
                  </a:cubicBezTo>
                  <a:cubicBezTo>
                    <a:pt x="86" y="5"/>
                    <a:pt x="80" y="10"/>
                    <a:pt x="77" y="14"/>
                  </a:cubicBezTo>
                  <a:cubicBezTo>
                    <a:pt x="58" y="0"/>
                    <a:pt x="31" y="2"/>
                    <a:pt x="14" y="19"/>
                  </a:cubicBezTo>
                  <a:cubicBezTo>
                    <a:pt x="5" y="29"/>
                    <a:pt x="0" y="42"/>
                    <a:pt x="0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6" y="46"/>
                    <a:pt x="19" y="37"/>
                    <a:pt x="26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172" name="Freeform 157"/>
            <p:cNvSpPr>
              <a:spLocks/>
            </p:cNvSpPr>
            <p:nvPr/>
          </p:nvSpPr>
          <p:spPr bwMode="auto">
            <a:xfrm>
              <a:off x="5548313" y="2095500"/>
              <a:ext cx="346075" cy="206375"/>
            </a:xfrm>
            <a:custGeom>
              <a:avLst/>
              <a:gdLst>
                <a:gd name="T0" fmla="*/ 75 w 92"/>
                <a:gd name="T1" fmla="*/ 0 h 55"/>
                <a:gd name="T2" fmla="*/ 66 w 92"/>
                <a:gd name="T3" fmla="*/ 25 h 55"/>
                <a:gd name="T4" fmla="*/ 27 w 92"/>
                <a:gd name="T5" fmla="*/ 30 h 55"/>
                <a:gd name="T6" fmla="*/ 36 w 92"/>
                <a:gd name="T7" fmla="*/ 21 h 55"/>
                <a:gd name="T8" fmla="*/ 33 w 92"/>
                <a:gd name="T9" fmla="*/ 14 h 55"/>
                <a:gd name="T10" fmla="*/ 11 w 92"/>
                <a:gd name="T11" fmla="*/ 14 h 55"/>
                <a:gd name="T12" fmla="*/ 8 w 92"/>
                <a:gd name="T13" fmla="*/ 14 h 55"/>
                <a:gd name="T14" fmla="*/ 6 w 92"/>
                <a:gd name="T15" fmla="*/ 14 h 55"/>
                <a:gd name="T16" fmla="*/ 2 w 92"/>
                <a:gd name="T17" fmla="*/ 14 h 55"/>
                <a:gd name="T18" fmla="*/ 0 w 92"/>
                <a:gd name="T19" fmla="*/ 17 h 55"/>
                <a:gd name="T20" fmla="*/ 0 w 92"/>
                <a:gd name="T21" fmla="*/ 48 h 55"/>
                <a:gd name="T22" fmla="*/ 6 w 92"/>
                <a:gd name="T23" fmla="*/ 50 h 55"/>
                <a:gd name="T24" fmla="*/ 15 w 92"/>
                <a:gd name="T25" fmla="*/ 41 h 55"/>
                <a:gd name="T26" fmla="*/ 77 w 92"/>
                <a:gd name="T27" fmla="*/ 36 h 55"/>
                <a:gd name="T28" fmla="*/ 91 w 92"/>
                <a:gd name="T29" fmla="*/ 0 h 55"/>
                <a:gd name="T30" fmla="*/ 75 w 92"/>
                <a:gd name="T3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55">
                  <a:moveTo>
                    <a:pt x="75" y="0"/>
                  </a:moveTo>
                  <a:cubicBezTo>
                    <a:pt x="76" y="9"/>
                    <a:pt x="73" y="18"/>
                    <a:pt x="66" y="25"/>
                  </a:cubicBezTo>
                  <a:cubicBezTo>
                    <a:pt x="55" y="36"/>
                    <a:pt x="39" y="37"/>
                    <a:pt x="27" y="30"/>
                  </a:cubicBezTo>
                  <a:cubicBezTo>
                    <a:pt x="31" y="26"/>
                    <a:pt x="36" y="21"/>
                    <a:pt x="36" y="21"/>
                  </a:cubicBezTo>
                  <a:cubicBezTo>
                    <a:pt x="39" y="17"/>
                    <a:pt x="35" y="14"/>
                    <a:pt x="33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5"/>
                    <a:pt x="0" y="1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3" y="53"/>
                    <a:pt x="6" y="50"/>
                  </a:cubicBezTo>
                  <a:cubicBezTo>
                    <a:pt x="6" y="50"/>
                    <a:pt x="11" y="45"/>
                    <a:pt x="15" y="41"/>
                  </a:cubicBezTo>
                  <a:cubicBezTo>
                    <a:pt x="34" y="55"/>
                    <a:pt x="60" y="53"/>
                    <a:pt x="77" y="36"/>
                  </a:cubicBezTo>
                  <a:cubicBezTo>
                    <a:pt x="87" y="26"/>
                    <a:pt x="92" y="13"/>
                    <a:pt x="91" y="0"/>
                  </a:cubicBezTo>
                  <a:cubicBezTo>
                    <a:pt x="75" y="0"/>
                    <a:pt x="75" y="0"/>
                    <a:pt x="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</p:grpSp>
      <p:sp>
        <p:nvSpPr>
          <p:cNvPr id="173" name="Freeform 158"/>
          <p:cNvSpPr>
            <a:spLocks noEditPoints="1"/>
          </p:cNvSpPr>
          <p:nvPr/>
        </p:nvSpPr>
        <p:spPr bwMode="auto">
          <a:xfrm>
            <a:off x="14124180" y="7196181"/>
            <a:ext cx="914408" cy="811614"/>
          </a:xfrm>
          <a:custGeom>
            <a:avLst/>
            <a:gdLst>
              <a:gd name="T0" fmla="*/ 162 w 184"/>
              <a:gd name="T1" fmla="*/ 0 h 163"/>
              <a:gd name="T2" fmla="*/ 21 w 184"/>
              <a:gd name="T3" fmla="*/ 0 h 163"/>
              <a:gd name="T4" fmla="*/ 0 w 184"/>
              <a:gd name="T5" fmla="*/ 21 h 163"/>
              <a:gd name="T6" fmla="*/ 0 w 184"/>
              <a:gd name="T7" fmla="*/ 97 h 163"/>
              <a:gd name="T8" fmla="*/ 21 w 184"/>
              <a:gd name="T9" fmla="*/ 119 h 163"/>
              <a:gd name="T10" fmla="*/ 32 w 184"/>
              <a:gd name="T11" fmla="*/ 119 h 163"/>
              <a:gd name="T12" fmla="*/ 32 w 184"/>
              <a:gd name="T13" fmla="*/ 157 h 163"/>
              <a:gd name="T14" fmla="*/ 34 w 184"/>
              <a:gd name="T15" fmla="*/ 161 h 163"/>
              <a:gd name="T16" fmla="*/ 42 w 184"/>
              <a:gd name="T17" fmla="*/ 161 h 163"/>
              <a:gd name="T18" fmla="*/ 86 w 184"/>
              <a:gd name="T19" fmla="*/ 119 h 163"/>
              <a:gd name="T20" fmla="*/ 162 w 184"/>
              <a:gd name="T21" fmla="*/ 119 h 163"/>
              <a:gd name="T22" fmla="*/ 184 w 184"/>
              <a:gd name="T23" fmla="*/ 97 h 163"/>
              <a:gd name="T24" fmla="*/ 184 w 184"/>
              <a:gd name="T25" fmla="*/ 21 h 163"/>
              <a:gd name="T26" fmla="*/ 162 w 184"/>
              <a:gd name="T27" fmla="*/ 0 h 163"/>
              <a:gd name="T28" fmla="*/ 38 w 184"/>
              <a:gd name="T29" fmla="*/ 32 h 163"/>
              <a:gd name="T30" fmla="*/ 124 w 184"/>
              <a:gd name="T31" fmla="*/ 32 h 163"/>
              <a:gd name="T32" fmla="*/ 130 w 184"/>
              <a:gd name="T33" fmla="*/ 38 h 163"/>
              <a:gd name="T34" fmla="*/ 124 w 184"/>
              <a:gd name="T35" fmla="*/ 43 h 163"/>
              <a:gd name="T36" fmla="*/ 38 w 184"/>
              <a:gd name="T37" fmla="*/ 43 h 163"/>
              <a:gd name="T38" fmla="*/ 32 w 184"/>
              <a:gd name="T39" fmla="*/ 38 h 163"/>
              <a:gd name="T40" fmla="*/ 38 w 184"/>
              <a:gd name="T41" fmla="*/ 32 h 163"/>
              <a:gd name="T42" fmla="*/ 81 w 184"/>
              <a:gd name="T43" fmla="*/ 86 h 163"/>
              <a:gd name="T44" fmla="*/ 38 w 184"/>
              <a:gd name="T45" fmla="*/ 86 h 163"/>
              <a:gd name="T46" fmla="*/ 32 w 184"/>
              <a:gd name="T47" fmla="*/ 81 h 163"/>
              <a:gd name="T48" fmla="*/ 38 w 184"/>
              <a:gd name="T49" fmla="*/ 76 h 163"/>
              <a:gd name="T50" fmla="*/ 81 w 184"/>
              <a:gd name="T51" fmla="*/ 76 h 163"/>
              <a:gd name="T52" fmla="*/ 86 w 184"/>
              <a:gd name="T53" fmla="*/ 81 h 163"/>
              <a:gd name="T54" fmla="*/ 81 w 184"/>
              <a:gd name="T55" fmla="*/ 86 h 163"/>
              <a:gd name="T56" fmla="*/ 146 w 184"/>
              <a:gd name="T57" fmla="*/ 65 h 163"/>
              <a:gd name="T58" fmla="*/ 38 w 184"/>
              <a:gd name="T59" fmla="*/ 65 h 163"/>
              <a:gd name="T60" fmla="*/ 32 w 184"/>
              <a:gd name="T61" fmla="*/ 59 h 163"/>
              <a:gd name="T62" fmla="*/ 38 w 184"/>
              <a:gd name="T63" fmla="*/ 54 h 163"/>
              <a:gd name="T64" fmla="*/ 146 w 184"/>
              <a:gd name="T65" fmla="*/ 54 h 163"/>
              <a:gd name="T66" fmla="*/ 151 w 184"/>
              <a:gd name="T67" fmla="*/ 59 h 163"/>
              <a:gd name="T68" fmla="*/ 146 w 184"/>
              <a:gd name="T69" fmla="*/ 6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" h="163">
                <a:moveTo>
                  <a:pt x="162" y="0"/>
                </a:move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0" y="9"/>
                  <a:pt x="0" y="21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9"/>
                  <a:pt x="9" y="119"/>
                  <a:pt x="21" y="119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32" y="157"/>
                  <a:pt x="32" y="157"/>
                  <a:pt x="32" y="157"/>
                </a:cubicBezTo>
                <a:cubicBezTo>
                  <a:pt x="32" y="158"/>
                  <a:pt x="33" y="160"/>
                  <a:pt x="34" y="161"/>
                </a:cubicBezTo>
                <a:cubicBezTo>
                  <a:pt x="36" y="163"/>
                  <a:pt x="39" y="163"/>
                  <a:pt x="42" y="161"/>
                </a:cubicBezTo>
                <a:cubicBezTo>
                  <a:pt x="86" y="119"/>
                  <a:pt x="86" y="119"/>
                  <a:pt x="86" y="119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74" y="119"/>
                  <a:pt x="184" y="109"/>
                  <a:pt x="184" y="97"/>
                </a:cubicBezTo>
                <a:cubicBezTo>
                  <a:pt x="184" y="21"/>
                  <a:pt x="184" y="21"/>
                  <a:pt x="184" y="21"/>
                </a:cubicBezTo>
                <a:cubicBezTo>
                  <a:pt x="184" y="9"/>
                  <a:pt x="174" y="0"/>
                  <a:pt x="162" y="0"/>
                </a:cubicBezTo>
                <a:moveTo>
                  <a:pt x="38" y="32"/>
                </a:moveTo>
                <a:cubicBezTo>
                  <a:pt x="124" y="32"/>
                  <a:pt x="124" y="32"/>
                  <a:pt x="124" y="32"/>
                </a:cubicBezTo>
                <a:cubicBezTo>
                  <a:pt x="127" y="32"/>
                  <a:pt x="130" y="35"/>
                  <a:pt x="130" y="38"/>
                </a:cubicBezTo>
                <a:cubicBezTo>
                  <a:pt x="130" y="41"/>
                  <a:pt x="127" y="43"/>
                  <a:pt x="124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5" y="43"/>
                  <a:pt x="32" y="41"/>
                  <a:pt x="32" y="38"/>
                </a:cubicBezTo>
                <a:cubicBezTo>
                  <a:pt x="32" y="35"/>
                  <a:pt x="35" y="32"/>
                  <a:pt x="38" y="32"/>
                </a:cubicBezTo>
                <a:moveTo>
                  <a:pt x="81" y="86"/>
                </a:moveTo>
                <a:cubicBezTo>
                  <a:pt x="38" y="86"/>
                  <a:pt x="38" y="86"/>
                  <a:pt x="38" y="86"/>
                </a:cubicBezTo>
                <a:cubicBezTo>
                  <a:pt x="35" y="86"/>
                  <a:pt x="32" y="84"/>
                  <a:pt x="32" y="81"/>
                </a:cubicBezTo>
                <a:cubicBezTo>
                  <a:pt x="32" y="78"/>
                  <a:pt x="35" y="76"/>
                  <a:pt x="38" y="76"/>
                </a:cubicBezTo>
                <a:cubicBezTo>
                  <a:pt x="81" y="76"/>
                  <a:pt x="81" y="76"/>
                  <a:pt x="81" y="76"/>
                </a:cubicBezTo>
                <a:cubicBezTo>
                  <a:pt x="84" y="76"/>
                  <a:pt x="86" y="78"/>
                  <a:pt x="86" y="81"/>
                </a:cubicBezTo>
                <a:cubicBezTo>
                  <a:pt x="86" y="84"/>
                  <a:pt x="84" y="86"/>
                  <a:pt x="81" y="86"/>
                </a:cubicBezTo>
                <a:moveTo>
                  <a:pt x="146" y="65"/>
                </a:moveTo>
                <a:cubicBezTo>
                  <a:pt x="38" y="65"/>
                  <a:pt x="38" y="65"/>
                  <a:pt x="38" y="65"/>
                </a:cubicBezTo>
                <a:cubicBezTo>
                  <a:pt x="35" y="65"/>
                  <a:pt x="32" y="62"/>
                  <a:pt x="32" y="59"/>
                </a:cubicBezTo>
                <a:cubicBezTo>
                  <a:pt x="32" y="56"/>
                  <a:pt x="35" y="54"/>
                  <a:pt x="38" y="54"/>
                </a:cubicBezTo>
                <a:cubicBezTo>
                  <a:pt x="146" y="54"/>
                  <a:pt x="146" y="54"/>
                  <a:pt x="146" y="54"/>
                </a:cubicBezTo>
                <a:cubicBezTo>
                  <a:pt x="149" y="54"/>
                  <a:pt x="151" y="56"/>
                  <a:pt x="151" y="59"/>
                </a:cubicBezTo>
                <a:cubicBezTo>
                  <a:pt x="151" y="62"/>
                  <a:pt x="149" y="65"/>
                  <a:pt x="146" y="65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n-ea"/>
              <a:cs typeface="Raleway Black"/>
            </a:endParaRPr>
          </a:p>
        </p:txBody>
      </p:sp>
      <p:grpSp>
        <p:nvGrpSpPr>
          <p:cNvPr id="174" name="Group 173"/>
          <p:cNvGrpSpPr/>
          <p:nvPr/>
        </p:nvGrpSpPr>
        <p:grpSpPr>
          <a:xfrm>
            <a:off x="15835274" y="9130600"/>
            <a:ext cx="641135" cy="563504"/>
            <a:chOff x="8332788" y="4259263"/>
            <a:chExt cx="484188" cy="425449"/>
          </a:xfrm>
          <a:solidFill>
            <a:schemeClr val="accent5"/>
          </a:solidFill>
        </p:grpSpPr>
        <p:sp>
          <p:nvSpPr>
            <p:cNvPr id="175" name="Freeform 159"/>
            <p:cNvSpPr>
              <a:spLocks/>
            </p:cNvSpPr>
            <p:nvPr/>
          </p:nvSpPr>
          <p:spPr bwMode="auto">
            <a:xfrm>
              <a:off x="8569326" y="4552950"/>
              <a:ext cx="131763" cy="131762"/>
            </a:xfrm>
            <a:custGeom>
              <a:avLst/>
              <a:gdLst>
                <a:gd name="T0" fmla="*/ 13 w 35"/>
                <a:gd name="T1" fmla="*/ 3 h 35"/>
                <a:gd name="T2" fmla="*/ 33 w 35"/>
                <a:gd name="T3" fmla="*/ 13 h 35"/>
                <a:gd name="T4" fmla="*/ 23 w 35"/>
                <a:gd name="T5" fmla="*/ 33 h 35"/>
                <a:gd name="T6" fmla="*/ 3 w 35"/>
                <a:gd name="T7" fmla="*/ 23 h 35"/>
                <a:gd name="T8" fmla="*/ 13 w 35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13" y="3"/>
                  </a:moveTo>
                  <a:cubicBezTo>
                    <a:pt x="21" y="0"/>
                    <a:pt x="30" y="5"/>
                    <a:pt x="33" y="13"/>
                  </a:cubicBezTo>
                  <a:cubicBezTo>
                    <a:pt x="35" y="21"/>
                    <a:pt x="31" y="30"/>
                    <a:pt x="23" y="33"/>
                  </a:cubicBezTo>
                  <a:cubicBezTo>
                    <a:pt x="15" y="35"/>
                    <a:pt x="6" y="31"/>
                    <a:pt x="3" y="23"/>
                  </a:cubicBezTo>
                  <a:cubicBezTo>
                    <a:pt x="0" y="15"/>
                    <a:pt x="5" y="6"/>
                    <a:pt x="13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176" name="Freeform 160"/>
            <p:cNvSpPr>
              <a:spLocks/>
            </p:cNvSpPr>
            <p:nvPr/>
          </p:nvSpPr>
          <p:spPr bwMode="auto">
            <a:xfrm>
              <a:off x="8445501" y="4395788"/>
              <a:ext cx="315913" cy="217487"/>
            </a:xfrm>
            <a:custGeom>
              <a:avLst/>
              <a:gdLst>
                <a:gd name="T0" fmla="*/ 74 w 84"/>
                <a:gd name="T1" fmla="*/ 12 h 58"/>
                <a:gd name="T2" fmla="*/ 73 w 84"/>
                <a:gd name="T3" fmla="*/ 12 h 58"/>
                <a:gd name="T4" fmla="*/ 72 w 84"/>
                <a:gd name="T5" fmla="*/ 11 h 58"/>
                <a:gd name="T6" fmla="*/ 72 w 84"/>
                <a:gd name="T7" fmla="*/ 11 h 58"/>
                <a:gd name="T8" fmla="*/ 6 w 84"/>
                <a:gd name="T9" fmla="*/ 36 h 58"/>
                <a:gd name="T10" fmla="*/ 4 w 84"/>
                <a:gd name="T11" fmla="*/ 38 h 58"/>
                <a:gd name="T12" fmla="*/ 2 w 84"/>
                <a:gd name="T13" fmla="*/ 42 h 58"/>
                <a:gd name="T14" fmla="*/ 7 w 84"/>
                <a:gd name="T15" fmla="*/ 56 h 58"/>
                <a:gd name="T16" fmla="*/ 20 w 84"/>
                <a:gd name="T17" fmla="*/ 51 h 58"/>
                <a:gd name="T18" fmla="*/ 23 w 84"/>
                <a:gd name="T19" fmla="*/ 44 h 58"/>
                <a:gd name="T20" fmla="*/ 65 w 84"/>
                <a:gd name="T21" fmla="*/ 30 h 58"/>
                <a:gd name="T22" fmla="*/ 70 w 84"/>
                <a:gd name="T23" fmla="*/ 32 h 58"/>
                <a:gd name="T24" fmla="*/ 83 w 84"/>
                <a:gd name="T25" fmla="*/ 27 h 58"/>
                <a:gd name="T26" fmla="*/ 84 w 84"/>
                <a:gd name="T27" fmla="*/ 20 h 58"/>
                <a:gd name="T28" fmla="*/ 79 w 84"/>
                <a:gd name="T29" fmla="*/ 14 h 58"/>
                <a:gd name="T30" fmla="*/ 74 w 84"/>
                <a:gd name="T31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58">
                  <a:moveTo>
                    <a:pt x="74" y="12"/>
                  </a:moveTo>
                  <a:cubicBezTo>
                    <a:pt x="74" y="12"/>
                    <a:pt x="73" y="12"/>
                    <a:pt x="73" y="1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46" y="0"/>
                    <a:pt x="18" y="11"/>
                    <a:pt x="6" y="36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47"/>
                    <a:pt x="2" y="53"/>
                    <a:pt x="7" y="56"/>
                  </a:cubicBezTo>
                  <a:cubicBezTo>
                    <a:pt x="12" y="58"/>
                    <a:pt x="18" y="56"/>
                    <a:pt x="20" y="51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1" y="29"/>
                    <a:pt x="50" y="22"/>
                    <a:pt x="65" y="30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5" y="34"/>
                    <a:pt x="81" y="32"/>
                    <a:pt x="83" y="27"/>
                  </a:cubicBezTo>
                  <a:cubicBezTo>
                    <a:pt x="84" y="25"/>
                    <a:pt x="84" y="22"/>
                    <a:pt x="84" y="20"/>
                  </a:cubicBezTo>
                  <a:cubicBezTo>
                    <a:pt x="83" y="18"/>
                    <a:pt x="81" y="16"/>
                    <a:pt x="79" y="14"/>
                  </a:cubicBezTo>
                  <a:lnTo>
                    <a:pt x="7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177" name="Freeform 161"/>
            <p:cNvSpPr>
              <a:spLocks/>
            </p:cNvSpPr>
            <p:nvPr/>
          </p:nvSpPr>
          <p:spPr bwMode="auto">
            <a:xfrm>
              <a:off x="8332788" y="4259263"/>
              <a:ext cx="484188" cy="296862"/>
            </a:xfrm>
            <a:custGeom>
              <a:avLst/>
              <a:gdLst>
                <a:gd name="T0" fmla="*/ 123 w 129"/>
                <a:gd name="T1" fmla="*/ 21 h 79"/>
                <a:gd name="T2" fmla="*/ 119 w 129"/>
                <a:gd name="T3" fmla="*/ 19 h 79"/>
                <a:gd name="T4" fmla="*/ 118 w 129"/>
                <a:gd name="T5" fmla="*/ 19 h 79"/>
                <a:gd name="T6" fmla="*/ 115 w 129"/>
                <a:gd name="T7" fmla="*/ 17 h 79"/>
                <a:gd name="T8" fmla="*/ 113 w 129"/>
                <a:gd name="T9" fmla="*/ 17 h 79"/>
                <a:gd name="T10" fmla="*/ 6 w 129"/>
                <a:gd name="T11" fmla="*/ 57 h 79"/>
                <a:gd name="T12" fmla="*/ 5 w 129"/>
                <a:gd name="T13" fmla="*/ 57 h 79"/>
                <a:gd name="T14" fmla="*/ 2 w 129"/>
                <a:gd name="T15" fmla="*/ 65 h 79"/>
                <a:gd name="T16" fmla="*/ 6 w 129"/>
                <a:gd name="T17" fmla="*/ 77 h 79"/>
                <a:gd name="T18" fmla="*/ 18 w 129"/>
                <a:gd name="T19" fmla="*/ 73 h 79"/>
                <a:gd name="T20" fmla="*/ 22 w 129"/>
                <a:gd name="T21" fmla="*/ 65 h 79"/>
                <a:gd name="T22" fmla="*/ 22 w 129"/>
                <a:gd name="T23" fmla="*/ 65 h 79"/>
                <a:gd name="T24" fmla="*/ 109 w 129"/>
                <a:gd name="T25" fmla="*/ 34 h 79"/>
                <a:gd name="T26" fmla="*/ 115 w 129"/>
                <a:gd name="T27" fmla="*/ 37 h 79"/>
                <a:gd name="T28" fmla="*/ 127 w 129"/>
                <a:gd name="T29" fmla="*/ 33 h 79"/>
                <a:gd name="T30" fmla="*/ 123 w 129"/>
                <a:gd name="T31" fmla="*/ 2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79">
                  <a:moveTo>
                    <a:pt x="123" y="21"/>
                  </a:moveTo>
                  <a:cubicBezTo>
                    <a:pt x="119" y="19"/>
                    <a:pt x="119" y="19"/>
                    <a:pt x="119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5" y="17"/>
                    <a:pt x="114" y="17"/>
                    <a:pt x="113" y="17"/>
                  </a:cubicBezTo>
                  <a:cubicBezTo>
                    <a:pt x="73" y="0"/>
                    <a:pt x="26" y="18"/>
                    <a:pt x="6" y="57"/>
                  </a:cubicBezTo>
                  <a:cubicBezTo>
                    <a:pt x="6" y="57"/>
                    <a:pt x="6" y="57"/>
                    <a:pt x="5" y="57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0" y="69"/>
                    <a:pt x="2" y="75"/>
                    <a:pt x="6" y="77"/>
                  </a:cubicBezTo>
                  <a:cubicBezTo>
                    <a:pt x="10" y="79"/>
                    <a:pt x="16" y="77"/>
                    <a:pt x="18" y="73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38" y="33"/>
                    <a:pt x="76" y="20"/>
                    <a:pt x="109" y="34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9" y="39"/>
                    <a:pt x="125" y="37"/>
                    <a:pt x="127" y="33"/>
                  </a:cubicBezTo>
                  <a:cubicBezTo>
                    <a:pt x="129" y="29"/>
                    <a:pt x="127" y="23"/>
                    <a:pt x="123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</p:grpSp>
      <p:sp>
        <p:nvSpPr>
          <p:cNvPr id="178" name="Freeform 162"/>
          <p:cNvSpPr>
            <a:spLocks/>
          </p:cNvSpPr>
          <p:nvPr/>
        </p:nvSpPr>
        <p:spPr bwMode="auto">
          <a:xfrm>
            <a:off x="16064402" y="6628469"/>
            <a:ext cx="567564" cy="527758"/>
          </a:xfrm>
          <a:custGeom>
            <a:avLst/>
            <a:gdLst>
              <a:gd name="T0" fmla="*/ 107 w 114"/>
              <a:gd name="T1" fmla="*/ 55 h 106"/>
              <a:gd name="T2" fmla="*/ 59 w 114"/>
              <a:gd name="T3" fmla="*/ 38 h 106"/>
              <a:gd name="T4" fmla="*/ 57 w 114"/>
              <a:gd name="T5" fmla="*/ 43 h 106"/>
              <a:gd name="T6" fmla="*/ 56 w 114"/>
              <a:gd name="T7" fmla="*/ 38 h 106"/>
              <a:gd name="T8" fmla="*/ 6 w 114"/>
              <a:gd name="T9" fmla="*/ 34 h 106"/>
              <a:gd name="T10" fmla="*/ 44 w 114"/>
              <a:gd name="T11" fmla="*/ 106 h 106"/>
              <a:gd name="T12" fmla="*/ 44 w 114"/>
              <a:gd name="T13" fmla="*/ 106 h 106"/>
              <a:gd name="T14" fmla="*/ 44 w 114"/>
              <a:gd name="T15" fmla="*/ 106 h 106"/>
              <a:gd name="T16" fmla="*/ 44 w 114"/>
              <a:gd name="T17" fmla="*/ 106 h 106"/>
              <a:gd name="T18" fmla="*/ 44 w 114"/>
              <a:gd name="T19" fmla="*/ 106 h 106"/>
              <a:gd name="T20" fmla="*/ 107 w 114"/>
              <a:gd name="T21" fmla="*/ 55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4" h="106">
                <a:moveTo>
                  <a:pt x="107" y="55"/>
                </a:moveTo>
                <a:cubicBezTo>
                  <a:pt x="114" y="21"/>
                  <a:pt x="73" y="8"/>
                  <a:pt x="59" y="38"/>
                </a:cubicBezTo>
                <a:cubicBezTo>
                  <a:pt x="57" y="43"/>
                  <a:pt x="57" y="43"/>
                  <a:pt x="57" y="43"/>
                </a:cubicBezTo>
                <a:cubicBezTo>
                  <a:pt x="56" y="38"/>
                  <a:pt x="56" y="38"/>
                  <a:pt x="56" y="38"/>
                </a:cubicBezTo>
                <a:cubicBezTo>
                  <a:pt x="55" y="5"/>
                  <a:pt x="13" y="0"/>
                  <a:pt x="6" y="34"/>
                </a:cubicBezTo>
                <a:cubicBezTo>
                  <a:pt x="0" y="61"/>
                  <a:pt x="30" y="8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64" y="93"/>
                  <a:pt x="101" y="82"/>
                  <a:pt x="107" y="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n-ea"/>
              <a:cs typeface="Raleway Black"/>
            </a:endParaRPr>
          </a:p>
        </p:txBody>
      </p:sp>
      <p:sp>
        <p:nvSpPr>
          <p:cNvPr id="179" name="Freeform 163"/>
          <p:cNvSpPr>
            <a:spLocks noEditPoints="1"/>
          </p:cNvSpPr>
          <p:nvPr/>
        </p:nvSpPr>
        <p:spPr bwMode="auto">
          <a:xfrm>
            <a:off x="10172262" y="10255507"/>
            <a:ext cx="676872" cy="574018"/>
          </a:xfrm>
          <a:custGeom>
            <a:avLst/>
            <a:gdLst>
              <a:gd name="T0" fmla="*/ 2 w 136"/>
              <a:gd name="T1" fmla="*/ 32 h 115"/>
              <a:gd name="T2" fmla="*/ 0 w 136"/>
              <a:gd name="T3" fmla="*/ 35 h 115"/>
              <a:gd name="T4" fmla="*/ 2 w 136"/>
              <a:gd name="T5" fmla="*/ 39 h 115"/>
              <a:gd name="T6" fmla="*/ 14 w 136"/>
              <a:gd name="T7" fmla="*/ 51 h 115"/>
              <a:gd name="T8" fmla="*/ 78 w 136"/>
              <a:gd name="T9" fmla="*/ 115 h 115"/>
              <a:gd name="T10" fmla="*/ 136 w 136"/>
              <a:gd name="T11" fmla="*/ 56 h 115"/>
              <a:gd name="T12" fmla="*/ 123 w 136"/>
              <a:gd name="T13" fmla="*/ 63 h 115"/>
              <a:gd name="T14" fmla="*/ 90 w 136"/>
              <a:gd name="T15" fmla="*/ 46 h 115"/>
              <a:gd name="T16" fmla="*/ 90 w 136"/>
              <a:gd name="T17" fmla="*/ 40 h 115"/>
              <a:gd name="T18" fmla="*/ 56 w 136"/>
              <a:gd name="T19" fmla="*/ 0 h 115"/>
              <a:gd name="T20" fmla="*/ 19 w 136"/>
              <a:gd name="T21" fmla="*/ 24 h 115"/>
              <a:gd name="T22" fmla="*/ 2 w 136"/>
              <a:gd name="T23" fmla="*/ 32 h 115"/>
              <a:gd name="T24" fmla="*/ 35 w 136"/>
              <a:gd name="T25" fmla="*/ 39 h 115"/>
              <a:gd name="T26" fmla="*/ 29 w 136"/>
              <a:gd name="T27" fmla="*/ 33 h 115"/>
              <a:gd name="T28" fmla="*/ 35 w 136"/>
              <a:gd name="T29" fmla="*/ 27 h 115"/>
              <a:gd name="T30" fmla="*/ 41 w 136"/>
              <a:gd name="T31" fmla="*/ 33 h 115"/>
              <a:gd name="T32" fmla="*/ 35 w 136"/>
              <a:gd name="T33" fmla="*/ 39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6" h="115">
                <a:moveTo>
                  <a:pt x="2" y="32"/>
                </a:moveTo>
                <a:cubicBezTo>
                  <a:pt x="1" y="33"/>
                  <a:pt x="0" y="34"/>
                  <a:pt x="0" y="35"/>
                </a:cubicBezTo>
                <a:cubicBezTo>
                  <a:pt x="0" y="37"/>
                  <a:pt x="1" y="38"/>
                  <a:pt x="2" y="39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90"/>
                  <a:pt x="40" y="115"/>
                  <a:pt x="78" y="115"/>
                </a:cubicBezTo>
                <a:cubicBezTo>
                  <a:pt x="110" y="115"/>
                  <a:pt x="136" y="80"/>
                  <a:pt x="136" y="56"/>
                </a:cubicBezTo>
                <a:cubicBezTo>
                  <a:pt x="136" y="45"/>
                  <a:pt x="132" y="58"/>
                  <a:pt x="123" y="63"/>
                </a:cubicBezTo>
                <a:cubicBezTo>
                  <a:pt x="114" y="68"/>
                  <a:pt x="89" y="72"/>
                  <a:pt x="90" y="46"/>
                </a:cubicBezTo>
                <a:cubicBezTo>
                  <a:pt x="90" y="44"/>
                  <a:pt x="90" y="42"/>
                  <a:pt x="90" y="40"/>
                </a:cubicBezTo>
                <a:cubicBezTo>
                  <a:pt x="90" y="19"/>
                  <a:pt x="77" y="0"/>
                  <a:pt x="56" y="0"/>
                </a:cubicBezTo>
                <a:cubicBezTo>
                  <a:pt x="36" y="0"/>
                  <a:pt x="22" y="11"/>
                  <a:pt x="19" y="24"/>
                </a:cubicBezTo>
                <a:cubicBezTo>
                  <a:pt x="2" y="32"/>
                  <a:pt x="2" y="32"/>
                  <a:pt x="2" y="32"/>
                </a:cubicBezTo>
                <a:moveTo>
                  <a:pt x="35" y="39"/>
                </a:moveTo>
                <a:cubicBezTo>
                  <a:pt x="32" y="39"/>
                  <a:pt x="29" y="36"/>
                  <a:pt x="29" y="33"/>
                </a:cubicBezTo>
                <a:cubicBezTo>
                  <a:pt x="29" y="30"/>
                  <a:pt x="32" y="27"/>
                  <a:pt x="35" y="27"/>
                </a:cubicBezTo>
                <a:cubicBezTo>
                  <a:pt x="38" y="27"/>
                  <a:pt x="41" y="30"/>
                  <a:pt x="41" y="33"/>
                </a:cubicBezTo>
                <a:cubicBezTo>
                  <a:pt x="41" y="36"/>
                  <a:pt x="38" y="39"/>
                  <a:pt x="35" y="3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n-ea"/>
              <a:cs typeface="Raleway Black"/>
            </a:endParaRPr>
          </a:p>
        </p:txBody>
      </p:sp>
      <p:sp>
        <p:nvSpPr>
          <p:cNvPr id="180" name="Freeform 164"/>
          <p:cNvSpPr>
            <a:spLocks noEditPoints="1"/>
          </p:cNvSpPr>
          <p:nvPr/>
        </p:nvSpPr>
        <p:spPr bwMode="auto">
          <a:xfrm>
            <a:off x="12207078" y="8922438"/>
            <a:ext cx="472969" cy="666532"/>
          </a:xfrm>
          <a:custGeom>
            <a:avLst/>
            <a:gdLst>
              <a:gd name="T0" fmla="*/ 47 w 95"/>
              <a:gd name="T1" fmla="*/ 0 h 134"/>
              <a:gd name="T2" fmla="*/ 0 w 95"/>
              <a:gd name="T3" fmla="*/ 47 h 134"/>
              <a:gd name="T4" fmla="*/ 47 w 95"/>
              <a:gd name="T5" fmla="*/ 134 h 134"/>
              <a:gd name="T6" fmla="*/ 95 w 95"/>
              <a:gd name="T7" fmla="*/ 47 h 134"/>
              <a:gd name="T8" fmla="*/ 47 w 95"/>
              <a:gd name="T9" fmla="*/ 0 h 134"/>
              <a:gd name="T10" fmla="*/ 47 w 95"/>
              <a:gd name="T11" fmla="*/ 55 h 134"/>
              <a:gd name="T12" fmla="*/ 32 w 95"/>
              <a:gd name="T13" fmla="*/ 40 h 134"/>
              <a:gd name="T14" fmla="*/ 47 w 95"/>
              <a:gd name="T15" fmla="*/ 25 h 134"/>
              <a:gd name="T16" fmla="*/ 62 w 95"/>
              <a:gd name="T17" fmla="*/ 40 h 134"/>
              <a:gd name="T18" fmla="*/ 47 w 95"/>
              <a:gd name="T19" fmla="*/ 55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" h="134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73"/>
                  <a:pt x="47" y="134"/>
                  <a:pt x="47" y="134"/>
                </a:cubicBezTo>
                <a:cubicBezTo>
                  <a:pt x="47" y="134"/>
                  <a:pt x="95" y="73"/>
                  <a:pt x="95" y="47"/>
                </a:cubicBezTo>
                <a:cubicBezTo>
                  <a:pt x="95" y="21"/>
                  <a:pt x="73" y="0"/>
                  <a:pt x="47" y="0"/>
                </a:cubicBezTo>
                <a:close/>
                <a:moveTo>
                  <a:pt x="47" y="55"/>
                </a:moveTo>
                <a:cubicBezTo>
                  <a:pt x="39" y="55"/>
                  <a:pt x="32" y="48"/>
                  <a:pt x="32" y="40"/>
                </a:cubicBezTo>
                <a:cubicBezTo>
                  <a:pt x="32" y="32"/>
                  <a:pt x="39" y="25"/>
                  <a:pt x="47" y="25"/>
                </a:cubicBezTo>
                <a:cubicBezTo>
                  <a:pt x="55" y="25"/>
                  <a:pt x="62" y="32"/>
                  <a:pt x="62" y="40"/>
                </a:cubicBezTo>
                <a:cubicBezTo>
                  <a:pt x="62" y="48"/>
                  <a:pt x="55" y="55"/>
                  <a:pt x="47" y="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n-ea"/>
              <a:cs typeface="Raleway Black"/>
            </a:endParaRPr>
          </a:p>
        </p:txBody>
      </p:sp>
      <p:sp>
        <p:nvSpPr>
          <p:cNvPr id="181" name="Freeform 165"/>
          <p:cNvSpPr>
            <a:spLocks noEditPoints="1"/>
          </p:cNvSpPr>
          <p:nvPr/>
        </p:nvSpPr>
        <p:spPr bwMode="auto">
          <a:xfrm>
            <a:off x="14019076" y="6384565"/>
            <a:ext cx="353150" cy="502526"/>
          </a:xfrm>
          <a:custGeom>
            <a:avLst/>
            <a:gdLst>
              <a:gd name="T0" fmla="*/ 36 w 71"/>
              <a:gd name="T1" fmla="*/ 0 h 101"/>
              <a:gd name="T2" fmla="*/ 0 w 71"/>
              <a:gd name="T3" fmla="*/ 36 h 101"/>
              <a:gd name="T4" fmla="*/ 36 w 71"/>
              <a:gd name="T5" fmla="*/ 101 h 101"/>
              <a:gd name="T6" fmla="*/ 71 w 71"/>
              <a:gd name="T7" fmla="*/ 36 h 101"/>
              <a:gd name="T8" fmla="*/ 36 w 71"/>
              <a:gd name="T9" fmla="*/ 0 h 101"/>
              <a:gd name="T10" fmla="*/ 36 w 71"/>
              <a:gd name="T11" fmla="*/ 41 h 101"/>
              <a:gd name="T12" fmla="*/ 25 w 71"/>
              <a:gd name="T13" fmla="*/ 30 h 101"/>
              <a:gd name="T14" fmla="*/ 36 w 71"/>
              <a:gd name="T15" fmla="*/ 19 h 101"/>
              <a:gd name="T16" fmla="*/ 47 w 71"/>
              <a:gd name="T17" fmla="*/ 30 h 101"/>
              <a:gd name="T18" fmla="*/ 36 w 71"/>
              <a:gd name="T19" fmla="*/ 4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" h="101">
                <a:moveTo>
                  <a:pt x="36" y="0"/>
                </a:moveTo>
                <a:cubicBezTo>
                  <a:pt x="16" y="0"/>
                  <a:pt x="0" y="16"/>
                  <a:pt x="0" y="36"/>
                </a:cubicBezTo>
                <a:cubicBezTo>
                  <a:pt x="0" y="55"/>
                  <a:pt x="36" y="101"/>
                  <a:pt x="36" y="101"/>
                </a:cubicBezTo>
                <a:cubicBezTo>
                  <a:pt x="36" y="101"/>
                  <a:pt x="71" y="55"/>
                  <a:pt x="71" y="36"/>
                </a:cubicBezTo>
                <a:cubicBezTo>
                  <a:pt x="71" y="16"/>
                  <a:pt x="55" y="0"/>
                  <a:pt x="36" y="0"/>
                </a:cubicBezTo>
                <a:close/>
                <a:moveTo>
                  <a:pt x="36" y="41"/>
                </a:moveTo>
                <a:cubicBezTo>
                  <a:pt x="30" y="41"/>
                  <a:pt x="25" y="37"/>
                  <a:pt x="25" y="30"/>
                </a:cubicBezTo>
                <a:cubicBezTo>
                  <a:pt x="25" y="24"/>
                  <a:pt x="30" y="19"/>
                  <a:pt x="36" y="19"/>
                </a:cubicBezTo>
                <a:cubicBezTo>
                  <a:pt x="42" y="19"/>
                  <a:pt x="47" y="24"/>
                  <a:pt x="47" y="30"/>
                </a:cubicBezTo>
                <a:cubicBezTo>
                  <a:pt x="47" y="37"/>
                  <a:pt x="42" y="41"/>
                  <a:pt x="36" y="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n-ea"/>
              <a:cs typeface="Raleway Black"/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12844012" y="4239882"/>
            <a:ext cx="800893" cy="212364"/>
            <a:chOff x="6073776" y="566738"/>
            <a:chExt cx="604838" cy="160337"/>
          </a:xfrm>
          <a:solidFill>
            <a:schemeClr val="accent5"/>
          </a:solidFill>
        </p:grpSpPr>
        <p:sp>
          <p:nvSpPr>
            <p:cNvPr id="183" name="Freeform 166"/>
            <p:cNvSpPr>
              <a:spLocks/>
            </p:cNvSpPr>
            <p:nvPr/>
          </p:nvSpPr>
          <p:spPr bwMode="auto">
            <a:xfrm>
              <a:off x="6073776" y="566738"/>
              <a:ext cx="195263" cy="160337"/>
            </a:xfrm>
            <a:custGeom>
              <a:avLst/>
              <a:gdLst>
                <a:gd name="T0" fmla="*/ 11 w 52"/>
                <a:gd name="T1" fmla="*/ 43 h 43"/>
                <a:gd name="T2" fmla="*/ 0 w 52"/>
                <a:gd name="T3" fmla="*/ 0 h 43"/>
                <a:gd name="T4" fmla="*/ 6 w 52"/>
                <a:gd name="T5" fmla="*/ 0 h 43"/>
                <a:gd name="T6" fmla="*/ 11 w 52"/>
                <a:gd name="T7" fmla="*/ 22 h 43"/>
                <a:gd name="T8" fmla="*/ 14 w 52"/>
                <a:gd name="T9" fmla="*/ 37 h 43"/>
                <a:gd name="T10" fmla="*/ 14 w 52"/>
                <a:gd name="T11" fmla="*/ 37 h 43"/>
                <a:gd name="T12" fmla="*/ 18 w 52"/>
                <a:gd name="T13" fmla="*/ 22 h 43"/>
                <a:gd name="T14" fmla="*/ 23 w 52"/>
                <a:gd name="T15" fmla="*/ 0 h 43"/>
                <a:gd name="T16" fmla="*/ 29 w 52"/>
                <a:gd name="T17" fmla="*/ 0 h 43"/>
                <a:gd name="T18" fmla="*/ 34 w 52"/>
                <a:gd name="T19" fmla="*/ 22 h 43"/>
                <a:gd name="T20" fmla="*/ 37 w 52"/>
                <a:gd name="T21" fmla="*/ 36 h 43"/>
                <a:gd name="T22" fmla="*/ 37 w 52"/>
                <a:gd name="T23" fmla="*/ 36 h 43"/>
                <a:gd name="T24" fmla="*/ 41 w 52"/>
                <a:gd name="T25" fmla="*/ 22 h 43"/>
                <a:gd name="T26" fmla="*/ 46 w 52"/>
                <a:gd name="T27" fmla="*/ 0 h 43"/>
                <a:gd name="T28" fmla="*/ 52 w 52"/>
                <a:gd name="T29" fmla="*/ 0 h 43"/>
                <a:gd name="T30" fmla="*/ 40 w 52"/>
                <a:gd name="T31" fmla="*/ 43 h 43"/>
                <a:gd name="T32" fmla="*/ 34 w 52"/>
                <a:gd name="T33" fmla="*/ 43 h 43"/>
                <a:gd name="T34" fmla="*/ 29 w 52"/>
                <a:gd name="T35" fmla="*/ 21 h 43"/>
                <a:gd name="T36" fmla="*/ 26 w 52"/>
                <a:gd name="T37" fmla="*/ 7 h 43"/>
                <a:gd name="T38" fmla="*/ 26 w 52"/>
                <a:gd name="T39" fmla="*/ 7 h 43"/>
                <a:gd name="T40" fmla="*/ 23 w 52"/>
                <a:gd name="T41" fmla="*/ 21 h 43"/>
                <a:gd name="T42" fmla="*/ 17 w 52"/>
                <a:gd name="T43" fmla="*/ 43 h 43"/>
                <a:gd name="T44" fmla="*/ 11 w 52"/>
                <a:gd name="T4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3">
                  <a:moveTo>
                    <a:pt x="11" y="4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7"/>
                    <a:pt x="13" y="32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2"/>
                    <a:pt x="16" y="27"/>
                    <a:pt x="18" y="2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7"/>
                    <a:pt x="37" y="3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2"/>
                    <a:pt x="39" y="27"/>
                    <a:pt x="41" y="2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15"/>
                    <a:pt x="27" y="11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11"/>
                    <a:pt x="24" y="15"/>
                    <a:pt x="23" y="21"/>
                  </a:cubicBezTo>
                  <a:cubicBezTo>
                    <a:pt x="17" y="43"/>
                    <a:pt x="17" y="43"/>
                    <a:pt x="17" y="43"/>
                  </a:cubicBez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accent5"/>
                </a:solidFill>
                <a:latin typeface="+mn-ea"/>
                <a:cs typeface="Raleway Black"/>
              </a:endParaRPr>
            </a:p>
          </p:txBody>
        </p:sp>
        <p:sp>
          <p:nvSpPr>
            <p:cNvPr id="184" name="Freeform 167"/>
            <p:cNvSpPr>
              <a:spLocks/>
            </p:cNvSpPr>
            <p:nvPr/>
          </p:nvSpPr>
          <p:spPr bwMode="auto">
            <a:xfrm>
              <a:off x="6281738" y="566738"/>
              <a:ext cx="195263" cy="160337"/>
            </a:xfrm>
            <a:custGeom>
              <a:avLst/>
              <a:gdLst>
                <a:gd name="T0" fmla="*/ 10 w 52"/>
                <a:gd name="T1" fmla="*/ 43 h 43"/>
                <a:gd name="T2" fmla="*/ 0 w 52"/>
                <a:gd name="T3" fmla="*/ 0 h 43"/>
                <a:gd name="T4" fmla="*/ 5 w 52"/>
                <a:gd name="T5" fmla="*/ 0 h 43"/>
                <a:gd name="T6" fmla="*/ 10 w 52"/>
                <a:gd name="T7" fmla="*/ 22 h 43"/>
                <a:gd name="T8" fmla="*/ 14 w 52"/>
                <a:gd name="T9" fmla="*/ 37 h 43"/>
                <a:gd name="T10" fmla="*/ 14 w 52"/>
                <a:gd name="T11" fmla="*/ 37 h 43"/>
                <a:gd name="T12" fmla="*/ 17 w 52"/>
                <a:gd name="T13" fmla="*/ 22 h 43"/>
                <a:gd name="T14" fmla="*/ 23 w 52"/>
                <a:gd name="T15" fmla="*/ 0 h 43"/>
                <a:gd name="T16" fmla="*/ 29 w 52"/>
                <a:gd name="T17" fmla="*/ 0 h 43"/>
                <a:gd name="T18" fmla="*/ 34 w 52"/>
                <a:gd name="T19" fmla="*/ 22 h 43"/>
                <a:gd name="T20" fmla="*/ 37 w 52"/>
                <a:gd name="T21" fmla="*/ 36 h 43"/>
                <a:gd name="T22" fmla="*/ 37 w 52"/>
                <a:gd name="T23" fmla="*/ 36 h 43"/>
                <a:gd name="T24" fmla="*/ 40 w 52"/>
                <a:gd name="T25" fmla="*/ 22 h 43"/>
                <a:gd name="T26" fmla="*/ 46 w 52"/>
                <a:gd name="T27" fmla="*/ 0 h 43"/>
                <a:gd name="T28" fmla="*/ 52 w 52"/>
                <a:gd name="T29" fmla="*/ 0 h 43"/>
                <a:gd name="T30" fmla="*/ 40 w 52"/>
                <a:gd name="T31" fmla="*/ 43 h 43"/>
                <a:gd name="T32" fmla="*/ 34 w 52"/>
                <a:gd name="T33" fmla="*/ 43 h 43"/>
                <a:gd name="T34" fmla="*/ 28 w 52"/>
                <a:gd name="T35" fmla="*/ 21 h 43"/>
                <a:gd name="T36" fmla="*/ 26 w 52"/>
                <a:gd name="T37" fmla="*/ 7 h 43"/>
                <a:gd name="T38" fmla="*/ 25 w 52"/>
                <a:gd name="T39" fmla="*/ 7 h 43"/>
                <a:gd name="T40" fmla="*/ 22 w 52"/>
                <a:gd name="T41" fmla="*/ 21 h 43"/>
                <a:gd name="T42" fmla="*/ 16 w 52"/>
                <a:gd name="T43" fmla="*/ 43 h 43"/>
                <a:gd name="T44" fmla="*/ 10 w 52"/>
                <a:gd name="T4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3">
                  <a:moveTo>
                    <a:pt x="10" y="4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2" y="27"/>
                    <a:pt x="13" y="32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2"/>
                    <a:pt x="16" y="27"/>
                    <a:pt x="17" y="2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7"/>
                    <a:pt x="36" y="3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2"/>
                    <a:pt x="39" y="27"/>
                    <a:pt x="40" y="2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15"/>
                    <a:pt x="26" y="11"/>
                    <a:pt x="26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11"/>
                    <a:pt x="24" y="15"/>
                    <a:pt x="22" y="21"/>
                  </a:cubicBezTo>
                  <a:cubicBezTo>
                    <a:pt x="16" y="43"/>
                    <a:pt x="16" y="43"/>
                    <a:pt x="16" y="43"/>
                  </a:cubicBezTo>
                  <a:lnTo>
                    <a:pt x="1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accent5"/>
                </a:solidFill>
                <a:latin typeface="+mn-ea"/>
                <a:cs typeface="Raleway Black"/>
              </a:endParaRPr>
            </a:p>
          </p:txBody>
        </p:sp>
        <p:sp>
          <p:nvSpPr>
            <p:cNvPr id="185" name="Freeform 168"/>
            <p:cNvSpPr>
              <a:spLocks/>
            </p:cNvSpPr>
            <p:nvPr/>
          </p:nvSpPr>
          <p:spPr bwMode="auto">
            <a:xfrm>
              <a:off x="6483351" y="566738"/>
              <a:ext cx="195263" cy="160337"/>
            </a:xfrm>
            <a:custGeom>
              <a:avLst/>
              <a:gdLst>
                <a:gd name="T0" fmla="*/ 11 w 52"/>
                <a:gd name="T1" fmla="*/ 43 h 43"/>
                <a:gd name="T2" fmla="*/ 0 w 52"/>
                <a:gd name="T3" fmla="*/ 0 h 43"/>
                <a:gd name="T4" fmla="*/ 6 w 52"/>
                <a:gd name="T5" fmla="*/ 0 h 43"/>
                <a:gd name="T6" fmla="*/ 11 w 52"/>
                <a:gd name="T7" fmla="*/ 22 h 43"/>
                <a:gd name="T8" fmla="*/ 14 w 52"/>
                <a:gd name="T9" fmla="*/ 37 h 43"/>
                <a:gd name="T10" fmla="*/ 14 w 52"/>
                <a:gd name="T11" fmla="*/ 37 h 43"/>
                <a:gd name="T12" fmla="*/ 18 w 52"/>
                <a:gd name="T13" fmla="*/ 22 h 43"/>
                <a:gd name="T14" fmla="*/ 23 w 52"/>
                <a:gd name="T15" fmla="*/ 0 h 43"/>
                <a:gd name="T16" fmla="*/ 29 w 52"/>
                <a:gd name="T17" fmla="*/ 0 h 43"/>
                <a:gd name="T18" fmla="*/ 34 w 52"/>
                <a:gd name="T19" fmla="*/ 22 h 43"/>
                <a:gd name="T20" fmla="*/ 37 w 52"/>
                <a:gd name="T21" fmla="*/ 36 h 43"/>
                <a:gd name="T22" fmla="*/ 37 w 52"/>
                <a:gd name="T23" fmla="*/ 36 h 43"/>
                <a:gd name="T24" fmla="*/ 41 w 52"/>
                <a:gd name="T25" fmla="*/ 22 h 43"/>
                <a:gd name="T26" fmla="*/ 46 w 52"/>
                <a:gd name="T27" fmla="*/ 0 h 43"/>
                <a:gd name="T28" fmla="*/ 52 w 52"/>
                <a:gd name="T29" fmla="*/ 0 h 43"/>
                <a:gd name="T30" fmla="*/ 40 w 52"/>
                <a:gd name="T31" fmla="*/ 43 h 43"/>
                <a:gd name="T32" fmla="*/ 34 w 52"/>
                <a:gd name="T33" fmla="*/ 43 h 43"/>
                <a:gd name="T34" fmla="*/ 29 w 52"/>
                <a:gd name="T35" fmla="*/ 21 h 43"/>
                <a:gd name="T36" fmla="*/ 26 w 52"/>
                <a:gd name="T37" fmla="*/ 7 h 43"/>
                <a:gd name="T38" fmla="*/ 26 w 52"/>
                <a:gd name="T39" fmla="*/ 7 h 43"/>
                <a:gd name="T40" fmla="*/ 23 w 52"/>
                <a:gd name="T41" fmla="*/ 21 h 43"/>
                <a:gd name="T42" fmla="*/ 17 w 52"/>
                <a:gd name="T43" fmla="*/ 43 h 43"/>
                <a:gd name="T44" fmla="*/ 11 w 52"/>
                <a:gd name="T4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3">
                  <a:moveTo>
                    <a:pt x="11" y="4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7"/>
                    <a:pt x="13" y="32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2"/>
                    <a:pt x="16" y="27"/>
                    <a:pt x="18" y="2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6" y="27"/>
                    <a:pt x="37" y="3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2"/>
                    <a:pt x="40" y="27"/>
                    <a:pt x="41" y="2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15"/>
                    <a:pt x="27" y="11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11"/>
                    <a:pt x="24" y="15"/>
                    <a:pt x="23" y="21"/>
                  </a:cubicBezTo>
                  <a:cubicBezTo>
                    <a:pt x="17" y="43"/>
                    <a:pt x="17" y="43"/>
                    <a:pt x="17" y="43"/>
                  </a:cubicBez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accent5"/>
                </a:solidFill>
                <a:latin typeface="+mn-ea"/>
                <a:cs typeface="Raleway Black"/>
              </a:endParaRP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11526005" y="10705468"/>
            <a:ext cx="796690" cy="904132"/>
            <a:chOff x="5078413" y="5448300"/>
            <a:chExt cx="601663" cy="6826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7" name="Freeform 169"/>
            <p:cNvSpPr>
              <a:spLocks/>
            </p:cNvSpPr>
            <p:nvPr/>
          </p:nvSpPr>
          <p:spPr bwMode="auto">
            <a:xfrm>
              <a:off x="5364163" y="5635625"/>
              <a:ext cx="44450" cy="85725"/>
            </a:xfrm>
            <a:custGeom>
              <a:avLst/>
              <a:gdLst>
                <a:gd name="T0" fmla="*/ 6 w 12"/>
                <a:gd name="T1" fmla="*/ 18 h 23"/>
                <a:gd name="T2" fmla="*/ 1 w 12"/>
                <a:gd name="T3" fmla="*/ 10 h 23"/>
                <a:gd name="T4" fmla="*/ 1 w 12"/>
                <a:gd name="T5" fmla="*/ 16 h 23"/>
                <a:gd name="T6" fmla="*/ 2 w 12"/>
                <a:gd name="T7" fmla="*/ 23 h 23"/>
                <a:gd name="T8" fmla="*/ 6 w 12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3">
                  <a:moveTo>
                    <a:pt x="6" y="18"/>
                  </a:moveTo>
                  <a:cubicBezTo>
                    <a:pt x="12" y="5"/>
                    <a:pt x="1" y="0"/>
                    <a:pt x="1" y="10"/>
                  </a:cubicBezTo>
                  <a:cubicBezTo>
                    <a:pt x="0" y="12"/>
                    <a:pt x="0" y="14"/>
                    <a:pt x="1" y="16"/>
                  </a:cubicBezTo>
                  <a:cubicBezTo>
                    <a:pt x="1" y="18"/>
                    <a:pt x="1" y="21"/>
                    <a:pt x="2" y="23"/>
                  </a:cubicBezTo>
                  <a:cubicBezTo>
                    <a:pt x="4" y="22"/>
                    <a:pt x="5" y="20"/>
                    <a:pt x="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188" name="Freeform 170"/>
            <p:cNvSpPr>
              <a:spLocks/>
            </p:cNvSpPr>
            <p:nvPr/>
          </p:nvSpPr>
          <p:spPr bwMode="auto">
            <a:xfrm>
              <a:off x="5262563" y="5691188"/>
              <a:ext cx="30163" cy="38100"/>
            </a:xfrm>
            <a:custGeom>
              <a:avLst/>
              <a:gdLst>
                <a:gd name="T0" fmla="*/ 4 w 8"/>
                <a:gd name="T1" fmla="*/ 8 h 10"/>
                <a:gd name="T2" fmla="*/ 8 w 8"/>
                <a:gd name="T3" fmla="*/ 10 h 10"/>
                <a:gd name="T4" fmla="*/ 1 w 8"/>
                <a:gd name="T5" fmla="*/ 0 h 10"/>
                <a:gd name="T6" fmla="*/ 4 w 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4" y="8"/>
                  </a:moveTo>
                  <a:cubicBezTo>
                    <a:pt x="5" y="9"/>
                    <a:pt x="6" y="9"/>
                    <a:pt x="8" y="10"/>
                  </a:cubicBezTo>
                  <a:cubicBezTo>
                    <a:pt x="6" y="6"/>
                    <a:pt x="4" y="2"/>
                    <a:pt x="1" y="0"/>
                  </a:cubicBezTo>
                  <a:cubicBezTo>
                    <a:pt x="0" y="4"/>
                    <a:pt x="1" y="6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189" name="Freeform 171"/>
            <p:cNvSpPr>
              <a:spLocks/>
            </p:cNvSpPr>
            <p:nvPr/>
          </p:nvSpPr>
          <p:spPr bwMode="auto">
            <a:xfrm>
              <a:off x="5432426" y="5740400"/>
              <a:ext cx="71438" cy="52387"/>
            </a:xfrm>
            <a:custGeom>
              <a:avLst/>
              <a:gdLst>
                <a:gd name="T0" fmla="*/ 6 w 19"/>
                <a:gd name="T1" fmla="*/ 14 h 14"/>
                <a:gd name="T2" fmla="*/ 12 w 19"/>
                <a:gd name="T3" fmla="*/ 12 h 14"/>
                <a:gd name="T4" fmla="*/ 13 w 19"/>
                <a:gd name="T5" fmla="*/ 1 h 14"/>
                <a:gd name="T6" fmla="*/ 0 w 19"/>
                <a:gd name="T7" fmla="*/ 13 h 14"/>
                <a:gd name="T8" fmla="*/ 6 w 1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6" y="14"/>
                  </a:moveTo>
                  <a:cubicBezTo>
                    <a:pt x="8" y="14"/>
                    <a:pt x="10" y="13"/>
                    <a:pt x="12" y="12"/>
                  </a:cubicBezTo>
                  <a:cubicBezTo>
                    <a:pt x="19" y="8"/>
                    <a:pt x="19" y="4"/>
                    <a:pt x="13" y="1"/>
                  </a:cubicBezTo>
                  <a:cubicBezTo>
                    <a:pt x="8" y="0"/>
                    <a:pt x="3" y="6"/>
                    <a:pt x="0" y="13"/>
                  </a:cubicBezTo>
                  <a:cubicBezTo>
                    <a:pt x="2" y="14"/>
                    <a:pt x="4" y="14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190" name="Freeform 172"/>
            <p:cNvSpPr>
              <a:spLocks/>
            </p:cNvSpPr>
            <p:nvPr/>
          </p:nvSpPr>
          <p:spPr bwMode="auto">
            <a:xfrm>
              <a:off x="5326063" y="5751513"/>
              <a:ext cx="87313" cy="214312"/>
            </a:xfrm>
            <a:custGeom>
              <a:avLst/>
              <a:gdLst>
                <a:gd name="T0" fmla="*/ 23 w 23"/>
                <a:gd name="T1" fmla="*/ 13 h 57"/>
                <a:gd name="T2" fmla="*/ 13 w 23"/>
                <a:gd name="T3" fmla="*/ 7 h 57"/>
                <a:gd name="T4" fmla="*/ 9 w 23"/>
                <a:gd name="T5" fmla="*/ 0 h 57"/>
                <a:gd name="T6" fmla="*/ 0 w 23"/>
                <a:gd name="T7" fmla="*/ 2 h 57"/>
                <a:gd name="T8" fmla="*/ 8 w 23"/>
                <a:gd name="T9" fmla="*/ 55 h 57"/>
                <a:gd name="T10" fmla="*/ 7 w 23"/>
                <a:gd name="T11" fmla="*/ 57 h 57"/>
                <a:gd name="T12" fmla="*/ 14 w 23"/>
                <a:gd name="T13" fmla="*/ 57 h 57"/>
                <a:gd name="T14" fmla="*/ 23 w 23"/>
                <a:gd name="T15" fmla="*/ 57 h 57"/>
                <a:gd name="T16" fmla="*/ 23 w 23"/>
                <a:gd name="T17" fmla="*/ 1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7">
                  <a:moveTo>
                    <a:pt x="23" y="13"/>
                  </a:moveTo>
                  <a:cubicBezTo>
                    <a:pt x="19" y="12"/>
                    <a:pt x="15" y="9"/>
                    <a:pt x="13" y="7"/>
                  </a:cubicBezTo>
                  <a:cubicBezTo>
                    <a:pt x="12" y="5"/>
                    <a:pt x="10" y="3"/>
                    <a:pt x="9" y="0"/>
                  </a:cubicBezTo>
                  <a:cubicBezTo>
                    <a:pt x="6" y="1"/>
                    <a:pt x="3" y="2"/>
                    <a:pt x="0" y="2"/>
                  </a:cubicBezTo>
                  <a:cubicBezTo>
                    <a:pt x="5" y="19"/>
                    <a:pt x="6" y="37"/>
                    <a:pt x="8" y="55"/>
                  </a:cubicBezTo>
                  <a:cubicBezTo>
                    <a:pt x="8" y="55"/>
                    <a:pt x="7" y="56"/>
                    <a:pt x="7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18" y="42"/>
                    <a:pt x="18" y="27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191" name="Freeform 173"/>
            <p:cNvSpPr>
              <a:spLocks/>
            </p:cNvSpPr>
            <p:nvPr/>
          </p:nvSpPr>
          <p:spPr bwMode="auto">
            <a:xfrm>
              <a:off x="5078413" y="5448300"/>
              <a:ext cx="601663" cy="522287"/>
            </a:xfrm>
            <a:custGeom>
              <a:avLst/>
              <a:gdLst>
                <a:gd name="T0" fmla="*/ 121 w 160"/>
                <a:gd name="T1" fmla="*/ 15 h 139"/>
                <a:gd name="T2" fmla="*/ 80 w 160"/>
                <a:gd name="T3" fmla="*/ 0 h 139"/>
                <a:gd name="T4" fmla="*/ 39 w 160"/>
                <a:gd name="T5" fmla="*/ 15 h 139"/>
                <a:gd name="T6" fmla="*/ 32 w 160"/>
                <a:gd name="T7" fmla="*/ 99 h 139"/>
                <a:gd name="T8" fmla="*/ 43 w 160"/>
                <a:gd name="T9" fmla="*/ 128 h 139"/>
                <a:gd name="T10" fmla="*/ 48 w 160"/>
                <a:gd name="T11" fmla="*/ 138 h 139"/>
                <a:gd name="T12" fmla="*/ 68 w 160"/>
                <a:gd name="T13" fmla="*/ 138 h 139"/>
                <a:gd name="T14" fmla="*/ 60 w 160"/>
                <a:gd name="T15" fmla="*/ 84 h 139"/>
                <a:gd name="T16" fmla="*/ 59 w 160"/>
                <a:gd name="T17" fmla="*/ 83 h 139"/>
                <a:gd name="T18" fmla="*/ 51 w 160"/>
                <a:gd name="T19" fmla="*/ 80 h 139"/>
                <a:gd name="T20" fmla="*/ 42 w 160"/>
                <a:gd name="T21" fmla="*/ 66 h 139"/>
                <a:gd name="T22" fmla="*/ 63 w 160"/>
                <a:gd name="T23" fmla="*/ 74 h 139"/>
                <a:gd name="T24" fmla="*/ 64 w 160"/>
                <a:gd name="T25" fmla="*/ 77 h 139"/>
                <a:gd name="T26" fmla="*/ 73 w 160"/>
                <a:gd name="T27" fmla="*/ 76 h 139"/>
                <a:gd name="T28" fmla="*/ 78 w 160"/>
                <a:gd name="T29" fmla="*/ 48 h 139"/>
                <a:gd name="T30" fmla="*/ 89 w 160"/>
                <a:gd name="T31" fmla="*/ 59 h 139"/>
                <a:gd name="T32" fmla="*/ 80 w 160"/>
                <a:gd name="T33" fmla="*/ 77 h 139"/>
                <a:gd name="T34" fmla="*/ 82 w 160"/>
                <a:gd name="T35" fmla="*/ 80 h 139"/>
                <a:gd name="T36" fmla="*/ 91 w 160"/>
                <a:gd name="T37" fmla="*/ 89 h 139"/>
                <a:gd name="T38" fmla="*/ 94 w 160"/>
                <a:gd name="T39" fmla="*/ 83 h 139"/>
                <a:gd name="T40" fmla="*/ 109 w 160"/>
                <a:gd name="T41" fmla="*/ 73 h 139"/>
                <a:gd name="T42" fmla="*/ 117 w 160"/>
                <a:gd name="T43" fmla="*/ 85 h 139"/>
                <a:gd name="T44" fmla="*/ 93 w 160"/>
                <a:gd name="T45" fmla="*/ 96 h 139"/>
                <a:gd name="T46" fmla="*/ 91 w 160"/>
                <a:gd name="T47" fmla="*/ 101 h 139"/>
                <a:gd name="T48" fmla="*/ 95 w 160"/>
                <a:gd name="T49" fmla="*/ 136 h 139"/>
                <a:gd name="T50" fmla="*/ 95 w 160"/>
                <a:gd name="T51" fmla="*/ 138 h 139"/>
                <a:gd name="T52" fmla="*/ 112 w 160"/>
                <a:gd name="T53" fmla="*/ 138 h 139"/>
                <a:gd name="T54" fmla="*/ 117 w 160"/>
                <a:gd name="T55" fmla="*/ 128 h 139"/>
                <a:gd name="T56" fmla="*/ 128 w 160"/>
                <a:gd name="T57" fmla="*/ 99 h 139"/>
                <a:gd name="T58" fmla="*/ 121 w 160"/>
                <a:gd name="T59" fmla="*/ 1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0" h="139">
                  <a:moveTo>
                    <a:pt x="121" y="15"/>
                  </a:moveTo>
                  <a:cubicBezTo>
                    <a:pt x="113" y="8"/>
                    <a:pt x="103" y="0"/>
                    <a:pt x="80" y="0"/>
                  </a:cubicBezTo>
                  <a:cubicBezTo>
                    <a:pt x="57" y="0"/>
                    <a:pt x="47" y="8"/>
                    <a:pt x="39" y="15"/>
                  </a:cubicBezTo>
                  <a:cubicBezTo>
                    <a:pt x="0" y="54"/>
                    <a:pt x="30" y="94"/>
                    <a:pt x="32" y="99"/>
                  </a:cubicBezTo>
                  <a:cubicBezTo>
                    <a:pt x="35" y="103"/>
                    <a:pt x="42" y="118"/>
                    <a:pt x="43" y="128"/>
                  </a:cubicBezTo>
                  <a:cubicBezTo>
                    <a:pt x="44" y="139"/>
                    <a:pt x="48" y="138"/>
                    <a:pt x="48" y="138"/>
                  </a:cubicBezTo>
                  <a:cubicBezTo>
                    <a:pt x="68" y="138"/>
                    <a:pt x="68" y="138"/>
                    <a:pt x="68" y="138"/>
                  </a:cubicBezTo>
                  <a:cubicBezTo>
                    <a:pt x="67" y="120"/>
                    <a:pt x="66" y="101"/>
                    <a:pt x="60" y="84"/>
                  </a:cubicBezTo>
                  <a:cubicBezTo>
                    <a:pt x="60" y="84"/>
                    <a:pt x="60" y="83"/>
                    <a:pt x="59" y="83"/>
                  </a:cubicBezTo>
                  <a:cubicBezTo>
                    <a:pt x="57" y="82"/>
                    <a:pt x="54" y="81"/>
                    <a:pt x="51" y="80"/>
                  </a:cubicBezTo>
                  <a:cubicBezTo>
                    <a:pt x="47" y="77"/>
                    <a:pt x="40" y="72"/>
                    <a:pt x="42" y="66"/>
                  </a:cubicBezTo>
                  <a:cubicBezTo>
                    <a:pt x="48" y="48"/>
                    <a:pt x="59" y="65"/>
                    <a:pt x="63" y="74"/>
                  </a:cubicBezTo>
                  <a:cubicBezTo>
                    <a:pt x="63" y="75"/>
                    <a:pt x="63" y="76"/>
                    <a:pt x="64" y="77"/>
                  </a:cubicBezTo>
                  <a:cubicBezTo>
                    <a:pt x="67" y="78"/>
                    <a:pt x="70" y="77"/>
                    <a:pt x="73" y="76"/>
                  </a:cubicBezTo>
                  <a:cubicBezTo>
                    <a:pt x="70" y="66"/>
                    <a:pt x="68" y="52"/>
                    <a:pt x="78" y="48"/>
                  </a:cubicBezTo>
                  <a:cubicBezTo>
                    <a:pt x="84" y="46"/>
                    <a:pt x="89" y="54"/>
                    <a:pt x="89" y="59"/>
                  </a:cubicBezTo>
                  <a:cubicBezTo>
                    <a:pt x="89" y="66"/>
                    <a:pt x="85" y="73"/>
                    <a:pt x="80" y="77"/>
                  </a:cubicBezTo>
                  <a:cubicBezTo>
                    <a:pt x="80" y="78"/>
                    <a:pt x="81" y="79"/>
                    <a:pt x="82" y="80"/>
                  </a:cubicBezTo>
                  <a:cubicBezTo>
                    <a:pt x="84" y="84"/>
                    <a:pt x="87" y="87"/>
                    <a:pt x="91" y="89"/>
                  </a:cubicBezTo>
                  <a:cubicBezTo>
                    <a:pt x="92" y="87"/>
                    <a:pt x="93" y="85"/>
                    <a:pt x="94" y="83"/>
                  </a:cubicBezTo>
                  <a:cubicBezTo>
                    <a:pt x="97" y="79"/>
                    <a:pt x="103" y="72"/>
                    <a:pt x="109" y="73"/>
                  </a:cubicBezTo>
                  <a:cubicBezTo>
                    <a:pt x="114" y="74"/>
                    <a:pt x="119" y="80"/>
                    <a:pt x="117" y="85"/>
                  </a:cubicBezTo>
                  <a:cubicBezTo>
                    <a:pt x="114" y="97"/>
                    <a:pt x="103" y="99"/>
                    <a:pt x="93" y="96"/>
                  </a:cubicBezTo>
                  <a:cubicBezTo>
                    <a:pt x="92" y="98"/>
                    <a:pt x="91" y="100"/>
                    <a:pt x="91" y="101"/>
                  </a:cubicBezTo>
                  <a:cubicBezTo>
                    <a:pt x="90" y="113"/>
                    <a:pt x="91" y="125"/>
                    <a:pt x="95" y="136"/>
                  </a:cubicBezTo>
                  <a:cubicBezTo>
                    <a:pt x="95" y="136"/>
                    <a:pt x="95" y="137"/>
                    <a:pt x="95" y="138"/>
                  </a:cubicBezTo>
                  <a:cubicBezTo>
                    <a:pt x="112" y="138"/>
                    <a:pt x="112" y="138"/>
                    <a:pt x="112" y="138"/>
                  </a:cubicBezTo>
                  <a:cubicBezTo>
                    <a:pt x="112" y="138"/>
                    <a:pt x="116" y="139"/>
                    <a:pt x="117" y="128"/>
                  </a:cubicBezTo>
                  <a:cubicBezTo>
                    <a:pt x="118" y="118"/>
                    <a:pt x="125" y="103"/>
                    <a:pt x="128" y="99"/>
                  </a:cubicBezTo>
                  <a:cubicBezTo>
                    <a:pt x="130" y="94"/>
                    <a:pt x="160" y="54"/>
                    <a:pt x="1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192" name="Freeform 174"/>
            <p:cNvSpPr>
              <a:spLocks/>
            </p:cNvSpPr>
            <p:nvPr/>
          </p:nvSpPr>
          <p:spPr bwMode="auto">
            <a:xfrm>
              <a:off x="5251451" y="5988050"/>
              <a:ext cx="263525" cy="46037"/>
            </a:xfrm>
            <a:custGeom>
              <a:avLst/>
              <a:gdLst>
                <a:gd name="T0" fmla="*/ 64 w 70"/>
                <a:gd name="T1" fmla="*/ 0 h 12"/>
                <a:gd name="T2" fmla="*/ 6 w 70"/>
                <a:gd name="T3" fmla="*/ 0 h 12"/>
                <a:gd name="T4" fmla="*/ 0 w 70"/>
                <a:gd name="T5" fmla="*/ 6 h 12"/>
                <a:gd name="T6" fmla="*/ 6 w 70"/>
                <a:gd name="T7" fmla="*/ 12 h 12"/>
                <a:gd name="T8" fmla="*/ 64 w 70"/>
                <a:gd name="T9" fmla="*/ 12 h 12"/>
                <a:gd name="T10" fmla="*/ 70 w 70"/>
                <a:gd name="T11" fmla="*/ 6 h 12"/>
                <a:gd name="T12" fmla="*/ 64 w 7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2">
                  <a:moveTo>
                    <a:pt x="6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7" y="12"/>
                    <a:pt x="70" y="10"/>
                    <a:pt x="70" y="6"/>
                  </a:cubicBezTo>
                  <a:cubicBezTo>
                    <a:pt x="70" y="3"/>
                    <a:pt x="67" y="0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193" name="Freeform 175"/>
            <p:cNvSpPr>
              <a:spLocks/>
            </p:cNvSpPr>
            <p:nvPr/>
          </p:nvSpPr>
          <p:spPr bwMode="auto">
            <a:xfrm>
              <a:off x="5259388" y="6045200"/>
              <a:ext cx="247650" cy="41275"/>
            </a:xfrm>
            <a:custGeom>
              <a:avLst/>
              <a:gdLst>
                <a:gd name="T0" fmla="*/ 61 w 66"/>
                <a:gd name="T1" fmla="*/ 0 h 11"/>
                <a:gd name="T2" fmla="*/ 6 w 66"/>
                <a:gd name="T3" fmla="*/ 0 h 11"/>
                <a:gd name="T4" fmla="*/ 0 w 66"/>
                <a:gd name="T5" fmla="*/ 6 h 11"/>
                <a:gd name="T6" fmla="*/ 6 w 66"/>
                <a:gd name="T7" fmla="*/ 11 h 11"/>
                <a:gd name="T8" fmla="*/ 61 w 66"/>
                <a:gd name="T9" fmla="*/ 11 h 11"/>
                <a:gd name="T10" fmla="*/ 66 w 66"/>
                <a:gd name="T11" fmla="*/ 6 h 11"/>
                <a:gd name="T12" fmla="*/ 61 w 6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1">
                  <a:moveTo>
                    <a:pt x="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6" y="9"/>
                    <a:pt x="66" y="6"/>
                  </a:cubicBezTo>
                  <a:cubicBezTo>
                    <a:pt x="66" y="3"/>
                    <a:pt x="64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194" name="Freeform 176"/>
            <p:cNvSpPr>
              <a:spLocks/>
            </p:cNvSpPr>
            <p:nvPr/>
          </p:nvSpPr>
          <p:spPr bwMode="auto">
            <a:xfrm>
              <a:off x="5314951" y="6097588"/>
              <a:ext cx="136525" cy="33337"/>
            </a:xfrm>
            <a:custGeom>
              <a:avLst/>
              <a:gdLst>
                <a:gd name="T0" fmla="*/ 32 w 36"/>
                <a:gd name="T1" fmla="*/ 0 h 9"/>
                <a:gd name="T2" fmla="*/ 4 w 36"/>
                <a:gd name="T3" fmla="*/ 0 h 9"/>
                <a:gd name="T4" fmla="*/ 0 w 36"/>
                <a:gd name="T5" fmla="*/ 4 h 9"/>
                <a:gd name="T6" fmla="*/ 4 w 36"/>
                <a:gd name="T7" fmla="*/ 9 h 9"/>
                <a:gd name="T8" fmla="*/ 32 w 36"/>
                <a:gd name="T9" fmla="*/ 9 h 9"/>
                <a:gd name="T10" fmla="*/ 36 w 36"/>
                <a:gd name="T11" fmla="*/ 4 h 9"/>
                <a:gd name="T12" fmla="*/ 32 w 36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">
                  <a:moveTo>
                    <a:pt x="3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4" y="9"/>
                    <a:pt x="36" y="7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</p:grpSp>
      <p:sp>
        <p:nvSpPr>
          <p:cNvPr id="195" name="Freeform 177"/>
          <p:cNvSpPr>
            <a:spLocks noEditPoints="1"/>
          </p:cNvSpPr>
          <p:nvPr/>
        </p:nvSpPr>
        <p:spPr bwMode="auto">
          <a:xfrm>
            <a:off x="11769847" y="5074626"/>
            <a:ext cx="542337" cy="706484"/>
          </a:xfrm>
          <a:custGeom>
            <a:avLst/>
            <a:gdLst>
              <a:gd name="T0" fmla="*/ 253 w 258"/>
              <a:gd name="T1" fmla="*/ 303 h 336"/>
              <a:gd name="T2" fmla="*/ 142 w 258"/>
              <a:gd name="T3" fmla="*/ 254 h 336"/>
              <a:gd name="T4" fmla="*/ 232 w 258"/>
              <a:gd name="T5" fmla="*/ 43 h 336"/>
              <a:gd name="T6" fmla="*/ 97 w 258"/>
              <a:gd name="T7" fmla="*/ 235 h 336"/>
              <a:gd name="T8" fmla="*/ 0 w 258"/>
              <a:gd name="T9" fmla="*/ 190 h 336"/>
              <a:gd name="T10" fmla="*/ 258 w 258"/>
              <a:gd name="T11" fmla="*/ 0 h 336"/>
              <a:gd name="T12" fmla="*/ 253 w 258"/>
              <a:gd name="T13" fmla="*/ 303 h 336"/>
              <a:gd name="T14" fmla="*/ 109 w 258"/>
              <a:gd name="T15" fmla="*/ 336 h 336"/>
              <a:gd name="T16" fmla="*/ 92 w 258"/>
              <a:gd name="T17" fmla="*/ 263 h 336"/>
              <a:gd name="T18" fmla="*/ 154 w 258"/>
              <a:gd name="T19" fmla="*/ 287 h 336"/>
              <a:gd name="T20" fmla="*/ 109 w 258"/>
              <a:gd name="T21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8" h="336">
                <a:moveTo>
                  <a:pt x="253" y="303"/>
                </a:moveTo>
                <a:lnTo>
                  <a:pt x="142" y="254"/>
                </a:lnTo>
                <a:lnTo>
                  <a:pt x="232" y="43"/>
                </a:lnTo>
                <a:lnTo>
                  <a:pt x="97" y="235"/>
                </a:lnTo>
                <a:lnTo>
                  <a:pt x="0" y="190"/>
                </a:lnTo>
                <a:lnTo>
                  <a:pt x="258" y="0"/>
                </a:lnTo>
                <a:lnTo>
                  <a:pt x="253" y="303"/>
                </a:lnTo>
                <a:close/>
                <a:moveTo>
                  <a:pt x="109" y="336"/>
                </a:moveTo>
                <a:lnTo>
                  <a:pt x="92" y="263"/>
                </a:lnTo>
                <a:lnTo>
                  <a:pt x="154" y="287"/>
                </a:lnTo>
                <a:lnTo>
                  <a:pt x="109" y="33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n-ea"/>
              <a:cs typeface="Raleway Black"/>
            </a:endParaRPr>
          </a:p>
        </p:txBody>
      </p:sp>
      <p:grpSp>
        <p:nvGrpSpPr>
          <p:cNvPr id="196" name="Group 195"/>
          <p:cNvGrpSpPr/>
          <p:nvPr/>
        </p:nvGrpSpPr>
        <p:grpSpPr>
          <a:xfrm>
            <a:off x="14634987" y="4601535"/>
            <a:ext cx="723118" cy="738022"/>
            <a:chOff x="7426326" y="839788"/>
            <a:chExt cx="546100" cy="557212"/>
          </a:xfrm>
          <a:solidFill>
            <a:schemeClr val="accent2"/>
          </a:solidFill>
        </p:grpSpPr>
        <p:sp>
          <p:nvSpPr>
            <p:cNvPr id="197" name="Freeform 178"/>
            <p:cNvSpPr>
              <a:spLocks noEditPoints="1"/>
            </p:cNvSpPr>
            <p:nvPr/>
          </p:nvSpPr>
          <p:spPr bwMode="auto">
            <a:xfrm>
              <a:off x="7426326" y="1017588"/>
              <a:ext cx="381000" cy="379412"/>
            </a:xfrm>
            <a:custGeom>
              <a:avLst/>
              <a:gdLst>
                <a:gd name="T0" fmla="*/ 15 w 101"/>
                <a:gd name="T1" fmla="*/ 76 h 101"/>
                <a:gd name="T2" fmla="*/ 9 w 101"/>
                <a:gd name="T3" fmla="*/ 81 h 101"/>
                <a:gd name="T4" fmla="*/ 21 w 101"/>
                <a:gd name="T5" fmla="*/ 92 h 101"/>
                <a:gd name="T6" fmla="*/ 26 w 101"/>
                <a:gd name="T7" fmla="*/ 87 h 101"/>
                <a:gd name="T8" fmla="*/ 43 w 101"/>
                <a:gd name="T9" fmla="*/ 93 h 101"/>
                <a:gd name="T10" fmla="*/ 43 w 101"/>
                <a:gd name="T11" fmla="*/ 101 h 101"/>
                <a:gd name="T12" fmla="*/ 59 w 101"/>
                <a:gd name="T13" fmla="*/ 101 h 101"/>
                <a:gd name="T14" fmla="*/ 59 w 101"/>
                <a:gd name="T15" fmla="*/ 93 h 101"/>
                <a:gd name="T16" fmla="*/ 75 w 101"/>
                <a:gd name="T17" fmla="*/ 86 h 101"/>
                <a:gd name="T18" fmla="*/ 81 w 101"/>
                <a:gd name="T19" fmla="*/ 91 h 101"/>
                <a:gd name="T20" fmla="*/ 92 w 101"/>
                <a:gd name="T21" fmla="*/ 80 h 101"/>
                <a:gd name="T22" fmla="*/ 87 w 101"/>
                <a:gd name="T23" fmla="*/ 75 h 101"/>
                <a:gd name="T24" fmla="*/ 93 w 101"/>
                <a:gd name="T25" fmla="*/ 58 h 101"/>
                <a:gd name="T26" fmla="*/ 101 w 101"/>
                <a:gd name="T27" fmla="*/ 58 h 101"/>
                <a:gd name="T28" fmla="*/ 101 w 101"/>
                <a:gd name="T29" fmla="*/ 42 h 101"/>
                <a:gd name="T30" fmla="*/ 93 w 101"/>
                <a:gd name="T31" fmla="*/ 42 h 101"/>
                <a:gd name="T32" fmla="*/ 86 w 101"/>
                <a:gd name="T33" fmla="*/ 25 h 101"/>
                <a:gd name="T34" fmla="*/ 91 w 101"/>
                <a:gd name="T35" fmla="*/ 20 h 101"/>
                <a:gd name="T36" fmla="*/ 80 w 101"/>
                <a:gd name="T37" fmla="*/ 9 h 101"/>
                <a:gd name="T38" fmla="*/ 74 w 101"/>
                <a:gd name="T39" fmla="*/ 14 h 101"/>
                <a:gd name="T40" fmla="*/ 58 w 101"/>
                <a:gd name="T41" fmla="*/ 7 h 101"/>
                <a:gd name="T42" fmla="*/ 57 w 101"/>
                <a:gd name="T43" fmla="*/ 0 h 101"/>
                <a:gd name="T44" fmla="*/ 41 w 101"/>
                <a:gd name="T45" fmla="*/ 0 h 101"/>
                <a:gd name="T46" fmla="*/ 42 w 101"/>
                <a:gd name="T47" fmla="*/ 8 h 101"/>
                <a:gd name="T48" fmla="*/ 25 w 101"/>
                <a:gd name="T49" fmla="*/ 15 h 101"/>
                <a:gd name="T50" fmla="*/ 20 w 101"/>
                <a:gd name="T51" fmla="*/ 10 h 101"/>
                <a:gd name="T52" fmla="*/ 8 w 101"/>
                <a:gd name="T53" fmla="*/ 21 h 101"/>
                <a:gd name="T54" fmla="*/ 14 w 101"/>
                <a:gd name="T55" fmla="*/ 26 h 101"/>
                <a:gd name="T56" fmla="*/ 7 w 101"/>
                <a:gd name="T57" fmla="*/ 43 h 101"/>
                <a:gd name="T58" fmla="*/ 0 w 101"/>
                <a:gd name="T59" fmla="*/ 43 h 101"/>
                <a:gd name="T60" fmla="*/ 0 w 101"/>
                <a:gd name="T61" fmla="*/ 59 h 101"/>
                <a:gd name="T62" fmla="*/ 7 w 101"/>
                <a:gd name="T63" fmla="*/ 59 h 101"/>
                <a:gd name="T64" fmla="*/ 15 w 101"/>
                <a:gd name="T65" fmla="*/ 76 h 101"/>
                <a:gd name="T66" fmla="*/ 50 w 101"/>
                <a:gd name="T67" fmla="*/ 18 h 101"/>
                <a:gd name="T68" fmla="*/ 82 w 101"/>
                <a:gd name="T69" fmla="*/ 50 h 101"/>
                <a:gd name="T70" fmla="*/ 51 w 101"/>
                <a:gd name="T71" fmla="*/ 83 h 101"/>
                <a:gd name="T72" fmla="*/ 18 w 101"/>
                <a:gd name="T73" fmla="*/ 51 h 101"/>
                <a:gd name="T74" fmla="*/ 50 w 101"/>
                <a:gd name="T75" fmla="*/ 1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1" h="101">
                  <a:moveTo>
                    <a:pt x="15" y="76"/>
                  </a:moveTo>
                  <a:cubicBezTo>
                    <a:pt x="9" y="81"/>
                    <a:pt x="9" y="81"/>
                    <a:pt x="9" y="81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31" y="90"/>
                    <a:pt x="37" y="92"/>
                    <a:pt x="43" y="93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5" y="92"/>
                    <a:pt x="71" y="90"/>
                    <a:pt x="75" y="86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90" y="70"/>
                    <a:pt x="92" y="64"/>
                    <a:pt x="93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2" y="36"/>
                    <a:pt x="89" y="30"/>
                    <a:pt x="86" y="25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69" y="11"/>
                    <a:pt x="64" y="8"/>
                    <a:pt x="58" y="7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35" y="9"/>
                    <a:pt x="30" y="11"/>
                    <a:pt x="25" y="15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0" y="31"/>
                    <a:pt x="8" y="37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65"/>
                    <a:pt x="11" y="71"/>
                    <a:pt x="15" y="76"/>
                  </a:cubicBezTo>
                  <a:moveTo>
                    <a:pt x="50" y="18"/>
                  </a:moveTo>
                  <a:cubicBezTo>
                    <a:pt x="68" y="18"/>
                    <a:pt x="82" y="32"/>
                    <a:pt x="82" y="50"/>
                  </a:cubicBezTo>
                  <a:cubicBezTo>
                    <a:pt x="83" y="68"/>
                    <a:pt x="68" y="82"/>
                    <a:pt x="51" y="83"/>
                  </a:cubicBezTo>
                  <a:cubicBezTo>
                    <a:pt x="33" y="83"/>
                    <a:pt x="18" y="69"/>
                    <a:pt x="18" y="51"/>
                  </a:cubicBezTo>
                  <a:cubicBezTo>
                    <a:pt x="18" y="33"/>
                    <a:pt x="32" y="18"/>
                    <a:pt x="5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198" name="Freeform 179"/>
            <p:cNvSpPr>
              <a:spLocks noEditPoints="1"/>
            </p:cNvSpPr>
            <p:nvPr/>
          </p:nvSpPr>
          <p:spPr bwMode="auto">
            <a:xfrm>
              <a:off x="7712076" y="839788"/>
              <a:ext cx="260350" cy="260350"/>
            </a:xfrm>
            <a:custGeom>
              <a:avLst/>
              <a:gdLst>
                <a:gd name="T0" fmla="*/ 64 w 69"/>
                <a:gd name="T1" fmla="*/ 29 h 69"/>
                <a:gd name="T2" fmla="*/ 69 w 69"/>
                <a:gd name="T3" fmla="*/ 26 h 69"/>
                <a:gd name="T4" fmla="*/ 63 w 69"/>
                <a:gd name="T5" fmla="*/ 15 h 69"/>
                <a:gd name="T6" fmla="*/ 59 w 69"/>
                <a:gd name="T7" fmla="*/ 17 h 69"/>
                <a:gd name="T8" fmla="*/ 51 w 69"/>
                <a:gd name="T9" fmla="*/ 10 h 69"/>
                <a:gd name="T10" fmla="*/ 53 w 69"/>
                <a:gd name="T11" fmla="*/ 5 h 69"/>
                <a:gd name="T12" fmla="*/ 41 w 69"/>
                <a:gd name="T13" fmla="*/ 0 h 69"/>
                <a:gd name="T14" fmla="*/ 39 w 69"/>
                <a:gd name="T15" fmla="*/ 5 h 69"/>
                <a:gd name="T16" fmla="*/ 29 w 69"/>
                <a:gd name="T17" fmla="*/ 5 h 69"/>
                <a:gd name="T18" fmla="*/ 27 w 69"/>
                <a:gd name="T19" fmla="*/ 1 h 69"/>
                <a:gd name="T20" fmla="*/ 15 w 69"/>
                <a:gd name="T21" fmla="*/ 6 h 69"/>
                <a:gd name="T22" fmla="*/ 17 w 69"/>
                <a:gd name="T23" fmla="*/ 10 h 69"/>
                <a:gd name="T24" fmla="*/ 10 w 69"/>
                <a:gd name="T25" fmla="*/ 18 h 69"/>
                <a:gd name="T26" fmla="*/ 5 w 69"/>
                <a:gd name="T27" fmla="*/ 16 h 69"/>
                <a:gd name="T28" fmla="*/ 0 w 69"/>
                <a:gd name="T29" fmla="*/ 28 h 69"/>
                <a:gd name="T30" fmla="*/ 5 w 69"/>
                <a:gd name="T31" fmla="*/ 30 h 69"/>
                <a:gd name="T32" fmla="*/ 5 w 69"/>
                <a:gd name="T33" fmla="*/ 40 h 69"/>
                <a:gd name="T34" fmla="*/ 1 w 69"/>
                <a:gd name="T35" fmla="*/ 43 h 69"/>
                <a:gd name="T36" fmla="*/ 6 w 69"/>
                <a:gd name="T37" fmla="*/ 54 h 69"/>
                <a:gd name="T38" fmla="*/ 11 w 69"/>
                <a:gd name="T39" fmla="*/ 52 h 69"/>
                <a:gd name="T40" fmla="*/ 18 w 69"/>
                <a:gd name="T41" fmla="*/ 59 h 69"/>
                <a:gd name="T42" fmla="*/ 16 w 69"/>
                <a:gd name="T43" fmla="*/ 64 h 69"/>
                <a:gd name="T44" fmla="*/ 28 w 69"/>
                <a:gd name="T45" fmla="*/ 69 h 69"/>
                <a:gd name="T46" fmla="*/ 30 w 69"/>
                <a:gd name="T47" fmla="*/ 64 h 69"/>
                <a:gd name="T48" fmla="*/ 41 w 69"/>
                <a:gd name="T49" fmla="*/ 64 h 69"/>
                <a:gd name="T50" fmla="*/ 43 w 69"/>
                <a:gd name="T51" fmla="*/ 68 h 69"/>
                <a:gd name="T52" fmla="*/ 54 w 69"/>
                <a:gd name="T53" fmla="*/ 63 h 69"/>
                <a:gd name="T54" fmla="*/ 52 w 69"/>
                <a:gd name="T55" fmla="*/ 58 h 69"/>
                <a:gd name="T56" fmla="*/ 59 w 69"/>
                <a:gd name="T57" fmla="*/ 51 h 69"/>
                <a:gd name="T58" fmla="*/ 64 w 69"/>
                <a:gd name="T59" fmla="*/ 53 h 69"/>
                <a:gd name="T60" fmla="*/ 69 w 69"/>
                <a:gd name="T61" fmla="*/ 41 h 69"/>
                <a:gd name="T62" fmla="*/ 64 w 69"/>
                <a:gd name="T63" fmla="*/ 39 h 69"/>
                <a:gd name="T64" fmla="*/ 64 w 69"/>
                <a:gd name="T65" fmla="*/ 29 h 69"/>
                <a:gd name="T66" fmla="*/ 43 w 69"/>
                <a:gd name="T67" fmla="*/ 53 h 69"/>
                <a:gd name="T68" fmla="*/ 35 w 69"/>
                <a:gd name="T69" fmla="*/ 54 h 69"/>
                <a:gd name="T70" fmla="*/ 16 w 69"/>
                <a:gd name="T71" fmla="*/ 43 h 69"/>
                <a:gd name="T72" fmla="*/ 26 w 69"/>
                <a:gd name="T73" fmla="*/ 16 h 69"/>
                <a:gd name="T74" fmla="*/ 34 w 69"/>
                <a:gd name="T75" fmla="*/ 14 h 69"/>
                <a:gd name="T76" fmla="*/ 53 w 69"/>
                <a:gd name="T77" fmla="*/ 26 h 69"/>
                <a:gd name="T78" fmla="*/ 43 w 69"/>
                <a:gd name="T79" fmla="*/ 5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9" h="69">
                  <a:moveTo>
                    <a:pt x="64" y="29"/>
                  </a:moveTo>
                  <a:cubicBezTo>
                    <a:pt x="69" y="26"/>
                    <a:pt x="69" y="26"/>
                    <a:pt x="69" y="26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7" y="14"/>
                    <a:pt x="54" y="12"/>
                    <a:pt x="51" y="10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6" y="4"/>
                    <a:pt x="32" y="5"/>
                    <a:pt x="29" y="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13"/>
                    <a:pt x="12" y="15"/>
                    <a:pt x="10" y="18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3"/>
                    <a:pt x="5" y="37"/>
                    <a:pt x="5" y="40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3" y="55"/>
                    <a:pt x="15" y="57"/>
                    <a:pt x="18" y="59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4" y="64"/>
                    <a:pt x="37" y="64"/>
                    <a:pt x="41" y="64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5" y="56"/>
                    <a:pt x="58" y="54"/>
                    <a:pt x="59" y="51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5" y="35"/>
                    <a:pt x="64" y="32"/>
                    <a:pt x="64" y="29"/>
                  </a:cubicBezTo>
                  <a:moveTo>
                    <a:pt x="43" y="53"/>
                  </a:moveTo>
                  <a:cubicBezTo>
                    <a:pt x="40" y="54"/>
                    <a:pt x="38" y="54"/>
                    <a:pt x="35" y="54"/>
                  </a:cubicBezTo>
                  <a:cubicBezTo>
                    <a:pt x="27" y="55"/>
                    <a:pt x="20" y="50"/>
                    <a:pt x="16" y="43"/>
                  </a:cubicBezTo>
                  <a:cubicBezTo>
                    <a:pt x="12" y="33"/>
                    <a:pt x="16" y="21"/>
                    <a:pt x="26" y="16"/>
                  </a:cubicBezTo>
                  <a:cubicBezTo>
                    <a:pt x="29" y="15"/>
                    <a:pt x="32" y="15"/>
                    <a:pt x="34" y="14"/>
                  </a:cubicBezTo>
                  <a:cubicBezTo>
                    <a:pt x="42" y="14"/>
                    <a:pt x="50" y="19"/>
                    <a:pt x="53" y="26"/>
                  </a:cubicBezTo>
                  <a:cubicBezTo>
                    <a:pt x="57" y="36"/>
                    <a:pt x="53" y="48"/>
                    <a:pt x="43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</p:grpSp>
      <p:sp>
        <p:nvSpPr>
          <p:cNvPr id="199" name="Freeform 180"/>
          <p:cNvSpPr>
            <a:spLocks/>
          </p:cNvSpPr>
          <p:nvPr/>
        </p:nvSpPr>
        <p:spPr bwMode="auto">
          <a:xfrm>
            <a:off x="14357510" y="10734905"/>
            <a:ext cx="546542" cy="645506"/>
          </a:xfrm>
          <a:custGeom>
            <a:avLst/>
            <a:gdLst>
              <a:gd name="T0" fmla="*/ 71 w 110"/>
              <a:gd name="T1" fmla="*/ 112 h 130"/>
              <a:gd name="T2" fmla="*/ 102 w 110"/>
              <a:gd name="T3" fmla="*/ 55 h 130"/>
              <a:gd name="T4" fmla="*/ 91 w 110"/>
              <a:gd name="T5" fmla="*/ 13 h 130"/>
              <a:gd name="T6" fmla="*/ 80 w 110"/>
              <a:gd name="T7" fmla="*/ 7 h 130"/>
              <a:gd name="T8" fmla="*/ 41 w 110"/>
              <a:gd name="T9" fmla="*/ 22 h 130"/>
              <a:gd name="T10" fmla="*/ 7 w 110"/>
              <a:gd name="T11" fmla="*/ 87 h 130"/>
              <a:gd name="T12" fmla="*/ 17 w 110"/>
              <a:gd name="T13" fmla="*/ 123 h 130"/>
              <a:gd name="T14" fmla="*/ 18 w 110"/>
              <a:gd name="T15" fmla="*/ 123 h 130"/>
              <a:gd name="T16" fmla="*/ 54 w 110"/>
              <a:gd name="T17" fmla="*/ 113 h 130"/>
              <a:gd name="T18" fmla="*/ 78 w 110"/>
              <a:gd name="T19" fmla="*/ 68 h 130"/>
              <a:gd name="T20" fmla="*/ 70 w 110"/>
              <a:gd name="T21" fmla="*/ 42 h 130"/>
              <a:gd name="T22" fmla="*/ 69 w 110"/>
              <a:gd name="T23" fmla="*/ 41 h 130"/>
              <a:gd name="T24" fmla="*/ 44 w 110"/>
              <a:gd name="T25" fmla="*/ 50 h 130"/>
              <a:gd name="T26" fmla="*/ 24 w 110"/>
              <a:gd name="T27" fmla="*/ 87 h 130"/>
              <a:gd name="T28" fmla="*/ 33 w 110"/>
              <a:gd name="T29" fmla="*/ 92 h 130"/>
              <a:gd name="T30" fmla="*/ 53 w 110"/>
              <a:gd name="T31" fmla="*/ 54 h 130"/>
              <a:gd name="T32" fmla="*/ 64 w 110"/>
              <a:gd name="T33" fmla="*/ 50 h 130"/>
              <a:gd name="T34" fmla="*/ 66 w 110"/>
              <a:gd name="T35" fmla="*/ 51 h 130"/>
              <a:gd name="T36" fmla="*/ 69 w 110"/>
              <a:gd name="T37" fmla="*/ 63 h 130"/>
              <a:gd name="T38" fmla="*/ 45 w 110"/>
              <a:gd name="T39" fmla="*/ 107 h 130"/>
              <a:gd name="T40" fmla="*/ 23 w 110"/>
              <a:gd name="T41" fmla="*/ 114 h 130"/>
              <a:gd name="T42" fmla="*/ 14 w 110"/>
              <a:gd name="T43" fmla="*/ 103 h 130"/>
              <a:gd name="T44" fmla="*/ 18 w 110"/>
              <a:gd name="T45" fmla="*/ 87 h 130"/>
              <a:gd name="T46" fmla="*/ 50 w 110"/>
              <a:gd name="T47" fmla="*/ 27 h 130"/>
              <a:gd name="T48" fmla="*/ 75 w 110"/>
              <a:gd name="T49" fmla="*/ 16 h 130"/>
              <a:gd name="T50" fmla="*/ 87 w 110"/>
              <a:gd name="T51" fmla="*/ 22 h 130"/>
              <a:gd name="T52" fmla="*/ 93 w 110"/>
              <a:gd name="T53" fmla="*/ 50 h 130"/>
              <a:gd name="T54" fmla="*/ 62 w 110"/>
              <a:gd name="T55" fmla="*/ 108 h 130"/>
              <a:gd name="T56" fmla="*/ 71 w 110"/>
              <a:gd name="T57" fmla="*/ 112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0" h="130">
                <a:moveTo>
                  <a:pt x="71" y="112"/>
                </a:moveTo>
                <a:cubicBezTo>
                  <a:pt x="102" y="55"/>
                  <a:pt x="102" y="55"/>
                  <a:pt x="102" y="55"/>
                </a:cubicBezTo>
                <a:cubicBezTo>
                  <a:pt x="110" y="38"/>
                  <a:pt x="106" y="21"/>
                  <a:pt x="91" y="13"/>
                </a:cubicBezTo>
                <a:cubicBezTo>
                  <a:pt x="80" y="7"/>
                  <a:pt x="80" y="7"/>
                  <a:pt x="80" y="7"/>
                </a:cubicBezTo>
                <a:cubicBezTo>
                  <a:pt x="66" y="0"/>
                  <a:pt x="50" y="6"/>
                  <a:pt x="41" y="22"/>
                </a:cubicBezTo>
                <a:cubicBezTo>
                  <a:pt x="7" y="87"/>
                  <a:pt x="7" y="87"/>
                  <a:pt x="7" y="87"/>
                </a:cubicBezTo>
                <a:cubicBezTo>
                  <a:pt x="0" y="100"/>
                  <a:pt x="5" y="116"/>
                  <a:pt x="17" y="123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31" y="130"/>
                  <a:pt x="47" y="125"/>
                  <a:pt x="54" y="113"/>
                </a:cubicBezTo>
                <a:cubicBezTo>
                  <a:pt x="78" y="68"/>
                  <a:pt x="78" y="68"/>
                  <a:pt x="78" y="68"/>
                </a:cubicBezTo>
                <a:cubicBezTo>
                  <a:pt x="83" y="58"/>
                  <a:pt x="79" y="47"/>
                  <a:pt x="70" y="42"/>
                </a:cubicBezTo>
                <a:cubicBezTo>
                  <a:pt x="69" y="41"/>
                  <a:pt x="69" y="41"/>
                  <a:pt x="69" y="41"/>
                </a:cubicBezTo>
                <a:cubicBezTo>
                  <a:pt x="60" y="36"/>
                  <a:pt x="49" y="40"/>
                  <a:pt x="44" y="50"/>
                </a:cubicBezTo>
                <a:cubicBezTo>
                  <a:pt x="24" y="87"/>
                  <a:pt x="24" y="87"/>
                  <a:pt x="24" y="87"/>
                </a:cubicBezTo>
                <a:cubicBezTo>
                  <a:pt x="33" y="92"/>
                  <a:pt x="33" y="92"/>
                  <a:pt x="33" y="92"/>
                </a:cubicBezTo>
                <a:cubicBezTo>
                  <a:pt x="53" y="54"/>
                  <a:pt x="53" y="54"/>
                  <a:pt x="53" y="54"/>
                </a:cubicBezTo>
                <a:cubicBezTo>
                  <a:pt x="55" y="50"/>
                  <a:pt x="59" y="47"/>
                  <a:pt x="64" y="50"/>
                </a:cubicBezTo>
                <a:cubicBezTo>
                  <a:pt x="66" y="51"/>
                  <a:pt x="66" y="51"/>
                  <a:pt x="66" y="51"/>
                </a:cubicBezTo>
                <a:cubicBezTo>
                  <a:pt x="70" y="53"/>
                  <a:pt x="71" y="58"/>
                  <a:pt x="69" y="63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1" y="115"/>
                  <a:pt x="31" y="119"/>
                  <a:pt x="23" y="114"/>
                </a:cubicBezTo>
                <a:cubicBezTo>
                  <a:pt x="18" y="112"/>
                  <a:pt x="15" y="108"/>
                  <a:pt x="14" y="103"/>
                </a:cubicBezTo>
                <a:cubicBezTo>
                  <a:pt x="13" y="99"/>
                  <a:pt x="14" y="94"/>
                  <a:pt x="18" y="87"/>
                </a:cubicBezTo>
                <a:cubicBezTo>
                  <a:pt x="50" y="27"/>
                  <a:pt x="50" y="27"/>
                  <a:pt x="50" y="27"/>
                </a:cubicBezTo>
                <a:cubicBezTo>
                  <a:pt x="57" y="13"/>
                  <a:pt x="68" y="12"/>
                  <a:pt x="75" y="16"/>
                </a:cubicBezTo>
                <a:cubicBezTo>
                  <a:pt x="87" y="22"/>
                  <a:pt x="87" y="22"/>
                  <a:pt x="87" y="22"/>
                </a:cubicBezTo>
                <a:cubicBezTo>
                  <a:pt x="98" y="28"/>
                  <a:pt x="98" y="40"/>
                  <a:pt x="93" y="50"/>
                </a:cubicBezTo>
                <a:cubicBezTo>
                  <a:pt x="62" y="108"/>
                  <a:pt x="62" y="108"/>
                  <a:pt x="62" y="108"/>
                </a:cubicBezTo>
                <a:lnTo>
                  <a:pt x="71" y="1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n-ea"/>
              <a:cs typeface="Raleway Black"/>
            </a:endParaRPr>
          </a:p>
        </p:txBody>
      </p:sp>
      <p:grpSp>
        <p:nvGrpSpPr>
          <p:cNvPr id="200" name="Group 199"/>
          <p:cNvGrpSpPr/>
          <p:nvPr/>
        </p:nvGrpSpPr>
        <p:grpSpPr>
          <a:xfrm>
            <a:off x="9924217" y="6573803"/>
            <a:ext cx="498194" cy="685458"/>
            <a:chOff x="3868738" y="2328863"/>
            <a:chExt cx="376238" cy="517525"/>
          </a:xfrm>
          <a:solidFill>
            <a:schemeClr val="accent1"/>
          </a:solidFill>
        </p:grpSpPr>
        <p:sp>
          <p:nvSpPr>
            <p:cNvPr id="201" name="Freeform 181"/>
            <p:cNvSpPr>
              <a:spLocks/>
            </p:cNvSpPr>
            <p:nvPr/>
          </p:nvSpPr>
          <p:spPr bwMode="auto">
            <a:xfrm>
              <a:off x="3868738" y="2328863"/>
              <a:ext cx="180975" cy="517525"/>
            </a:xfrm>
            <a:custGeom>
              <a:avLst/>
              <a:gdLst>
                <a:gd name="T0" fmla="*/ 6 w 48"/>
                <a:gd name="T1" fmla="*/ 16 h 138"/>
                <a:gd name="T2" fmla="*/ 1 w 48"/>
                <a:gd name="T3" fmla="*/ 34 h 138"/>
                <a:gd name="T4" fmla="*/ 4 w 48"/>
                <a:gd name="T5" fmla="*/ 48 h 138"/>
                <a:gd name="T6" fmla="*/ 17 w 48"/>
                <a:gd name="T7" fmla="*/ 63 h 138"/>
                <a:gd name="T8" fmla="*/ 17 w 48"/>
                <a:gd name="T9" fmla="*/ 138 h 138"/>
                <a:gd name="T10" fmla="*/ 30 w 48"/>
                <a:gd name="T11" fmla="*/ 138 h 138"/>
                <a:gd name="T12" fmla="*/ 30 w 48"/>
                <a:gd name="T13" fmla="*/ 63 h 138"/>
                <a:gd name="T14" fmla="*/ 44 w 48"/>
                <a:gd name="T15" fmla="*/ 48 h 138"/>
                <a:gd name="T16" fmla="*/ 47 w 48"/>
                <a:gd name="T17" fmla="*/ 34 h 138"/>
                <a:gd name="T18" fmla="*/ 42 w 48"/>
                <a:gd name="T19" fmla="*/ 16 h 138"/>
                <a:gd name="T20" fmla="*/ 32 w 48"/>
                <a:gd name="T21" fmla="*/ 0 h 138"/>
                <a:gd name="T22" fmla="*/ 35 w 48"/>
                <a:gd name="T23" fmla="*/ 33 h 138"/>
                <a:gd name="T24" fmla="*/ 31 w 48"/>
                <a:gd name="T25" fmla="*/ 33 h 138"/>
                <a:gd name="T26" fmla="*/ 27 w 48"/>
                <a:gd name="T27" fmla="*/ 0 h 138"/>
                <a:gd name="T28" fmla="*/ 24 w 48"/>
                <a:gd name="T29" fmla="*/ 0 h 138"/>
                <a:gd name="T30" fmla="*/ 20 w 48"/>
                <a:gd name="T31" fmla="*/ 0 h 138"/>
                <a:gd name="T32" fmla="*/ 17 w 48"/>
                <a:gd name="T33" fmla="*/ 33 h 138"/>
                <a:gd name="T34" fmla="*/ 13 w 48"/>
                <a:gd name="T35" fmla="*/ 33 h 138"/>
                <a:gd name="T36" fmla="*/ 16 w 48"/>
                <a:gd name="T37" fmla="*/ 0 h 138"/>
                <a:gd name="T38" fmla="*/ 6 w 48"/>
                <a:gd name="T39" fmla="*/ 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138">
                  <a:moveTo>
                    <a:pt x="6" y="16"/>
                  </a:moveTo>
                  <a:cubicBezTo>
                    <a:pt x="4" y="22"/>
                    <a:pt x="1" y="28"/>
                    <a:pt x="1" y="34"/>
                  </a:cubicBezTo>
                  <a:cubicBezTo>
                    <a:pt x="0" y="39"/>
                    <a:pt x="1" y="43"/>
                    <a:pt x="4" y="48"/>
                  </a:cubicBezTo>
                  <a:cubicBezTo>
                    <a:pt x="7" y="53"/>
                    <a:pt x="12" y="60"/>
                    <a:pt x="17" y="63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6" y="60"/>
                    <a:pt x="41" y="53"/>
                    <a:pt x="44" y="48"/>
                  </a:cubicBezTo>
                  <a:cubicBezTo>
                    <a:pt x="46" y="43"/>
                    <a:pt x="48" y="39"/>
                    <a:pt x="47" y="34"/>
                  </a:cubicBezTo>
                  <a:cubicBezTo>
                    <a:pt x="46" y="28"/>
                    <a:pt x="44" y="22"/>
                    <a:pt x="42" y="16"/>
                  </a:cubicBezTo>
                  <a:cubicBezTo>
                    <a:pt x="41" y="12"/>
                    <a:pt x="37" y="1"/>
                    <a:pt x="32" y="0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"/>
                    <a:pt x="7" y="12"/>
                    <a:pt x="6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202" name="Freeform 182"/>
            <p:cNvSpPr>
              <a:spLocks/>
            </p:cNvSpPr>
            <p:nvPr/>
          </p:nvSpPr>
          <p:spPr bwMode="auto">
            <a:xfrm>
              <a:off x="4127501" y="2328863"/>
              <a:ext cx="117475" cy="517525"/>
            </a:xfrm>
            <a:custGeom>
              <a:avLst/>
              <a:gdLst>
                <a:gd name="T0" fmla="*/ 0 w 31"/>
                <a:gd name="T1" fmla="*/ 39 h 138"/>
                <a:gd name="T2" fmla="*/ 18 w 31"/>
                <a:gd name="T3" fmla="*/ 77 h 138"/>
                <a:gd name="T4" fmla="*/ 18 w 31"/>
                <a:gd name="T5" fmla="*/ 138 h 138"/>
                <a:gd name="T6" fmla="*/ 31 w 31"/>
                <a:gd name="T7" fmla="*/ 138 h 138"/>
                <a:gd name="T8" fmla="*/ 31 w 31"/>
                <a:gd name="T9" fmla="*/ 0 h 138"/>
                <a:gd name="T10" fmla="*/ 18 w 31"/>
                <a:gd name="T11" fmla="*/ 0 h 138"/>
                <a:gd name="T12" fmla="*/ 0 w 31"/>
                <a:gd name="T13" fmla="*/ 3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38">
                  <a:moveTo>
                    <a:pt x="0" y="39"/>
                  </a:moveTo>
                  <a:cubicBezTo>
                    <a:pt x="0" y="73"/>
                    <a:pt x="14" y="77"/>
                    <a:pt x="18" y="77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0" y="0"/>
                    <a:pt x="0" y="3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14000155" y="5368994"/>
            <a:ext cx="645340" cy="626584"/>
            <a:chOff x="6946901" y="1419225"/>
            <a:chExt cx="487363" cy="473075"/>
          </a:xfrm>
          <a:solidFill>
            <a:schemeClr val="accent1"/>
          </a:solidFill>
        </p:grpSpPr>
        <p:sp>
          <p:nvSpPr>
            <p:cNvPr id="204" name="Freeform 183"/>
            <p:cNvSpPr>
              <a:spLocks/>
            </p:cNvSpPr>
            <p:nvPr/>
          </p:nvSpPr>
          <p:spPr bwMode="auto">
            <a:xfrm>
              <a:off x="6946901" y="1419225"/>
              <a:ext cx="487363" cy="300037"/>
            </a:xfrm>
            <a:custGeom>
              <a:avLst/>
              <a:gdLst>
                <a:gd name="T0" fmla="*/ 130 w 130"/>
                <a:gd name="T1" fmla="*/ 66 h 80"/>
                <a:gd name="T2" fmla="*/ 116 w 130"/>
                <a:gd name="T3" fmla="*/ 52 h 80"/>
                <a:gd name="T4" fmla="*/ 118 w 130"/>
                <a:gd name="T5" fmla="*/ 40 h 80"/>
                <a:gd name="T6" fmla="*/ 78 w 130"/>
                <a:gd name="T7" fmla="*/ 0 h 80"/>
                <a:gd name="T8" fmla="*/ 38 w 130"/>
                <a:gd name="T9" fmla="*/ 39 h 80"/>
                <a:gd name="T10" fmla="*/ 23 w 130"/>
                <a:gd name="T11" fmla="*/ 34 h 80"/>
                <a:gd name="T12" fmla="*/ 0 w 130"/>
                <a:gd name="T13" fmla="*/ 57 h 80"/>
                <a:gd name="T14" fmla="*/ 23 w 130"/>
                <a:gd name="T15" fmla="*/ 80 h 80"/>
                <a:gd name="T16" fmla="*/ 76 w 130"/>
                <a:gd name="T17" fmla="*/ 80 h 80"/>
                <a:gd name="T18" fmla="*/ 78 w 130"/>
                <a:gd name="T19" fmla="*/ 80 h 80"/>
                <a:gd name="T20" fmla="*/ 116 w 130"/>
                <a:gd name="T21" fmla="*/ 80 h 80"/>
                <a:gd name="T22" fmla="*/ 130 w 130"/>
                <a:gd name="T23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80">
                  <a:moveTo>
                    <a:pt x="130" y="66"/>
                  </a:moveTo>
                  <a:cubicBezTo>
                    <a:pt x="130" y="58"/>
                    <a:pt x="124" y="52"/>
                    <a:pt x="116" y="52"/>
                  </a:cubicBezTo>
                  <a:cubicBezTo>
                    <a:pt x="118" y="48"/>
                    <a:pt x="118" y="44"/>
                    <a:pt x="118" y="40"/>
                  </a:cubicBezTo>
                  <a:cubicBezTo>
                    <a:pt x="118" y="18"/>
                    <a:pt x="100" y="0"/>
                    <a:pt x="78" y="0"/>
                  </a:cubicBezTo>
                  <a:cubicBezTo>
                    <a:pt x="56" y="0"/>
                    <a:pt x="38" y="18"/>
                    <a:pt x="38" y="39"/>
                  </a:cubicBezTo>
                  <a:cubicBezTo>
                    <a:pt x="34" y="36"/>
                    <a:pt x="29" y="34"/>
                    <a:pt x="23" y="34"/>
                  </a:cubicBezTo>
                  <a:cubicBezTo>
                    <a:pt x="10" y="34"/>
                    <a:pt x="0" y="44"/>
                    <a:pt x="0" y="57"/>
                  </a:cubicBezTo>
                  <a:cubicBezTo>
                    <a:pt x="0" y="70"/>
                    <a:pt x="10" y="80"/>
                    <a:pt x="23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24" y="80"/>
                    <a:pt x="130" y="74"/>
                    <a:pt x="130" y="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205" name="Rectangle 184"/>
            <p:cNvSpPr>
              <a:spLocks noChangeArrowheads="1"/>
            </p:cNvSpPr>
            <p:nvPr/>
          </p:nvSpPr>
          <p:spPr bwMode="auto">
            <a:xfrm>
              <a:off x="7016751" y="1749425"/>
              <a:ext cx="42863" cy="904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206" name="Rectangle 185"/>
            <p:cNvSpPr>
              <a:spLocks noChangeArrowheads="1"/>
            </p:cNvSpPr>
            <p:nvPr/>
          </p:nvSpPr>
          <p:spPr bwMode="auto">
            <a:xfrm>
              <a:off x="7118351" y="1798638"/>
              <a:ext cx="41275" cy="936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207" name="Rectangle 186"/>
            <p:cNvSpPr>
              <a:spLocks noChangeArrowheads="1"/>
            </p:cNvSpPr>
            <p:nvPr/>
          </p:nvSpPr>
          <p:spPr bwMode="auto">
            <a:xfrm>
              <a:off x="7219951" y="1749425"/>
              <a:ext cx="41275" cy="904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208" name="Rectangle 187"/>
            <p:cNvSpPr>
              <a:spLocks noChangeArrowheads="1"/>
            </p:cNvSpPr>
            <p:nvPr/>
          </p:nvSpPr>
          <p:spPr bwMode="auto">
            <a:xfrm>
              <a:off x="7321551" y="1798638"/>
              <a:ext cx="46038" cy="936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</p:grpSp>
      <p:sp>
        <p:nvSpPr>
          <p:cNvPr id="209" name="Freeform 188"/>
          <p:cNvSpPr>
            <a:spLocks/>
          </p:cNvSpPr>
          <p:nvPr/>
        </p:nvSpPr>
        <p:spPr bwMode="auto">
          <a:xfrm>
            <a:off x="16152690" y="5772698"/>
            <a:ext cx="512908" cy="422628"/>
          </a:xfrm>
          <a:custGeom>
            <a:avLst/>
            <a:gdLst>
              <a:gd name="T0" fmla="*/ 202 w 244"/>
              <a:gd name="T1" fmla="*/ 0 h 201"/>
              <a:gd name="T2" fmla="*/ 88 w 244"/>
              <a:gd name="T3" fmla="*/ 113 h 201"/>
              <a:gd name="T4" fmla="*/ 45 w 244"/>
              <a:gd name="T5" fmla="*/ 71 h 201"/>
              <a:gd name="T6" fmla="*/ 0 w 244"/>
              <a:gd name="T7" fmla="*/ 116 h 201"/>
              <a:gd name="T8" fmla="*/ 43 w 244"/>
              <a:gd name="T9" fmla="*/ 158 h 201"/>
              <a:gd name="T10" fmla="*/ 88 w 244"/>
              <a:gd name="T11" fmla="*/ 201 h 201"/>
              <a:gd name="T12" fmla="*/ 133 w 244"/>
              <a:gd name="T13" fmla="*/ 158 h 201"/>
              <a:gd name="T14" fmla="*/ 244 w 244"/>
              <a:gd name="T15" fmla="*/ 45 h 201"/>
              <a:gd name="T16" fmla="*/ 202 w 244"/>
              <a:gd name="T17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" h="201">
                <a:moveTo>
                  <a:pt x="202" y="0"/>
                </a:moveTo>
                <a:lnTo>
                  <a:pt x="88" y="113"/>
                </a:lnTo>
                <a:lnTo>
                  <a:pt x="45" y="71"/>
                </a:lnTo>
                <a:lnTo>
                  <a:pt x="0" y="116"/>
                </a:lnTo>
                <a:lnTo>
                  <a:pt x="43" y="158"/>
                </a:lnTo>
                <a:lnTo>
                  <a:pt x="88" y="201"/>
                </a:lnTo>
                <a:lnTo>
                  <a:pt x="133" y="158"/>
                </a:lnTo>
                <a:lnTo>
                  <a:pt x="244" y="45"/>
                </a:lnTo>
                <a:lnTo>
                  <a:pt x="2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n-ea"/>
              <a:cs typeface="Raleway Black"/>
            </a:endParaRPr>
          </a:p>
        </p:txBody>
      </p:sp>
      <p:grpSp>
        <p:nvGrpSpPr>
          <p:cNvPr id="210" name="Group 209"/>
          <p:cNvGrpSpPr/>
          <p:nvPr/>
        </p:nvGrpSpPr>
        <p:grpSpPr>
          <a:xfrm>
            <a:off x="16472208" y="8609149"/>
            <a:ext cx="458255" cy="542478"/>
            <a:chOff x="8813801" y="3865563"/>
            <a:chExt cx="346075" cy="409574"/>
          </a:xfrm>
          <a:solidFill>
            <a:schemeClr val="accent1"/>
          </a:solidFill>
        </p:grpSpPr>
        <p:sp>
          <p:nvSpPr>
            <p:cNvPr id="211" name="Freeform 189"/>
            <p:cNvSpPr>
              <a:spLocks/>
            </p:cNvSpPr>
            <p:nvPr/>
          </p:nvSpPr>
          <p:spPr bwMode="auto">
            <a:xfrm>
              <a:off x="8813801" y="3940175"/>
              <a:ext cx="346075" cy="334962"/>
            </a:xfrm>
            <a:custGeom>
              <a:avLst/>
              <a:gdLst>
                <a:gd name="T0" fmla="*/ 46 w 92"/>
                <a:gd name="T1" fmla="*/ 89 h 89"/>
                <a:gd name="T2" fmla="*/ 92 w 92"/>
                <a:gd name="T3" fmla="*/ 43 h 89"/>
                <a:gd name="T4" fmla="*/ 63 w 92"/>
                <a:gd name="T5" fmla="*/ 0 h 89"/>
                <a:gd name="T6" fmla="*/ 57 w 92"/>
                <a:gd name="T7" fmla="*/ 9 h 89"/>
                <a:gd name="T8" fmla="*/ 82 w 92"/>
                <a:gd name="T9" fmla="*/ 43 h 89"/>
                <a:gd name="T10" fmla="*/ 46 w 92"/>
                <a:gd name="T11" fmla="*/ 79 h 89"/>
                <a:gd name="T12" fmla="*/ 10 w 92"/>
                <a:gd name="T13" fmla="*/ 43 h 89"/>
                <a:gd name="T14" fmla="*/ 35 w 92"/>
                <a:gd name="T15" fmla="*/ 9 h 89"/>
                <a:gd name="T16" fmla="*/ 28 w 92"/>
                <a:gd name="T17" fmla="*/ 0 h 89"/>
                <a:gd name="T18" fmla="*/ 0 w 92"/>
                <a:gd name="T19" fmla="*/ 43 h 89"/>
                <a:gd name="T20" fmla="*/ 46 w 92"/>
                <a:gd name="T2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89">
                  <a:moveTo>
                    <a:pt x="46" y="89"/>
                  </a:moveTo>
                  <a:cubicBezTo>
                    <a:pt x="71" y="89"/>
                    <a:pt x="92" y="68"/>
                    <a:pt x="92" y="43"/>
                  </a:cubicBezTo>
                  <a:cubicBezTo>
                    <a:pt x="92" y="24"/>
                    <a:pt x="80" y="7"/>
                    <a:pt x="63" y="0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71" y="13"/>
                    <a:pt x="82" y="27"/>
                    <a:pt x="82" y="43"/>
                  </a:cubicBezTo>
                  <a:cubicBezTo>
                    <a:pt x="82" y="63"/>
                    <a:pt x="66" y="79"/>
                    <a:pt x="46" y="79"/>
                  </a:cubicBezTo>
                  <a:cubicBezTo>
                    <a:pt x="26" y="79"/>
                    <a:pt x="10" y="63"/>
                    <a:pt x="10" y="43"/>
                  </a:cubicBezTo>
                  <a:cubicBezTo>
                    <a:pt x="10" y="27"/>
                    <a:pt x="20" y="13"/>
                    <a:pt x="35" y="9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2" y="7"/>
                    <a:pt x="0" y="24"/>
                    <a:pt x="0" y="43"/>
                  </a:cubicBezTo>
                  <a:cubicBezTo>
                    <a:pt x="0" y="68"/>
                    <a:pt x="20" y="89"/>
                    <a:pt x="46" y="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212" name="Freeform 190"/>
            <p:cNvSpPr>
              <a:spLocks/>
            </p:cNvSpPr>
            <p:nvPr/>
          </p:nvSpPr>
          <p:spPr bwMode="auto">
            <a:xfrm>
              <a:off x="8904288" y="3865563"/>
              <a:ext cx="160338" cy="120650"/>
            </a:xfrm>
            <a:custGeom>
              <a:avLst/>
              <a:gdLst>
                <a:gd name="T0" fmla="*/ 33 w 101"/>
                <a:gd name="T1" fmla="*/ 66 h 76"/>
                <a:gd name="T2" fmla="*/ 40 w 101"/>
                <a:gd name="T3" fmla="*/ 76 h 76"/>
                <a:gd name="T4" fmla="*/ 52 w 101"/>
                <a:gd name="T5" fmla="*/ 76 h 76"/>
                <a:gd name="T6" fmla="*/ 61 w 101"/>
                <a:gd name="T7" fmla="*/ 76 h 76"/>
                <a:gd name="T8" fmla="*/ 71 w 101"/>
                <a:gd name="T9" fmla="*/ 66 h 76"/>
                <a:gd name="T10" fmla="*/ 85 w 101"/>
                <a:gd name="T11" fmla="*/ 45 h 76"/>
                <a:gd name="T12" fmla="*/ 101 w 101"/>
                <a:gd name="T13" fmla="*/ 21 h 76"/>
                <a:gd name="T14" fmla="*/ 85 w 101"/>
                <a:gd name="T15" fmla="*/ 0 h 76"/>
                <a:gd name="T16" fmla="*/ 52 w 101"/>
                <a:gd name="T17" fmla="*/ 0 h 76"/>
                <a:gd name="T18" fmla="*/ 16 w 101"/>
                <a:gd name="T19" fmla="*/ 0 h 76"/>
                <a:gd name="T20" fmla="*/ 0 w 101"/>
                <a:gd name="T21" fmla="*/ 21 h 76"/>
                <a:gd name="T22" fmla="*/ 19 w 101"/>
                <a:gd name="T23" fmla="*/ 45 h 76"/>
                <a:gd name="T24" fmla="*/ 33 w 101"/>
                <a:gd name="T25" fmla="*/ 6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76">
                  <a:moveTo>
                    <a:pt x="33" y="66"/>
                  </a:moveTo>
                  <a:lnTo>
                    <a:pt x="40" y="76"/>
                  </a:lnTo>
                  <a:lnTo>
                    <a:pt x="52" y="76"/>
                  </a:lnTo>
                  <a:lnTo>
                    <a:pt x="61" y="76"/>
                  </a:lnTo>
                  <a:lnTo>
                    <a:pt x="71" y="66"/>
                  </a:lnTo>
                  <a:lnTo>
                    <a:pt x="85" y="45"/>
                  </a:lnTo>
                  <a:lnTo>
                    <a:pt x="101" y="21"/>
                  </a:lnTo>
                  <a:lnTo>
                    <a:pt x="85" y="0"/>
                  </a:lnTo>
                  <a:lnTo>
                    <a:pt x="52" y="0"/>
                  </a:lnTo>
                  <a:lnTo>
                    <a:pt x="16" y="0"/>
                  </a:lnTo>
                  <a:lnTo>
                    <a:pt x="0" y="21"/>
                  </a:lnTo>
                  <a:lnTo>
                    <a:pt x="19" y="45"/>
                  </a:lnTo>
                  <a:lnTo>
                    <a:pt x="33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10123915" y="5652851"/>
            <a:ext cx="393090" cy="651814"/>
            <a:chOff x="4019551" y="1633538"/>
            <a:chExt cx="296862" cy="492124"/>
          </a:xfrm>
          <a:solidFill>
            <a:schemeClr val="accent1"/>
          </a:solidFill>
        </p:grpSpPr>
        <p:sp>
          <p:nvSpPr>
            <p:cNvPr id="214" name="Freeform 191"/>
            <p:cNvSpPr>
              <a:spLocks/>
            </p:cNvSpPr>
            <p:nvPr/>
          </p:nvSpPr>
          <p:spPr bwMode="auto">
            <a:xfrm>
              <a:off x="4019551" y="1708150"/>
              <a:ext cx="255588" cy="417512"/>
            </a:xfrm>
            <a:custGeom>
              <a:avLst/>
              <a:gdLst>
                <a:gd name="T0" fmla="*/ 2 w 161"/>
                <a:gd name="T1" fmla="*/ 263 h 263"/>
                <a:gd name="T2" fmla="*/ 45 w 161"/>
                <a:gd name="T3" fmla="*/ 235 h 263"/>
                <a:gd name="T4" fmla="*/ 132 w 161"/>
                <a:gd name="T5" fmla="*/ 71 h 263"/>
                <a:gd name="T6" fmla="*/ 161 w 161"/>
                <a:gd name="T7" fmla="*/ 19 h 263"/>
                <a:gd name="T8" fmla="*/ 151 w 161"/>
                <a:gd name="T9" fmla="*/ 14 h 263"/>
                <a:gd name="T10" fmla="*/ 144 w 161"/>
                <a:gd name="T11" fmla="*/ 12 h 263"/>
                <a:gd name="T12" fmla="*/ 135 w 161"/>
                <a:gd name="T13" fmla="*/ 7 h 263"/>
                <a:gd name="T14" fmla="*/ 116 w 161"/>
                <a:gd name="T15" fmla="*/ 0 h 263"/>
                <a:gd name="T16" fmla="*/ 106 w 161"/>
                <a:gd name="T17" fmla="*/ 17 h 263"/>
                <a:gd name="T18" fmla="*/ 102 w 161"/>
                <a:gd name="T19" fmla="*/ 26 h 263"/>
                <a:gd name="T20" fmla="*/ 97 w 161"/>
                <a:gd name="T21" fmla="*/ 36 h 263"/>
                <a:gd name="T22" fmla="*/ 64 w 161"/>
                <a:gd name="T23" fmla="*/ 95 h 263"/>
                <a:gd name="T24" fmla="*/ 0 w 161"/>
                <a:gd name="T25" fmla="*/ 216 h 263"/>
                <a:gd name="T26" fmla="*/ 2 w 161"/>
                <a:gd name="T27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263">
                  <a:moveTo>
                    <a:pt x="2" y="263"/>
                  </a:moveTo>
                  <a:lnTo>
                    <a:pt x="45" y="235"/>
                  </a:lnTo>
                  <a:lnTo>
                    <a:pt x="132" y="71"/>
                  </a:lnTo>
                  <a:lnTo>
                    <a:pt x="161" y="19"/>
                  </a:lnTo>
                  <a:lnTo>
                    <a:pt x="151" y="14"/>
                  </a:lnTo>
                  <a:lnTo>
                    <a:pt x="144" y="12"/>
                  </a:lnTo>
                  <a:lnTo>
                    <a:pt x="135" y="7"/>
                  </a:lnTo>
                  <a:lnTo>
                    <a:pt x="116" y="0"/>
                  </a:lnTo>
                  <a:lnTo>
                    <a:pt x="106" y="17"/>
                  </a:lnTo>
                  <a:lnTo>
                    <a:pt x="102" y="26"/>
                  </a:lnTo>
                  <a:lnTo>
                    <a:pt x="97" y="36"/>
                  </a:lnTo>
                  <a:lnTo>
                    <a:pt x="64" y="95"/>
                  </a:lnTo>
                  <a:lnTo>
                    <a:pt x="0" y="216"/>
                  </a:lnTo>
                  <a:lnTo>
                    <a:pt x="2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215" name="Freeform 192"/>
            <p:cNvSpPr>
              <a:spLocks/>
            </p:cNvSpPr>
            <p:nvPr/>
          </p:nvSpPr>
          <p:spPr bwMode="auto">
            <a:xfrm>
              <a:off x="4214813" y="1633538"/>
              <a:ext cx="101600" cy="82550"/>
            </a:xfrm>
            <a:custGeom>
              <a:avLst/>
              <a:gdLst>
                <a:gd name="T0" fmla="*/ 19 w 64"/>
                <a:gd name="T1" fmla="*/ 0 h 52"/>
                <a:gd name="T2" fmla="*/ 0 w 64"/>
                <a:gd name="T3" fmla="*/ 33 h 52"/>
                <a:gd name="T4" fmla="*/ 33 w 64"/>
                <a:gd name="T5" fmla="*/ 47 h 52"/>
                <a:gd name="T6" fmla="*/ 42 w 64"/>
                <a:gd name="T7" fmla="*/ 52 h 52"/>
                <a:gd name="T8" fmla="*/ 45 w 64"/>
                <a:gd name="T9" fmla="*/ 52 h 52"/>
                <a:gd name="T10" fmla="*/ 47 w 64"/>
                <a:gd name="T11" fmla="*/ 50 h 52"/>
                <a:gd name="T12" fmla="*/ 52 w 64"/>
                <a:gd name="T13" fmla="*/ 40 h 52"/>
                <a:gd name="T14" fmla="*/ 64 w 64"/>
                <a:gd name="T15" fmla="*/ 19 h 52"/>
                <a:gd name="T16" fmla="*/ 19 w 64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2">
                  <a:moveTo>
                    <a:pt x="19" y="0"/>
                  </a:moveTo>
                  <a:lnTo>
                    <a:pt x="0" y="33"/>
                  </a:lnTo>
                  <a:lnTo>
                    <a:pt x="33" y="47"/>
                  </a:lnTo>
                  <a:lnTo>
                    <a:pt x="42" y="52"/>
                  </a:lnTo>
                  <a:lnTo>
                    <a:pt x="45" y="52"/>
                  </a:lnTo>
                  <a:lnTo>
                    <a:pt x="47" y="50"/>
                  </a:lnTo>
                  <a:lnTo>
                    <a:pt x="52" y="40"/>
                  </a:lnTo>
                  <a:lnTo>
                    <a:pt x="64" y="19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</p:grpSp>
      <p:sp>
        <p:nvSpPr>
          <p:cNvPr id="216" name="Freeform 193"/>
          <p:cNvSpPr>
            <a:spLocks noEditPoints="1"/>
          </p:cNvSpPr>
          <p:nvPr/>
        </p:nvSpPr>
        <p:spPr bwMode="auto">
          <a:xfrm>
            <a:off x="15595636" y="10181914"/>
            <a:ext cx="552848" cy="546684"/>
          </a:xfrm>
          <a:custGeom>
            <a:avLst/>
            <a:gdLst>
              <a:gd name="T0" fmla="*/ 75 w 111"/>
              <a:gd name="T1" fmla="*/ 0 h 110"/>
              <a:gd name="T2" fmla="*/ 80 w 111"/>
              <a:gd name="T3" fmla="*/ 0 h 110"/>
              <a:gd name="T4" fmla="*/ 97 w 111"/>
              <a:gd name="T5" fmla="*/ 43 h 110"/>
              <a:gd name="T6" fmla="*/ 66 w 111"/>
              <a:gd name="T7" fmla="*/ 49 h 110"/>
              <a:gd name="T8" fmla="*/ 59 w 111"/>
              <a:gd name="T9" fmla="*/ 55 h 110"/>
              <a:gd name="T10" fmla="*/ 39 w 111"/>
              <a:gd name="T11" fmla="*/ 75 h 110"/>
              <a:gd name="T12" fmla="*/ 48 w 111"/>
              <a:gd name="T13" fmla="*/ 85 h 110"/>
              <a:gd name="T14" fmla="*/ 44 w 111"/>
              <a:gd name="T15" fmla="*/ 91 h 110"/>
              <a:gd name="T16" fmla="*/ 39 w 111"/>
              <a:gd name="T17" fmla="*/ 94 h 110"/>
              <a:gd name="T18" fmla="*/ 29 w 111"/>
              <a:gd name="T19" fmla="*/ 85 h 110"/>
              <a:gd name="T20" fmla="*/ 23 w 111"/>
              <a:gd name="T21" fmla="*/ 90 h 110"/>
              <a:gd name="T22" fmla="*/ 32 w 111"/>
              <a:gd name="T23" fmla="*/ 101 h 110"/>
              <a:gd name="T24" fmla="*/ 29 w 111"/>
              <a:gd name="T25" fmla="*/ 106 h 110"/>
              <a:gd name="T26" fmla="*/ 23 w 111"/>
              <a:gd name="T27" fmla="*/ 110 h 110"/>
              <a:gd name="T28" fmla="*/ 15 w 111"/>
              <a:gd name="T29" fmla="*/ 103 h 110"/>
              <a:gd name="T30" fmla="*/ 13 w 111"/>
              <a:gd name="T31" fmla="*/ 101 h 110"/>
              <a:gd name="T32" fmla="*/ 9 w 111"/>
              <a:gd name="T33" fmla="*/ 103 h 110"/>
              <a:gd name="T34" fmla="*/ 0 w 111"/>
              <a:gd name="T35" fmla="*/ 97 h 110"/>
              <a:gd name="T36" fmla="*/ 0 w 111"/>
              <a:gd name="T37" fmla="*/ 95 h 110"/>
              <a:gd name="T38" fmla="*/ 8 w 111"/>
              <a:gd name="T39" fmla="*/ 85 h 110"/>
              <a:gd name="T40" fmla="*/ 55 w 111"/>
              <a:gd name="T41" fmla="*/ 38 h 110"/>
              <a:gd name="T42" fmla="*/ 52 w 111"/>
              <a:gd name="T43" fmla="*/ 28 h 110"/>
              <a:gd name="T44" fmla="*/ 75 w 111"/>
              <a:gd name="T45" fmla="*/ 0 h 110"/>
              <a:gd name="T46" fmla="*/ 67 w 111"/>
              <a:gd name="T47" fmla="*/ 26 h 110"/>
              <a:gd name="T48" fmla="*/ 88 w 111"/>
              <a:gd name="T49" fmla="*/ 31 h 110"/>
              <a:gd name="T50" fmla="*/ 76 w 111"/>
              <a:gd name="T51" fmla="*/ 15 h 110"/>
              <a:gd name="T52" fmla="*/ 67 w 111"/>
              <a:gd name="T53" fmla="*/ 2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1" h="110">
                <a:moveTo>
                  <a:pt x="75" y="0"/>
                </a:moveTo>
                <a:cubicBezTo>
                  <a:pt x="77" y="0"/>
                  <a:pt x="79" y="0"/>
                  <a:pt x="80" y="0"/>
                </a:cubicBezTo>
                <a:cubicBezTo>
                  <a:pt x="100" y="1"/>
                  <a:pt x="111" y="28"/>
                  <a:pt x="97" y="43"/>
                </a:cubicBezTo>
                <a:cubicBezTo>
                  <a:pt x="91" y="50"/>
                  <a:pt x="77" y="55"/>
                  <a:pt x="66" y="49"/>
                </a:cubicBezTo>
                <a:cubicBezTo>
                  <a:pt x="63" y="50"/>
                  <a:pt x="61" y="52"/>
                  <a:pt x="59" y="55"/>
                </a:cubicBezTo>
                <a:cubicBezTo>
                  <a:pt x="53" y="61"/>
                  <a:pt x="46" y="68"/>
                  <a:pt x="39" y="75"/>
                </a:cubicBezTo>
                <a:cubicBezTo>
                  <a:pt x="40" y="78"/>
                  <a:pt x="48" y="81"/>
                  <a:pt x="48" y="85"/>
                </a:cubicBezTo>
                <a:cubicBezTo>
                  <a:pt x="48" y="88"/>
                  <a:pt x="44" y="91"/>
                  <a:pt x="44" y="91"/>
                </a:cubicBezTo>
                <a:cubicBezTo>
                  <a:pt x="44" y="91"/>
                  <a:pt x="41" y="94"/>
                  <a:pt x="39" y="94"/>
                </a:cubicBezTo>
                <a:cubicBezTo>
                  <a:pt x="35" y="94"/>
                  <a:pt x="32" y="87"/>
                  <a:pt x="29" y="85"/>
                </a:cubicBezTo>
                <a:cubicBezTo>
                  <a:pt x="27" y="87"/>
                  <a:pt x="25" y="89"/>
                  <a:pt x="23" y="90"/>
                </a:cubicBezTo>
                <a:cubicBezTo>
                  <a:pt x="25" y="94"/>
                  <a:pt x="32" y="96"/>
                  <a:pt x="32" y="101"/>
                </a:cubicBezTo>
                <a:cubicBezTo>
                  <a:pt x="32" y="103"/>
                  <a:pt x="29" y="106"/>
                  <a:pt x="29" y="106"/>
                </a:cubicBezTo>
                <a:cubicBezTo>
                  <a:pt x="29" y="106"/>
                  <a:pt x="26" y="110"/>
                  <a:pt x="23" y="110"/>
                </a:cubicBezTo>
                <a:cubicBezTo>
                  <a:pt x="20" y="110"/>
                  <a:pt x="15" y="103"/>
                  <a:pt x="15" y="103"/>
                </a:cubicBezTo>
                <a:cubicBezTo>
                  <a:pt x="13" y="101"/>
                  <a:pt x="13" y="101"/>
                  <a:pt x="13" y="101"/>
                </a:cubicBezTo>
                <a:cubicBezTo>
                  <a:pt x="13" y="101"/>
                  <a:pt x="10" y="103"/>
                  <a:pt x="9" y="103"/>
                </a:cubicBezTo>
                <a:cubicBezTo>
                  <a:pt x="4" y="104"/>
                  <a:pt x="1" y="100"/>
                  <a:pt x="0" y="97"/>
                </a:cubicBezTo>
                <a:cubicBezTo>
                  <a:pt x="0" y="96"/>
                  <a:pt x="0" y="95"/>
                  <a:pt x="0" y="95"/>
                </a:cubicBezTo>
                <a:cubicBezTo>
                  <a:pt x="2" y="91"/>
                  <a:pt x="5" y="88"/>
                  <a:pt x="8" y="85"/>
                </a:cubicBezTo>
                <a:cubicBezTo>
                  <a:pt x="24" y="69"/>
                  <a:pt x="40" y="53"/>
                  <a:pt x="55" y="38"/>
                </a:cubicBezTo>
                <a:cubicBezTo>
                  <a:pt x="54" y="35"/>
                  <a:pt x="53" y="32"/>
                  <a:pt x="52" y="28"/>
                </a:cubicBezTo>
                <a:cubicBezTo>
                  <a:pt x="51" y="12"/>
                  <a:pt x="62" y="3"/>
                  <a:pt x="75" y="0"/>
                </a:cubicBezTo>
                <a:close/>
                <a:moveTo>
                  <a:pt x="67" y="26"/>
                </a:moveTo>
                <a:cubicBezTo>
                  <a:pt x="67" y="38"/>
                  <a:pt x="83" y="40"/>
                  <a:pt x="88" y="31"/>
                </a:cubicBezTo>
                <a:cubicBezTo>
                  <a:pt x="92" y="22"/>
                  <a:pt x="84" y="14"/>
                  <a:pt x="76" y="15"/>
                </a:cubicBezTo>
                <a:cubicBezTo>
                  <a:pt x="71" y="16"/>
                  <a:pt x="67" y="20"/>
                  <a:pt x="67" y="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n-ea"/>
              <a:cs typeface="Raleway Black"/>
            </a:endParaRPr>
          </a:p>
        </p:txBody>
      </p:sp>
      <p:sp>
        <p:nvSpPr>
          <p:cNvPr id="217" name="Freeform 194"/>
          <p:cNvSpPr>
            <a:spLocks noEditPoints="1"/>
          </p:cNvSpPr>
          <p:nvPr/>
        </p:nvSpPr>
        <p:spPr bwMode="auto">
          <a:xfrm>
            <a:off x="9331430" y="7389623"/>
            <a:ext cx="632727" cy="502526"/>
          </a:xfrm>
          <a:custGeom>
            <a:avLst/>
            <a:gdLst>
              <a:gd name="T0" fmla="*/ 110 w 127"/>
              <a:gd name="T1" fmla="*/ 9 h 101"/>
              <a:gd name="T2" fmla="*/ 107 w 127"/>
              <a:gd name="T3" fmla="*/ 7 h 101"/>
              <a:gd name="T4" fmla="*/ 57 w 127"/>
              <a:gd name="T5" fmla="*/ 0 h 101"/>
              <a:gd name="T6" fmla="*/ 18 w 127"/>
              <a:gd name="T7" fmla="*/ 15 h 101"/>
              <a:gd name="T8" fmla="*/ 18 w 127"/>
              <a:gd name="T9" fmla="*/ 15 h 101"/>
              <a:gd name="T10" fmla="*/ 17 w 127"/>
              <a:gd name="T11" fmla="*/ 16 h 101"/>
              <a:gd name="T12" fmla="*/ 0 w 127"/>
              <a:gd name="T13" fmla="*/ 38 h 101"/>
              <a:gd name="T14" fmla="*/ 2 w 127"/>
              <a:gd name="T15" fmla="*/ 43 h 101"/>
              <a:gd name="T16" fmla="*/ 16 w 127"/>
              <a:gd name="T17" fmla="*/ 82 h 101"/>
              <a:gd name="T18" fmla="*/ 71 w 127"/>
              <a:gd name="T19" fmla="*/ 101 h 101"/>
              <a:gd name="T20" fmla="*/ 72 w 127"/>
              <a:gd name="T21" fmla="*/ 101 h 101"/>
              <a:gd name="T22" fmla="*/ 72 w 127"/>
              <a:gd name="T23" fmla="*/ 101 h 101"/>
              <a:gd name="T24" fmla="*/ 73 w 127"/>
              <a:gd name="T25" fmla="*/ 101 h 101"/>
              <a:gd name="T26" fmla="*/ 112 w 127"/>
              <a:gd name="T27" fmla="*/ 77 h 101"/>
              <a:gd name="T28" fmla="*/ 125 w 127"/>
              <a:gd name="T29" fmla="*/ 36 h 101"/>
              <a:gd name="T30" fmla="*/ 126 w 127"/>
              <a:gd name="T31" fmla="*/ 31 h 101"/>
              <a:gd name="T32" fmla="*/ 21 w 127"/>
              <a:gd name="T33" fmla="*/ 21 h 101"/>
              <a:gd name="T34" fmla="*/ 53 w 127"/>
              <a:gd name="T35" fmla="*/ 50 h 101"/>
              <a:gd name="T36" fmla="*/ 68 w 127"/>
              <a:gd name="T37" fmla="*/ 93 h 101"/>
              <a:gd name="T38" fmla="*/ 23 w 127"/>
              <a:gd name="T39" fmla="*/ 48 h 101"/>
              <a:gd name="T40" fmla="*/ 54 w 127"/>
              <a:gd name="T41" fmla="*/ 56 h 101"/>
              <a:gd name="T42" fmla="*/ 68 w 127"/>
              <a:gd name="T43" fmla="*/ 38 h 101"/>
              <a:gd name="T44" fmla="*/ 71 w 127"/>
              <a:gd name="T45" fmla="*/ 24 h 101"/>
              <a:gd name="T46" fmla="*/ 58 w 127"/>
              <a:gd name="T47" fmla="*/ 7 h 101"/>
              <a:gd name="T48" fmla="*/ 71 w 127"/>
              <a:gd name="T49" fmla="*/ 24 h 101"/>
              <a:gd name="T50" fmla="*/ 75 w 127"/>
              <a:gd name="T51" fmla="*/ 42 h 101"/>
              <a:gd name="T52" fmla="*/ 82 w 127"/>
              <a:gd name="T53" fmla="*/ 55 h 101"/>
              <a:gd name="T54" fmla="*/ 85 w 127"/>
              <a:gd name="T55" fmla="*/ 55 h 101"/>
              <a:gd name="T56" fmla="*/ 106 w 127"/>
              <a:gd name="T57" fmla="*/ 75 h 101"/>
              <a:gd name="T58" fmla="*/ 75 w 127"/>
              <a:gd name="T59" fmla="*/ 92 h 101"/>
              <a:gd name="T60" fmla="*/ 76 w 127"/>
              <a:gd name="T61" fmla="*/ 29 h 101"/>
              <a:gd name="T62" fmla="*/ 118 w 127"/>
              <a:gd name="T63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7" h="101">
                <a:moveTo>
                  <a:pt x="126" y="31"/>
                </a:moveTo>
                <a:cubicBezTo>
                  <a:pt x="110" y="9"/>
                  <a:pt x="110" y="9"/>
                  <a:pt x="110" y="9"/>
                </a:cubicBezTo>
                <a:cubicBezTo>
                  <a:pt x="109" y="8"/>
                  <a:pt x="108" y="7"/>
                  <a:pt x="107" y="7"/>
                </a:cubicBezTo>
                <a:cubicBezTo>
                  <a:pt x="107" y="7"/>
                  <a:pt x="107" y="7"/>
                  <a:pt x="107" y="7"/>
                </a:cubicBezTo>
                <a:cubicBezTo>
                  <a:pt x="59" y="0"/>
                  <a:pt x="59" y="0"/>
                  <a:pt x="59" y="0"/>
                </a:cubicBezTo>
                <a:cubicBezTo>
                  <a:pt x="58" y="0"/>
                  <a:pt x="57" y="0"/>
                  <a:pt x="57" y="0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0" y="40"/>
                  <a:pt x="0" y="41"/>
                </a:cubicBezTo>
                <a:cubicBezTo>
                  <a:pt x="0" y="42"/>
                  <a:pt x="1" y="43"/>
                  <a:pt x="2" y="43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82"/>
                  <a:pt x="16" y="82"/>
                  <a:pt x="16" y="82"/>
                </a:cubicBezTo>
                <a:cubicBezTo>
                  <a:pt x="16" y="83"/>
                  <a:pt x="17" y="85"/>
                  <a:pt x="19" y="85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101"/>
                  <a:pt x="71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110" y="80"/>
                  <a:pt x="110" y="80"/>
                  <a:pt x="110" y="80"/>
                </a:cubicBezTo>
                <a:cubicBezTo>
                  <a:pt x="111" y="79"/>
                  <a:pt x="112" y="78"/>
                  <a:pt x="112" y="77"/>
                </a:cubicBezTo>
                <a:cubicBezTo>
                  <a:pt x="112" y="42"/>
                  <a:pt x="112" y="42"/>
                  <a:pt x="112" y="42"/>
                </a:cubicBezTo>
                <a:cubicBezTo>
                  <a:pt x="125" y="36"/>
                  <a:pt x="125" y="36"/>
                  <a:pt x="125" y="36"/>
                </a:cubicBezTo>
                <a:cubicBezTo>
                  <a:pt x="126" y="36"/>
                  <a:pt x="126" y="35"/>
                  <a:pt x="126" y="34"/>
                </a:cubicBezTo>
                <a:cubicBezTo>
                  <a:pt x="127" y="33"/>
                  <a:pt x="126" y="32"/>
                  <a:pt x="126" y="31"/>
                </a:cubicBezTo>
                <a:close/>
                <a:moveTo>
                  <a:pt x="8" y="38"/>
                </a:moveTo>
                <a:cubicBezTo>
                  <a:pt x="21" y="21"/>
                  <a:pt x="21" y="21"/>
                  <a:pt x="21" y="21"/>
                </a:cubicBezTo>
                <a:cubicBezTo>
                  <a:pt x="66" y="30"/>
                  <a:pt x="66" y="30"/>
                  <a:pt x="66" y="30"/>
                </a:cubicBezTo>
                <a:cubicBezTo>
                  <a:pt x="53" y="50"/>
                  <a:pt x="53" y="50"/>
                  <a:pt x="53" y="50"/>
                </a:cubicBezTo>
                <a:lnTo>
                  <a:pt x="8" y="38"/>
                </a:lnTo>
                <a:close/>
                <a:moveTo>
                  <a:pt x="68" y="93"/>
                </a:moveTo>
                <a:cubicBezTo>
                  <a:pt x="23" y="80"/>
                  <a:pt x="23" y="80"/>
                  <a:pt x="23" y="80"/>
                </a:cubicBezTo>
                <a:cubicBezTo>
                  <a:pt x="23" y="48"/>
                  <a:pt x="23" y="48"/>
                  <a:pt x="23" y="48"/>
                </a:cubicBezTo>
                <a:cubicBezTo>
                  <a:pt x="53" y="56"/>
                  <a:pt x="53" y="56"/>
                  <a:pt x="53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5" y="56"/>
                  <a:pt x="56" y="56"/>
                  <a:pt x="57" y="55"/>
                </a:cubicBezTo>
                <a:cubicBezTo>
                  <a:pt x="68" y="38"/>
                  <a:pt x="68" y="38"/>
                  <a:pt x="68" y="38"/>
                </a:cubicBezTo>
                <a:lnTo>
                  <a:pt x="68" y="93"/>
                </a:lnTo>
                <a:close/>
                <a:moveTo>
                  <a:pt x="71" y="24"/>
                </a:moveTo>
                <a:cubicBezTo>
                  <a:pt x="31" y="17"/>
                  <a:pt x="31" y="17"/>
                  <a:pt x="31" y="17"/>
                </a:cubicBezTo>
                <a:cubicBezTo>
                  <a:pt x="58" y="7"/>
                  <a:pt x="58" y="7"/>
                  <a:pt x="58" y="7"/>
                </a:cubicBezTo>
                <a:cubicBezTo>
                  <a:pt x="96" y="12"/>
                  <a:pt x="96" y="12"/>
                  <a:pt x="96" y="12"/>
                </a:cubicBezTo>
                <a:lnTo>
                  <a:pt x="71" y="24"/>
                </a:lnTo>
                <a:close/>
                <a:moveTo>
                  <a:pt x="75" y="92"/>
                </a:moveTo>
                <a:cubicBezTo>
                  <a:pt x="75" y="42"/>
                  <a:pt x="75" y="42"/>
                  <a:pt x="75" y="42"/>
                </a:cubicBezTo>
                <a:cubicBezTo>
                  <a:pt x="80" y="54"/>
                  <a:pt x="80" y="54"/>
                  <a:pt x="80" y="54"/>
                </a:cubicBezTo>
                <a:cubicBezTo>
                  <a:pt x="81" y="54"/>
                  <a:pt x="81" y="55"/>
                  <a:pt x="82" y="55"/>
                </a:cubicBezTo>
                <a:cubicBezTo>
                  <a:pt x="83" y="55"/>
                  <a:pt x="83" y="55"/>
                  <a:pt x="83" y="55"/>
                </a:cubicBezTo>
                <a:cubicBezTo>
                  <a:pt x="84" y="55"/>
                  <a:pt x="84" y="55"/>
                  <a:pt x="85" y="55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106" y="75"/>
                  <a:pt x="106" y="75"/>
                  <a:pt x="106" y="75"/>
                </a:cubicBezTo>
                <a:cubicBezTo>
                  <a:pt x="106" y="75"/>
                  <a:pt x="106" y="75"/>
                  <a:pt x="106" y="75"/>
                </a:cubicBezTo>
                <a:lnTo>
                  <a:pt x="75" y="92"/>
                </a:lnTo>
                <a:close/>
                <a:moveTo>
                  <a:pt x="85" y="48"/>
                </a:moveTo>
                <a:cubicBezTo>
                  <a:pt x="76" y="29"/>
                  <a:pt x="76" y="29"/>
                  <a:pt x="76" y="29"/>
                </a:cubicBezTo>
                <a:cubicBezTo>
                  <a:pt x="106" y="15"/>
                  <a:pt x="106" y="15"/>
                  <a:pt x="106" y="15"/>
                </a:cubicBezTo>
                <a:cubicBezTo>
                  <a:pt x="118" y="32"/>
                  <a:pt x="118" y="32"/>
                  <a:pt x="118" y="32"/>
                </a:cubicBezTo>
                <a:lnTo>
                  <a:pt x="85" y="4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n-ea"/>
              <a:cs typeface="Raleway Black"/>
            </a:endParaRPr>
          </a:p>
        </p:txBody>
      </p:sp>
      <p:grpSp>
        <p:nvGrpSpPr>
          <p:cNvPr id="218" name="Group 217"/>
          <p:cNvGrpSpPr/>
          <p:nvPr/>
        </p:nvGrpSpPr>
        <p:grpSpPr>
          <a:xfrm>
            <a:off x="11092976" y="4651998"/>
            <a:ext cx="636932" cy="641300"/>
            <a:chOff x="4751388" y="877888"/>
            <a:chExt cx="481013" cy="484187"/>
          </a:xfrm>
          <a:solidFill>
            <a:schemeClr val="accent1"/>
          </a:solidFill>
        </p:grpSpPr>
        <p:sp>
          <p:nvSpPr>
            <p:cNvPr id="219" name="Oval 195"/>
            <p:cNvSpPr>
              <a:spLocks noChangeArrowheads="1"/>
            </p:cNvSpPr>
            <p:nvPr/>
          </p:nvSpPr>
          <p:spPr bwMode="auto">
            <a:xfrm>
              <a:off x="4830763" y="960438"/>
              <a:ext cx="323850" cy="3190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220" name="Rectangle 196"/>
            <p:cNvSpPr>
              <a:spLocks noChangeArrowheads="1"/>
            </p:cNvSpPr>
            <p:nvPr/>
          </p:nvSpPr>
          <p:spPr bwMode="auto">
            <a:xfrm>
              <a:off x="4973638" y="877888"/>
              <a:ext cx="41275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221" name="Rectangle 197"/>
            <p:cNvSpPr>
              <a:spLocks noChangeArrowheads="1"/>
            </p:cNvSpPr>
            <p:nvPr/>
          </p:nvSpPr>
          <p:spPr bwMode="auto">
            <a:xfrm>
              <a:off x="5176838" y="1100138"/>
              <a:ext cx="55563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222" name="Rectangle 198"/>
            <p:cNvSpPr>
              <a:spLocks noChangeArrowheads="1"/>
            </p:cNvSpPr>
            <p:nvPr/>
          </p:nvSpPr>
          <p:spPr bwMode="auto">
            <a:xfrm>
              <a:off x="4973638" y="1303338"/>
              <a:ext cx="41275" cy="587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223" name="Rectangle 199"/>
            <p:cNvSpPr>
              <a:spLocks noChangeArrowheads="1"/>
            </p:cNvSpPr>
            <p:nvPr/>
          </p:nvSpPr>
          <p:spPr bwMode="auto">
            <a:xfrm>
              <a:off x="4751388" y="1100138"/>
              <a:ext cx="57150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224" name="Freeform 200"/>
            <p:cNvSpPr>
              <a:spLocks/>
            </p:cNvSpPr>
            <p:nvPr/>
          </p:nvSpPr>
          <p:spPr bwMode="auto">
            <a:xfrm>
              <a:off x="5108576" y="935038"/>
              <a:ext cx="68263" cy="71437"/>
            </a:xfrm>
            <a:custGeom>
              <a:avLst/>
              <a:gdLst>
                <a:gd name="T0" fmla="*/ 43 w 43"/>
                <a:gd name="T1" fmla="*/ 18 h 45"/>
                <a:gd name="T2" fmla="*/ 19 w 43"/>
                <a:gd name="T3" fmla="*/ 45 h 45"/>
                <a:gd name="T4" fmla="*/ 0 w 43"/>
                <a:gd name="T5" fmla="*/ 26 h 45"/>
                <a:gd name="T6" fmla="*/ 26 w 43"/>
                <a:gd name="T7" fmla="*/ 0 h 45"/>
                <a:gd name="T8" fmla="*/ 43 w 43"/>
                <a:gd name="T9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5">
                  <a:moveTo>
                    <a:pt x="43" y="18"/>
                  </a:moveTo>
                  <a:lnTo>
                    <a:pt x="19" y="45"/>
                  </a:lnTo>
                  <a:lnTo>
                    <a:pt x="0" y="26"/>
                  </a:lnTo>
                  <a:lnTo>
                    <a:pt x="26" y="0"/>
                  </a:lnTo>
                  <a:lnTo>
                    <a:pt x="43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225" name="Freeform 201"/>
            <p:cNvSpPr>
              <a:spLocks/>
            </p:cNvSpPr>
            <p:nvPr/>
          </p:nvSpPr>
          <p:spPr bwMode="auto">
            <a:xfrm>
              <a:off x="5108576" y="1235075"/>
              <a:ext cx="68263" cy="71437"/>
            </a:xfrm>
            <a:custGeom>
              <a:avLst/>
              <a:gdLst>
                <a:gd name="T0" fmla="*/ 19 w 43"/>
                <a:gd name="T1" fmla="*/ 0 h 45"/>
                <a:gd name="T2" fmla="*/ 43 w 43"/>
                <a:gd name="T3" fmla="*/ 26 h 45"/>
                <a:gd name="T4" fmla="*/ 26 w 43"/>
                <a:gd name="T5" fmla="*/ 45 h 45"/>
                <a:gd name="T6" fmla="*/ 0 w 43"/>
                <a:gd name="T7" fmla="*/ 19 h 45"/>
                <a:gd name="T8" fmla="*/ 19 w 4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5">
                  <a:moveTo>
                    <a:pt x="19" y="0"/>
                  </a:moveTo>
                  <a:lnTo>
                    <a:pt x="43" y="26"/>
                  </a:lnTo>
                  <a:lnTo>
                    <a:pt x="26" y="45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226" name="Freeform 202"/>
            <p:cNvSpPr>
              <a:spLocks/>
            </p:cNvSpPr>
            <p:nvPr/>
          </p:nvSpPr>
          <p:spPr bwMode="auto">
            <a:xfrm>
              <a:off x="4808538" y="1235075"/>
              <a:ext cx="66675" cy="71437"/>
            </a:xfrm>
            <a:custGeom>
              <a:avLst/>
              <a:gdLst>
                <a:gd name="T0" fmla="*/ 26 w 42"/>
                <a:gd name="T1" fmla="*/ 0 h 45"/>
                <a:gd name="T2" fmla="*/ 42 w 42"/>
                <a:gd name="T3" fmla="*/ 19 h 45"/>
                <a:gd name="T4" fmla="*/ 19 w 42"/>
                <a:gd name="T5" fmla="*/ 45 h 45"/>
                <a:gd name="T6" fmla="*/ 0 w 42"/>
                <a:gd name="T7" fmla="*/ 26 h 45"/>
                <a:gd name="T8" fmla="*/ 26 w 42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5">
                  <a:moveTo>
                    <a:pt x="26" y="0"/>
                  </a:moveTo>
                  <a:lnTo>
                    <a:pt x="42" y="19"/>
                  </a:lnTo>
                  <a:lnTo>
                    <a:pt x="19" y="45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227" name="Freeform 203"/>
            <p:cNvSpPr>
              <a:spLocks/>
            </p:cNvSpPr>
            <p:nvPr/>
          </p:nvSpPr>
          <p:spPr bwMode="auto">
            <a:xfrm>
              <a:off x="4808538" y="935038"/>
              <a:ext cx="66675" cy="71437"/>
            </a:xfrm>
            <a:custGeom>
              <a:avLst/>
              <a:gdLst>
                <a:gd name="T0" fmla="*/ 42 w 42"/>
                <a:gd name="T1" fmla="*/ 26 h 45"/>
                <a:gd name="T2" fmla="*/ 26 w 42"/>
                <a:gd name="T3" fmla="*/ 45 h 45"/>
                <a:gd name="T4" fmla="*/ 0 w 42"/>
                <a:gd name="T5" fmla="*/ 18 h 45"/>
                <a:gd name="T6" fmla="*/ 19 w 42"/>
                <a:gd name="T7" fmla="*/ 0 h 45"/>
                <a:gd name="T8" fmla="*/ 42 w 42"/>
                <a:gd name="T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5">
                  <a:moveTo>
                    <a:pt x="42" y="26"/>
                  </a:moveTo>
                  <a:lnTo>
                    <a:pt x="26" y="45"/>
                  </a:lnTo>
                  <a:lnTo>
                    <a:pt x="0" y="18"/>
                  </a:lnTo>
                  <a:lnTo>
                    <a:pt x="19" y="0"/>
                  </a:lnTo>
                  <a:lnTo>
                    <a:pt x="4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228" name="Freeform 204"/>
            <p:cNvSpPr>
              <a:spLocks/>
            </p:cNvSpPr>
            <p:nvPr/>
          </p:nvSpPr>
          <p:spPr bwMode="auto">
            <a:xfrm>
              <a:off x="5045076" y="889000"/>
              <a:ext cx="60325" cy="68262"/>
            </a:xfrm>
            <a:custGeom>
              <a:avLst/>
              <a:gdLst>
                <a:gd name="T0" fmla="*/ 38 w 38"/>
                <a:gd name="T1" fmla="*/ 10 h 43"/>
                <a:gd name="T2" fmla="*/ 24 w 38"/>
                <a:gd name="T3" fmla="*/ 43 h 43"/>
                <a:gd name="T4" fmla="*/ 0 w 38"/>
                <a:gd name="T5" fmla="*/ 33 h 43"/>
                <a:gd name="T6" fmla="*/ 12 w 38"/>
                <a:gd name="T7" fmla="*/ 0 h 43"/>
                <a:gd name="T8" fmla="*/ 38 w 38"/>
                <a:gd name="T9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3">
                  <a:moveTo>
                    <a:pt x="38" y="10"/>
                  </a:moveTo>
                  <a:lnTo>
                    <a:pt x="24" y="43"/>
                  </a:lnTo>
                  <a:lnTo>
                    <a:pt x="0" y="33"/>
                  </a:lnTo>
                  <a:lnTo>
                    <a:pt x="12" y="0"/>
                  </a:lnTo>
                  <a:lnTo>
                    <a:pt x="3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229" name="Freeform 205"/>
            <p:cNvSpPr>
              <a:spLocks/>
            </p:cNvSpPr>
            <p:nvPr/>
          </p:nvSpPr>
          <p:spPr bwMode="auto">
            <a:xfrm>
              <a:off x="5154613" y="1171575"/>
              <a:ext cx="71438" cy="60325"/>
            </a:xfrm>
            <a:custGeom>
              <a:avLst/>
              <a:gdLst>
                <a:gd name="T0" fmla="*/ 9 w 45"/>
                <a:gd name="T1" fmla="*/ 0 h 38"/>
                <a:gd name="T2" fmla="*/ 45 w 45"/>
                <a:gd name="T3" fmla="*/ 14 h 38"/>
                <a:gd name="T4" fmla="*/ 33 w 45"/>
                <a:gd name="T5" fmla="*/ 38 h 38"/>
                <a:gd name="T6" fmla="*/ 0 w 45"/>
                <a:gd name="T7" fmla="*/ 23 h 38"/>
                <a:gd name="T8" fmla="*/ 9 w 45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8">
                  <a:moveTo>
                    <a:pt x="9" y="0"/>
                  </a:moveTo>
                  <a:lnTo>
                    <a:pt x="45" y="14"/>
                  </a:lnTo>
                  <a:lnTo>
                    <a:pt x="33" y="38"/>
                  </a:lnTo>
                  <a:lnTo>
                    <a:pt x="0" y="2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230" name="Freeform 206"/>
            <p:cNvSpPr>
              <a:spLocks/>
            </p:cNvSpPr>
            <p:nvPr/>
          </p:nvSpPr>
          <p:spPr bwMode="auto">
            <a:xfrm>
              <a:off x="4883151" y="1284288"/>
              <a:ext cx="60325" cy="66675"/>
            </a:xfrm>
            <a:custGeom>
              <a:avLst/>
              <a:gdLst>
                <a:gd name="T0" fmla="*/ 38 w 38"/>
                <a:gd name="T1" fmla="*/ 9 h 42"/>
                <a:gd name="T2" fmla="*/ 24 w 38"/>
                <a:gd name="T3" fmla="*/ 42 h 42"/>
                <a:gd name="T4" fmla="*/ 0 w 38"/>
                <a:gd name="T5" fmla="*/ 33 h 42"/>
                <a:gd name="T6" fmla="*/ 14 w 38"/>
                <a:gd name="T7" fmla="*/ 0 h 42"/>
                <a:gd name="T8" fmla="*/ 38 w 38"/>
                <a:gd name="T9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2">
                  <a:moveTo>
                    <a:pt x="38" y="9"/>
                  </a:moveTo>
                  <a:lnTo>
                    <a:pt x="24" y="42"/>
                  </a:lnTo>
                  <a:lnTo>
                    <a:pt x="0" y="33"/>
                  </a:lnTo>
                  <a:lnTo>
                    <a:pt x="14" y="0"/>
                  </a:ln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231" name="Freeform 207"/>
            <p:cNvSpPr>
              <a:spLocks/>
            </p:cNvSpPr>
            <p:nvPr/>
          </p:nvSpPr>
          <p:spPr bwMode="auto">
            <a:xfrm>
              <a:off x="4762501" y="1009650"/>
              <a:ext cx="68263" cy="60325"/>
            </a:xfrm>
            <a:custGeom>
              <a:avLst/>
              <a:gdLst>
                <a:gd name="T0" fmla="*/ 34 w 43"/>
                <a:gd name="T1" fmla="*/ 38 h 38"/>
                <a:gd name="T2" fmla="*/ 0 w 43"/>
                <a:gd name="T3" fmla="*/ 24 h 38"/>
                <a:gd name="T4" fmla="*/ 10 w 43"/>
                <a:gd name="T5" fmla="*/ 0 h 38"/>
                <a:gd name="T6" fmla="*/ 43 w 43"/>
                <a:gd name="T7" fmla="*/ 14 h 38"/>
                <a:gd name="T8" fmla="*/ 34 w 43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8">
                  <a:moveTo>
                    <a:pt x="34" y="38"/>
                  </a:moveTo>
                  <a:lnTo>
                    <a:pt x="0" y="24"/>
                  </a:lnTo>
                  <a:lnTo>
                    <a:pt x="10" y="0"/>
                  </a:lnTo>
                  <a:lnTo>
                    <a:pt x="43" y="14"/>
                  </a:lnTo>
                  <a:lnTo>
                    <a:pt x="34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232" name="Freeform 208"/>
            <p:cNvSpPr>
              <a:spLocks/>
            </p:cNvSpPr>
            <p:nvPr/>
          </p:nvSpPr>
          <p:spPr bwMode="auto">
            <a:xfrm>
              <a:off x="5154613" y="1009650"/>
              <a:ext cx="66675" cy="60325"/>
            </a:xfrm>
            <a:custGeom>
              <a:avLst/>
              <a:gdLst>
                <a:gd name="T0" fmla="*/ 0 w 42"/>
                <a:gd name="T1" fmla="*/ 14 h 38"/>
                <a:gd name="T2" fmla="*/ 33 w 42"/>
                <a:gd name="T3" fmla="*/ 0 h 38"/>
                <a:gd name="T4" fmla="*/ 42 w 42"/>
                <a:gd name="T5" fmla="*/ 24 h 38"/>
                <a:gd name="T6" fmla="*/ 9 w 42"/>
                <a:gd name="T7" fmla="*/ 38 h 38"/>
                <a:gd name="T8" fmla="*/ 0 w 42"/>
                <a:gd name="T9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8">
                  <a:moveTo>
                    <a:pt x="0" y="14"/>
                  </a:moveTo>
                  <a:lnTo>
                    <a:pt x="33" y="0"/>
                  </a:lnTo>
                  <a:lnTo>
                    <a:pt x="42" y="24"/>
                  </a:lnTo>
                  <a:lnTo>
                    <a:pt x="9" y="38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233" name="Freeform 209"/>
            <p:cNvSpPr>
              <a:spLocks/>
            </p:cNvSpPr>
            <p:nvPr/>
          </p:nvSpPr>
          <p:spPr bwMode="auto">
            <a:xfrm>
              <a:off x="5045076" y="1279525"/>
              <a:ext cx="60325" cy="71437"/>
            </a:xfrm>
            <a:custGeom>
              <a:avLst/>
              <a:gdLst>
                <a:gd name="T0" fmla="*/ 38 w 38"/>
                <a:gd name="T1" fmla="*/ 33 h 45"/>
                <a:gd name="T2" fmla="*/ 14 w 38"/>
                <a:gd name="T3" fmla="*/ 45 h 45"/>
                <a:gd name="T4" fmla="*/ 0 w 38"/>
                <a:gd name="T5" fmla="*/ 12 h 45"/>
                <a:gd name="T6" fmla="*/ 24 w 38"/>
                <a:gd name="T7" fmla="*/ 0 h 45"/>
                <a:gd name="T8" fmla="*/ 38 w 38"/>
                <a:gd name="T9" fmla="*/ 3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5">
                  <a:moveTo>
                    <a:pt x="38" y="33"/>
                  </a:moveTo>
                  <a:lnTo>
                    <a:pt x="14" y="45"/>
                  </a:lnTo>
                  <a:lnTo>
                    <a:pt x="0" y="12"/>
                  </a:lnTo>
                  <a:lnTo>
                    <a:pt x="24" y="0"/>
                  </a:lnTo>
                  <a:lnTo>
                    <a:pt x="3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234" name="Freeform 210"/>
            <p:cNvSpPr>
              <a:spLocks/>
            </p:cNvSpPr>
            <p:nvPr/>
          </p:nvSpPr>
          <p:spPr bwMode="auto">
            <a:xfrm>
              <a:off x="4762501" y="1171575"/>
              <a:ext cx="68263" cy="60325"/>
            </a:xfrm>
            <a:custGeom>
              <a:avLst/>
              <a:gdLst>
                <a:gd name="T0" fmla="*/ 43 w 43"/>
                <a:gd name="T1" fmla="*/ 23 h 38"/>
                <a:gd name="T2" fmla="*/ 10 w 43"/>
                <a:gd name="T3" fmla="*/ 38 h 38"/>
                <a:gd name="T4" fmla="*/ 0 w 43"/>
                <a:gd name="T5" fmla="*/ 14 h 38"/>
                <a:gd name="T6" fmla="*/ 34 w 43"/>
                <a:gd name="T7" fmla="*/ 0 h 38"/>
                <a:gd name="T8" fmla="*/ 43 w 43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8">
                  <a:moveTo>
                    <a:pt x="43" y="23"/>
                  </a:moveTo>
                  <a:lnTo>
                    <a:pt x="10" y="38"/>
                  </a:lnTo>
                  <a:lnTo>
                    <a:pt x="0" y="14"/>
                  </a:lnTo>
                  <a:lnTo>
                    <a:pt x="34" y="0"/>
                  </a:lnTo>
                  <a:lnTo>
                    <a:pt x="43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  <p:sp>
          <p:nvSpPr>
            <p:cNvPr id="235" name="Freeform 211"/>
            <p:cNvSpPr>
              <a:spLocks/>
            </p:cNvSpPr>
            <p:nvPr/>
          </p:nvSpPr>
          <p:spPr bwMode="auto">
            <a:xfrm>
              <a:off x="4879976" y="889000"/>
              <a:ext cx="60325" cy="68262"/>
            </a:xfrm>
            <a:custGeom>
              <a:avLst/>
              <a:gdLst>
                <a:gd name="T0" fmla="*/ 38 w 38"/>
                <a:gd name="T1" fmla="*/ 33 h 43"/>
                <a:gd name="T2" fmla="*/ 14 w 38"/>
                <a:gd name="T3" fmla="*/ 43 h 43"/>
                <a:gd name="T4" fmla="*/ 0 w 38"/>
                <a:gd name="T5" fmla="*/ 10 h 43"/>
                <a:gd name="T6" fmla="*/ 23 w 38"/>
                <a:gd name="T7" fmla="*/ 0 h 43"/>
                <a:gd name="T8" fmla="*/ 38 w 38"/>
                <a:gd name="T9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3">
                  <a:moveTo>
                    <a:pt x="38" y="33"/>
                  </a:moveTo>
                  <a:lnTo>
                    <a:pt x="14" y="43"/>
                  </a:lnTo>
                  <a:lnTo>
                    <a:pt x="0" y="10"/>
                  </a:lnTo>
                  <a:lnTo>
                    <a:pt x="23" y="0"/>
                  </a:lnTo>
                  <a:lnTo>
                    <a:pt x="3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  <a:cs typeface="Raleway Black"/>
              </a:endParaRPr>
            </a:p>
          </p:txBody>
        </p:sp>
      </p:grpSp>
      <p:sp>
        <p:nvSpPr>
          <p:cNvPr id="236" name="Freeform 212"/>
          <p:cNvSpPr>
            <a:spLocks/>
          </p:cNvSpPr>
          <p:nvPr/>
        </p:nvSpPr>
        <p:spPr bwMode="auto">
          <a:xfrm>
            <a:off x="16835867" y="7196180"/>
            <a:ext cx="149249" cy="153492"/>
          </a:xfrm>
          <a:custGeom>
            <a:avLst/>
            <a:gdLst>
              <a:gd name="T0" fmla="*/ 27 w 30"/>
              <a:gd name="T1" fmla="*/ 25 h 31"/>
              <a:gd name="T2" fmla="*/ 7 w 30"/>
              <a:gd name="T3" fmla="*/ 1 h 31"/>
              <a:gd name="T4" fmla="*/ 7 w 30"/>
              <a:gd name="T5" fmla="*/ 12 h 31"/>
              <a:gd name="T6" fmla="*/ 17 w 30"/>
              <a:gd name="T7" fmla="*/ 22 h 31"/>
              <a:gd name="T8" fmla="*/ 27 w 30"/>
              <a:gd name="T9" fmla="*/ 2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1">
                <a:moveTo>
                  <a:pt x="27" y="25"/>
                </a:moveTo>
                <a:cubicBezTo>
                  <a:pt x="30" y="12"/>
                  <a:pt x="20" y="0"/>
                  <a:pt x="7" y="1"/>
                </a:cubicBezTo>
                <a:cubicBezTo>
                  <a:pt x="0" y="2"/>
                  <a:pt x="0" y="12"/>
                  <a:pt x="7" y="12"/>
                </a:cubicBezTo>
                <a:cubicBezTo>
                  <a:pt x="13" y="11"/>
                  <a:pt x="18" y="15"/>
                  <a:pt x="17" y="22"/>
                </a:cubicBezTo>
                <a:cubicBezTo>
                  <a:pt x="16" y="29"/>
                  <a:pt x="26" y="31"/>
                  <a:pt x="27" y="25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n-ea"/>
              <a:cs typeface="Raleway Black"/>
            </a:endParaRPr>
          </a:p>
        </p:txBody>
      </p:sp>
      <p:sp>
        <p:nvSpPr>
          <p:cNvPr id="237" name="Freeform 213"/>
          <p:cNvSpPr>
            <a:spLocks/>
          </p:cNvSpPr>
          <p:nvPr/>
        </p:nvSpPr>
        <p:spPr bwMode="auto">
          <a:xfrm>
            <a:off x="16701332" y="7339160"/>
            <a:ext cx="536032" cy="433140"/>
          </a:xfrm>
          <a:custGeom>
            <a:avLst/>
            <a:gdLst>
              <a:gd name="T0" fmla="*/ 3 w 108"/>
              <a:gd name="T1" fmla="*/ 15 h 87"/>
              <a:gd name="T2" fmla="*/ 2 w 108"/>
              <a:gd name="T3" fmla="*/ 41 h 87"/>
              <a:gd name="T4" fmla="*/ 31 w 108"/>
              <a:gd name="T5" fmla="*/ 87 h 87"/>
              <a:gd name="T6" fmla="*/ 35 w 108"/>
              <a:gd name="T7" fmla="*/ 87 h 87"/>
              <a:gd name="T8" fmla="*/ 50 w 108"/>
              <a:gd name="T9" fmla="*/ 82 h 87"/>
              <a:gd name="T10" fmla="*/ 64 w 108"/>
              <a:gd name="T11" fmla="*/ 87 h 87"/>
              <a:gd name="T12" fmla="*/ 94 w 108"/>
              <a:gd name="T13" fmla="*/ 10 h 87"/>
              <a:gd name="T14" fmla="*/ 91 w 108"/>
              <a:gd name="T15" fmla="*/ 7 h 87"/>
              <a:gd name="T16" fmla="*/ 70 w 108"/>
              <a:gd name="T17" fmla="*/ 0 h 87"/>
              <a:gd name="T18" fmla="*/ 50 w 108"/>
              <a:gd name="T19" fmla="*/ 4 h 87"/>
              <a:gd name="T20" fmla="*/ 50 w 108"/>
              <a:gd name="T21" fmla="*/ 4 h 87"/>
              <a:gd name="T22" fmla="*/ 45 w 108"/>
              <a:gd name="T23" fmla="*/ 2 h 87"/>
              <a:gd name="T24" fmla="*/ 31 w 108"/>
              <a:gd name="T25" fmla="*/ 0 h 87"/>
              <a:gd name="T26" fmla="*/ 30 w 108"/>
              <a:gd name="T27" fmla="*/ 0 h 87"/>
              <a:gd name="T28" fmla="*/ 3 w 108"/>
              <a:gd name="T29" fmla="*/ 15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8" h="87">
                <a:moveTo>
                  <a:pt x="3" y="15"/>
                </a:moveTo>
                <a:cubicBezTo>
                  <a:pt x="0" y="23"/>
                  <a:pt x="1" y="33"/>
                  <a:pt x="2" y="41"/>
                </a:cubicBezTo>
                <a:cubicBezTo>
                  <a:pt x="5" y="57"/>
                  <a:pt x="13" y="82"/>
                  <a:pt x="31" y="87"/>
                </a:cubicBezTo>
                <a:cubicBezTo>
                  <a:pt x="32" y="87"/>
                  <a:pt x="34" y="87"/>
                  <a:pt x="35" y="87"/>
                </a:cubicBezTo>
                <a:cubicBezTo>
                  <a:pt x="40" y="87"/>
                  <a:pt x="45" y="85"/>
                  <a:pt x="50" y="82"/>
                </a:cubicBezTo>
                <a:cubicBezTo>
                  <a:pt x="54" y="86"/>
                  <a:pt x="59" y="87"/>
                  <a:pt x="64" y="87"/>
                </a:cubicBezTo>
                <a:cubicBezTo>
                  <a:pt x="90" y="87"/>
                  <a:pt x="108" y="29"/>
                  <a:pt x="94" y="10"/>
                </a:cubicBezTo>
                <a:cubicBezTo>
                  <a:pt x="93" y="9"/>
                  <a:pt x="92" y="8"/>
                  <a:pt x="91" y="7"/>
                </a:cubicBezTo>
                <a:cubicBezTo>
                  <a:pt x="86" y="2"/>
                  <a:pt x="78" y="0"/>
                  <a:pt x="70" y="0"/>
                </a:cubicBezTo>
                <a:cubicBezTo>
                  <a:pt x="63" y="0"/>
                  <a:pt x="55" y="2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5" y="3"/>
                  <a:pt x="45" y="2"/>
                </a:cubicBezTo>
                <a:cubicBezTo>
                  <a:pt x="40" y="1"/>
                  <a:pt x="36" y="0"/>
                  <a:pt x="31" y="0"/>
                </a:cubicBezTo>
                <a:cubicBezTo>
                  <a:pt x="31" y="0"/>
                  <a:pt x="30" y="0"/>
                  <a:pt x="30" y="0"/>
                </a:cubicBezTo>
                <a:cubicBezTo>
                  <a:pt x="19" y="0"/>
                  <a:pt x="7" y="4"/>
                  <a:pt x="3" y="15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n-ea"/>
              <a:cs typeface="Raleway Black"/>
            </a:endParaRPr>
          </a:p>
        </p:txBody>
      </p:sp>
      <p:sp>
        <p:nvSpPr>
          <p:cNvPr id="238" name="Freeform 6"/>
          <p:cNvSpPr>
            <a:spLocks noEditPoints="1"/>
          </p:cNvSpPr>
          <p:nvPr/>
        </p:nvSpPr>
        <p:spPr bwMode="auto">
          <a:xfrm>
            <a:off x="11576615" y="9986320"/>
            <a:ext cx="3484200" cy="3714168"/>
          </a:xfrm>
          <a:custGeom>
            <a:avLst/>
            <a:gdLst>
              <a:gd name="T0" fmla="*/ 743 w 957"/>
              <a:gd name="T1" fmla="*/ 313 h 1020"/>
              <a:gd name="T2" fmla="*/ 756 w 957"/>
              <a:gd name="T3" fmla="*/ 428 h 1020"/>
              <a:gd name="T4" fmla="*/ 704 w 957"/>
              <a:gd name="T5" fmla="*/ 513 h 1020"/>
              <a:gd name="T6" fmla="*/ 724 w 957"/>
              <a:gd name="T7" fmla="*/ 341 h 1020"/>
              <a:gd name="T8" fmla="*/ 704 w 957"/>
              <a:gd name="T9" fmla="*/ 152 h 1020"/>
              <a:gd name="T10" fmla="*/ 953 w 957"/>
              <a:gd name="T11" fmla="*/ 925 h 1020"/>
              <a:gd name="T12" fmla="*/ 704 w 957"/>
              <a:gd name="T13" fmla="*/ 1020 h 1020"/>
              <a:gd name="T14" fmla="*/ 478 w 957"/>
              <a:gd name="T15" fmla="*/ 16 h 1020"/>
              <a:gd name="T16" fmla="*/ 704 w 957"/>
              <a:gd name="T17" fmla="*/ 308 h 1020"/>
              <a:gd name="T18" fmla="*/ 679 w 957"/>
              <a:gd name="T19" fmla="*/ 494 h 1020"/>
              <a:gd name="T20" fmla="*/ 704 w 957"/>
              <a:gd name="T21" fmla="*/ 513 h 1020"/>
              <a:gd name="T22" fmla="*/ 665 w 957"/>
              <a:gd name="T23" fmla="*/ 566 h 1020"/>
              <a:gd name="T24" fmla="*/ 684 w 957"/>
              <a:gd name="T25" fmla="*/ 723 h 1020"/>
              <a:gd name="T26" fmla="*/ 704 w 957"/>
              <a:gd name="T27" fmla="*/ 1020 h 1020"/>
              <a:gd name="T28" fmla="*/ 478 w 957"/>
              <a:gd name="T29" fmla="*/ 984 h 1020"/>
              <a:gd name="T30" fmla="*/ 493 w 957"/>
              <a:gd name="T31" fmla="*/ 969 h 1020"/>
              <a:gd name="T32" fmla="*/ 478 w 957"/>
              <a:gd name="T33" fmla="*/ 955 h 1020"/>
              <a:gd name="T34" fmla="*/ 480 w 957"/>
              <a:gd name="T35" fmla="*/ 945 h 1020"/>
              <a:gd name="T36" fmla="*/ 480 w 957"/>
              <a:gd name="T37" fmla="*/ 916 h 1020"/>
              <a:gd name="T38" fmla="*/ 478 w 957"/>
              <a:gd name="T39" fmla="*/ 901 h 1020"/>
              <a:gd name="T40" fmla="*/ 589 w 957"/>
              <a:gd name="T41" fmla="*/ 663 h 1020"/>
              <a:gd name="T42" fmla="*/ 479 w 957"/>
              <a:gd name="T43" fmla="*/ 709 h 1020"/>
              <a:gd name="T44" fmla="*/ 478 w 957"/>
              <a:gd name="T45" fmla="*/ 613 h 1020"/>
              <a:gd name="T46" fmla="*/ 519 w 957"/>
              <a:gd name="T47" fmla="*/ 628 h 1020"/>
              <a:gd name="T48" fmla="*/ 478 w 957"/>
              <a:gd name="T49" fmla="*/ 512 h 1020"/>
              <a:gd name="T50" fmla="*/ 587 w 957"/>
              <a:gd name="T51" fmla="*/ 502 h 1020"/>
              <a:gd name="T52" fmla="*/ 664 w 957"/>
              <a:gd name="T53" fmla="*/ 319 h 1020"/>
              <a:gd name="T54" fmla="*/ 478 w 957"/>
              <a:gd name="T55" fmla="*/ 16 h 1020"/>
              <a:gd name="T56" fmla="*/ 395 w 957"/>
              <a:gd name="T57" fmla="*/ 35 h 1020"/>
              <a:gd name="T58" fmla="*/ 478 w 957"/>
              <a:gd name="T59" fmla="*/ 16 h 1020"/>
              <a:gd name="T60" fmla="*/ 425 w 957"/>
              <a:gd name="T61" fmla="*/ 204 h 1020"/>
              <a:gd name="T62" fmla="*/ 294 w 957"/>
              <a:gd name="T63" fmla="*/ 284 h 1020"/>
              <a:gd name="T64" fmla="*/ 362 w 957"/>
              <a:gd name="T65" fmla="*/ 506 h 1020"/>
              <a:gd name="T66" fmla="*/ 477 w 957"/>
              <a:gd name="T67" fmla="*/ 478 h 1020"/>
              <a:gd name="T68" fmla="*/ 478 w 957"/>
              <a:gd name="T69" fmla="*/ 512 h 1020"/>
              <a:gd name="T70" fmla="*/ 438 w 957"/>
              <a:gd name="T71" fmla="*/ 628 h 1020"/>
              <a:gd name="T72" fmla="*/ 478 w 957"/>
              <a:gd name="T73" fmla="*/ 709 h 1020"/>
              <a:gd name="T74" fmla="*/ 370 w 957"/>
              <a:gd name="T75" fmla="*/ 665 h 1020"/>
              <a:gd name="T76" fmla="*/ 478 w 957"/>
              <a:gd name="T77" fmla="*/ 901 h 1020"/>
              <a:gd name="T78" fmla="*/ 478 w 957"/>
              <a:gd name="T79" fmla="*/ 916 h 1020"/>
              <a:gd name="T80" fmla="*/ 478 w 957"/>
              <a:gd name="T81" fmla="*/ 945 h 1020"/>
              <a:gd name="T82" fmla="*/ 466 w 957"/>
              <a:gd name="T83" fmla="*/ 969 h 1020"/>
              <a:gd name="T84" fmla="*/ 478 w 957"/>
              <a:gd name="T85" fmla="*/ 1020 h 1020"/>
              <a:gd name="T86" fmla="*/ 253 w 957"/>
              <a:gd name="T87" fmla="*/ 730 h 1020"/>
              <a:gd name="T88" fmla="*/ 342 w 957"/>
              <a:gd name="T89" fmla="*/ 640 h 1020"/>
              <a:gd name="T90" fmla="*/ 265 w 957"/>
              <a:gd name="T91" fmla="*/ 519 h 1020"/>
              <a:gd name="T92" fmla="*/ 253 w 957"/>
              <a:gd name="T93" fmla="*/ 477 h 1020"/>
              <a:gd name="T94" fmla="*/ 276 w 957"/>
              <a:gd name="T95" fmla="*/ 341 h 1020"/>
              <a:gd name="T96" fmla="*/ 253 w 957"/>
              <a:gd name="T97" fmla="*/ 143 h 1020"/>
              <a:gd name="T98" fmla="*/ 214 w 957"/>
              <a:gd name="T99" fmla="*/ 313 h 1020"/>
              <a:gd name="T100" fmla="*/ 253 w 957"/>
              <a:gd name="T101" fmla="*/ 310 h 1020"/>
              <a:gd name="T102" fmla="*/ 253 w 957"/>
              <a:gd name="T103" fmla="*/ 477 h 1020"/>
              <a:gd name="T104" fmla="*/ 227 w 957"/>
              <a:gd name="T105" fmla="*/ 490 h 1020"/>
              <a:gd name="T106" fmla="*/ 199 w 957"/>
              <a:gd name="T107" fmla="*/ 359 h 1020"/>
              <a:gd name="T108" fmla="*/ 253 w 957"/>
              <a:gd name="T109" fmla="*/ 1020 h 1020"/>
              <a:gd name="T110" fmla="*/ 3 w 957"/>
              <a:gd name="T111" fmla="*/ 925 h 1020"/>
              <a:gd name="T112" fmla="*/ 253 w 957"/>
              <a:gd name="T113" fmla="*/ 102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57" h="1020">
                <a:moveTo>
                  <a:pt x="704" y="152"/>
                </a:moveTo>
                <a:cubicBezTo>
                  <a:pt x="723" y="197"/>
                  <a:pt x="736" y="251"/>
                  <a:pt x="743" y="313"/>
                </a:cubicBezTo>
                <a:cubicBezTo>
                  <a:pt x="750" y="327"/>
                  <a:pt x="755" y="342"/>
                  <a:pt x="757" y="359"/>
                </a:cubicBezTo>
                <a:cubicBezTo>
                  <a:pt x="761" y="381"/>
                  <a:pt x="760" y="406"/>
                  <a:pt x="756" y="428"/>
                </a:cubicBezTo>
                <a:cubicBezTo>
                  <a:pt x="751" y="452"/>
                  <a:pt x="742" y="473"/>
                  <a:pt x="729" y="490"/>
                </a:cubicBezTo>
                <a:cubicBezTo>
                  <a:pt x="722" y="500"/>
                  <a:pt x="713" y="508"/>
                  <a:pt x="704" y="513"/>
                </a:cubicBezTo>
                <a:cubicBezTo>
                  <a:pt x="704" y="476"/>
                  <a:pt x="704" y="476"/>
                  <a:pt x="704" y="476"/>
                </a:cubicBezTo>
                <a:cubicBezTo>
                  <a:pt x="730" y="445"/>
                  <a:pt x="739" y="384"/>
                  <a:pt x="724" y="341"/>
                </a:cubicBezTo>
                <a:cubicBezTo>
                  <a:pt x="718" y="320"/>
                  <a:pt x="710" y="310"/>
                  <a:pt x="704" y="308"/>
                </a:cubicBezTo>
                <a:lnTo>
                  <a:pt x="704" y="152"/>
                </a:lnTo>
                <a:close/>
                <a:moveTo>
                  <a:pt x="704" y="731"/>
                </a:moveTo>
                <a:cubicBezTo>
                  <a:pt x="815" y="772"/>
                  <a:pt x="957" y="791"/>
                  <a:pt x="953" y="925"/>
                </a:cubicBezTo>
                <a:cubicBezTo>
                  <a:pt x="952" y="956"/>
                  <a:pt x="940" y="988"/>
                  <a:pt x="921" y="1020"/>
                </a:cubicBezTo>
                <a:cubicBezTo>
                  <a:pt x="704" y="1020"/>
                  <a:pt x="704" y="1020"/>
                  <a:pt x="704" y="1020"/>
                </a:cubicBezTo>
                <a:lnTo>
                  <a:pt x="704" y="731"/>
                </a:lnTo>
                <a:close/>
                <a:moveTo>
                  <a:pt x="478" y="16"/>
                </a:moveTo>
                <a:cubicBezTo>
                  <a:pt x="588" y="0"/>
                  <a:pt x="661" y="52"/>
                  <a:pt x="704" y="152"/>
                </a:cubicBezTo>
                <a:cubicBezTo>
                  <a:pt x="704" y="308"/>
                  <a:pt x="704" y="308"/>
                  <a:pt x="704" y="308"/>
                </a:cubicBezTo>
                <a:cubicBezTo>
                  <a:pt x="693" y="305"/>
                  <a:pt x="684" y="321"/>
                  <a:pt x="680" y="350"/>
                </a:cubicBezTo>
                <a:cubicBezTo>
                  <a:pt x="675" y="381"/>
                  <a:pt x="674" y="429"/>
                  <a:pt x="679" y="494"/>
                </a:cubicBezTo>
                <a:cubicBezTo>
                  <a:pt x="688" y="491"/>
                  <a:pt x="697" y="484"/>
                  <a:pt x="704" y="476"/>
                </a:cubicBezTo>
                <a:cubicBezTo>
                  <a:pt x="704" y="513"/>
                  <a:pt x="704" y="513"/>
                  <a:pt x="704" y="513"/>
                </a:cubicBezTo>
                <a:cubicBezTo>
                  <a:pt x="700" y="515"/>
                  <a:pt x="696" y="517"/>
                  <a:pt x="692" y="519"/>
                </a:cubicBezTo>
                <a:cubicBezTo>
                  <a:pt x="684" y="535"/>
                  <a:pt x="675" y="552"/>
                  <a:pt x="665" y="566"/>
                </a:cubicBezTo>
                <a:cubicBezTo>
                  <a:pt x="654" y="594"/>
                  <a:pt x="635" y="619"/>
                  <a:pt x="614" y="640"/>
                </a:cubicBezTo>
                <a:cubicBezTo>
                  <a:pt x="621" y="675"/>
                  <a:pt x="640" y="705"/>
                  <a:pt x="684" y="723"/>
                </a:cubicBezTo>
                <a:cubicBezTo>
                  <a:pt x="690" y="726"/>
                  <a:pt x="697" y="728"/>
                  <a:pt x="704" y="731"/>
                </a:cubicBezTo>
                <a:cubicBezTo>
                  <a:pt x="704" y="1020"/>
                  <a:pt x="704" y="1020"/>
                  <a:pt x="704" y="1020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478" y="984"/>
                  <a:pt x="478" y="984"/>
                  <a:pt x="478" y="984"/>
                </a:cubicBezTo>
                <a:cubicBezTo>
                  <a:pt x="479" y="984"/>
                  <a:pt x="479" y="984"/>
                  <a:pt x="480" y="984"/>
                </a:cubicBezTo>
                <a:cubicBezTo>
                  <a:pt x="487" y="984"/>
                  <a:pt x="493" y="977"/>
                  <a:pt x="493" y="969"/>
                </a:cubicBezTo>
                <a:cubicBezTo>
                  <a:pt x="493" y="961"/>
                  <a:pt x="487" y="955"/>
                  <a:pt x="480" y="955"/>
                </a:cubicBezTo>
                <a:cubicBezTo>
                  <a:pt x="479" y="955"/>
                  <a:pt x="479" y="955"/>
                  <a:pt x="478" y="955"/>
                </a:cubicBezTo>
                <a:cubicBezTo>
                  <a:pt x="478" y="945"/>
                  <a:pt x="478" y="945"/>
                  <a:pt x="478" y="945"/>
                </a:cubicBezTo>
                <a:cubicBezTo>
                  <a:pt x="479" y="945"/>
                  <a:pt x="479" y="945"/>
                  <a:pt x="480" y="945"/>
                </a:cubicBezTo>
                <a:cubicBezTo>
                  <a:pt x="487" y="945"/>
                  <a:pt x="493" y="938"/>
                  <a:pt x="493" y="930"/>
                </a:cubicBezTo>
                <a:cubicBezTo>
                  <a:pt x="493" y="922"/>
                  <a:pt x="487" y="916"/>
                  <a:pt x="480" y="916"/>
                </a:cubicBezTo>
                <a:cubicBezTo>
                  <a:pt x="479" y="916"/>
                  <a:pt x="479" y="916"/>
                  <a:pt x="478" y="916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556" y="871"/>
                  <a:pt x="598" y="831"/>
                  <a:pt x="661" y="751"/>
                </a:cubicBezTo>
                <a:cubicBezTo>
                  <a:pt x="625" y="737"/>
                  <a:pt x="602" y="703"/>
                  <a:pt x="589" y="663"/>
                </a:cubicBezTo>
                <a:cubicBezTo>
                  <a:pt x="553" y="691"/>
                  <a:pt x="514" y="709"/>
                  <a:pt x="485" y="709"/>
                </a:cubicBezTo>
                <a:cubicBezTo>
                  <a:pt x="483" y="709"/>
                  <a:pt x="481" y="709"/>
                  <a:pt x="479" y="709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8" y="613"/>
                  <a:pt x="478" y="613"/>
                  <a:pt x="478" y="613"/>
                </a:cubicBezTo>
                <a:cubicBezTo>
                  <a:pt x="479" y="613"/>
                  <a:pt x="479" y="613"/>
                  <a:pt x="479" y="613"/>
                </a:cubicBezTo>
                <a:cubicBezTo>
                  <a:pt x="493" y="613"/>
                  <a:pt x="503" y="634"/>
                  <a:pt x="519" y="628"/>
                </a:cubicBezTo>
                <a:cubicBezTo>
                  <a:pt x="555" y="615"/>
                  <a:pt x="571" y="591"/>
                  <a:pt x="571" y="565"/>
                </a:cubicBezTo>
                <a:cubicBezTo>
                  <a:pt x="571" y="529"/>
                  <a:pt x="525" y="512"/>
                  <a:pt x="478" y="512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531" y="470"/>
                  <a:pt x="566" y="485"/>
                  <a:pt x="587" y="502"/>
                </a:cubicBezTo>
                <a:cubicBezTo>
                  <a:pt x="588" y="503"/>
                  <a:pt x="590" y="504"/>
                  <a:pt x="591" y="506"/>
                </a:cubicBezTo>
                <a:cubicBezTo>
                  <a:pt x="644" y="538"/>
                  <a:pt x="663" y="405"/>
                  <a:pt x="664" y="319"/>
                </a:cubicBezTo>
                <a:cubicBezTo>
                  <a:pt x="580" y="314"/>
                  <a:pt x="531" y="271"/>
                  <a:pt x="478" y="235"/>
                </a:cubicBezTo>
                <a:lnTo>
                  <a:pt x="478" y="16"/>
                </a:lnTo>
                <a:close/>
                <a:moveTo>
                  <a:pt x="253" y="143"/>
                </a:moveTo>
                <a:cubicBezTo>
                  <a:pt x="281" y="83"/>
                  <a:pt x="325" y="38"/>
                  <a:pt x="395" y="35"/>
                </a:cubicBezTo>
                <a:cubicBezTo>
                  <a:pt x="408" y="31"/>
                  <a:pt x="422" y="27"/>
                  <a:pt x="437" y="25"/>
                </a:cubicBezTo>
                <a:cubicBezTo>
                  <a:pt x="451" y="21"/>
                  <a:pt x="465" y="18"/>
                  <a:pt x="478" y="16"/>
                </a:cubicBezTo>
                <a:cubicBezTo>
                  <a:pt x="478" y="235"/>
                  <a:pt x="478" y="235"/>
                  <a:pt x="478" y="235"/>
                </a:cubicBezTo>
                <a:cubicBezTo>
                  <a:pt x="461" y="223"/>
                  <a:pt x="444" y="212"/>
                  <a:pt x="425" y="204"/>
                </a:cubicBezTo>
                <a:cubicBezTo>
                  <a:pt x="378" y="183"/>
                  <a:pt x="333" y="179"/>
                  <a:pt x="316" y="207"/>
                </a:cubicBezTo>
                <a:cubicBezTo>
                  <a:pt x="303" y="228"/>
                  <a:pt x="296" y="254"/>
                  <a:pt x="294" y="284"/>
                </a:cubicBezTo>
                <a:cubicBezTo>
                  <a:pt x="294" y="285"/>
                  <a:pt x="294" y="287"/>
                  <a:pt x="294" y="289"/>
                </a:cubicBezTo>
                <a:cubicBezTo>
                  <a:pt x="290" y="370"/>
                  <a:pt x="303" y="542"/>
                  <a:pt x="362" y="506"/>
                </a:cubicBezTo>
                <a:cubicBezTo>
                  <a:pt x="364" y="504"/>
                  <a:pt x="365" y="503"/>
                  <a:pt x="367" y="502"/>
                </a:cubicBezTo>
                <a:cubicBezTo>
                  <a:pt x="388" y="485"/>
                  <a:pt x="423" y="469"/>
                  <a:pt x="477" y="478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478" y="512"/>
                  <a:pt x="478" y="512"/>
                  <a:pt x="478" y="512"/>
                </a:cubicBezTo>
                <a:cubicBezTo>
                  <a:pt x="432" y="512"/>
                  <a:pt x="384" y="529"/>
                  <a:pt x="382" y="561"/>
                </a:cubicBezTo>
                <a:cubicBezTo>
                  <a:pt x="380" y="588"/>
                  <a:pt x="400" y="615"/>
                  <a:pt x="438" y="628"/>
                </a:cubicBezTo>
                <a:cubicBezTo>
                  <a:pt x="454" y="634"/>
                  <a:pt x="464" y="613"/>
                  <a:pt x="478" y="613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7" y="709"/>
                  <a:pt x="475" y="709"/>
                  <a:pt x="472" y="709"/>
                </a:cubicBezTo>
                <a:cubicBezTo>
                  <a:pt x="444" y="709"/>
                  <a:pt x="405" y="692"/>
                  <a:pt x="370" y="665"/>
                </a:cubicBezTo>
                <a:cubicBezTo>
                  <a:pt x="357" y="704"/>
                  <a:pt x="334" y="737"/>
                  <a:pt x="298" y="751"/>
                </a:cubicBezTo>
                <a:cubicBezTo>
                  <a:pt x="358" y="841"/>
                  <a:pt x="407" y="878"/>
                  <a:pt x="478" y="901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478" y="916"/>
                  <a:pt x="478" y="916"/>
                  <a:pt x="478" y="916"/>
                </a:cubicBezTo>
                <a:cubicBezTo>
                  <a:pt x="471" y="916"/>
                  <a:pt x="466" y="923"/>
                  <a:pt x="466" y="930"/>
                </a:cubicBezTo>
                <a:cubicBezTo>
                  <a:pt x="466" y="938"/>
                  <a:pt x="471" y="944"/>
                  <a:pt x="478" y="945"/>
                </a:cubicBezTo>
                <a:cubicBezTo>
                  <a:pt x="478" y="955"/>
                  <a:pt x="478" y="955"/>
                  <a:pt x="478" y="955"/>
                </a:cubicBezTo>
                <a:cubicBezTo>
                  <a:pt x="471" y="956"/>
                  <a:pt x="466" y="962"/>
                  <a:pt x="466" y="969"/>
                </a:cubicBezTo>
                <a:cubicBezTo>
                  <a:pt x="466" y="977"/>
                  <a:pt x="471" y="983"/>
                  <a:pt x="478" y="984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253" y="1020"/>
                  <a:pt x="253" y="1020"/>
                  <a:pt x="253" y="1020"/>
                </a:cubicBezTo>
                <a:cubicBezTo>
                  <a:pt x="253" y="730"/>
                  <a:pt x="253" y="730"/>
                  <a:pt x="253" y="730"/>
                </a:cubicBezTo>
                <a:cubicBezTo>
                  <a:pt x="260" y="728"/>
                  <a:pt x="266" y="726"/>
                  <a:pt x="272" y="723"/>
                </a:cubicBezTo>
                <a:cubicBezTo>
                  <a:pt x="317" y="704"/>
                  <a:pt x="336" y="675"/>
                  <a:pt x="342" y="640"/>
                </a:cubicBezTo>
                <a:cubicBezTo>
                  <a:pt x="322" y="619"/>
                  <a:pt x="304" y="595"/>
                  <a:pt x="293" y="569"/>
                </a:cubicBezTo>
                <a:cubicBezTo>
                  <a:pt x="282" y="554"/>
                  <a:pt x="273" y="537"/>
                  <a:pt x="265" y="519"/>
                </a:cubicBezTo>
                <a:cubicBezTo>
                  <a:pt x="261" y="517"/>
                  <a:pt x="257" y="516"/>
                  <a:pt x="253" y="513"/>
                </a:cubicBezTo>
                <a:cubicBezTo>
                  <a:pt x="253" y="477"/>
                  <a:pt x="253" y="477"/>
                  <a:pt x="253" y="477"/>
                </a:cubicBezTo>
                <a:cubicBezTo>
                  <a:pt x="260" y="485"/>
                  <a:pt x="269" y="491"/>
                  <a:pt x="278" y="494"/>
                </a:cubicBezTo>
                <a:cubicBezTo>
                  <a:pt x="283" y="431"/>
                  <a:pt x="283" y="374"/>
                  <a:pt x="276" y="341"/>
                </a:cubicBezTo>
                <a:cubicBezTo>
                  <a:pt x="271" y="317"/>
                  <a:pt x="262" y="308"/>
                  <a:pt x="253" y="310"/>
                </a:cubicBezTo>
                <a:lnTo>
                  <a:pt x="253" y="143"/>
                </a:lnTo>
                <a:close/>
                <a:moveTo>
                  <a:pt x="214" y="313"/>
                </a:moveTo>
                <a:cubicBezTo>
                  <a:pt x="214" y="313"/>
                  <a:pt x="214" y="313"/>
                  <a:pt x="214" y="313"/>
                </a:cubicBezTo>
                <a:cubicBezTo>
                  <a:pt x="218" y="258"/>
                  <a:pt x="229" y="195"/>
                  <a:pt x="253" y="143"/>
                </a:cubicBezTo>
                <a:cubicBezTo>
                  <a:pt x="253" y="310"/>
                  <a:pt x="253" y="310"/>
                  <a:pt x="253" y="310"/>
                </a:cubicBezTo>
                <a:cubicBezTo>
                  <a:pt x="246" y="312"/>
                  <a:pt x="238" y="323"/>
                  <a:pt x="233" y="339"/>
                </a:cubicBezTo>
                <a:cubicBezTo>
                  <a:pt x="217" y="383"/>
                  <a:pt x="226" y="445"/>
                  <a:pt x="253" y="477"/>
                </a:cubicBezTo>
                <a:cubicBezTo>
                  <a:pt x="253" y="513"/>
                  <a:pt x="253" y="513"/>
                  <a:pt x="253" y="513"/>
                </a:cubicBezTo>
                <a:cubicBezTo>
                  <a:pt x="243" y="508"/>
                  <a:pt x="235" y="500"/>
                  <a:pt x="227" y="490"/>
                </a:cubicBezTo>
                <a:cubicBezTo>
                  <a:pt x="214" y="473"/>
                  <a:pt x="206" y="452"/>
                  <a:pt x="201" y="428"/>
                </a:cubicBezTo>
                <a:cubicBezTo>
                  <a:pt x="196" y="406"/>
                  <a:pt x="195" y="381"/>
                  <a:pt x="199" y="359"/>
                </a:cubicBezTo>
                <a:cubicBezTo>
                  <a:pt x="202" y="342"/>
                  <a:pt x="206" y="326"/>
                  <a:pt x="214" y="313"/>
                </a:cubicBezTo>
                <a:moveTo>
                  <a:pt x="253" y="1020"/>
                </a:moveTo>
                <a:cubicBezTo>
                  <a:pt x="35" y="1020"/>
                  <a:pt x="35" y="1020"/>
                  <a:pt x="35" y="1020"/>
                </a:cubicBezTo>
                <a:cubicBezTo>
                  <a:pt x="16" y="988"/>
                  <a:pt x="4" y="956"/>
                  <a:pt x="3" y="925"/>
                </a:cubicBezTo>
                <a:cubicBezTo>
                  <a:pt x="0" y="791"/>
                  <a:pt x="142" y="772"/>
                  <a:pt x="253" y="730"/>
                </a:cubicBezTo>
                <a:lnTo>
                  <a:pt x="253" y="10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243791" tIns="121896" rIns="243791" bIns="121896" numCol="1" anchor="t" anchorCtr="0" compatLnSpc="1">
            <a:prstTxWarp prst="textNoShape">
              <a:avLst/>
            </a:prstTxWarp>
          </a:bodyPr>
          <a:lstStyle/>
          <a:p>
            <a:endParaRPr lang="id-ID" sz="4800" dirty="0">
              <a:latin typeface="+mn-ea"/>
              <a:cs typeface="Raleway Black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1196511" y="6101356"/>
            <a:ext cx="5864821" cy="361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200" dirty="0">
                <a:latin typeface="+mn-ea"/>
                <a:cs typeface="Raleway Ligh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2200" dirty="0">
                <a:latin typeface="+mn-ea"/>
                <a:cs typeface="Raleway Light"/>
              </a:rPr>
              <a:t>200</a:t>
            </a:r>
            <a:r>
              <a:rPr lang="zh-CN" altLang="en-US" sz="2200" dirty="0">
                <a:latin typeface="+mn-ea"/>
                <a:cs typeface="Raleway Light"/>
              </a:rPr>
              <a:t>字以内，据统计每页幻灯片的最好控制在</a:t>
            </a:r>
            <a:r>
              <a:rPr lang="en-US" altLang="zh-CN" sz="2200" dirty="0">
                <a:latin typeface="+mn-ea"/>
                <a:cs typeface="Raleway Light"/>
              </a:rPr>
              <a:t>5</a:t>
            </a:r>
            <a:r>
              <a:rPr lang="zh-CN" altLang="en-US" sz="2200" dirty="0">
                <a:latin typeface="+mn-ea"/>
                <a:cs typeface="Raleway Light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2200" dirty="0">
                <a:latin typeface="+mn-ea"/>
                <a:cs typeface="Raleway Light"/>
              </a:rPr>
              <a:t>200</a:t>
            </a:r>
            <a:r>
              <a:rPr lang="zh-CN" altLang="en-US" sz="2200" dirty="0">
                <a:latin typeface="+mn-ea"/>
                <a:cs typeface="Raleway Light"/>
              </a:rPr>
              <a:t>字以内，据统计每页幻灯片的最好控制在</a:t>
            </a:r>
            <a:r>
              <a:rPr lang="en-US" altLang="zh-CN" sz="2200" dirty="0">
                <a:latin typeface="+mn-ea"/>
                <a:cs typeface="Raleway Light"/>
              </a:rPr>
              <a:t>5</a:t>
            </a:r>
            <a:r>
              <a:rPr lang="zh-CN" altLang="en-US" sz="2200" dirty="0">
                <a:latin typeface="+mn-ea"/>
                <a:cs typeface="Raleway Light"/>
              </a:rPr>
              <a:t>分钟之内。</a:t>
            </a:r>
          </a:p>
        </p:txBody>
      </p:sp>
      <p:sp>
        <p:nvSpPr>
          <p:cNvPr id="241" name="TextBox 240"/>
          <p:cNvSpPr txBox="1"/>
          <p:nvPr/>
        </p:nvSpPr>
        <p:spPr>
          <a:xfrm>
            <a:off x="3647689" y="595215"/>
            <a:ext cx="17082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tx2"/>
                </a:solidFill>
                <a:latin typeface="+mn-ea"/>
                <a:cs typeface="Raleway"/>
              </a:rPr>
              <a:t>此处添加标题</a:t>
            </a:r>
            <a:endParaRPr lang="id-ID" altLang="zh-CN" sz="48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grpSp>
        <p:nvGrpSpPr>
          <p:cNvPr id="242" name="Group 241"/>
          <p:cNvGrpSpPr/>
          <p:nvPr/>
        </p:nvGrpSpPr>
        <p:grpSpPr>
          <a:xfrm>
            <a:off x="10819419" y="1659069"/>
            <a:ext cx="2738812" cy="73150"/>
            <a:chOff x="1775295" y="2028842"/>
            <a:chExt cx="3631535" cy="45719"/>
          </a:xfrm>
        </p:grpSpPr>
        <p:sp>
          <p:nvSpPr>
            <p:cNvPr id="243" name="Rectangle 242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45" name="Rectangle 244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46" name="Rectangle 245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47" name="Rectangle 246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48" name="Rectangle 247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68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5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250"/>
                            </p:stCondLst>
                            <p:childTnLst>
                              <p:par>
                                <p:cTn id="1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75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250"/>
                            </p:stCondLst>
                            <p:childTnLst>
                              <p:par>
                                <p:cTn id="2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103" grpId="0" animBg="1"/>
      <p:bldP spid="107" grpId="0" animBg="1"/>
      <p:bldP spid="114" grpId="0" animBg="1"/>
      <p:bldP spid="125" grpId="0" animBg="1"/>
      <p:bldP spid="132" grpId="0" animBg="1"/>
      <p:bldP spid="136" grpId="0" animBg="1"/>
      <p:bldP spid="137" grpId="0" animBg="1"/>
      <p:bldP spid="156" grpId="0" animBg="1"/>
      <p:bldP spid="166" grpId="0" animBg="1"/>
      <p:bldP spid="173" grpId="0" animBg="1"/>
      <p:bldP spid="178" grpId="0" animBg="1"/>
      <p:bldP spid="179" grpId="0" animBg="1"/>
      <p:bldP spid="180" grpId="0" animBg="1"/>
      <p:bldP spid="181" grpId="0" animBg="1"/>
      <p:bldP spid="195" grpId="0" animBg="1"/>
      <p:bldP spid="199" grpId="0" animBg="1"/>
      <p:bldP spid="209" grpId="0" animBg="1"/>
      <p:bldP spid="216" grpId="0" animBg="1"/>
      <p:bldP spid="217" grpId="0" animBg="1"/>
      <p:bldP spid="236" grpId="0" animBg="1"/>
      <p:bldP spid="237" grpId="0" animBg="1"/>
      <p:bldP spid="238" grpId="0" animBg="1"/>
      <p:bldP spid="239" grpId="0"/>
      <p:bldP spid="2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6183435" y="3254766"/>
            <a:ext cx="12010780" cy="7206468"/>
          </a:xfrm>
          <a:prstGeom prst="rect">
            <a:avLst/>
          </a:prstGeom>
          <a:solidFill>
            <a:schemeClr val="bg1">
              <a:alpha val="47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333570" y="3404901"/>
            <a:ext cx="11710510" cy="6906198"/>
          </a:xfrm>
          <a:prstGeom prst="rect">
            <a:avLst/>
          </a:prstGeom>
          <a:solidFill>
            <a:schemeClr val="bg1">
              <a:alpha val="57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2"/>
          <p:cNvSpPr txBox="1"/>
          <p:nvPr/>
        </p:nvSpPr>
        <p:spPr>
          <a:xfrm>
            <a:off x="6328035" y="7248184"/>
            <a:ext cx="11721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tx2"/>
                </a:solidFill>
                <a:latin typeface="+mn-ea"/>
                <a:cs typeface="Open Sans" panose="020B0606030504020204" pitchFamily="34" charset="0"/>
              </a:rPr>
              <a:t>企业介绍</a:t>
            </a:r>
            <a:endParaRPr lang="en-US" sz="6000" b="1" dirty="0">
              <a:solidFill>
                <a:schemeClr val="tx2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90789" y="8365147"/>
            <a:ext cx="10796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defRPr>
            </a:lvl1pPr>
          </a:lstStyle>
          <a:p>
            <a:r>
              <a:rPr lang="zh-CN" altLang="en-US" dirty="0"/>
              <a:t>此处添加详细文本描述，建议与标题相关并符合整体语言风格，语言描述尽量简洁生动。尽量将每页幻灯片的字数控制在</a:t>
            </a:r>
            <a:r>
              <a:rPr lang="en-US" altLang="zh-CN" dirty="0"/>
              <a:t>200</a:t>
            </a:r>
            <a:r>
              <a:rPr lang="zh-CN" altLang="en-US" dirty="0"/>
              <a:t>字以内，据统计每页幻灯片的最好控制在</a:t>
            </a:r>
            <a:r>
              <a:rPr lang="en-US" altLang="zh-CN" dirty="0"/>
              <a:t>5</a:t>
            </a:r>
            <a:r>
              <a:rPr lang="zh-CN" altLang="en-US" dirty="0"/>
              <a:t>分钟之内。</a:t>
            </a:r>
          </a:p>
        </p:txBody>
      </p:sp>
      <p:sp>
        <p:nvSpPr>
          <p:cNvPr id="19" name="TextBox 59"/>
          <p:cNvSpPr txBox="1"/>
          <p:nvPr/>
        </p:nvSpPr>
        <p:spPr>
          <a:xfrm>
            <a:off x="9004772" y="3773690"/>
            <a:ext cx="636810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dirty="0">
                <a:solidFill>
                  <a:schemeClr val="accent2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06993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2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2698934" y="4468656"/>
            <a:ext cx="6116177" cy="7367422"/>
            <a:chOff x="1387928" y="2433294"/>
            <a:chExt cx="3058885" cy="3683711"/>
          </a:xfrm>
        </p:grpSpPr>
        <p:sp>
          <p:nvSpPr>
            <p:cNvPr id="7" name="Rectangle 6"/>
            <p:cNvSpPr/>
            <p:nvPr/>
          </p:nvSpPr>
          <p:spPr>
            <a:xfrm>
              <a:off x="1387928" y="2453014"/>
              <a:ext cx="3058885" cy="3663991"/>
            </a:xfrm>
            <a:prstGeom prst="rect">
              <a:avLst/>
            </a:prstGeom>
            <a:solidFill>
              <a:srgbClr val="F9F9F9"/>
            </a:solidFill>
            <a:ln w="38100" cap="sq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 dirty="0">
                <a:latin typeface="+mn-e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87928" y="2781637"/>
              <a:ext cx="3058885" cy="1306828"/>
            </a:xfrm>
            <a:prstGeom prst="rect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 dirty="0">
                <a:latin typeface="+mn-ea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387928" y="4088465"/>
              <a:ext cx="3058885" cy="348343"/>
            </a:xfrm>
            <a:prstGeom prst="rect">
              <a:avLst/>
            </a:prstGeom>
            <a:solidFill>
              <a:srgbClr val="F9F9F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 dirty="0">
                <a:latin typeface="+mn-ea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87928" y="4436808"/>
              <a:ext cx="3058885" cy="348343"/>
            </a:xfrm>
            <a:prstGeom prst="rect">
              <a:avLst/>
            </a:prstGeom>
            <a:solidFill>
              <a:srgbClr val="FDFDF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 dirty="0">
                <a:latin typeface="+mn-ea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87928" y="4785150"/>
              <a:ext cx="3058885" cy="348343"/>
            </a:xfrm>
            <a:prstGeom prst="rect">
              <a:avLst/>
            </a:prstGeom>
            <a:solidFill>
              <a:srgbClr val="F9F9F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 dirty="0">
                <a:latin typeface="+mn-ea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87928" y="5133493"/>
              <a:ext cx="3058885" cy="348343"/>
            </a:xfrm>
            <a:prstGeom prst="rect">
              <a:avLst/>
            </a:prstGeom>
            <a:solidFill>
              <a:srgbClr val="FDFDF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 dirty="0">
                <a:latin typeface="+mn-ea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87928" y="2453014"/>
              <a:ext cx="3058885" cy="348343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 dirty="0">
                <a:latin typeface="+mn-ea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87928" y="2433294"/>
              <a:ext cx="3058885" cy="34834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 dirty="0">
                <a:latin typeface="+mn-e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92202" y="2453013"/>
              <a:ext cx="650348" cy="269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900" dirty="0">
                  <a:solidFill>
                    <a:schemeClr val="bg1"/>
                  </a:solidFill>
                  <a:latin typeface="+mn-ea"/>
                </a:rPr>
                <a:t>普通版</a:t>
              </a:r>
              <a:endParaRPr lang="id-ID" sz="29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64510" y="2736272"/>
              <a:ext cx="1105719" cy="1031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800" b="1" dirty="0">
                  <a:solidFill>
                    <a:schemeClr val="bg1"/>
                  </a:solidFill>
                  <a:latin typeface="+mn-ea"/>
                </a:rPr>
                <a:t>10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46155" y="3043552"/>
              <a:ext cx="37699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7000" b="1" dirty="0">
                  <a:solidFill>
                    <a:schemeClr val="bg1"/>
                  </a:solidFill>
                  <a:latin typeface="+mn-ea"/>
                </a:rPr>
                <a:t>$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65960" y="3621597"/>
              <a:ext cx="50283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 i="1" dirty="0">
                  <a:solidFill>
                    <a:schemeClr val="bg1"/>
                  </a:solidFill>
                  <a:latin typeface="+mn-ea"/>
                </a:rPr>
                <a:t>每年</a:t>
              </a:r>
              <a:endParaRPr lang="id-ID" sz="3200" i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76752" y="4088463"/>
              <a:ext cx="88124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7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1 GB </a:t>
              </a:r>
              <a:r>
                <a:rPr lang="zh-CN" altLang="en-US" sz="27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带宽</a:t>
              </a:r>
              <a:endParaRPr lang="id-ID" sz="27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32632" y="4446595"/>
              <a:ext cx="136948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700" dirty="0">
                  <a:solidFill>
                    <a:schemeClr val="bg1">
                      <a:lumMod val="65000"/>
                    </a:schemeClr>
                  </a:solidFill>
                  <a:latin typeface="+mn-ea"/>
                </a:rPr>
                <a:t>10 MB </a:t>
              </a:r>
              <a:r>
                <a:rPr lang="zh-CN" altLang="en-US" sz="2700" dirty="0">
                  <a:solidFill>
                    <a:schemeClr val="bg1">
                      <a:lumMod val="65000"/>
                    </a:schemeClr>
                  </a:solidFill>
                  <a:latin typeface="+mn-ea"/>
                </a:rPr>
                <a:t>最大文件</a:t>
              </a:r>
              <a:endParaRPr lang="id-ID" sz="2700" dirty="0">
                <a:solidFill>
                  <a:schemeClr val="bg1">
                    <a:lumMod val="65000"/>
                  </a:schemeClr>
                </a:solidFill>
                <a:latin typeface="+mn-ea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08607" y="4806582"/>
              <a:ext cx="101753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7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3 GHZ CPU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76751" y="5153155"/>
              <a:ext cx="88124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700" dirty="0">
                  <a:solidFill>
                    <a:schemeClr val="bg1">
                      <a:lumMod val="65000"/>
                    </a:schemeClr>
                  </a:solidFill>
                  <a:latin typeface="+mn-ea"/>
                </a:rPr>
                <a:t>2 GB </a:t>
              </a:r>
              <a:r>
                <a:rPr lang="zh-CN" altLang="en-US" sz="2700" dirty="0">
                  <a:solidFill>
                    <a:schemeClr val="bg1">
                      <a:lumMod val="65000"/>
                    </a:schemeClr>
                  </a:solidFill>
                  <a:latin typeface="+mn-ea"/>
                </a:rPr>
                <a:t>内存</a:t>
              </a:r>
              <a:endParaRPr lang="id-ID" sz="2700" dirty="0">
                <a:solidFill>
                  <a:schemeClr val="bg1">
                    <a:lumMod val="65000"/>
                  </a:schemeClr>
                </a:solidFill>
                <a:latin typeface="+mn-ea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065233" y="5576871"/>
              <a:ext cx="1704281" cy="415712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 dirty="0">
                <a:latin typeface="+mn-ea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58155" y="5672477"/>
              <a:ext cx="708070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更多详情</a:t>
              </a:r>
              <a:endParaRPr lang="id-ID" sz="24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64" name="AutoShape 95"/>
            <p:cNvSpPr>
              <a:spLocks/>
            </p:cNvSpPr>
            <p:nvPr/>
          </p:nvSpPr>
          <p:spPr bwMode="auto">
            <a:xfrm>
              <a:off x="2156615" y="5644584"/>
              <a:ext cx="247705" cy="2467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292" y="0"/>
                  </a:moveTo>
                  <a:cubicBezTo>
                    <a:pt x="16156" y="0"/>
                    <a:pt x="16975" y="198"/>
                    <a:pt x="17745" y="593"/>
                  </a:cubicBezTo>
                  <a:cubicBezTo>
                    <a:pt x="18516" y="987"/>
                    <a:pt x="19185" y="1531"/>
                    <a:pt x="19756" y="2219"/>
                  </a:cubicBezTo>
                  <a:cubicBezTo>
                    <a:pt x="20325" y="2908"/>
                    <a:pt x="20776" y="3714"/>
                    <a:pt x="21107" y="4641"/>
                  </a:cubicBezTo>
                  <a:cubicBezTo>
                    <a:pt x="21434" y="5562"/>
                    <a:pt x="21599" y="6538"/>
                    <a:pt x="21599" y="7566"/>
                  </a:cubicBezTo>
                  <a:lnTo>
                    <a:pt x="21599" y="9662"/>
                  </a:lnTo>
                  <a:cubicBezTo>
                    <a:pt x="21599" y="9965"/>
                    <a:pt x="21516" y="10221"/>
                    <a:pt x="21340" y="10428"/>
                  </a:cubicBezTo>
                  <a:cubicBezTo>
                    <a:pt x="21168" y="10635"/>
                    <a:pt x="20956" y="10736"/>
                    <a:pt x="20704" y="10736"/>
                  </a:cubicBezTo>
                  <a:lnTo>
                    <a:pt x="19785" y="10736"/>
                  </a:lnTo>
                  <a:cubicBezTo>
                    <a:pt x="19531" y="10736"/>
                    <a:pt x="19322" y="10632"/>
                    <a:pt x="19152" y="10422"/>
                  </a:cubicBezTo>
                  <a:cubicBezTo>
                    <a:pt x="18984" y="10209"/>
                    <a:pt x="18900" y="9956"/>
                    <a:pt x="18900" y="9662"/>
                  </a:cubicBezTo>
                  <a:lnTo>
                    <a:pt x="18900" y="7566"/>
                  </a:lnTo>
                  <a:cubicBezTo>
                    <a:pt x="18900" y="6961"/>
                    <a:pt x="18806" y="6394"/>
                    <a:pt x="18614" y="5870"/>
                  </a:cubicBezTo>
                  <a:cubicBezTo>
                    <a:pt x="18422" y="5349"/>
                    <a:pt x="18163" y="4894"/>
                    <a:pt x="17844" y="4508"/>
                  </a:cubicBezTo>
                  <a:cubicBezTo>
                    <a:pt x="17522" y="4123"/>
                    <a:pt x="17140" y="3817"/>
                    <a:pt x="16706" y="3593"/>
                  </a:cubicBezTo>
                  <a:cubicBezTo>
                    <a:pt x="16269" y="3365"/>
                    <a:pt x="15796" y="3253"/>
                    <a:pt x="15292" y="3253"/>
                  </a:cubicBezTo>
                  <a:cubicBezTo>
                    <a:pt x="14788" y="3253"/>
                    <a:pt x="14320" y="3365"/>
                    <a:pt x="13891" y="3593"/>
                  </a:cubicBezTo>
                  <a:cubicBezTo>
                    <a:pt x="13461" y="3817"/>
                    <a:pt x="13082" y="4123"/>
                    <a:pt x="12753" y="4508"/>
                  </a:cubicBezTo>
                  <a:cubicBezTo>
                    <a:pt x="12422" y="4894"/>
                    <a:pt x="12165" y="5352"/>
                    <a:pt x="11978" y="5876"/>
                  </a:cubicBezTo>
                  <a:cubicBezTo>
                    <a:pt x="11788" y="6406"/>
                    <a:pt x="11695" y="6970"/>
                    <a:pt x="11695" y="7566"/>
                  </a:cubicBezTo>
                  <a:lnTo>
                    <a:pt x="11695" y="9717"/>
                  </a:lnTo>
                  <a:lnTo>
                    <a:pt x="13063" y="9717"/>
                  </a:lnTo>
                  <a:cubicBezTo>
                    <a:pt x="13423" y="9717"/>
                    <a:pt x="13735" y="9875"/>
                    <a:pt x="14001" y="10192"/>
                  </a:cubicBezTo>
                  <a:cubicBezTo>
                    <a:pt x="14263" y="10511"/>
                    <a:pt x="14395" y="10900"/>
                    <a:pt x="14395" y="11358"/>
                  </a:cubicBezTo>
                  <a:lnTo>
                    <a:pt x="14395" y="19987"/>
                  </a:lnTo>
                  <a:cubicBezTo>
                    <a:pt x="14395" y="20419"/>
                    <a:pt x="14263" y="20796"/>
                    <a:pt x="14001" y="21116"/>
                  </a:cubicBezTo>
                  <a:cubicBezTo>
                    <a:pt x="13735" y="21438"/>
                    <a:pt x="13423" y="21599"/>
                    <a:pt x="13063" y="21599"/>
                  </a:cubicBezTo>
                  <a:lnTo>
                    <a:pt x="1343" y="21599"/>
                  </a:lnTo>
                  <a:cubicBezTo>
                    <a:pt x="983" y="21599"/>
                    <a:pt x="669" y="21438"/>
                    <a:pt x="403" y="21116"/>
                  </a:cubicBezTo>
                  <a:cubicBezTo>
                    <a:pt x="134" y="20796"/>
                    <a:pt x="0" y="20419"/>
                    <a:pt x="0" y="19987"/>
                  </a:cubicBezTo>
                  <a:lnTo>
                    <a:pt x="0" y="11358"/>
                  </a:lnTo>
                  <a:cubicBezTo>
                    <a:pt x="0" y="10909"/>
                    <a:pt x="134" y="10523"/>
                    <a:pt x="403" y="10201"/>
                  </a:cubicBezTo>
                  <a:cubicBezTo>
                    <a:pt x="669" y="9878"/>
                    <a:pt x="984" y="9717"/>
                    <a:pt x="1343" y="9717"/>
                  </a:cubicBezTo>
                  <a:lnTo>
                    <a:pt x="8985" y="9717"/>
                  </a:lnTo>
                  <a:lnTo>
                    <a:pt x="8985" y="7566"/>
                  </a:lnTo>
                  <a:cubicBezTo>
                    <a:pt x="8985" y="6529"/>
                    <a:pt x="9148" y="5550"/>
                    <a:pt x="9477" y="4632"/>
                  </a:cubicBezTo>
                  <a:cubicBezTo>
                    <a:pt x="9808" y="3711"/>
                    <a:pt x="10260" y="2907"/>
                    <a:pt x="10833" y="2219"/>
                  </a:cubicBezTo>
                  <a:cubicBezTo>
                    <a:pt x="11409" y="1531"/>
                    <a:pt x="12079" y="987"/>
                    <a:pt x="12844" y="592"/>
                  </a:cubicBezTo>
                  <a:cubicBezTo>
                    <a:pt x="13615" y="198"/>
                    <a:pt x="14426" y="0"/>
                    <a:pt x="15292" y="0"/>
                  </a:cubicBezTo>
                  <a:moveTo>
                    <a:pt x="7972" y="15409"/>
                  </a:moveTo>
                  <a:cubicBezTo>
                    <a:pt x="8195" y="15245"/>
                    <a:pt x="8375" y="15021"/>
                    <a:pt x="8519" y="14741"/>
                  </a:cubicBezTo>
                  <a:cubicBezTo>
                    <a:pt x="8661" y="14462"/>
                    <a:pt x="8731" y="14160"/>
                    <a:pt x="8731" y="13840"/>
                  </a:cubicBezTo>
                  <a:cubicBezTo>
                    <a:pt x="8731" y="13333"/>
                    <a:pt x="8582" y="12896"/>
                    <a:pt x="8282" y="12530"/>
                  </a:cubicBezTo>
                  <a:cubicBezTo>
                    <a:pt x="7987" y="12162"/>
                    <a:pt x="7624" y="11980"/>
                    <a:pt x="7204" y="11980"/>
                  </a:cubicBezTo>
                  <a:cubicBezTo>
                    <a:pt x="6782" y="11980"/>
                    <a:pt x="6422" y="12162"/>
                    <a:pt x="6122" y="12530"/>
                  </a:cubicBezTo>
                  <a:cubicBezTo>
                    <a:pt x="5824" y="12896"/>
                    <a:pt x="5675" y="13333"/>
                    <a:pt x="5675" y="13840"/>
                  </a:cubicBezTo>
                  <a:cubicBezTo>
                    <a:pt x="5675" y="14160"/>
                    <a:pt x="5745" y="14462"/>
                    <a:pt x="5882" y="14741"/>
                  </a:cubicBezTo>
                  <a:cubicBezTo>
                    <a:pt x="6021" y="15021"/>
                    <a:pt x="6201" y="15234"/>
                    <a:pt x="6422" y="15380"/>
                  </a:cubicBezTo>
                  <a:lnTo>
                    <a:pt x="5675" y="19339"/>
                  </a:lnTo>
                  <a:lnTo>
                    <a:pt x="8731" y="19339"/>
                  </a:lnTo>
                  <a:lnTo>
                    <a:pt x="7972" y="1540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  <a:extLst/>
          </p:spPr>
          <p:txBody>
            <a:bodyPr lIns="50799" tIns="50799" rIns="50799" bIns="50799" anchor="ctr"/>
            <a:lstStyle/>
            <a:p>
              <a:pPr defTabSz="914195">
                <a:defRPr/>
              </a:pPr>
              <a:endParaRPr lang="es-ES" sz="58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Gill Sans" charset="0"/>
                <a:sym typeface="Gill Sans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387928" y="2433294"/>
              <a:ext cx="3058885" cy="367787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151485" y="4099037"/>
            <a:ext cx="6116177" cy="8166204"/>
            <a:chOff x="4615044" y="2248485"/>
            <a:chExt cx="3058885" cy="4083102"/>
          </a:xfrm>
        </p:grpSpPr>
        <p:sp>
          <p:nvSpPr>
            <p:cNvPr id="26" name="Rectangle 25"/>
            <p:cNvSpPr/>
            <p:nvPr/>
          </p:nvSpPr>
          <p:spPr>
            <a:xfrm>
              <a:off x="4615044" y="2453014"/>
              <a:ext cx="3058885" cy="3878573"/>
            </a:xfrm>
            <a:prstGeom prst="rect">
              <a:avLst/>
            </a:prstGeom>
            <a:solidFill>
              <a:srgbClr val="F9F9F9"/>
            </a:solidFill>
            <a:ln w="12700" cap="sq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 dirty="0">
                <a:latin typeface="+mn-ea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15044" y="2781637"/>
              <a:ext cx="3058885" cy="1306828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 dirty="0">
                <a:latin typeface="+mn-ea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15044" y="4088465"/>
              <a:ext cx="3058885" cy="348343"/>
            </a:xfrm>
            <a:prstGeom prst="rect">
              <a:avLst/>
            </a:prstGeom>
            <a:solidFill>
              <a:srgbClr val="F9F9F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 dirty="0">
                <a:latin typeface="+mn-ea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615044" y="4436808"/>
              <a:ext cx="3058885" cy="348343"/>
            </a:xfrm>
            <a:prstGeom prst="rect">
              <a:avLst/>
            </a:prstGeom>
            <a:solidFill>
              <a:srgbClr val="FDFDF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 dirty="0">
                <a:latin typeface="+mn-ea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15044" y="4785150"/>
              <a:ext cx="3058885" cy="348343"/>
            </a:xfrm>
            <a:prstGeom prst="rect">
              <a:avLst/>
            </a:prstGeom>
            <a:solidFill>
              <a:srgbClr val="F9F9F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 dirty="0">
                <a:latin typeface="+mn-ea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15044" y="5133493"/>
              <a:ext cx="3058885" cy="348343"/>
            </a:xfrm>
            <a:prstGeom prst="rect">
              <a:avLst/>
            </a:prstGeom>
            <a:solidFill>
              <a:srgbClr val="FDFDF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 dirty="0">
                <a:latin typeface="+mn-ea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615044" y="2453014"/>
              <a:ext cx="3058885" cy="348343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 dirty="0">
                <a:latin typeface="+mn-ea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615044" y="2248485"/>
              <a:ext cx="3058885" cy="53315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 dirty="0">
                <a:latin typeface="+mn-ea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819317" y="2345778"/>
              <a:ext cx="650348" cy="269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900" dirty="0">
                  <a:solidFill>
                    <a:schemeClr val="bg1"/>
                  </a:solidFill>
                  <a:latin typeface="+mn-ea"/>
                </a:rPr>
                <a:t>高级版</a:t>
              </a:r>
              <a:endParaRPr lang="id-ID" sz="29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96710" y="2736272"/>
              <a:ext cx="1095559" cy="1031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800" b="1" dirty="0">
                  <a:solidFill>
                    <a:schemeClr val="bg1"/>
                  </a:solidFill>
                  <a:latin typeface="+mn-ea"/>
                </a:rPr>
                <a:t>20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276834" y="3061600"/>
              <a:ext cx="48515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7000" b="1" dirty="0">
                  <a:solidFill>
                    <a:schemeClr val="bg1"/>
                  </a:solidFill>
                  <a:latin typeface="+mn-ea"/>
                </a:rPr>
                <a:t>$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893075" y="3621597"/>
              <a:ext cx="50283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 i="1" dirty="0">
                  <a:solidFill>
                    <a:schemeClr val="bg1"/>
                  </a:solidFill>
                  <a:latin typeface="+mn-ea"/>
                </a:rPr>
                <a:t>每年</a:t>
              </a:r>
              <a:endParaRPr lang="id-ID" sz="3200" i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652960" y="4088463"/>
              <a:ext cx="98305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7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10 GB </a:t>
              </a:r>
              <a:r>
                <a:rPr lang="zh-CN" altLang="en-US" sz="27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带宽</a:t>
              </a:r>
              <a:endParaRPr lang="id-ID" sz="27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59750" y="4446595"/>
              <a:ext cx="136948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700" dirty="0">
                  <a:solidFill>
                    <a:schemeClr val="bg1">
                      <a:lumMod val="65000"/>
                    </a:schemeClr>
                  </a:solidFill>
                  <a:latin typeface="+mn-ea"/>
                </a:rPr>
                <a:t>50 MB </a:t>
              </a:r>
              <a:r>
                <a:rPr lang="zh-CN" altLang="en-US" sz="2700" dirty="0">
                  <a:solidFill>
                    <a:schemeClr val="bg1">
                      <a:lumMod val="65000"/>
                    </a:schemeClr>
                  </a:solidFill>
                  <a:latin typeface="+mn-ea"/>
                </a:rPr>
                <a:t>最大文件</a:t>
              </a:r>
              <a:endParaRPr lang="id-ID" sz="2700" dirty="0">
                <a:solidFill>
                  <a:schemeClr val="bg1">
                    <a:lumMod val="65000"/>
                  </a:schemeClr>
                </a:solidFill>
                <a:latin typeface="+mn-ea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635723" y="4806582"/>
              <a:ext cx="101753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7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5 GHZ CPU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703866" y="5153155"/>
              <a:ext cx="88124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700" dirty="0">
                  <a:solidFill>
                    <a:schemeClr val="bg1">
                      <a:lumMod val="65000"/>
                    </a:schemeClr>
                  </a:solidFill>
                  <a:latin typeface="+mn-ea"/>
                </a:rPr>
                <a:t>4 GB </a:t>
              </a:r>
              <a:r>
                <a:rPr lang="zh-CN" altLang="en-US" sz="2700" dirty="0">
                  <a:solidFill>
                    <a:schemeClr val="bg1">
                      <a:lumMod val="65000"/>
                    </a:schemeClr>
                  </a:solidFill>
                  <a:latin typeface="+mn-ea"/>
                </a:rPr>
                <a:t>内存</a:t>
              </a:r>
              <a:endParaRPr lang="id-ID" sz="2700" dirty="0">
                <a:solidFill>
                  <a:schemeClr val="bg1">
                    <a:lumMod val="65000"/>
                  </a:schemeClr>
                </a:solidFill>
                <a:latin typeface="+mn-ea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292349" y="5695454"/>
              <a:ext cx="1704281" cy="415712"/>
            </a:xfrm>
            <a:prstGeom prst="rect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 dirty="0">
                <a:latin typeface="+mn-ea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78923" y="5784728"/>
              <a:ext cx="708070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+mn-ea"/>
                </a:rPr>
                <a:t>更多详情</a:t>
              </a:r>
              <a:endParaRPr lang="id-ID" sz="24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5" name="AutoShape 82"/>
            <p:cNvSpPr>
              <a:spLocks/>
            </p:cNvSpPr>
            <p:nvPr/>
          </p:nvSpPr>
          <p:spPr bwMode="auto">
            <a:xfrm>
              <a:off x="5374076" y="5810470"/>
              <a:ext cx="172639" cy="17263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767" y="5419"/>
                  </a:moveTo>
                  <a:cubicBezTo>
                    <a:pt x="4051" y="5419"/>
                    <a:pt x="4271" y="5505"/>
                    <a:pt x="4428" y="5687"/>
                  </a:cubicBezTo>
                  <a:cubicBezTo>
                    <a:pt x="4586" y="5865"/>
                    <a:pt x="4701" y="6078"/>
                    <a:pt x="4766" y="6326"/>
                  </a:cubicBezTo>
                  <a:cubicBezTo>
                    <a:pt x="4835" y="6574"/>
                    <a:pt x="4879" y="6836"/>
                    <a:pt x="4893" y="7106"/>
                  </a:cubicBezTo>
                  <a:cubicBezTo>
                    <a:pt x="4910" y="7377"/>
                    <a:pt x="4917" y="7596"/>
                    <a:pt x="4917" y="7760"/>
                  </a:cubicBezTo>
                  <a:lnTo>
                    <a:pt x="4917" y="9856"/>
                  </a:lnTo>
                  <a:cubicBezTo>
                    <a:pt x="4809" y="9928"/>
                    <a:pt x="4720" y="10015"/>
                    <a:pt x="4646" y="10110"/>
                  </a:cubicBezTo>
                  <a:cubicBezTo>
                    <a:pt x="4574" y="10208"/>
                    <a:pt x="4468" y="10257"/>
                    <a:pt x="4329" y="10257"/>
                  </a:cubicBezTo>
                  <a:lnTo>
                    <a:pt x="561" y="10257"/>
                  </a:lnTo>
                  <a:cubicBezTo>
                    <a:pt x="439" y="10257"/>
                    <a:pt x="338" y="10208"/>
                    <a:pt x="256" y="10110"/>
                  </a:cubicBezTo>
                  <a:cubicBezTo>
                    <a:pt x="177" y="10015"/>
                    <a:pt x="93" y="9928"/>
                    <a:pt x="0" y="9856"/>
                  </a:cubicBezTo>
                  <a:lnTo>
                    <a:pt x="0" y="7760"/>
                  </a:lnTo>
                  <a:cubicBezTo>
                    <a:pt x="0" y="7596"/>
                    <a:pt x="4" y="7377"/>
                    <a:pt x="12" y="7106"/>
                  </a:cubicBezTo>
                  <a:cubicBezTo>
                    <a:pt x="19" y="6836"/>
                    <a:pt x="57" y="6574"/>
                    <a:pt x="124" y="6326"/>
                  </a:cubicBezTo>
                  <a:cubicBezTo>
                    <a:pt x="196" y="6078"/>
                    <a:pt x="309" y="5865"/>
                    <a:pt x="465" y="5687"/>
                  </a:cubicBezTo>
                  <a:cubicBezTo>
                    <a:pt x="624" y="5508"/>
                    <a:pt x="842" y="5419"/>
                    <a:pt x="1123" y="5419"/>
                  </a:cubicBezTo>
                  <a:cubicBezTo>
                    <a:pt x="782" y="5151"/>
                    <a:pt x="508" y="4803"/>
                    <a:pt x="304" y="4377"/>
                  </a:cubicBezTo>
                  <a:cubicBezTo>
                    <a:pt x="103" y="3950"/>
                    <a:pt x="0" y="3469"/>
                    <a:pt x="0" y="2937"/>
                  </a:cubicBezTo>
                  <a:cubicBezTo>
                    <a:pt x="0" y="2539"/>
                    <a:pt x="64" y="2162"/>
                    <a:pt x="189" y="1805"/>
                  </a:cubicBezTo>
                  <a:cubicBezTo>
                    <a:pt x="316" y="1448"/>
                    <a:pt x="491" y="1134"/>
                    <a:pt x="717" y="861"/>
                  </a:cubicBezTo>
                  <a:cubicBezTo>
                    <a:pt x="943" y="590"/>
                    <a:pt x="1207" y="380"/>
                    <a:pt x="1504" y="227"/>
                  </a:cubicBezTo>
                  <a:cubicBezTo>
                    <a:pt x="1804" y="77"/>
                    <a:pt x="2119" y="0"/>
                    <a:pt x="2445" y="0"/>
                  </a:cubicBezTo>
                  <a:cubicBezTo>
                    <a:pt x="2793" y="0"/>
                    <a:pt x="3115" y="77"/>
                    <a:pt x="3412" y="227"/>
                  </a:cubicBezTo>
                  <a:cubicBezTo>
                    <a:pt x="3712" y="380"/>
                    <a:pt x="3969" y="590"/>
                    <a:pt x="4188" y="861"/>
                  </a:cubicBezTo>
                  <a:cubicBezTo>
                    <a:pt x="4406" y="1134"/>
                    <a:pt x="4584" y="1448"/>
                    <a:pt x="4716" y="1805"/>
                  </a:cubicBezTo>
                  <a:cubicBezTo>
                    <a:pt x="4850" y="2162"/>
                    <a:pt x="4917" y="2539"/>
                    <a:pt x="4917" y="2937"/>
                  </a:cubicBezTo>
                  <a:cubicBezTo>
                    <a:pt x="4917" y="3458"/>
                    <a:pt x="4814" y="3939"/>
                    <a:pt x="4603" y="4371"/>
                  </a:cubicBezTo>
                  <a:cubicBezTo>
                    <a:pt x="4392" y="4800"/>
                    <a:pt x="4115" y="5151"/>
                    <a:pt x="3767" y="5419"/>
                  </a:cubicBezTo>
                  <a:moveTo>
                    <a:pt x="18165" y="12062"/>
                  </a:moveTo>
                  <a:cubicBezTo>
                    <a:pt x="18672" y="12604"/>
                    <a:pt x="19070" y="13142"/>
                    <a:pt x="19356" y="13669"/>
                  </a:cubicBezTo>
                  <a:cubicBezTo>
                    <a:pt x="19641" y="14196"/>
                    <a:pt x="19788" y="14801"/>
                    <a:pt x="19788" y="15480"/>
                  </a:cubicBezTo>
                  <a:lnTo>
                    <a:pt x="19788" y="20816"/>
                  </a:lnTo>
                  <a:cubicBezTo>
                    <a:pt x="19694" y="20868"/>
                    <a:pt x="19620" y="20931"/>
                    <a:pt x="19557" y="20995"/>
                  </a:cubicBezTo>
                  <a:cubicBezTo>
                    <a:pt x="19497" y="21061"/>
                    <a:pt x="19425" y="21122"/>
                    <a:pt x="19344" y="21191"/>
                  </a:cubicBezTo>
                  <a:cubicBezTo>
                    <a:pt x="19262" y="21251"/>
                    <a:pt x="19173" y="21317"/>
                    <a:pt x="19075" y="21386"/>
                  </a:cubicBezTo>
                  <a:cubicBezTo>
                    <a:pt x="18976" y="21455"/>
                    <a:pt x="18835" y="21528"/>
                    <a:pt x="18662" y="21599"/>
                  </a:cubicBezTo>
                  <a:lnTo>
                    <a:pt x="2942" y="21599"/>
                  </a:lnTo>
                  <a:cubicBezTo>
                    <a:pt x="2675" y="21599"/>
                    <a:pt x="2467" y="21499"/>
                    <a:pt x="2318" y="21291"/>
                  </a:cubicBezTo>
                  <a:cubicBezTo>
                    <a:pt x="2167" y="21081"/>
                    <a:pt x="2003" y="20926"/>
                    <a:pt x="1819" y="20816"/>
                  </a:cubicBezTo>
                  <a:lnTo>
                    <a:pt x="1819" y="15480"/>
                  </a:lnTo>
                  <a:cubicBezTo>
                    <a:pt x="1819" y="14763"/>
                    <a:pt x="1989" y="14127"/>
                    <a:pt x="2335" y="13571"/>
                  </a:cubicBezTo>
                  <a:cubicBezTo>
                    <a:pt x="2678" y="13018"/>
                    <a:pt x="3052" y="12511"/>
                    <a:pt x="3460" y="12062"/>
                  </a:cubicBezTo>
                  <a:cubicBezTo>
                    <a:pt x="3535" y="11970"/>
                    <a:pt x="3633" y="11869"/>
                    <a:pt x="3753" y="11766"/>
                  </a:cubicBezTo>
                  <a:cubicBezTo>
                    <a:pt x="3873" y="11659"/>
                    <a:pt x="4000" y="11590"/>
                    <a:pt x="4137" y="11553"/>
                  </a:cubicBezTo>
                  <a:cubicBezTo>
                    <a:pt x="4276" y="11495"/>
                    <a:pt x="4432" y="11466"/>
                    <a:pt x="4610" y="11455"/>
                  </a:cubicBezTo>
                  <a:cubicBezTo>
                    <a:pt x="4785" y="11446"/>
                    <a:pt x="4956" y="11423"/>
                    <a:pt x="5126" y="11388"/>
                  </a:cubicBezTo>
                  <a:cubicBezTo>
                    <a:pt x="5594" y="11299"/>
                    <a:pt x="6091" y="11210"/>
                    <a:pt x="6621" y="11121"/>
                  </a:cubicBezTo>
                  <a:cubicBezTo>
                    <a:pt x="7149" y="11034"/>
                    <a:pt x="7665" y="10945"/>
                    <a:pt x="8172" y="10853"/>
                  </a:cubicBezTo>
                  <a:cubicBezTo>
                    <a:pt x="7483" y="10326"/>
                    <a:pt x="6928" y="9632"/>
                    <a:pt x="6513" y="8762"/>
                  </a:cubicBezTo>
                  <a:cubicBezTo>
                    <a:pt x="6093" y="7896"/>
                    <a:pt x="5884" y="6940"/>
                    <a:pt x="5884" y="5903"/>
                  </a:cubicBezTo>
                  <a:cubicBezTo>
                    <a:pt x="5884" y="5097"/>
                    <a:pt x="6016" y="4331"/>
                    <a:pt x="6275" y="3608"/>
                  </a:cubicBezTo>
                  <a:cubicBezTo>
                    <a:pt x="6535" y="2885"/>
                    <a:pt x="6887" y="2260"/>
                    <a:pt x="7331" y="1733"/>
                  </a:cubicBezTo>
                  <a:cubicBezTo>
                    <a:pt x="7778" y="1203"/>
                    <a:pt x="8299" y="786"/>
                    <a:pt x="8894" y="472"/>
                  </a:cubicBezTo>
                  <a:cubicBezTo>
                    <a:pt x="9494" y="158"/>
                    <a:pt x="10125" y="3"/>
                    <a:pt x="10802" y="3"/>
                  </a:cubicBezTo>
                  <a:cubicBezTo>
                    <a:pt x="11476" y="3"/>
                    <a:pt x="12112" y="158"/>
                    <a:pt x="12710" y="472"/>
                  </a:cubicBezTo>
                  <a:cubicBezTo>
                    <a:pt x="13307" y="786"/>
                    <a:pt x="13826" y="1203"/>
                    <a:pt x="14272" y="1733"/>
                  </a:cubicBezTo>
                  <a:cubicBezTo>
                    <a:pt x="14716" y="2260"/>
                    <a:pt x="15067" y="2885"/>
                    <a:pt x="15328" y="3608"/>
                  </a:cubicBezTo>
                  <a:cubicBezTo>
                    <a:pt x="15590" y="4331"/>
                    <a:pt x="15719" y="5097"/>
                    <a:pt x="15719" y="5903"/>
                  </a:cubicBezTo>
                  <a:cubicBezTo>
                    <a:pt x="15719" y="6939"/>
                    <a:pt x="15513" y="7890"/>
                    <a:pt x="15100" y="8757"/>
                  </a:cubicBezTo>
                  <a:cubicBezTo>
                    <a:pt x="14685" y="9620"/>
                    <a:pt x="14128" y="10320"/>
                    <a:pt x="13432" y="10853"/>
                  </a:cubicBezTo>
                  <a:cubicBezTo>
                    <a:pt x="13936" y="10945"/>
                    <a:pt x="14452" y="11031"/>
                    <a:pt x="14978" y="11115"/>
                  </a:cubicBezTo>
                  <a:cubicBezTo>
                    <a:pt x="15504" y="11198"/>
                    <a:pt x="16005" y="11288"/>
                    <a:pt x="16478" y="11388"/>
                  </a:cubicBezTo>
                  <a:cubicBezTo>
                    <a:pt x="16653" y="11426"/>
                    <a:pt x="16826" y="11449"/>
                    <a:pt x="16994" y="11455"/>
                  </a:cubicBezTo>
                  <a:cubicBezTo>
                    <a:pt x="17162" y="11466"/>
                    <a:pt x="17323" y="11495"/>
                    <a:pt x="17467" y="11553"/>
                  </a:cubicBezTo>
                  <a:cubicBezTo>
                    <a:pt x="17603" y="11590"/>
                    <a:pt x="17731" y="11659"/>
                    <a:pt x="17851" y="11766"/>
                  </a:cubicBezTo>
                  <a:cubicBezTo>
                    <a:pt x="17966" y="11869"/>
                    <a:pt x="18074" y="11970"/>
                    <a:pt x="18165" y="12062"/>
                  </a:cubicBezTo>
                  <a:moveTo>
                    <a:pt x="20474" y="5419"/>
                  </a:moveTo>
                  <a:cubicBezTo>
                    <a:pt x="20757" y="5419"/>
                    <a:pt x="20973" y="5505"/>
                    <a:pt x="21124" y="5687"/>
                  </a:cubicBezTo>
                  <a:cubicBezTo>
                    <a:pt x="21271" y="5865"/>
                    <a:pt x="21381" y="6078"/>
                    <a:pt x="21448" y="6326"/>
                  </a:cubicBezTo>
                  <a:cubicBezTo>
                    <a:pt x="21520" y="6574"/>
                    <a:pt x="21561" y="6836"/>
                    <a:pt x="21576" y="7106"/>
                  </a:cubicBezTo>
                  <a:cubicBezTo>
                    <a:pt x="21592" y="7377"/>
                    <a:pt x="21599" y="7596"/>
                    <a:pt x="21599" y="7760"/>
                  </a:cubicBezTo>
                  <a:lnTo>
                    <a:pt x="21599" y="9856"/>
                  </a:lnTo>
                  <a:cubicBezTo>
                    <a:pt x="21508" y="9928"/>
                    <a:pt x="21422" y="10015"/>
                    <a:pt x="21340" y="10110"/>
                  </a:cubicBezTo>
                  <a:cubicBezTo>
                    <a:pt x="21261" y="10208"/>
                    <a:pt x="21158" y="10257"/>
                    <a:pt x="21036" y="10257"/>
                  </a:cubicBezTo>
                  <a:lnTo>
                    <a:pt x="17268" y="10257"/>
                  </a:lnTo>
                  <a:cubicBezTo>
                    <a:pt x="17131" y="10257"/>
                    <a:pt x="17023" y="10208"/>
                    <a:pt x="16953" y="10110"/>
                  </a:cubicBezTo>
                  <a:cubicBezTo>
                    <a:pt x="16879" y="10015"/>
                    <a:pt x="16790" y="9928"/>
                    <a:pt x="16682" y="9856"/>
                  </a:cubicBezTo>
                  <a:lnTo>
                    <a:pt x="16682" y="7760"/>
                  </a:lnTo>
                  <a:cubicBezTo>
                    <a:pt x="16682" y="7596"/>
                    <a:pt x="16692" y="7377"/>
                    <a:pt x="16706" y="7106"/>
                  </a:cubicBezTo>
                  <a:cubicBezTo>
                    <a:pt x="16720" y="6836"/>
                    <a:pt x="16766" y="6574"/>
                    <a:pt x="16836" y="6326"/>
                  </a:cubicBezTo>
                  <a:cubicBezTo>
                    <a:pt x="16912" y="6078"/>
                    <a:pt x="17023" y="5865"/>
                    <a:pt x="17183" y="5687"/>
                  </a:cubicBezTo>
                  <a:cubicBezTo>
                    <a:pt x="17337" y="5508"/>
                    <a:pt x="17556" y="5419"/>
                    <a:pt x="17829" y="5419"/>
                  </a:cubicBezTo>
                  <a:cubicBezTo>
                    <a:pt x="17488" y="5151"/>
                    <a:pt x="17210" y="4803"/>
                    <a:pt x="16999" y="4377"/>
                  </a:cubicBezTo>
                  <a:cubicBezTo>
                    <a:pt x="16788" y="3950"/>
                    <a:pt x="16682" y="3469"/>
                    <a:pt x="16682" y="2937"/>
                  </a:cubicBezTo>
                  <a:cubicBezTo>
                    <a:pt x="16682" y="2539"/>
                    <a:pt x="16744" y="2162"/>
                    <a:pt x="16872" y="1805"/>
                  </a:cubicBezTo>
                  <a:cubicBezTo>
                    <a:pt x="16999" y="1448"/>
                    <a:pt x="17174" y="1134"/>
                    <a:pt x="17400" y="861"/>
                  </a:cubicBezTo>
                  <a:cubicBezTo>
                    <a:pt x="17625" y="590"/>
                    <a:pt x="17889" y="380"/>
                    <a:pt x="18187" y="227"/>
                  </a:cubicBezTo>
                  <a:cubicBezTo>
                    <a:pt x="18487" y="77"/>
                    <a:pt x="18808" y="0"/>
                    <a:pt x="19152" y="0"/>
                  </a:cubicBezTo>
                  <a:cubicBezTo>
                    <a:pt x="19480" y="0"/>
                    <a:pt x="19795" y="77"/>
                    <a:pt x="20095" y="227"/>
                  </a:cubicBezTo>
                  <a:cubicBezTo>
                    <a:pt x="20395" y="380"/>
                    <a:pt x="20656" y="590"/>
                    <a:pt x="20882" y="861"/>
                  </a:cubicBezTo>
                  <a:cubicBezTo>
                    <a:pt x="21108" y="1134"/>
                    <a:pt x="21285" y="1448"/>
                    <a:pt x="21412" y="1805"/>
                  </a:cubicBezTo>
                  <a:cubicBezTo>
                    <a:pt x="21537" y="2162"/>
                    <a:pt x="21599" y="2539"/>
                    <a:pt x="21599" y="2937"/>
                  </a:cubicBezTo>
                  <a:cubicBezTo>
                    <a:pt x="21599" y="3458"/>
                    <a:pt x="21499" y="3939"/>
                    <a:pt x="21295" y="4371"/>
                  </a:cubicBezTo>
                  <a:cubicBezTo>
                    <a:pt x="21093" y="4800"/>
                    <a:pt x="20820" y="5151"/>
                    <a:pt x="20474" y="541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50799" tIns="50799" rIns="50799" bIns="50799" anchor="ctr"/>
            <a:lstStyle/>
            <a:p>
              <a:pPr defTabSz="914195">
                <a:defRPr/>
              </a:pPr>
              <a:endParaRPr lang="es-ES" sz="5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Gill Sans" charset="0"/>
                <a:sym typeface="Gill Sans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615044" y="2248485"/>
              <a:ext cx="3058885" cy="408310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5605060" y="4468656"/>
            <a:ext cx="6116177" cy="7367422"/>
            <a:chOff x="7842672" y="2433294"/>
            <a:chExt cx="3058885" cy="3683711"/>
          </a:xfrm>
        </p:grpSpPr>
        <p:sp>
          <p:nvSpPr>
            <p:cNvPr id="45" name="Rectangle 44"/>
            <p:cNvSpPr/>
            <p:nvPr/>
          </p:nvSpPr>
          <p:spPr>
            <a:xfrm>
              <a:off x="7842672" y="2453014"/>
              <a:ext cx="3058885" cy="3663991"/>
            </a:xfrm>
            <a:prstGeom prst="rect">
              <a:avLst/>
            </a:prstGeom>
            <a:solidFill>
              <a:srgbClr val="F9F9F9"/>
            </a:solidFill>
            <a:ln w="12700" cap="sq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 dirty="0">
                <a:latin typeface="+mn-ea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842672" y="2781637"/>
              <a:ext cx="3058885" cy="1306828"/>
            </a:xfrm>
            <a:prstGeom prst="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 dirty="0">
                <a:latin typeface="+mn-ea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842672" y="4088465"/>
              <a:ext cx="3058885" cy="348343"/>
            </a:xfrm>
            <a:prstGeom prst="rect">
              <a:avLst/>
            </a:prstGeom>
            <a:solidFill>
              <a:srgbClr val="F9F9F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 dirty="0">
                <a:latin typeface="+mn-ea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842672" y="4436808"/>
              <a:ext cx="3058885" cy="348343"/>
            </a:xfrm>
            <a:prstGeom prst="rect">
              <a:avLst/>
            </a:prstGeom>
            <a:solidFill>
              <a:srgbClr val="FDFDF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 dirty="0">
                <a:latin typeface="+mn-ea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842672" y="4785150"/>
              <a:ext cx="3058885" cy="348343"/>
            </a:xfrm>
            <a:prstGeom prst="rect">
              <a:avLst/>
            </a:prstGeom>
            <a:solidFill>
              <a:srgbClr val="F9F9F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 dirty="0">
                <a:latin typeface="+mn-ea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842672" y="5133493"/>
              <a:ext cx="3058885" cy="348343"/>
            </a:xfrm>
            <a:prstGeom prst="rect">
              <a:avLst/>
            </a:prstGeom>
            <a:solidFill>
              <a:srgbClr val="FDFDF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 dirty="0">
                <a:latin typeface="+mn-ea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842672" y="2453014"/>
              <a:ext cx="3058885" cy="348343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 dirty="0">
                <a:latin typeface="+mn-ea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842672" y="2433294"/>
              <a:ext cx="3058885" cy="34834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 dirty="0">
                <a:latin typeface="+mn-ea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046945" y="2453013"/>
              <a:ext cx="650348" cy="269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900" dirty="0">
                  <a:solidFill>
                    <a:schemeClr val="bg1"/>
                  </a:solidFill>
                  <a:latin typeface="+mn-ea"/>
                </a:rPr>
                <a:t>企业版</a:t>
              </a:r>
              <a:endParaRPr lang="id-ID" sz="29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819254" y="2736272"/>
              <a:ext cx="1105719" cy="1031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800" b="1" dirty="0">
                  <a:solidFill>
                    <a:schemeClr val="bg1"/>
                  </a:solidFill>
                  <a:latin typeface="+mn-ea"/>
                </a:rPr>
                <a:t>50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577548" y="3106050"/>
              <a:ext cx="37699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7000" b="1" dirty="0">
                  <a:solidFill>
                    <a:schemeClr val="bg1"/>
                  </a:solidFill>
                  <a:latin typeface="+mn-ea"/>
                </a:rPr>
                <a:t>$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120704" y="3621597"/>
              <a:ext cx="50283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 i="1" dirty="0">
                  <a:solidFill>
                    <a:schemeClr val="bg1"/>
                  </a:solidFill>
                  <a:latin typeface="+mn-ea"/>
                </a:rPr>
                <a:t>每年</a:t>
              </a:r>
              <a:endParaRPr lang="id-ID" sz="3200" i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719846" y="4088463"/>
              <a:ext cx="130454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7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Unlimited </a:t>
              </a:r>
              <a:r>
                <a:rPr lang="zh-CN" altLang="en-US" sz="27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带宽</a:t>
              </a:r>
              <a:endParaRPr lang="id-ID" sz="27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371508" y="4446595"/>
              <a:ext cx="200122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700" dirty="0">
                  <a:solidFill>
                    <a:schemeClr val="bg1">
                      <a:lumMod val="65000"/>
                    </a:schemeClr>
                  </a:solidFill>
                  <a:latin typeface="+mn-ea"/>
                </a:rPr>
                <a:t>No Maximum </a:t>
              </a:r>
              <a:r>
                <a:rPr lang="zh-CN" altLang="en-US" sz="2700" dirty="0">
                  <a:solidFill>
                    <a:schemeClr val="bg1">
                      <a:lumMod val="65000"/>
                    </a:schemeClr>
                  </a:solidFill>
                  <a:latin typeface="+mn-ea"/>
                </a:rPr>
                <a:t>文件</a:t>
              </a:r>
              <a:r>
                <a:rPr lang="id-ID" sz="2700" dirty="0">
                  <a:solidFill>
                    <a:schemeClr val="bg1">
                      <a:lumMod val="65000"/>
                    </a:schemeClr>
                  </a:solidFill>
                  <a:latin typeface="+mn-ea"/>
                </a:rPr>
                <a:t> Size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863350" y="4806582"/>
              <a:ext cx="101753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7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8 GHZ CPU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880587" y="5153155"/>
              <a:ext cx="98305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700" dirty="0">
                  <a:solidFill>
                    <a:schemeClr val="bg1">
                      <a:lumMod val="65000"/>
                    </a:schemeClr>
                  </a:solidFill>
                  <a:latin typeface="+mn-ea"/>
                </a:rPr>
                <a:t>30 GB </a:t>
              </a:r>
              <a:r>
                <a:rPr lang="zh-CN" altLang="en-US" sz="2700" dirty="0">
                  <a:solidFill>
                    <a:schemeClr val="bg1">
                      <a:lumMod val="65000"/>
                    </a:schemeClr>
                  </a:solidFill>
                  <a:latin typeface="+mn-ea"/>
                </a:rPr>
                <a:t>内存</a:t>
              </a:r>
              <a:endParaRPr lang="id-ID" sz="2700" dirty="0">
                <a:solidFill>
                  <a:schemeClr val="bg1">
                    <a:lumMod val="65000"/>
                  </a:schemeClr>
                </a:solidFill>
                <a:latin typeface="+mn-ea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519977" y="5576871"/>
              <a:ext cx="1704281" cy="415712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 dirty="0">
                <a:latin typeface="+mn-ea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068439" y="5673833"/>
              <a:ext cx="708070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更多详情</a:t>
              </a:r>
            </a:p>
          </p:txBody>
        </p:sp>
        <p:sp>
          <p:nvSpPr>
            <p:cNvPr id="63" name="Freeform 13"/>
            <p:cNvSpPr>
              <a:spLocks noEditPoints="1"/>
            </p:cNvSpPr>
            <p:nvPr/>
          </p:nvSpPr>
          <p:spPr bwMode="auto">
            <a:xfrm>
              <a:off x="8612087" y="5703868"/>
              <a:ext cx="209248" cy="205055"/>
            </a:xfrm>
            <a:custGeom>
              <a:avLst/>
              <a:gdLst>
                <a:gd name="T0" fmla="*/ 179 w 208"/>
                <a:gd name="T1" fmla="*/ 79 h 204"/>
                <a:gd name="T2" fmla="*/ 174 w 208"/>
                <a:gd name="T3" fmla="*/ 66 h 204"/>
                <a:gd name="T4" fmla="*/ 185 w 208"/>
                <a:gd name="T5" fmla="*/ 38 h 204"/>
                <a:gd name="T6" fmla="*/ 169 w 208"/>
                <a:gd name="T7" fmla="*/ 22 h 204"/>
                <a:gd name="T8" fmla="*/ 140 w 208"/>
                <a:gd name="T9" fmla="*/ 33 h 204"/>
                <a:gd name="T10" fmla="*/ 128 w 208"/>
                <a:gd name="T11" fmla="*/ 28 h 204"/>
                <a:gd name="T12" fmla="*/ 115 w 208"/>
                <a:gd name="T13" fmla="*/ 0 h 204"/>
                <a:gd name="T14" fmla="*/ 92 w 208"/>
                <a:gd name="T15" fmla="*/ 0 h 204"/>
                <a:gd name="T16" fmla="*/ 80 w 208"/>
                <a:gd name="T17" fmla="*/ 28 h 204"/>
                <a:gd name="T18" fmla="*/ 67 w 208"/>
                <a:gd name="T19" fmla="*/ 33 h 204"/>
                <a:gd name="T20" fmla="*/ 38 w 208"/>
                <a:gd name="T21" fmla="*/ 22 h 204"/>
                <a:gd name="T22" fmla="*/ 22 w 208"/>
                <a:gd name="T23" fmla="*/ 38 h 204"/>
                <a:gd name="T24" fmla="*/ 34 w 208"/>
                <a:gd name="T25" fmla="*/ 66 h 204"/>
                <a:gd name="T26" fmla="*/ 28 w 208"/>
                <a:gd name="T27" fmla="*/ 79 h 204"/>
                <a:gd name="T28" fmla="*/ 0 w 208"/>
                <a:gd name="T29" fmla="*/ 91 h 204"/>
                <a:gd name="T30" fmla="*/ 0 w 208"/>
                <a:gd name="T31" fmla="*/ 114 h 204"/>
                <a:gd name="T32" fmla="*/ 28 w 208"/>
                <a:gd name="T33" fmla="*/ 125 h 204"/>
                <a:gd name="T34" fmla="*/ 34 w 208"/>
                <a:gd name="T35" fmla="*/ 138 h 204"/>
                <a:gd name="T36" fmla="*/ 22 w 208"/>
                <a:gd name="T37" fmla="*/ 167 h 204"/>
                <a:gd name="T38" fmla="*/ 39 w 208"/>
                <a:gd name="T39" fmla="*/ 182 h 204"/>
                <a:gd name="T40" fmla="*/ 67 w 208"/>
                <a:gd name="T41" fmla="*/ 171 h 204"/>
                <a:gd name="T42" fmla="*/ 80 w 208"/>
                <a:gd name="T43" fmla="*/ 176 h 204"/>
                <a:gd name="T44" fmla="*/ 93 w 208"/>
                <a:gd name="T45" fmla="*/ 204 h 204"/>
                <a:gd name="T46" fmla="*/ 116 w 208"/>
                <a:gd name="T47" fmla="*/ 204 h 204"/>
                <a:gd name="T48" fmla="*/ 128 w 208"/>
                <a:gd name="T49" fmla="*/ 176 h 204"/>
                <a:gd name="T50" fmla="*/ 141 w 208"/>
                <a:gd name="T51" fmla="*/ 171 h 204"/>
                <a:gd name="T52" fmla="*/ 170 w 208"/>
                <a:gd name="T53" fmla="*/ 182 h 204"/>
                <a:gd name="T54" fmla="*/ 186 w 208"/>
                <a:gd name="T55" fmla="*/ 166 h 204"/>
                <a:gd name="T56" fmla="*/ 174 w 208"/>
                <a:gd name="T57" fmla="*/ 138 h 204"/>
                <a:gd name="T58" fmla="*/ 179 w 208"/>
                <a:gd name="T59" fmla="*/ 125 h 204"/>
                <a:gd name="T60" fmla="*/ 208 w 208"/>
                <a:gd name="T61" fmla="*/ 113 h 204"/>
                <a:gd name="T62" fmla="*/ 208 w 208"/>
                <a:gd name="T63" fmla="*/ 90 h 204"/>
                <a:gd name="T64" fmla="*/ 179 w 208"/>
                <a:gd name="T65" fmla="*/ 79 h 204"/>
                <a:gd name="T66" fmla="*/ 137 w 208"/>
                <a:gd name="T67" fmla="*/ 102 h 204"/>
                <a:gd name="T68" fmla="*/ 104 w 208"/>
                <a:gd name="T69" fmla="*/ 135 h 204"/>
                <a:gd name="T70" fmla="*/ 70 w 208"/>
                <a:gd name="T71" fmla="*/ 102 h 204"/>
                <a:gd name="T72" fmla="*/ 104 w 208"/>
                <a:gd name="T73" fmla="*/ 69 h 204"/>
                <a:gd name="T74" fmla="*/ 137 w 208"/>
                <a:gd name="T75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204">
                  <a:moveTo>
                    <a:pt x="179" y="79"/>
                  </a:moveTo>
                  <a:cubicBezTo>
                    <a:pt x="174" y="66"/>
                    <a:pt x="174" y="66"/>
                    <a:pt x="174" y="66"/>
                  </a:cubicBezTo>
                  <a:cubicBezTo>
                    <a:pt x="174" y="66"/>
                    <a:pt x="186" y="39"/>
                    <a:pt x="185" y="38"/>
                  </a:cubicBezTo>
                  <a:cubicBezTo>
                    <a:pt x="169" y="22"/>
                    <a:pt x="169" y="22"/>
                    <a:pt x="169" y="22"/>
                  </a:cubicBezTo>
                  <a:cubicBezTo>
                    <a:pt x="168" y="21"/>
                    <a:pt x="140" y="33"/>
                    <a:pt x="140" y="33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8" y="28"/>
                    <a:pt x="116" y="0"/>
                    <a:pt x="115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0" y="0"/>
                    <a:pt x="80" y="28"/>
                    <a:pt x="80" y="28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3"/>
                    <a:pt x="39" y="21"/>
                    <a:pt x="38" y="2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9"/>
                    <a:pt x="34" y="66"/>
                    <a:pt x="34" y="66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79"/>
                    <a:pt x="0" y="90"/>
                    <a:pt x="0" y="9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5"/>
                    <a:pt x="28" y="125"/>
                    <a:pt x="28" y="125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8"/>
                    <a:pt x="21" y="166"/>
                    <a:pt x="22" y="167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40" y="183"/>
                    <a:pt x="67" y="171"/>
                    <a:pt x="67" y="171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76"/>
                    <a:pt x="91" y="204"/>
                    <a:pt x="9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17" y="204"/>
                    <a:pt x="128" y="176"/>
                    <a:pt x="128" y="176"/>
                  </a:cubicBezTo>
                  <a:cubicBezTo>
                    <a:pt x="141" y="171"/>
                    <a:pt x="141" y="171"/>
                    <a:pt x="141" y="171"/>
                  </a:cubicBezTo>
                  <a:cubicBezTo>
                    <a:pt x="141" y="171"/>
                    <a:pt x="169" y="183"/>
                    <a:pt x="170" y="182"/>
                  </a:cubicBezTo>
                  <a:cubicBezTo>
                    <a:pt x="186" y="166"/>
                    <a:pt x="186" y="166"/>
                    <a:pt x="186" y="166"/>
                  </a:cubicBezTo>
                  <a:cubicBezTo>
                    <a:pt x="187" y="165"/>
                    <a:pt x="174" y="138"/>
                    <a:pt x="174" y="138"/>
                  </a:cubicBezTo>
                  <a:cubicBezTo>
                    <a:pt x="179" y="125"/>
                    <a:pt x="179" y="125"/>
                    <a:pt x="179" y="125"/>
                  </a:cubicBezTo>
                  <a:cubicBezTo>
                    <a:pt x="179" y="125"/>
                    <a:pt x="208" y="114"/>
                    <a:pt x="208" y="113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08" y="89"/>
                    <a:pt x="179" y="79"/>
                    <a:pt x="179" y="79"/>
                  </a:cubicBezTo>
                  <a:moveTo>
                    <a:pt x="137" y="102"/>
                  </a:moveTo>
                  <a:cubicBezTo>
                    <a:pt x="137" y="120"/>
                    <a:pt x="122" y="135"/>
                    <a:pt x="104" y="135"/>
                  </a:cubicBezTo>
                  <a:cubicBezTo>
                    <a:pt x="85" y="135"/>
                    <a:pt x="70" y="120"/>
                    <a:pt x="70" y="102"/>
                  </a:cubicBezTo>
                  <a:cubicBezTo>
                    <a:pt x="70" y="84"/>
                    <a:pt x="85" y="69"/>
                    <a:pt x="104" y="69"/>
                  </a:cubicBezTo>
                  <a:cubicBezTo>
                    <a:pt x="122" y="69"/>
                    <a:pt x="137" y="84"/>
                    <a:pt x="137" y="10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4800" dirty="0">
                <a:latin typeface="+mn-ea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842672" y="2433294"/>
              <a:ext cx="3058885" cy="3677872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7704800" y="595215"/>
            <a:ext cx="8968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2"/>
                </a:solidFill>
                <a:latin typeface="+mn-ea"/>
                <a:cs typeface="Raleway"/>
              </a:rPr>
              <a:t>此处添加标题</a:t>
            </a:r>
            <a:endParaRPr lang="id-ID" altLang="zh-CN" sz="54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0819419" y="1783761"/>
            <a:ext cx="2738812" cy="73150"/>
            <a:chOff x="1775295" y="2028842"/>
            <a:chExt cx="3631535" cy="45719"/>
          </a:xfrm>
        </p:grpSpPr>
        <p:sp>
          <p:nvSpPr>
            <p:cNvPr id="74" name="Rectangle 73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970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6183435" y="3254766"/>
            <a:ext cx="12010780" cy="7206468"/>
          </a:xfrm>
          <a:prstGeom prst="rect">
            <a:avLst/>
          </a:prstGeom>
          <a:solidFill>
            <a:schemeClr val="bg1">
              <a:alpha val="47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333570" y="3404901"/>
            <a:ext cx="11710510" cy="6906198"/>
          </a:xfrm>
          <a:prstGeom prst="rect">
            <a:avLst/>
          </a:prstGeom>
          <a:solidFill>
            <a:schemeClr val="bg1">
              <a:alpha val="57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2"/>
          <p:cNvSpPr txBox="1"/>
          <p:nvPr/>
        </p:nvSpPr>
        <p:spPr>
          <a:xfrm>
            <a:off x="6328035" y="7248184"/>
            <a:ext cx="11721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tx2"/>
                </a:solidFill>
                <a:latin typeface="+mn-ea"/>
                <a:cs typeface="Open Sans" panose="020B0606030504020204" pitchFamily="34" charset="0"/>
              </a:rPr>
              <a:t>发展前景</a:t>
            </a:r>
            <a:endParaRPr lang="en-US" sz="6000" b="1" dirty="0">
              <a:solidFill>
                <a:schemeClr val="tx2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90789" y="8365147"/>
            <a:ext cx="10796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defRPr>
            </a:lvl1pPr>
          </a:lstStyle>
          <a:p>
            <a:r>
              <a:rPr lang="zh-CN" altLang="en-US" dirty="0"/>
              <a:t>此处添加详细文本描述，建议与标题相关并符合整体语言风格，语言描述尽量简洁生动。尽量将每页幻灯片的字数控制在</a:t>
            </a:r>
            <a:r>
              <a:rPr lang="en-US" altLang="zh-CN" dirty="0"/>
              <a:t>200</a:t>
            </a:r>
            <a:r>
              <a:rPr lang="zh-CN" altLang="en-US" dirty="0"/>
              <a:t>字以内，据统计每页幻灯片的最好控制在</a:t>
            </a:r>
            <a:r>
              <a:rPr lang="en-US" altLang="zh-CN" dirty="0"/>
              <a:t>5</a:t>
            </a:r>
            <a:r>
              <a:rPr lang="zh-CN" altLang="en-US" dirty="0"/>
              <a:t>分钟之内。</a:t>
            </a:r>
          </a:p>
        </p:txBody>
      </p:sp>
      <p:sp>
        <p:nvSpPr>
          <p:cNvPr id="19" name="TextBox 59"/>
          <p:cNvSpPr txBox="1"/>
          <p:nvPr/>
        </p:nvSpPr>
        <p:spPr>
          <a:xfrm>
            <a:off x="9004772" y="3773690"/>
            <a:ext cx="636810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dirty="0">
                <a:solidFill>
                  <a:schemeClr val="accent2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40719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2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그림 개체 틀 8"/>
          <p:cNvSpPr txBox="1">
            <a:spLocks/>
          </p:cNvSpPr>
          <p:nvPr/>
        </p:nvSpPr>
        <p:spPr>
          <a:xfrm>
            <a:off x="12728786" y="5334660"/>
            <a:ext cx="2599367" cy="2600010"/>
          </a:xfrm>
          <a:prstGeom prst="ellipse">
            <a:avLst/>
          </a:prstGeom>
          <a:solidFill>
            <a:schemeClr val="accent2">
              <a:lumMod val="75000"/>
              <a:alpha val="52000"/>
            </a:schemeClr>
          </a:solid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ko-KR" altLang="en-US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+mn-ea"/>
            </a:endParaRPr>
          </a:p>
        </p:txBody>
      </p:sp>
      <p:sp>
        <p:nvSpPr>
          <p:cNvPr id="79" name="그림 개체 틀 8"/>
          <p:cNvSpPr txBox="1">
            <a:spLocks/>
          </p:cNvSpPr>
          <p:nvPr/>
        </p:nvSpPr>
        <p:spPr>
          <a:xfrm>
            <a:off x="14659053" y="9480182"/>
            <a:ext cx="2067395" cy="2067905"/>
          </a:xfrm>
          <a:prstGeom prst="ellipse">
            <a:avLst/>
          </a:prstGeom>
          <a:solidFill>
            <a:schemeClr val="accent2">
              <a:lumMod val="75000"/>
              <a:alpha val="49000"/>
            </a:schemeClr>
          </a:solid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ko-KR" altLang="en-US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+mn-ea"/>
            </a:endParaRPr>
          </a:p>
        </p:txBody>
      </p:sp>
      <p:sp>
        <p:nvSpPr>
          <p:cNvPr id="80" name="그림 개체 틀 8"/>
          <p:cNvSpPr txBox="1">
            <a:spLocks/>
          </p:cNvSpPr>
          <p:nvPr/>
        </p:nvSpPr>
        <p:spPr>
          <a:xfrm>
            <a:off x="14747734" y="5825135"/>
            <a:ext cx="1608655" cy="1609052"/>
          </a:xfrm>
          <a:prstGeom prst="ellipse">
            <a:avLst/>
          </a:prstGeom>
          <a:solidFill>
            <a:schemeClr val="accent2">
              <a:lumMod val="50000"/>
              <a:alpha val="49000"/>
            </a:schemeClr>
          </a:solid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ko-KR" altLang="en-US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+mn-ea"/>
            </a:endParaRPr>
          </a:p>
        </p:txBody>
      </p:sp>
      <p:sp>
        <p:nvSpPr>
          <p:cNvPr id="81" name="그림 개체 틀 8"/>
          <p:cNvSpPr txBox="1">
            <a:spLocks/>
          </p:cNvSpPr>
          <p:nvPr/>
        </p:nvSpPr>
        <p:spPr>
          <a:xfrm>
            <a:off x="11661513" y="6273319"/>
            <a:ext cx="1050237" cy="1050497"/>
          </a:xfrm>
          <a:prstGeom prst="ellipse">
            <a:avLst/>
          </a:prstGeom>
          <a:solidFill>
            <a:schemeClr val="accent2">
              <a:lumMod val="50000"/>
              <a:alpha val="67000"/>
            </a:schemeClr>
          </a:solid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ko-KR" altLang="en-US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+mn-ea"/>
            </a:endParaRPr>
          </a:p>
        </p:txBody>
      </p:sp>
      <p:sp>
        <p:nvSpPr>
          <p:cNvPr id="82" name="그림 개체 틀 8"/>
          <p:cNvSpPr txBox="1">
            <a:spLocks/>
          </p:cNvSpPr>
          <p:nvPr/>
        </p:nvSpPr>
        <p:spPr>
          <a:xfrm>
            <a:off x="12086765" y="7720707"/>
            <a:ext cx="3175040" cy="3175823"/>
          </a:xfrm>
          <a:prstGeom prst="ellipse">
            <a:avLst/>
          </a:prstGeom>
          <a:solidFill>
            <a:schemeClr val="accent2">
              <a:alpha val="52000"/>
            </a:schemeClr>
          </a:solid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ko-KR" altLang="en-US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+mn-ea"/>
            </a:endParaRPr>
          </a:p>
        </p:txBody>
      </p:sp>
      <p:sp>
        <p:nvSpPr>
          <p:cNvPr id="83" name="그림 개체 틀 8"/>
          <p:cNvSpPr txBox="1">
            <a:spLocks/>
          </p:cNvSpPr>
          <p:nvPr/>
        </p:nvSpPr>
        <p:spPr>
          <a:xfrm>
            <a:off x="15552062" y="6713875"/>
            <a:ext cx="2067395" cy="2067905"/>
          </a:xfrm>
          <a:prstGeom prst="ellipse">
            <a:avLst/>
          </a:prstGeom>
          <a:solidFill>
            <a:schemeClr val="tx2">
              <a:alpha val="49000"/>
            </a:schemeClr>
          </a:solid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ko-KR" altLang="en-US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+mn-ea"/>
            </a:endParaRPr>
          </a:p>
        </p:txBody>
      </p:sp>
      <p:sp>
        <p:nvSpPr>
          <p:cNvPr id="84" name="그림 개체 틀 8"/>
          <p:cNvSpPr txBox="1">
            <a:spLocks/>
          </p:cNvSpPr>
          <p:nvPr/>
        </p:nvSpPr>
        <p:spPr>
          <a:xfrm>
            <a:off x="10388629" y="6686083"/>
            <a:ext cx="2067395" cy="2067905"/>
          </a:xfrm>
          <a:prstGeom prst="ellipse">
            <a:avLst/>
          </a:prstGeom>
          <a:solidFill>
            <a:schemeClr val="accent2">
              <a:lumMod val="75000"/>
              <a:alpha val="49000"/>
            </a:schemeClr>
          </a:solid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ko-KR" altLang="en-US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+mn-ea"/>
            </a:endParaRPr>
          </a:p>
        </p:txBody>
      </p:sp>
      <p:sp>
        <p:nvSpPr>
          <p:cNvPr id="85" name="그림 개체 틀 8"/>
          <p:cNvSpPr txBox="1">
            <a:spLocks/>
          </p:cNvSpPr>
          <p:nvPr/>
        </p:nvSpPr>
        <p:spPr>
          <a:xfrm>
            <a:off x="17182855" y="6736680"/>
            <a:ext cx="1444612" cy="1444968"/>
          </a:xfrm>
          <a:prstGeom prst="ellipse">
            <a:avLst/>
          </a:prstGeom>
          <a:solidFill>
            <a:schemeClr val="accent2">
              <a:lumMod val="75000"/>
              <a:alpha val="52000"/>
            </a:schemeClr>
          </a:solid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ko-KR" altLang="en-US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+mn-ea"/>
            </a:endParaRPr>
          </a:p>
        </p:txBody>
      </p:sp>
      <p:sp>
        <p:nvSpPr>
          <p:cNvPr id="86" name="그림 개체 틀 8"/>
          <p:cNvSpPr txBox="1">
            <a:spLocks/>
          </p:cNvSpPr>
          <p:nvPr/>
        </p:nvSpPr>
        <p:spPr>
          <a:xfrm>
            <a:off x="11648393" y="8444324"/>
            <a:ext cx="722302" cy="722483"/>
          </a:xfrm>
          <a:prstGeom prst="ellipse">
            <a:avLst/>
          </a:prstGeom>
          <a:solidFill>
            <a:schemeClr val="tx2">
              <a:alpha val="49000"/>
            </a:schemeClr>
          </a:solid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ko-KR" altLang="en-US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+mn-ea"/>
            </a:endParaRPr>
          </a:p>
        </p:txBody>
      </p:sp>
      <p:sp>
        <p:nvSpPr>
          <p:cNvPr id="87" name="그림 개체 틀 8"/>
          <p:cNvSpPr txBox="1">
            <a:spLocks/>
          </p:cNvSpPr>
          <p:nvPr/>
        </p:nvSpPr>
        <p:spPr>
          <a:xfrm>
            <a:off x="14522024" y="4602625"/>
            <a:ext cx="1444612" cy="1444968"/>
          </a:xfrm>
          <a:prstGeom prst="ellipse">
            <a:avLst/>
          </a:prstGeom>
          <a:solidFill>
            <a:schemeClr val="accent2">
              <a:lumMod val="40000"/>
              <a:lumOff val="60000"/>
              <a:alpha val="52000"/>
            </a:schemeClr>
          </a:solid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ko-KR" altLang="en-US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+mn-ea"/>
            </a:endParaRPr>
          </a:p>
        </p:txBody>
      </p:sp>
      <p:sp>
        <p:nvSpPr>
          <p:cNvPr id="88" name="그림 개체 틀 8"/>
          <p:cNvSpPr txBox="1">
            <a:spLocks/>
          </p:cNvSpPr>
          <p:nvPr/>
        </p:nvSpPr>
        <p:spPr>
          <a:xfrm>
            <a:off x="9869984" y="4291157"/>
            <a:ext cx="2067395" cy="2067905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ko-KR" altLang="en-US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+mn-ea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11398895" y="6101538"/>
            <a:ext cx="7019410" cy="7636742"/>
            <a:chOff x="15161153" y="7240275"/>
            <a:chExt cx="4903500" cy="5334745"/>
          </a:xfrm>
          <a:solidFill>
            <a:schemeClr val="accent6"/>
          </a:solidFill>
        </p:grpSpPr>
        <p:sp>
          <p:nvSpPr>
            <p:cNvPr id="90" name="도넛 9"/>
            <p:cNvSpPr/>
            <p:nvPr/>
          </p:nvSpPr>
          <p:spPr>
            <a:xfrm rot="5400000" flipH="1" flipV="1">
              <a:off x="18553410" y="7807315"/>
              <a:ext cx="384285" cy="384185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91" name="직사각형 217"/>
            <p:cNvSpPr/>
            <p:nvPr/>
          </p:nvSpPr>
          <p:spPr>
            <a:xfrm rot="16200000" flipH="1" flipV="1">
              <a:off x="17926769" y="8815353"/>
              <a:ext cx="1445470" cy="192093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+mn-ea"/>
                </a:rPr>
                <a:t> </a:t>
              </a:r>
              <a:endParaRPr lang="ko-KR" altLang="en-US" dirty="0">
                <a:latin typeface="+mn-ea"/>
              </a:endParaRPr>
            </a:p>
          </p:txBody>
        </p:sp>
        <p:sp>
          <p:nvSpPr>
            <p:cNvPr id="92" name="도넛 9"/>
            <p:cNvSpPr/>
            <p:nvPr/>
          </p:nvSpPr>
          <p:spPr>
            <a:xfrm rot="5400000">
              <a:off x="18364073" y="9634185"/>
              <a:ext cx="384285" cy="384185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93" name="직사각형 220"/>
            <p:cNvSpPr/>
            <p:nvPr/>
          </p:nvSpPr>
          <p:spPr>
            <a:xfrm rot="10800000" flipH="1" flipV="1">
              <a:off x="17994135" y="9826250"/>
              <a:ext cx="369997" cy="19214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+mn-ea"/>
                </a:rPr>
                <a:t> </a:t>
              </a:r>
              <a:endParaRPr lang="ko-KR" altLang="en-US" dirty="0">
                <a:latin typeface="+mn-ea"/>
              </a:endParaRPr>
            </a:p>
          </p:txBody>
        </p:sp>
        <p:sp>
          <p:nvSpPr>
            <p:cNvPr id="94" name="도넛 9"/>
            <p:cNvSpPr/>
            <p:nvPr/>
          </p:nvSpPr>
          <p:spPr>
            <a:xfrm rot="16200000" flipV="1">
              <a:off x="16282571" y="7727245"/>
              <a:ext cx="384285" cy="384185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95" name="직사각형 223"/>
            <p:cNvSpPr/>
            <p:nvPr/>
          </p:nvSpPr>
          <p:spPr>
            <a:xfrm rot="5400000" flipV="1">
              <a:off x="16012008" y="8574184"/>
              <a:ext cx="1117502" cy="19209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+mn-ea"/>
                </a:rPr>
                <a:t> </a:t>
              </a:r>
              <a:endParaRPr lang="ko-KR" altLang="en-US" dirty="0">
                <a:latin typeface="+mn-ea"/>
              </a:endParaRPr>
            </a:p>
          </p:txBody>
        </p:sp>
        <p:sp>
          <p:nvSpPr>
            <p:cNvPr id="96" name="도넛 9"/>
            <p:cNvSpPr/>
            <p:nvPr/>
          </p:nvSpPr>
          <p:spPr>
            <a:xfrm rot="16200000" flipH="1">
              <a:off x="15899574" y="7535269"/>
              <a:ext cx="384285" cy="384185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97" name="직사각형 226"/>
            <p:cNvSpPr/>
            <p:nvPr/>
          </p:nvSpPr>
          <p:spPr>
            <a:xfrm rot="5400000" flipV="1">
              <a:off x="15848193" y="7291702"/>
              <a:ext cx="294946" cy="19209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+mn-ea"/>
                </a:rPr>
                <a:t> </a:t>
              </a:r>
              <a:endParaRPr lang="ko-KR" altLang="en-US" dirty="0">
                <a:latin typeface="+mn-ea"/>
              </a:endParaRPr>
            </a:p>
          </p:txBody>
        </p:sp>
        <p:sp>
          <p:nvSpPr>
            <p:cNvPr id="98" name="도넛 9"/>
            <p:cNvSpPr/>
            <p:nvPr/>
          </p:nvSpPr>
          <p:spPr>
            <a:xfrm rot="16200000" flipH="1">
              <a:off x="16471910" y="9229032"/>
              <a:ext cx="384285" cy="384185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99" name="직사각형 228"/>
            <p:cNvSpPr/>
            <p:nvPr/>
          </p:nvSpPr>
          <p:spPr>
            <a:xfrm rot="10800000" flipV="1">
              <a:off x="16856141" y="9421124"/>
              <a:ext cx="144069" cy="19214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+mn-ea"/>
                </a:rPr>
                <a:t> </a:t>
              </a:r>
              <a:endParaRPr lang="ko-KR" altLang="en-US" dirty="0">
                <a:latin typeface="+mn-ea"/>
              </a:endParaRPr>
            </a:p>
          </p:txBody>
        </p:sp>
        <p:sp>
          <p:nvSpPr>
            <p:cNvPr id="100" name="직사각형 202"/>
            <p:cNvSpPr/>
            <p:nvPr/>
          </p:nvSpPr>
          <p:spPr>
            <a:xfrm flipV="1">
              <a:off x="15161153" y="8179223"/>
              <a:ext cx="647635" cy="192143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+mn-ea"/>
                </a:rPr>
                <a:t> </a:t>
              </a:r>
              <a:endParaRPr lang="ko-KR" altLang="en-US" dirty="0">
                <a:latin typeface="+mn-ea"/>
              </a:endParaRPr>
            </a:p>
          </p:txBody>
        </p:sp>
        <p:sp>
          <p:nvSpPr>
            <p:cNvPr id="101" name="도넛 9"/>
            <p:cNvSpPr/>
            <p:nvPr/>
          </p:nvSpPr>
          <p:spPr>
            <a:xfrm rot="16200000" flipV="1">
              <a:off x="15808742" y="8179279"/>
              <a:ext cx="384285" cy="384185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02" name="한쪽 모서리가 둥근 사각형 194"/>
            <p:cNvSpPr/>
            <p:nvPr/>
          </p:nvSpPr>
          <p:spPr>
            <a:xfrm>
              <a:off x="17000219" y="9421115"/>
              <a:ext cx="993901" cy="3153905"/>
            </a:xfrm>
            <a:prstGeom prst="round1Rect">
              <a:avLst>
                <a:gd name="adj" fmla="val 27451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03" name="직사각형 217"/>
            <p:cNvSpPr/>
            <p:nvPr/>
          </p:nvSpPr>
          <p:spPr>
            <a:xfrm rot="16200000" flipH="1" flipV="1">
              <a:off x="18382831" y="9755899"/>
              <a:ext cx="1445470" cy="192093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+mn-ea"/>
                </a:rPr>
                <a:t> </a:t>
              </a:r>
              <a:endParaRPr lang="ko-KR" altLang="en-US" dirty="0">
                <a:latin typeface="+mn-ea"/>
              </a:endParaRPr>
            </a:p>
          </p:txBody>
        </p:sp>
        <p:sp>
          <p:nvSpPr>
            <p:cNvPr id="104" name="도넛 9"/>
            <p:cNvSpPr/>
            <p:nvPr/>
          </p:nvSpPr>
          <p:spPr>
            <a:xfrm rot="5400000">
              <a:off x="18820135" y="10574731"/>
              <a:ext cx="384285" cy="384185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05" name="직사각형 220"/>
            <p:cNvSpPr/>
            <p:nvPr/>
          </p:nvSpPr>
          <p:spPr>
            <a:xfrm rot="10800000" flipH="1" flipV="1">
              <a:off x="17994133" y="10766795"/>
              <a:ext cx="826050" cy="19214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+mn-ea"/>
                </a:rPr>
                <a:t> </a:t>
              </a:r>
              <a:endParaRPr lang="ko-KR" altLang="en-US" dirty="0">
                <a:latin typeface="+mn-ea"/>
              </a:endParaRPr>
            </a:p>
          </p:txBody>
        </p:sp>
        <p:sp>
          <p:nvSpPr>
            <p:cNvPr id="106" name="도넛 9"/>
            <p:cNvSpPr/>
            <p:nvPr/>
          </p:nvSpPr>
          <p:spPr>
            <a:xfrm rot="16200000" flipH="1">
              <a:off x="16000831" y="10006625"/>
              <a:ext cx="384285" cy="384185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07" name="직사각형 220"/>
            <p:cNvSpPr/>
            <p:nvPr/>
          </p:nvSpPr>
          <p:spPr>
            <a:xfrm rot="10800000" flipV="1">
              <a:off x="16387813" y="10198689"/>
              <a:ext cx="612404" cy="19214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+mn-ea"/>
                </a:rPr>
                <a:t> </a:t>
              </a:r>
              <a:endParaRPr lang="ko-KR" altLang="en-US" dirty="0">
                <a:latin typeface="+mn-ea"/>
              </a:endParaRPr>
            </a:p>
          </p:txBody>
        </p:sp>
        <p:sp>
          <p:nvSpPr>
            <p:cNvPr id="108" name="직사각형 217"/>
            <p:cNvSpPr/>
            <p:nvPr/>
          </p:nvSpPr>
          <p:spPr>
            <a:xfrm rot="16200000" flipH="1" flipV="1">
              <a:off x="15374193" y="9190204"/>
              <a:ext cx="1445470" cy="192093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+mn-ea"/>
                </a:rPr>
                <a:t> </a:t>
              </a:r>
              <a:endParaRPr lang="ko-KR" altLang="en-US" dirty="0">
                <a:latin typeface="+mn-ea"/>
              </a:endParaRPr>
            </a:p>
          </p:txBody>
        </p:sp>
        <p:sp>
          <p:nvSpPr>
            <p:cNvPr id="109" name="도넛 9"/>
            <p:cNvSpPr/>
            <p:nvPr/>
          </p:nvSpPr>
          <p:spPr>
            <a:xfrm rot="5400000" flipH="1" flipV="1">
              <a:off x="19009470" y="8744974"/>
              <a:ext cx="384285" cy="384185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10" name="직사각형 215"/>
            <p:cNvSpPr/>
            <p:nvPr/>
          </p:nvSpPr>
          <p:spPr>
            <a:xfrm flipH="1" flipV="1">
              <a:off x="19393705" y="8744924"/>
              <a:ext cx="670948" cy="19214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+mn-ea"/>
                </a:rPr>
                <a:t> </a:t>
              </a:r>
              <a:endParaRPr lang="ko-KR" altLang="en-US" dirty="0">
                <a:latin typeface="+mn-ea"/>
              </a:endParaRPr>
            </a:p>
          </p:txBody>
        </p:sp>
        <p:sp>
          <p:nvSpPr>
            <p:cNvPr id="111" name="도넛 9"/>
            <p:cNvSpPr/>
            <p:nvPr/>
          </p:nvSpPr>
          <p:spPr>
            <a:xfrm rot="5400000">
              <a:off x="18929747" y="7611757"/>
              <a:ext cx="384285" cy="384185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12" name="그림 개체 틀 8"/>
          <p:cNvSpPr txBox="1">
            <a:spLocks/>
          </p:cNvSpPr>
          <p:nvPr/>
        </p:nvSpPr>
        <p:spPr>
          <a:xfrm>
            <a:off x="14921344" y="7911198"/>
            <a:ext cx="1065981" cy="1066247"/>
          </a:xfrm>
          <a:prstGeom prst="ellipse">
            <a:avLst/>
          </a:prstGeom>
          <a:solidFill>
            <a:schemeClr val="accent2">
              <a:lumMod val="75000"/>
              <a:alpha val="52000"/>
            </a:schemeClr>
          </a:solid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ko-KR" altLang="en-US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+mn-ea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7377776" y="5655447"/>
            <a:ext cx="4048973" cy="3843052"/>
            <a:chOff x="12352148" y="6928652"/>
            <a:chExt cx="2828462" cy="2684614"/>
          </a:xfrm>
        </p:grpSpPr>
        <p:sp>
          <p:nvSpPr>
            <p:cNvPr id="114" name="그림 개체 틀 8"/>
            <p:cNvSpPr txBox="1">
              <a:spLocks/>
            </p:cNvSpPr>
            <p:nvPr/>
          </p:nvSpPr>
          <p:spPr>
            <a:xfrm>
              <a:off x="12477205" y="6928652"/>
              <a:ext cx="2683948" cy="268461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lang="ko-KR" altLang="en-US" sz="1000" kern="12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+mn-ea"/>
              </a:endParaRPr>
            </a:p>
          </p:txBody>
        </p:sp>
        <p:sp>
          <p:nvSpPr>
            <p:cNvPr id="115" name="Content Placeholder 2"/>
            <p:cNvSpPr txBox="1">
              <a:spLocks/>
            </p:cNvSpPr>
            <p:nvPr/>
          </p:nvSpPr>
          <p:spPr bwMode="auto">
            <a:xfrm>
              <a:off x="12352148" y="8014057"/>
              <a:ext cx="2828462" cy="92300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243785" tIns="121892" rIns="243785" bIns="121892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2200" b="1" dirty="0">
                  <a:solidFill>
                    <a:schemeClr val="bg1"/>
                  </a:solidFill>
                  <a:latin typeface="+mn-ea"/>
                  <a:ea typeface="+mn-ea"/>
                  <a:cs typeface="Raleway"/>
                </a:rPr>
                <a:t>创意理念</a:t>
              </a:r>
              <a:endParaRPr lang="en-US" sz="2200" b="1" dirty="0">
                <a:solidFill>
                  <a:schemeClr val="bg1"/>
                </a:solidFill>
                <a:latin typeface="+mn-ea"/>
                <a:ea typeface="+mn-ea"/>
                <a:cs typeface="Raleway"/>
              </a:endParaRPr>
            </a:p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+mn-ea"/>
                  <a:ea typeface="+mn-ea"/>
                  <a:cs typeface="Raleway Light"/>
                </a:rPr>
                <a:t>此处添加详细文本描述，建议与标题相关并符合整体语言风格</a:t>
              </a:r>
              <a:endParaRPr lang="en-US" sz="1600" dirty="0">
                <a:solidFill>
                  <a:schemeClr val="bg1"/>
                </a:solidFill>
                <a:latin typeface="+mn-ea"/>
                <a:ea typeface="+mn-ea"/>
                <a:cs typeface="Raleway Light"/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3426731" y="7426086"/>
              <a:ext cx="779645" cy="689549"/>
              <a:chOff x="6950300" y="2347916"/>
              <a:chExt cx="483524" cy="427536"/>
            </a:xfrm>
            <a:solidFill>
              <a:schemeClr val="bg1"/>
            </a:solidFill>
          </p:grpSpPr>
          <p:sp>
            <p:nvSpPr>
              <p:cNvPr id="117" name="Freeform 533"/>
              <p:cNvSpPr>
                <a:spLocks noChangeArrowheads="1"/>
              </p:cNvSpPr>
              <p:nvPr/>
            </p:nvSpPr>
            <p:spPr bwMode="auto">
              <a:xfrm>
                <a:off x="7018163" y="2563380"/>
                <a:ext cx="45808" cy="42415"/>
              </a:xfrm>
              <a:custGeom>
                <a:avLst/>
                <a:gdLst>
                  <a:gd name="T0" fmla="*/ 0 w 118"/>
                  <a:gd name="T1" fmla="*/ 0 h 110"/>
                  <a:gd name="T2" fmla="*/ 117 w 118"/>
                  <a:gd name="T3" fmla="*/ 0 h 110"/>
                  <a:gd name="T4" fmla="*/ 117 w 118"/>
                  <a:gd name="T5" fmla="*/ 109 h 110"/>
                  <a:gd name="T6" fmla="*/ 0 w 118"/>
                  <a:gd name="T7" fmla="*/ 109 h 110"/>
                  <a:gd name="T8" fmla="*/ 0 w 118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10">
                    <a:moveTo>
                      <a:pt x="0" y="0"/>
                    </a:moveTo>
                    <a:lnTo>
                      <a:pt x="117" y="0"/>
                    </a:lnTo>
                    <a:lnTo>
                      <a:pt x="117" y="109"/>
                    </a:lnTo>
                    <a:lnTo>
                      <a:pt x="0" y="109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+mn-ea"/>
                </a:endParaRPr>
              </a:p>
            </p:txBody>
          </p:sp>
          <p:sp>
            <p:nvSpPr>
              <p:cNvPr id="118" name="Freeform 534"/>
              <p:cNvSpPr>
                <a:spLocks noChangeArrowheads="1"/>
              </p:cNvSpPr>
              <p:nvPr/>
            </p:nvSpPr>
            <p:spPr bwMode="auto">
              <a:xfrm>
                <a:off x="7018163" y="2631243"/>
                <a:ext cx="45808" cy="42415"/>
              </a:xfrm>
              <a:custGeom>
                <a:avLst/>
                <a:gdLst>
                  <a:gd name="T0" fmla="*/ 0 w 118"/>
                  <a:gd name="T1" fmla="*/ 0 h 110"/>
                  <a:gd name="T2" fmla="*/ 117 w 118"/>
                  <a:gd name="T3" fmla="*/ 0 h 110"/>
                  <a:gd name="T4" fmla="*/ 117 w 118"/>
                  <a:gd name="T5" fmla="*/ 109 h 110"/>
                  <a:gd name="T6" fmla="*/ 0 w 118"/>
                  <a:gd name="T7" fmla="*/ 109 h 110"/>
                  <a:gd name="T8" fmla="*/ 0 w 118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10">
                    <a:moveTo>
                      <a:pt x="0" y="0"/>
                    </a:moveTo>
                    <a:lnTo>
                      <a:pt x="117" y="0"/>
                    </a:lnTo>
                    <a:lnTo>
                      <a:pt x="117" y="109"/>
                    </a:lnTo>
                    <a:lnTo>
                      <a:pt x="0" y="109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+mn-ea"/>
                </a:endParaRPr>
              </a:p>
            </p:txBody>
          </p:sp>
          <p:sp>
            <p:nvSpPr>
              <p:cNvPr id="119" name="Freeform 535"/>
              <p:cNvSpPr>
                <a:spLocks noChangeArrowheads="1"/>
              </p:cNvSpPr>
              <p:nvPr/>
            </p:nvSpPr>
            <p:spPr bwMode="auto">
              <a:xfrm>
                <a:off x="7092812" y="2495517"/>
                <a:ext cx="42415" cy="42415"/>
              </a:xfrm>
              <a:custGeom>
                <a:avLst/>
                <a:gdLst>
                  <a:gd name="T0" fmla="*/ 0 w 110"/>
                  <a:gd name="T1" fmla="*/ 0 h 110"/>
                  <a:gd name="T2" fmla="*/ 109 w 110"/>
                  <a:gd name="T3" fmla="*/ 0 h 110"/>
                  <a:gd name="T4" fmla="*/ 109 w 110"/>
                  <a:gd name="T5" fmla="*/ 109 h 110"/>
                  <a:gd name="T6" fmla="*/ 0 w 110"/>
                  <a:gd name="T7" fmla="*/ 109 h 110"/>
                  <a:gd name="T8" fmla="*/ 0 w 110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10">
                    <a:moveTo>
                      <a:pt x="0" y="0"/>
                    </a:moveTo>
                    <a:lnTo>
                      <a:pt x="109" y="0"/>
                    </a:lnTo>
                    <a:lnTo>
                      <a:pt x="109" y="109"/>
                    </a:lnTo>
                    <a:lnTo>
                      <a:pt x="0" y="109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+mn-ea"/>
                </a:endParaRPr>
              </a:p>
            </p:txBody>
          </p:sp>
          <p:sp>
            <p:nvSpPr>
              <p:cNvPr id="120" name="Freeform 536"/>
              <p:cNvSpPr>
                <a:spLocks noChangeArrowheads="1"/>
              </p:cNvSpPr>
              <p:nvPr/>
            </p:nvSpPr>
            <p:spPr bwMode="auto">
              <a:xfrm>
                <a:off x="7092812" y="2563380"/>
                <a:ext cx="42415" cy="42415"/>
              </a:xfrm>
              <a:custGeom>
                <a:avLst/>
                <a:gdLst>
                  <a:gd name="T0" fmla="*/ 0 w 110"/>
                  <a:gd name="T1" fmla="*/ 0 h 110"/>
                  <a:gd name="T2" fmla="*/ 109 w 110"/>
                  <a:gd name="T3" fmla="*/ 0 h 110"/>
                  <a:gd name="T4" fmla="*/ 109 w 110"/>
                  <a:gd name="T5" fmla="*/ 109 h 110"/>
                  <a:gd name="T6" fmla="*/ 0 w 110"/>
                  <a:gd name="T7" fmla="*/ 109 h 110"/>
                  <a:gd name="T8" fmla="*/ 0 w 110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10">
                    <a:moveTo>
                      <a:pt x="0" y="0"/>
                    </a:moveTo>
                    <a:lnTo>
                      <a:pt x="109" y="0"/>
                    </a:lnTo>
                    <a:lnTo>
                      <a:pt x="109" y="109"/>
                    </a:lnTo>
                    <a:lnTo>
                      <a:pt x="0" y="109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+mn-ea"/>
                </a:endParaRPr>
              </a:p>
            </p:txBody>
          </p:sp>
          <p:sp>
            <p:nvSpPr>
              <p:cNvPr id="121" name="Freeform 537"/>
              <p:cNvSpPr>
                <a:spLocks noChangeArrowheads="1"/>
              </p:cNvSpPr>
              <p:nvPr/>
            </p:nvSpPr>
            <p:spPr bwMode="auto">
              <a:xfrm>
                <a:off x="7092812" y="2631243"/>
                <a:ext cx="42415" cy="42415"/>
              </a:xfrm>
              <a:custGeom>
                <a:avLst/>
                <a:gdLst>
                  <a:gd name="T0" fmla="*/ 0 w 110"/>
                  <a:gd name="T1" fmla="*/ 0 h 110"/>
                  <a:gd name="T2" fmla="*/ 109 w 110"/>
                  <a:gd name="T3" fmla="*/ 0 h 110"/>
                  <a:gd name="T4" fmla="*/ 109 w 110"/>
                  <a:gd name="T5" fmla="*/ 109 h 110"/>
                  <a:gd name="T6" fmla="*/ 0 w 110"/>
                  <a:gd name="T7" fmla="*/ 109 h 110"/>
                  <a:gd name="T8" fmla="*/ 0 w 110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10">
                    <a:moveTo>
                      <a:pt x="0" y="0"/>
                    </a:moveTo>
                    <a:lnTo>
                      <a:pt x="109" y="0"/>
                    </a:lnTo>
                    <a:lnTo>
                      <a:pt x="109" y="109"/>
                    </a:lnTo>
                    <a:lnTo>
                      <a:pt x="0" y="109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+mn-ea"/>
                </a:endParaRPr>
              </a:p>
            </p:txBody>
          </p:sp>
          <p:sp>
            <p:nvSpPr>
              <p:cNvPr id="122" name="Freeform 538"/>
              <p:cNvSpPr>
                <a:spLocks noChangeArrowheads="1"/>
              </p:cNvSpPr>
              <p:nvPr/>
            </p:nvSpPr>
            <p:spPr bwMode="auto">
              <a:xfrm>
                <a:off x="6950300" y="2347916"/>
                <a:ext cx="483524" cy="427536"/>
              </a:xfrm>
              <a:custGeom>
                <a:avLst/>
                <a:gdLst>
                  <a:gd name="T0" fmla="*/ 1029 w 1255"/>
                  <a:gd name="T1" fmla="*/ 75 h 1113"/>
                  <a:gd name="T2" fmla="*/ 75 w 1255"/>
                  <a:gd name="T3" fmla="*/ 0 h 1113"/>
                  <a:gd name="T4" fmla="*/ 0 w 1255"/>
                  <a:gd name="T5" fmla="*/ 953 h 1113"/>
                  <a:gd name="T6" fmla="*/ 644 w 1255"/>
                  <a:gd name="T7" fmla="*/ 1029 h 1113"/>
                  <a:gd name="T8" fmla="*/ 1254 w 1255"/>
                  <a:gd name="T9" fmla="*/ 736 h 1113"/>
                  <a:gd name="T10" fmla="*/ 335 w 1255"/>
                  <a:gd name="T11" fmla="*/ 75 h 1113"/>
                  <a:gd name="T12" fmla="*/ 694 w 1255"/>
                  <a:gd name="T13" fmla="*/ 167 h 1113"/>
                  <a:gd name="T14" fmla="*/ 335 w 1255"/>
                  <a:gd name="T15" fmla="*/ 75 h 1113"/>
                  <a:gd name="T16" fmla="*/ 937 w 1255"/>
                  <a:gd name="T17" fmla="*/ 251 h 1113"/>
                  <a:gd name="T18" fmla="*/ 878 w 1255"/>
                  <a:gd name="T19" fmla="*/ 368 h 1113"/>
                  <a:gd name="T20" fmla="*/ 661 w 1255"/>
                  <a:gd name="T21" fmla="*/ 385 h 1113"/>
                  <a:gd name="T22" fmla="*/ 552 w 1255"/>
                  <a:gd name="T23" fmla="*/ 494 h 1113"/>
                  <a:gd name="T24" fmla="*/ 510 w 1255"/>
                  <a:gd name="T25" fmla="*/ 736 h 1113"/>
                  <a:gd name="T26" fmla="*/ 92 w 1255"/>
                  <a:gd name="T27" fmla="*/ 920 h 1113"/>
                  <a:gd name="T28" fmla="*/ 845 w 1255"/>
                  <a:gd name="T29" fmla="*/ 435 h 1113"/>
                  <a:gd name="T30" fmla="*/ 911 w 1255"/>
                  <a:gd name="T31" fmla="*/ 435 h 1113"/>
                  <a:gd name="T32" fmla="*/ 845 w 1255"/>
                  <a:gd name="T33" fmla="*/ 435 h 1113"/>
                  <a:gd name="T34" fmla="*/ 577 w 1255"/>
                  <a:gd name="T35" fmla="*/ 769 h 1113"/>
                  <a:gd name="T36" fmla="*/ 577 w 1255"/>
                  <a:gd name="T37" fmla="*/ 703 h 1113"/>
                  <a:gd name="T38" fmla="*/ 878 w 1255"/>
                  <a:gd name="T39" fmla="*/ 1079 h 1113"/>
                  <a:gd name="T40" fmla="*/ 878 w 1255"/>
                  <a:gd name="T41" fmla="*/ 1004 h 1113"/>
                  <a:gd name="T42" fmla="*/ 878 w 1255"/>
                  <a:gd name="T43" fmla="*/ 1079 h 1113"/>
                  <a:gd name="T44" fmla="*/ 945 w 1255"/>
                  <a:gd name="T45" fmla="*/ 728 h 1113"/>
                  <a:gd name="T46" fmla="*/ 878 w 1255"/>
                  <a:gd name="T47" fmla="*/ 803 h 1113"/>
                  <a:gd name="T48" fmla="*/ 661 w 1255"/>
                  <a:gd name="T49" fmla="*/ 627 h 1113"/>
                  <a:gd name="T50" fmla="*/ 694 w 1255"/>
                  <a:gd name="T51" fmla="*/ 585 h 1113"/>
                  <a:gd name="T52" fmla="*/ 878 w 1255"/>
                  <a:gd name="T53" fmla="*/ 669 h 1113"/>
                  <a:gd name="T54" fmla="*/ 1045 w 1255"/>
                  <a:gd name="T55" fmla="*/ 544 h 1113"/>
                  <a:gd name="T56" fmla="*/ 1087 w 1255"/>
                  <a:gd name="T57" fmla="*/ 585 h 1113"/>
                  <a:gd name="T58" fmla="*/ 1146 w 1255"/>
                  <a:gd name="T59" fmla="*/ 736 h 1113"/>
                  <a:gd name="T60" fmla="*/ 1221 w 1255"/>
                  <a:gd name="T61" fmla="*/ 736 h 1113"/>
                  <a:gd name="T62" fmla="*/ 1179 w 1255"/>
                  <a:gd name="T63" fmla="*/ 769 h 1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55" h="1113">
                    <a:moveTo>
                      <a:pt x="1029" y="402"/>
                    </a:moveTo>
                    <a:cubicBezTo>
                      <a:pt x="1029" y="75"/>
                      <a:pt x="1029" y="75"/>
                      <a:pt x="1029" y="75"/>
                    </a:cubicBezTo>
                    <a:cubicBezTo>
                      <a:pt x="1029" y="34"/>
                      <a:pt x="995" y="0"/>
                      <a:pt x="953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34" y="0"/>
                      <a:pt x="0" y="34"/>
                      <a:pt x="0" y="75"/>
                    </a:cubicBezTo>
                    <a:cubicBezTo>
                      <a:pt x="0" y="953"/>
                      <a:pt x="0" y="953"/>
                      <a:pt x="0" y="953"/>
                    </a:cubicBezTo>
                    <a:cubicBezTo>
                      <a:pt x="0" y="995"/>
                      <a:pt x="34" y="1029"/>
                      <a:pt x="75" y="1029"/>
                    </a:cubicBezTo>
                    <a:cubicBezTo>
                      <a:pt x="644" y="1029"/>
                      <a:pt x="644" y="1029"/>
                      <a:pt x="644" y="1029"/>
                    </a:cubicBezTo>
                    <a:cubicBezTo>
                      <a:pt x="711" y="1079"/>
                      <a:pt x="795" y="1112"/>
                      <a:pt x="878" y="1112"/>
                    </a:cubicBezTo>
                    <a:cubicBezTo>
                      <a:pt x="1087" y="1112"/>
                      <a:pt x="1254" y="945"/>
                      <a:pt x="1254" y="736"/>
                    </a:cubicBezTo>
                    <a:cubicBezTo>
                      <a:pt x="1254" y="585"/>
                      <a:pt x="1162" y="460"/>
                      <a:pt x="1029" y="402"/>
                    </a:cubicBezTo>
                    <a:close/>
                    <a:moveTo>
                      <a:pt x="335" y="75"/>
                    </a:moveTo>
                    <a:cubicBezTo>
                      <a:pt x="694" y="75"/>
                      <a:pt x="694" y="75"/>
                      <a:pt x="694" y="75"/>
                    </a:cubicBezTo>
                    <a:cubicBezTo>
                      <a:pt x="694" y="167"/>
                      <a:pt x="694" y="167"/>
                      <a:pt x="694" y="167"/>
                    </a:cubicBezTo>
                    <a:cubicBezTo>
                      <a:pt x="335" y="167"/>
                      <a:pt x="335" y="167"/>
                      <a:pt x="335" y="167"/>
                    </a:cubicBezTo>
                    <a:lnTo>
                      <a:pt x="335" y="75"/>
                    </a:lnTo>
                    <a:close/>
                    <a:moveTo>
                      <a:pt x="92" y="251"/>
                    </a:moveTo>
                    <a:cubicBezTo>
                      <a:pt x="937" y="251"/>
                      <a:pt x="937" y="251"/>
                      <a:pt x="937" y="251"/>
                    </a:cubicBezTo>
                    <a:cubicBezTo>
                      <a:pt x="937" y="368"/>
                      <a:pt x="937" y="368"/>
                      <a:pt x="937" y="368"/>
                    </a:cubicBezTo>
                    <a:cubicBezTo>
                      <a:pt x="920" y="368"/>
                      <a:pt x="895" y="368"/>
                      <a:pt x="878" y="368"/>
                    </a:cubicBezTo>
                    <a:cubicBezTo>
                      <a:pt x="795" y="368"/>
                      <a:pt x="719" y="393"/>
                      <a:pt x="661" y="435"/>
                    </a:cubicBezTo>
                    <a:cubicBezTo>
                      <a:pt x="661" y="385"/>
                      <a:pt x="661" y="385"/>
                      <a:pt x="661" y="385"/>
                    </a:cubicBezTo>
                    <a:cubicBezTo>
                      <a:pt x="552" y="385"/>
                      <a:pt x="552" y="385"/>
                      <a:pt x="552" y="385"/>
                    </a:cubicBezTo>
                    <a:cubicBezTo>
                      <a:pt x="552" y="494"/>
                      <a:pt x="552" y="494"/>
                      <a:pt x="552" y="494"/>
                    </a:cubicBezTo>
                    <a:cubicBezTo>
                      <a:pt x="602" y="494"/>
                      <a:pt x="602" y="494"/>
                      <a:pt x="602" y="494"/>
                    </a:cubicBezTo>
                    <a:cubicBezTo>
                      <a:pt x="544" y="560"/>
                      <a:pt x="510" y="644"/>
                      <a:pt x="510" y="736"/>
                    </a:cubicBezTo>
                    <a:cubicBezTo>
                      <a:pt x="510" y="803"/>
                      <a:pt x="527" y="870"/>
                      <a:pt x="560" y="920"/>
                    </a:cubicBezTo>
                    <a:cubicBezTo>
                      <a:pt x="92" y="920"/>
                      <a:pt x="92" y="920"/>
                      <a:pt x="92" y="920"/>
                    </a:cubicBezTo>
                    <a:lnTo>
                      <a:pt x="92" y="251"/>
                    </a:lnTo>
                    <a:close/>
                    <a:moveTo>
                      <a:pt x="845" y="435"/>
                    </a:moveTo>
                    <a:cubicBezTo>
                      <a:pt x="845" y="418"/>
                      <a:pt x="861" y="402"/>
                      <a:pt x="878" y="402"/>
                    </a:cubicBezTo>
                    <a:cubicBezTo>
                      <a:pt x="895" y="402"/>
                      <a:pt x="911" y="418"/>
                      <a:pt x="911" y="435"/>
                    </a:cubicBezTo>
                    <a:cubicBezTo>
                      <a:pt x="911" y="452"/>
                      <a:pt x="895" y="468"/>
                      <a:pt x="878" y="468"/>
                    </a:cubicBezTo>
                    <a:cubicBezTo>
                      <a:pt x="861" y="468"/>
                      <a:pt x="845" y="452"/>
                      <a:pt x="845" y="435"/>
                    </a:cubicBezTo>
                    <a:close/>
                    <a:moveTo>
                      <a:pt x="610" y="736"/>
                    </a:moveTo>
                    <a:cubicBezTo>
                      <a:pt x="610" y="761"/>
                      <a:pt x="594" y="769"/>
                      <a:pt x="577" y="769"/>
                    </a:cubicBezTo>
                    <a:cubicBezTo>
                      <a:pt x="560" y="769"/>
                      <a:pt x="544" y="761"/>
                      <a:pt x="544" y="736"/>
                    </a:cubicBezTo>
                    <a:cubicBezTo>
                      <a:pt x="544" y="719"/>
                      <a:pt x="560" y="703"/>
                      <a:pt x="577" y="703"/>
                    </a:cubicBezTo>
                    <a:cubicBezTo>
                      <a:pt x="594" y="703"/>
                      <a:pt x="610" y="719"/>
                      <a:pt x="610" y="736"/>
                    </a:cubicBezTo>
                    <a:close/>
                    <a:moveTo>
                      <a:pt x="878" y="1079"/>
                    </a:moveTo>
                    <a:cubicBezTo>
                      <a:pt x="861" y="1079"/>
                      <a:pt x="845" y="1062"/>
                      <a:pt x="845" y="1045"/>
                    </a:cubicBezTo>
                    <a:cubicBezTo>
                      <a:pt x="845" y="1020"/>
                      <a:pt x="861" y="1004"/>
                      <a:pt x="878" y="1004"/>
                    </a:cubicBezTo>
                    <a:cubicBezTo>
                      <a:pt x="895" y="1004"/>
                      <a:pt x="911" y="1020"/>
                      <a:pt x="911" y="1045"/>
                    </a:cubicBezTo>
                    <a:cubicBezTo>
                      <a:pt x="911" y="1062"/>
                      <a:pt x="895" y="1079"/>
                      <a:pt x="878" y="1079"/>
                    </a:cubicBezTo>
                    <a:close/>
                    <a:moveTo>
                      <a:pt x="1087" y="585"/>
                    </a:moveTo>
                    <a:cubicBezTo>
                      <a:pt x="945" y="728"/>
                      <a:pt x="945" y="728"/>
                      <a:pt x="945" y="728"/>
                    </a:cubicBezTo>
                    <a:lnTo>
                      <a:pt x="945" y="736"/>
                    </a:lnTo>
                    <a:cubicBezTo>
                      <a:pt x="945" y="778"/>
                      <a:pt x="920" y="803"/>
                      <a:pt x="878" y="803"/>
                    </a:cubicBezTo>
                    <a:cubicBezTo>
                      <a:pt x="845" y="803"/>
                      <a:pt x="811" y="778"/>
                      <a:pt x="811" y="744"/>
                    </a:cubicBezTo>
                    <a:cubicBezTo>
                      <a:pt x="661" y="627"/>
                      <a:pt x="661" y="627"/>
                      <a:pt x="661" y="627"/>
                    </a:cubicBezTo>
                    <a:cubicBezTo>
                      <a:pt x="652" y="619"/>
                      <a:pt x="644" y="594"/>
                      <a:pt x="652" y="585"/>
                    </a:cubicBezTo>
                    <a:cubicBezTo>
                      <a:pt x="661" y="577"/>
                      <a:pt x="686" y="569"/>
                      <a:pt x="694" y="585"/>
                    </a:cubicBezTo>
                    <a:cubicBezTo>
                      <a:pt x="836" y="686"/>
                      <a:pt x="836" y="686"/>
                      <a:pt x="836" y="686"/>
                    </a:cubicBezTo>
                    <a:cubicBezTo>
                      <a:pt x="845" y="677"/>
                      <a:pt x="861" y="669"/>
                      <a:pt x="878" y="669"/>
                    </a:cubicBezTo>
                    <a:cubicBezTo>
                      <a:pt x="895" y="669"/>
                      <a:pt x="903" y="677"/>
                      <a:pt x="911" y="677"/>
                    </a:cubicBezTo>
                    <a:cubicBezTo>
                      <a:pt x="1045" y="544"/>
                      <a:pt x="1045" y="544"/>
                      <a:pt x="1045" y="544"/>
                    </a:cubicBezTo>
                    <a:cubicBezTo>
                      <a:pt x="1062" y="535"/>
                      <a:pt x="1079" y="535"/>
                      <a:pt x="1087" y="544"/>
                    </a:cubicBezTo>
                    <a:cubicBezTo>
                      <a:pt x="1104" y="552"/>
                      <a:pt x="1096" y="569"/>
                      <a:pt x="1087" y="585"/>
                    </a:cubicBezTo>
                    <a:close/>
                    <a:moveTo>
                      <a:pt x="1179" y="769"/>
                    </a:moveTo>
                    <a:cubicBezTo>
                      <a:pt x="1162" y="769"/>
                      <a:pt x="1146" y="761"/>
                      <a:pt x="1146" y="736"/>
                    </a:cubicBezTo>
                    <a:cubicBezTo>
                      <a:pt x="1146" y="719"/>
                      <a:pt x="1162" y="703"/>
                      <a:pt x="1179" y="703"/>
                    </a:cubicBezTo>
                    <a:cubicBezTo>
                      <a:pt x="1204" y="703"/>
                      <a:pt x="1221" y="719"/>
                      <a:pt x="1221" y="736"/>
                    </a:cubicBezTo>
                    <a:cubicBezTo>
                      <a:pt x="1221" y="761"/>
                      <a:pt x="1204" y="769"/>
                      <a:pt x="1179" y="769"/>
                    </a:cubicBezTo>
                    <a:close/>
                    <a:moveTo>
                      <a:pt x="1179" y="769"/>
                    </a:moveTo>
                    <a:lnTo>
                      <a:pt x="1179" y="76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+mn-ea"/>
                </a:endParaRPr>
              </a:p>
            </p:txBody>
          </p:sp>
        </p:grpSp>
      </p:grpSp>
      <p:grpSp>
        <p:nvGrpSpPr>
          <p:cNvPr id="123" name="Group 122"/>
          <p:cNvGrpSpPr/>
          <p:nvPr/>
        </p:nvGrpSpPr>
        <p:grpSpPr>
          <a:xfrm>
            <a:off x="10613196" y="2258478"/>
            <a:ext cx="4048973" cy="3843052"/>
            <a:chOff x="14612293" y="4555655"/>
            <a:chExt cx="2828462" cy="2684614"/>
          </a:xfrm>
        </p:grpSpPr>
        <p:sp>
          <p:nvSpPr>
            <p:cNvPr id="124" name="그림 개체 틀 8"/>
            <p:cNvSpPr txBox="1">
              <a:spLocks/>
            </p:cNvSpPr>
            <p:nvPr/>
          </p:nvSpPr>
          <p:spPr>
            <a:xfrm>
              <a:off x="14658906" y="4555655"/>
              <a:ext cx="2683948" cy="2684614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lang="ko-KR" altLang="en-US" sz="1000" kern="12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+mn-ea"/>
              </a:endParaRPr>
            </a:p>
          </p:txBody>
        </p:sp>
        <p:sp>
          <p:nvSpPr>
            <p:cNvPr id="125" name="AutoShape 114"/>
            <p:cNvSpPr>
              <a:spLocks/>
            </p:cNvSpPr>
            <p:nvPr/>
          </p:nvSpPr>
          <p:spPr bwMode="auto">
            <a:xfrm>
              <a:off x="15731653" y="4971512"/>
              <a:ext cx="636215" cy="70002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50" y="9182"/>
                  </a:moveTo>
                  <a:cubicBezTo>
                    <a:pt x="21200" y="9182"/>
                    <a:pt x="21329" y="9229"/>
                    <a:pt x="21435" y="9326"/>
                  </a:cubicBezTo>
                  <a:cubicBezTo>
                    <a:pt x="21544" y="9426"/>
                    <a:pt x="21599" y="9549"/>
                    <a:pt x="21599" y="9699"/>
                  </a:cubicBezTo>
                  <a:lnTo>
                    <a:pt x="21599" y="11867"/>
                  </a:lnTo>
                  <a:cubicBezTo>
                    <a:pt x="21599" y="12232"/>
                    <a:pt x="21415" y="12414"/>
                    <a:pt x="21050" y="12414"/>
                  </a:cubicBezTo>
                  <a:lnTo>
                    <a:pt x="18746" y="12414"/>
                  </a:lnTo>
                  <a:cubicBezTo>
                    <a:pt x="18575" y="13204"/>
                    <a:pt x="18299" y="13947"/>
                    <a:pt x="17915" y="14646"/>
                  </a:cubicBezTo>
                  <a:cubicBezTo>
                    <a:pt x="17530" y="15342"/>
                    <a:pt x="17066" y="15965"/>
                    <a:pt x="16517" y="16514"/>
                  </a:cubicBezTo>
                  <a:cubicBezTo>
                    <a:pt x="15968" y="17061"/>
                    <a:pt x="15346" y="17528"/>
                    <a:pt x="14647" y="17913"/>
                  </a:cubicBezTo>
                  <a:cubicBezTo>
                    <a:pt x="13948" y="18298"/>
                    <a:pt x="13206" y="18577"/>
                    <a:pt x="12419" y="18741"/>
                  </a:cubicBezTo>
                  <a:lnTo>
                    <a:pt x="12419" y="21050"/>
                  </a:lnTo>
                  <a:cubicBezTo>
                    <a:pt x="12419" y="21197"/>
                    <a:pt x="12369" y="21329"/>
                    <a:pt x="12269" y="21435"/>
                  </a:cubicBezTo>
                  <a:cubicBezTo>
                    <a:pt x="12172" y="21544"/>
                    <a:pt x="12049" y="21599"/>
                    <a:pt x="11896" y="21599"/>
                  </a:cubicBezTo>
                  <a:lnTo>
                    <a:pt x="9732" y="21599"/>
                  </a:lnTo>
                  <a:cubicBezTo>
                    <a:pt x="9368" y="21599"/>
                    <a:pt x="9183" y="21417"/>
                    <a:pt x="9183" y="21050"/>
                  </a:cubicBezTo>
                  <a:lnTo>
                    <a:pt x="9183" y="18741"/>
                  </a:lnTo>
                  <a:cubicBezTo>
                    <a:pt x="8396" y="18577"/>
                    <a:pt x="7654" y="18298"/>
                    <a:pt x="6955" y="17913"/>
                  </a:cubicBezTo>
                  <a:cubicBezTo>
                    <a:pt x="6259" y="17528"/>
                    <a:pt x="5634" y="17061"/>
                    <a:pt x="5085" y="16514"/>
                  </a:cubicBezTo>
                  <a:cubicBezTo>
                    <a:pt x="4536" y="15965"/>
                    <a:pt x="4069" y="15342"/>
                    <a:pt x="3687" y="14646"/>
                  </a:cubicBezTo>
                  <a:cubicBezTo>
                    <a:pt x="3300" y="13947"/>
                    <a:pt x="3024" y="13204"/>
                    <a:pt x="2856" y="12414"/>
                  </a:cubicBezTo>
                  <a:lnTo>
                    <a:pt x="551" y="12414"/>
                  </a:lnTo>
                  <a:cubicBezTo>
                    <a:pt x="187" y="12414"/>
                    <a:pt x="0" y="12231"/>
                    <a:pt x="0" y="11867"/>
                  </a:cubicBezTo>
                  <a:lnTo>
                    <a:pt x="0" y="9699"/>
                  </a:lnTo>
                  <a:cubicBezTo>
                    <a:pt x="0" y="9549"/>
                    <a:pt x="58" y="9426"/>
                    <a:pt x="167" y="9326"/>
                  </a:cubicBezTo>
                  <a:cubicBezTo>
                    <a:pt x="273" y="9229"/>
                    <a:pt x="402" y="9182"/>
                    <a:pt x="551" y="9182"/>
                  </a:cubicBezTo>
                  <a:lnTo>
                    <a:pt x="2856" y="9182"/>
                  </a:lnTo>
                  <a:cubicBezTo>
                    <a:pt x="3026" y="8392"/>
                    <a:pt x="3300" y="7652"/>
                    <a:pt x="3687" y="6953"/>
                  </a:cubicBezTo>
                  <a:cubicBezTo>
                    <a:pt x="4069" y="6251"/>
                    <a:pt x="4536" y="5631"/>
                    <a:pt x="5085" y="5081"/>
                  </a:cubicBezTo>
                  <a:cubicBezTo>
                    <a:pt x="5634" y="4532"/>
                    <a:pt x="6256" y="4065"/>
                    <a:pt x="6955" y="3680"/>
                  </a:cubicBezTo>
                  <a:cubicBezTo>
                    <a:pt x="7654" y="3298"/>
                    <a:pt x="8396" y="3022"/>
                    <a:pt x="9183" y="2852"/>
                  </a:cubicBezTo>
                  <a:lnTo>
                    <a:pt x="9183" y="546"/>
                  </a:lnTo>
                  <a:cubicBezTo>
                    <a:pt x="9183" y="181"/>
                    <a:pt x="9365" y="0"/>
                    <a:pt x="9732" y="0"/>
                  </a:cubicBezTo>
                  <a:lnTo>
                    <a:pt x="11896" y="0"/>
                  </a:lnTo>
                  <a:cubicBezTo>
                    <a:pt x="12049" y="0"/>
                    <a:pt x="12172" y="50"/>
                    <a:pt x="12269" y="158"/>
                  </a:cubicBezTo>
                  <a:cubicBezTo>
                    <a:pt x="12369" y="267"/>
                    <a:pt x="12419" y="396"/>
                    <a:pt x="12419" y="546"/>
                  </a:cubicBezTo>
                  <a:lnTo>
                    <a:pt x="12419" y="2852"/>
                  </a:lnTo>
                  <a:cubicBezTo>
                    <a:pt x="13206" y="3022"/>
                    <a:pt x="13948" y="3298"/>
                    <a:pt x="14647" y="3680"/>
                  </a:cubicBezTo>
                  <a:cubicBezTo>
                    <a:pt x="15343" y="4065"/>
                    <a:pt x="15968" y="4532"/>
                    <a:pt x="16517" y="5082"/>
                  </a:cubicBezTo>
                  <a:cubicBezTo>
                    <a:pt x="17066" y="5631"/>
                    <a:pt x="17530" y="6251"/>
                    <a:pt x="17915" y="6953"/>
                  </a:cubicBezTo>
                  <a:cubicBezTo>
                    <a:pt x="18299" y="7652"/>
                    <a:pt x="18578" y="8392"/>
                    <a:pt x="18746" y="9182"/>
                  </a:cubicBezTo>
                  <a:lnTo>
                    <a:pt x="21050" y="9182"/>
                  </a:lnTo>
                  <a:close/>
                  <a:moveTo>
                    <a:pt x="12419" y="16465"/>
                  </a:moveTo>
                  <a:cubicBezTo>
                    <a:pt x="13411" y="16194"/>
                    <a:pt x="14268" y="15698"/>
                    <a:pt x="14991" y="14981"/>
                  </a:cubicBezTo>
                  <a:cubicBezTo>
                    <a:pt x="15710" y="14264"/>
                    <a:pt x="16203" y="13410"/>
                    <a:pt x="16467" y="12414"/>
                  </a:cubicBezTo>
                  <a:lnTo>
                    <a:pt x="14048" y="12414"/>
                  </a:lnTo>
                  <a:cubicBezTo>
                    <a:pt x="13684" y="12414"/>
                    <a:pt x="13505" y="12231"/>
                    <a:pt x="13514" y="11867"/>
                  </a:cubicBezTo>
                  <a:lnTo>
                    <a:pt x="13514" y="9699"/>
                  </a:lnTo>
                  <a:cubicBezTo>
                    <a:pt x="13514" y="9549"/>
                    <a:pt x="13567" y="9426"/>
                    <a:pt x="13669" y="9326"/>
                  </a:cubicBezTo>
                  <a:cubicBezTo>
                    <a:pt x="13772" y="9229"/>
                    <a:pt x="13898" y="9182"/>
                    <a:pt x="14048" y="9182"/>
                  </a:cubicBezTo>
                  <a:lnTo>
                    <a:pt x="16467" y="9182"/>
                  </a:lnTo>
                  <a:cubicBezTo>
                    <a:pt x="16194" y="8186"/>
                    <a:pt x="15698" y="7332"/>
                    <a:pt x="14982" y="6609"/>
                  </a:cubicBezTo>
                  <a:cubicBezTo>
                    <a:pt x="14265" y="5883"/>
                    <a:pt x="13411" y="5390"/>
                    <a:pt x="12419" y="5131"/>
                  </a:cubicBezTo>
                  <a:lnTo>
                    <a:pt x="12419" y="7549"/>
                  </a:lnTo>
                  <a:cubicBezTo>
                    <a:pt x="12419" y="7699"/>
                    <a:pt x="12369" y="7828"/>
                    <a:pt x="12269" y="7928"/>
                  </a:cubicBezTo>
                  <a:cubicBezTo>
                    <a:pt x="12172" y="8031"/>
                    <a:pt x="12049" y="8081"/>
                    <a:pt x="11896" y="8081"/>
                  </a:cubicBezTo>
                  <a:lnTo>
                    <a:pt x="9732" y="8081"/>
                  </a:lnTo>
                  <a:cubicBezTo>
                    <a:pt x="9368" y="8081"/>
                    <a:pt x="9183" y="7905"/>
                    <a:pt x="9183" y="7549"/>
                  </a:cubicBezTo>
                  <a:lnTo>
                    <a:pt x="9183" y="5131"/>
                  </a:lnTo>
                  <a:cubicBezTo>
                    <a:pt x="8191" y="5402"/>
                    <a:pt x="7334" y="5895"/>
                    <a:pt x="6608" y="6612"/>
                  </a:cubicBezTo>
                  <a:cubicBezTo>
                    <a:pt x="5889" y="7332"/>
                    <a:pt x="5399" y="8187"/>
                    <a:pt x="5135" y="9182"/>
                  </a:cubicBezTo>
                  <a:lnTo>
                    <a:pt x="7580" y="9182"/>
                  </a:lnTo>
                  <a:cubicBezTo>
                    <a:pt x="7733" y="9182"/>
                    <a:pt x="7853" y="9229"/>
                    <a:pt x="7947" y="9326"/>
                  </a:cubicBezTo>
                  <a:cubicBezTo>
                    <a:pt x="8038" y="9426"/>
                    <a:pt x="8088" y="9550"/>
                    <a:pt x="8088" y="9700"/>
                  </a:cubicBezTo>
                  <a:lnTo>
                    <a:pt x="8088" y="11867"/>
                  </a:lnTo>
                  <a:cubicBezTo>
                    <a:pt x="8088" y="12017"/>
                    <a:pt x="8038" y="12144"/>
                    <a:pt x="7947" y="12252"/>
                  </a:cubicBezTo>
                  <a:cubicBezTo>
                    <a:pt x="7853" y="12364"/>
                    <a:pt x="7733" y="12414"/>
                    <a:pt x="7580" y="12414"/>
                  </a:cubicBezTo>
                  <a:lnTo>
                    <a:pt x="5135" y="12414"/>
                  </a:lnTo>
                  <a:cubicBezTo>
                    <a:pt x="5408" y="13410"/>
                    <a:pt x="5904" y="14267"/>
                    <a:pt x="6620" y="14990"/>
                  </a:cubicBezTo>
                  <a:cubicBezTo>
                    <a:pt x="7337" y="15710"/>
                    <a:pt x="8191" y="16203"/>
                    <a:pt x="9183" y="16465"/>
                  </a:cubicBezTo>
                  <a:lnTo>
                    <a:pt x="9183" y="14018"/>
                  </a:lnTo>
                  <a:cubicBezTo>
                    <a:pt x="9183" y="13868"/>
                    <a:pt x="9239" y="13744"/>
                    <a:pt x="9348" y="13653"/>
                  </a:cubicBezTo>
                  <a:cubicBezTo>
                    <a:pt x="9453" y="13559"/>
                    <a:pt x="9583" y="13512"/>
                    <a:pt x="9732" y="13512"/>
                  </a:cubicBezTo>
                  <a:lnTo>
                    <a:pt x="11896" y="13512"/>
                  </a:lnTo>
                  <a:cubicBezTo>
                    <a:pt x="12049" y="13512"/>
                    <a:pt x="12172" y="13559"/>
                    <a:pt x="12269" y="13653"/>
                  </a:cubicBezTo>
                  <a:cubicBezTo>
                    <a:pt x="12369" y="13744"/>
                    <a:pt x="12419" y="13868"/>
                    <a:pt x="12419" y="14018"/>
                  </a:cubicBezTo>
                  <a:lnTo>
                    <a:pt x="12419" y="164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101578" tIns="101578" rIns="101578" bIns="101578" anchor="ctr"/>
            <a:lstStyle/>
            <a:p>
              <a:pPr defTabSz="914195">
                <a:defRPr/>
              </a:pPr>
              <a:endParaRPr lang="es-ES" sz="5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Gill Sans" charset="0"/>
                <a:sym typeface="Gill Sans" charset="0"/>
              </a:endParaRPr>
            </a:p>
          </p:txBody>
        </p:sp>
        <p:sp>
          <p:nvSpPr>
            <p:cNvPr id="126" name="Content Placeholder 2"/>
            <p:cNvSpPr txBox="1">
              <a:spLocks/>
            </p:cNvSpPr>
            <p:nvPr/>
          </p:nvSpPr>
          <p:spPr bwMode="auto">
            <a:xfrm>
              <a:off x="14612293" y="5628485"/>
              <a:ext cx="2828462" cy="8980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243785" tIns="121892" rIns="243785" bIns="121892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2200" b="1" dirty="0">
                  <a:solidFill>
                    <a:schemeClr val="bg1"/>
                  </a:solidFill>
                  <a:latin typeface="+mn-ea"/>
                  <a:ea typeface="+mn-ea"/>
                  <a:cs typeface="Raleway"/>
                </a:rPr>
                <a:t>创意理念</a:t>
              </a:r>
              <a:endParaRPr lang="en-US" sz="2200" b="1" dirty="0">
                <a:solidFill>
                  <a:schemeClr val="bg1"/>
                </a:solidFill>
                <a:latin typeface="+mn-ea"/>
                <a:ea typeface="+mn-ea"/>
                <a:cs typeface="Raleway"/>
              </a:endParaRPr>
            </a:p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+mn-ea"/>
                  <a:ea typeface="+mn-ea"/>
                  <a:cs typeface="Raleway Light"/>
                </a:rPr>
                <a:t>此处添加详细文本描述，建议与标题相关并符合整体语言风格</a:t>
              </a:r>
              <a:endParaRPr lang="en-US" sz="1600" dirty="0">
                <a:solidFill>
                  <a:schemeClr val="bg1"/>
                </a:solidFill>
                <a:latin typeface="+mn-ea"/>
                <a:ea typeface="+mn-ea"/>
                <a:cs typeface="Raleway Light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15138748" y="2786607"/>
            <a:ext cx="4048973" cy="3843053"/>
            <a:chOff x="17773676" y="4924586"/>
            <a:chExt cx="2828462" cy="2684614"/>
          </a:xfrm>
        </p:grpSpPr>
        <p:sp>
          <p:nvSpPr>
            <p:cNvPr id="128" name="그림 개체 틀 8"/>
            <p:cNvSpPr txBox="1">
              <a:spLocks/>
            </p:cNvSpPr>
            <p:nvPr/>
          </p:nvSpPr>
          <p:spPr>
            <a:xfrm>
              <a:off x="17859638" y="4924586"/>
              <a:ext cx="2683948" cy="2684614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lang="ko-KR" altLang="en-US" sz="1000" kern="12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+mn-ea"/>
              </a:endParaRPr>
            </a:p>
          </p:txBody>
        </p:sp>
        <p:sp>
          <p:nvSpPr>
            <p:cNvPr id="129" name="AutoShape 125"/>
            <p:cNvSpPr>
              <a:spLocks/>
            </p:cNvSpPr>
            <p:nvPr/>
          </p:nvSpPr>
          <p:spPr bwMode="auto">
            <a:xfrm>
              <a:off x="18987993" y="5496613"/>
              <a:ext cx="568277" cy="566153"/>
            </a:xfrm>
            <a:custGeom>
              <a:avLst/>
              <a:gdLst>
                <a:gd name="T0" fmla="+- 0 10797 26"/>
                <a:gd name="T1" fmla="*/ T0 w 21542"/>
                <a:gd name="T2" fmla="*/ 10800 h 21600"/>
                <a:gd name="T3" fmla="+- 0 10797 26"/>
                <a:gd name="T4" fmla="*/ T3 w 21542"/>
                <a:gd name="T5" fmla="*/ 10800 h 21600"/>
                <a:gd name="T6" fmla="+- 0 10797 26"/>
                <a:gd name="T7" fmla="*/ T6 w 21542"/>
                <a:gd name="T8" fmla="*/ 10800 h 21600"/>
                <a:gd name="T9" fmla="+- 0 10797 26"/>
                <a:gd name="T10" fmla="*/ T9 w 2154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2" h="21600">
                  <a:moveTo>
                    <a:pt x="11685" y="1798"/>
                  </a:moveTo>
                  <a:cubicBezTo>
                    <a:pt x="12903" y="1906"/>
                    <a:pt x="14055" y="2202"/>
                    <a:pt x="15143" y="2682"/>
                  </a:cubicBezTo>
                  <a:cubicBezTo>
                    <a:pt x="16233" y="3165"/>
                    <a:pt x="17213" y="3803"/>
                    <a:pt x="18089" y="4596"/>
                  </a:cubicBezTo>
                  <a:cubicBezTo>
                    <a:pt x="18964" y="5390"/>
                    <a:pt x="19696" y="6307"/>
                    <a:pt x="20286" y="7355"/>
                  </a:cubicBezTo>
                  <a:cubicBezTo>
                    <a:pt x="20875" y="8400"/>
                    <a:pt x="21290" y="9537"/>
                    <a:pt x="21528" y="10774"/>
                  </a:cubicBezTo>
                  <a:cubicBezTo>
                    <a:pt x="21573" y="11034"/>
                    <a:pt x="21497" y="11229"/>
                    <a:pt x="21299" y="11356"/>
                  </a:cubicBezTo>
                  <a:cubicBezTo>
                    <a:pt x="21223" y="11407"/>
                    <a:pt x="21151" y="11435"/>
                    <a:pt x="21077" y="11435"/>
                  </a:cubicBezTo>
                  <a:cubicBezTo>
                    <a:pt x="20930" y="11435"/>
                    <a:pt x="20822" y="11381"/>
                    <a:pt x="20760" y="11271"/>
                  </a:cubicBezTo>
                  <a:cubicBezTo>
                    <a:pt x="20016" y="10353"/>
                    <a:pt x="19186" y="9890"/>
                    <a:pt x="18272" y="9879"/>
                  </a:cubicBezTo>
                  <a:cubicBezTo>
                    <a:pt x="17616" y="9879"/>
                    <a:pt x="16994" y="10128"/>
                    <a:pt x="16402" y="10619"/>
                  </a:cubicBezTo>
                  <a:cubicBezTo>
                    <a:pt x="15813" y="11110"/>
                    <a:pt x="15320" y="11796"/>
                    <a:pt x="14912" y="12680"/>
                  </a:cubicBezTo>
                  <a:cubicBezTo>
                    <a:pt x="14840" y="12886"/>
                    <a:pt x="14704" y="12991"/>
                    <a:pt x="14516" y="12991"/>
                  </a:cubicBezTo>
                  <a:cubicBezTo>
                    <a:pt x="14323" y="12991"/>
                    <a:pt x="14191" y="12886"/>
                    <a:pt x="14115" y="12680"/>
                  </a:cubicBezTo>
                  <a:cubicBezTo>
                    <a:pt x="13490" y="11328"/>
                    <a:pt x="12679" y="10452"/>
                    <a:pt x="11682" y="10057"/>
                  </a:cubicBezTo>
                  <a:lnTo>
                    <a:pt x="11682" y="17164"/>
                  </a:lnTo>
                  <a:cubicBezTo>
                    <a:pt x="11682" y="17779"/>
                    <a:pt x="11594" y="18350"/>
                    <a:pt x="11415" y="18883"/>
                  </a:cubicBezTo>
                  <a:cubicBezTo>
                    <a:pt x="11234" y="19414"/>
                    <a:pt x="10993" y="19886"/>
                    <a:pt x="10690" y="20298"/>
                  </a:cubicBezTo>
                  <a:cubicBezTo>
                    <a:pt x="10385" y="20704"/>
                    <a:pt x="10029" y="21026"/>
                    <a:pt x="9621" y="21258"/>
                  </a:cubicBezTo>
                  <a:cubicBezTo>
                    <a:pt x="9214" y="21487"/>
                    <a:pt x="8777" y="21599"/>
                    <a:pt x="8314" y="21599"/>
                  </a:cubicBezTo>
                  <a:cubicBezTo>
                    <a:pt x="7852" y="21599"/>
                    <a:pt x="7410" y="21487"/>
                    <a:pt x="6995" y="21258"/>
                  </a:cubicBezTo>
                  <a:cubicBezTo>
                    <a:pt x="6580" y="21027"/>
                    <a:pt x="6220" y="20705"/>
                    <a:pt x="5915" y="20298"/>
                  </a:cubicBezTo>
                  <a:cubicBezTo>
                    <a:pt x="5612" y="19886"/>
                    <a:pt x="5369" y="19417"/>
                    <a:pt x="5190" y="18883"/>
                  </a:cubicBezTo>
                  <a:cubicBezTo>
                    <a:pt x="5011" y="18350"/>
                    <a:pt x="4923" y="17779"/>
                    <a:pt x="4923" y="17164"/>
                  </a:cubicBezTo>
                  <a:cubicBezTo>
                    <a:pt x="4923" y="16850"/>
                    <a:pt x="5011" y="16591"/>
                    <a:pt x="5190" y="16390"/>
                  </a:cubicBezTo>
                  <a:cubicBezTo>
                    <a:pt x="5369" y="16187"/>
                    <a:pt x="5583" y="16085"/>
                    <a:pt x="5836" y="16085"/>
                  </a:cubicBezTo>
                  <a:cubicBezTo>
                    <a:pt x="6103" y="16085"/>
                    <a:pt x="6320" y="16187"/>
                    <a:pt x="6492" y="16390"/>
                  </a:cubicBezTo>
                  <a:cubicBezTo>
                    <a:pt x="6661" y="16591"/>
                    <a:pt x="6747" y="16851"/>
                    <a:pt x="6747" y="17164"/>
                  </a:cubicBezTo>
                  <a:cubicBezTo>
                    <a:pt x="6747" y="17799"/>
                    <a:pt x="6900" y="18333"/>
                    <a:pt x="7203" y="18776"/>
                  </a:cubicBezTo>
                  <a:cubicBezTo>
                    <a:pt x="7508" y="19216"/>
                    <a:pt x="7878" y="19437"/>
                    <a:pt x="8312" y="19437"/>
                  </a:cubicBezTo>
                  <a:cubicBezTo>
                    <a:pt x="8732" y="19437"/>
                    <a:pt x="9092" y="19216"/>
                    <a:pt x="9397" y="18776"/>
                  </a:cubicBezTo>
                  <a:cubicBezTo>
                    <a:pt x="9700" y="18333"/>
                    <a:pt x="9853" y="17799"/>
                    <a:pt x="9853" y="17164"/>
                  </a:cubicBezTo>
                  <a:lnTo>
                    <a:pt x="9853" y="10057"/>
                  </a:lnTo>
                  <a:cubicBezTo>
                    <a:pt x="8856" y="10461"/>
                    <a:pt x="8042" y="11336"/>
                    <a:pt x="7420" y="12680"/>
                  </a:cubicBezTo>
                  <a:cubicBezTo>
                    <a:pt x="7344" y="12886"/>
                    <a:pt x="7210" y="12991"/>
                    <a:pt x="7019" y="12991"/>
                  </a:cubicBezTo>
                  <a:cubicBezTo>
                    <a:pt x="6828" y="12991"/>
                    <a:pt x="6700" y="12886"/>
                    <a:pt x="6631" y="12680"/>
                  </a:cubicBezTo>
                  <a:cubicBezTo>
                    <a:pt x="6227" y="11796"/>
                    <a:pt x="5734" y="11110"/>
                    <a:pt x="5147" y="10619"/>
                  </a:cubicBezTo>
                  <a:cubicBezTo>
                    <a:pt x="4560" y="10128"/>
                    <a:pt x="3940" y="9879"/>
                    <a:pt x="3284" y="9879"/>
                  </a:cubicBezTo>
                  <a:cubicBezTo>
                    <a:pt x="2363" y="9879"/>
                    <a:pt x="1541" y="10345"/>
                    <a:pt x="808" y="11271"/>
                  </a:cubicBezTo>
                  <a:cubicBezTo>
                    <a:pt x="718" y="11381"/>
                    <a:pt x="596" y="11435"/>
                    <a:pt x="455" y="11435"/>
                  </a:cubicBezTo>
                  <a:cubicBezTo>
                    <a:pt x="381" y="11435"/>
                    <a:pt x="305" y="11407"/>
                    <a:pt x="238" y="11356"/>
                  </a:cubicBezTo>
                  <a:cubicBezTo>
                    <a:pt x="47" y="11229"/>
                    <a:pt x="-26" y="11034"/>
                    <a:pt x="7" y="10774"/>
                  </a:cubicBezTo>
                  <a:cubicBezTo>
                    <a:pt x="245" y="9537"/>
                    <a:pt x="660" y="8400"/>
                    <a:pt x="1259" y="7355"/>
                  </a:cubicBezTo>
                  <a:cubicBezTo>
                    <a:pt x="1855" y="6307"/>
                    <a:pt x="2595" y="5390"/>
                    <a:pt x="3468" y="4596"/>
                  </a:cubicBezTo>
                  <a:cubicBezTo>
                    <a:pt x="4343" y="3803"/>
                    <a:pt x="5321" y="3168"/>
                    <a:pt x="6402" y="2688"/>
                  </a:cubicBezTo>
                  <a:cubicBezTo>
                    <a:pt x="7482" y="2213"/>
                    <a:pt x="8634" y="1917"/>
                    <a:pt x="9850" y="1798"/>
                  </a:cubicBezTo>
                  <a:lnTo>
                    <a:pt x="9850" y="1081"/>
                  </a:lnTo>
                  <a:cubicBezTo>
                    <a:pt x="9850" y="767"/>
                    <a:pt x="9936" y="508"/>
                    <a:pt x="10118" y="304"/>
                  </a:cubicBezTo>
                  <a:cubicBezTo>
                    <a:pt x="10296" y="101"/>
                    <a:pt x="10511" y="0"/>
                    <a:pt x="10764" y="0"/>
                  </a:cubicBezTo>
                  <a:cubicBezTo>
                    <a:pt x="11029" y="0"/>
                    <a:pt x="11248" y="101"/>
                    <a:pt x="11420" y="304"/>
                  </a:cubicBezTo>
                  <a:cubicBezTo>
                    <a:pt x="11589" y="508"/>
                    <a:pt x="11675" y="767"/>
                    <a:pt x="11675" y="1081"/>
                  </a:cubicBezTo>
                  <a:lnTo>
                    <a:pt x="11675" y="17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101578" tIns="101578" rIns="101578" bIns="101578" anchor="ctr"/>
            <a:lstStyle/>
            <a:p>
              <a:pPr defTabSz="914195">
                <a:defRPr/>
              </a:pPr>
              <a:endParaRPr lang="es-ES" sz="5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Gill Sans" charset="0"/>
                <a:sym typeface="Gill Sans" charset="0"/>
              </a:endParaRPr>
            </a:p>
          </p:txBody>
        </p:sp>
        <p:sp>
          <p:nvSpPr>
            <p:cNvPr id="130" name="Content Placeholder 2"/>
            <p:cNvSpPr txBox="1">
              <a:spLocks/>
            </p:cNvSpPr>
            <p:nvPr/>
          </p:nvSpPr>
          <p:spPr bwMode="auto">
            <a:xfrm>
              <a:off x="17773676" y="6041242"/>
              <a:ext cx="2828462" cy="88740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243785" tIns="121892" rIns="243785" bIns="121892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2200" b="1" dirty="0">
                  <a:solidFill>
                    <a:schemeClr val="bg1"/>
                  </a:solidFill>
                  <a:latin typeface="+mn-ea"/>
                  <a:ea typeface="+mn-ea"/>
                  <a:cs typeface="Raleway"/>
                </a:rPr>
                <a:t>创意理念</a:t>
              </a:r>
              <a:endParaRPr lang="en-US" sz="2200" b="1" dirty="0">
                <a:solidFill>
                  <a:schemeClr val="bg1"/>
                </a:solidFill>
                <a:latin typeface="+mn-ea"/>
                <a:ea typeface="+mn-ea"/>
                <a:cs typeface="Raleway"/>
              </a:endParaRPr>
            </a:p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+mn-ea"/>
                  <a:ea typeface="+mn-ea"/>
                  <a:cs typeface="Raleway Light"/>
                </a:rPr>
                <a:t>此处添加详细文本描述，建议与标题相关并符合整体语言风格</a:t>
              </a:r>
              <a:endParaRPr lang="en-US" sz="1600" dirty="0">
                <a:solidFill>
                  <a:schemeClr val="bg1"/>
                </a:solidFill>
                <a:latin typeface="+mn-ea"/>
                <a:ea typeface="+mn-ea"/>
                <a:cs typeface="Raleway Light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18387490" y="6484659"/>
            <a:ext cx="4048973" cy="3843052"/>
            <a:chOff x="20043127" y="7507908"/>
            <a:chExt cx="2828462" cy="2684614"/>
          </a:xfrm>
        </p:grpSpPr>
        <p:sp>
          <p:nvSpPr>
            <p:cNvPr id="132" name="그림 개체 틀 8"/>
            <p:cNvSpPr txBox="1">
              <a:spLocks/>
            </p:cNvSpPr>
            <p:nvPr/>
          </p:nvSpPr>
          <p:spPr>
            <a:xfrm>
              <a:off x="20064653" y="7507908"/>
              <a:ext cx="2683948" cy="2684614"/>
            </a:xfrm>
            <a:prstGeom prst="ellipse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lang="ko-KR" altLang="en-US" sz="1000" kern="12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+mn-ea"/>
              </a:endParaRPr>
            </a:p>
          </p:txBody>
        </p:sp>
        <p:sp>
          <p:nvSpPr>
            <p:cNvPr id="133" name="AutoShape 41"/>
            <p:cNvSpPr>
              <a:spLocks/>
            </p:cNvSpPr>
            <p:nvPr/>
          </p:nvSpPr>
          <p:spPr bwMode="auto">
            <a:xfrm>
              <a:off x="21075368" y="7929933"/>
              <a:ext cx="717127" cy="7144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7" y="0"/>
                  </a:moveTo>
                  <a:cubicBezTo>
                    <a:pt x="12301" y="0"/>
                    <a:pt x="13705" y="282"/>
                    <a:pt x="15011" y="847"/>
                  </a:cubicBezTo>
                  <a:cubicBezTo>
                    <a:pt x="16319" y="1408"/>
                    <a:pt x="17463" y="2176"/>
                    <a:pt x="18449" y="3156"/>
                  </a:cubicBezTo>
                  <a:cubicBezTo>
                    <a:pt x="19432" y="4133"/>
                    <a:pt x="20201" y="5277"/>
                    <a:pt x="20760" y="6590"/>
                  </a:cubicBezTo>
                  <a:cubicBezTo>
                    <a:pt x="21317" y="7900"/>
                    <a:pt x="21599" y="9306"/>
                    <a:pt x="21599" y="10800"/>
                  </a:cubicBezTo>
                  <a:cubicBezTo>
                    <a:pt x="21599" y="12293"/>
                    <a:pt x="21317" y="13699"/>
                    <a:pt x="20760" y="15009"/>
                  </a:cubicBezTo>
                  <a:cubicBezTo>
                    <a:pt x="20201" y="16320"/>
                    <a:pt x="19430" y="17466"/>
                    <a:pt x="18449" y="18443"/>
                  </a:cubicBezTo>
                  <a:cubicBezTo>
                    <a:pt x="17463" y="19423"/>
                    <a:pt x="16319" y="20191"/>
                    <a:pt x="15011" y="20752"/>
                  </a:cubicBezTo>
                  <a:cubicBezTo>
                    <a:pt x="13705" y="21317"/>
                    <a:pt x="12301" y="21599"/>
                    <a:pt x="10807" y="21599"/>
                  </a:cubicBezTo>
                  <a:cubicBezTo>
                    <a:pt x="9309" y="21599"/>
                    <a:pt x="7905" y="21317"/>
                    <a:pt x="6594" y="20752"/>
                  </a:cubicBezTo>
                  <a:cubicBezTo>
                    <a:pt x="5280" y="20191"/>
                    <a:pt x="4136" y="19423"/>
                    <a:pt x="3158" y="18443"/>
                  </a:cubicBezTo>
                  <a:cubicBezTo>
                    <a:pt x="2178" y="17466"/>
                    <a:pt x="1409" y="16320"/>
                    <a:pt x="847" y="15009"/>
                  </a:cubicBezTo>
                  <a:cubicBezTo>
                    <a:pt x="282" y="13699"/>
                    <a:pt x="0" y="12293"/>
                    <a:pt x="0" y="10800"/>
                  </a:cubicBezTo>
                  <a:cubicBezTo>
                    <a:pt x="0" y="9306"/>
                    <a:pt x="282" y="7900"/>
                    <a:pt x="847" y="6590"/>
                  </a:cubicBezTo>
                  <a:cubicBezTo>
                    <a:pt x="1409" y="5277"/>
                    <a:pt x="2181" y="4133"/>
                    <a:pt x="3158" y="3156"/>
                  </a:cubicBezTo>
                  <a:cubicBezTo>
                    <a:pt x="4136" y="2176"/>
                    <a:pt x="5280" y="1408"/>
                    <a:pt x="6594" y="847"/>
                  </a:cubicBezTo>
                  <a:cubicBezTo>
                    <a:pt x="7902" y="282"/>
                    <a:pt x="9306" y="0"/>
                    <a:pt x="10807" y="0"/>
                  </a:cubicBezTo>
                  <a:moveTo>
                    <a:pt x="18164" y="8812"/>
                  </a:moveTo>
                  <a:cubicBezTo>
                    <a:pt x="18288" y="8688"/>
                    <a:pt x="18353" y="8532"/>
                    <a:pt x="18359" y="8354"/>
                  </a:cubicBezTo>
                  <a:cubicBezTo>
                    <a:pt x="18362" y="8171"/>
                    <a:pt x="18299" y="8021"/>
                    <a:pt x="18164" y="7894"/>
                  </a:cubicBezTo>
                  <a:lnTo>
                    <a:pt x="16757" y="6448"/>
                  </a:lnTo>
                  <a:cubicBezTo>
                    <a:pt x="16613" y="6321"/>
                    <a:pt x="16454" y="6259"/>
                    <a:pt x="16276" y="6259"/>
                  </a:cubicBezTo>
                  <a:cubicBezTo>
                    <a:pt x="16099" y="6259"/>
                    <a:pt x="15946" y="6321"/>
                    <a:pt x="15810" y="6448"/>
                  </a:cubicBezTo>
                  <a:lnTo>
                    <a:pt x="9696" y="12570"/>
                  </a:lnTo>
                  <a:cubicBezTo>
                    <a:pt x="9569" y="12697"/>
                    <a:pt x="9416" y="12759"/>
                    <a:pt x="9244" y="12759"/>
                  </a:cubicBezTo>
                  <a:cubicBezTo>
                    <a:pt x="9069" y="12759"/>
                    <a:pt x="8914" y="12697"/>
                    <a:pt x="8778" y="12570"/>
                  </a:cubicBezTo>
                  <a:lnTo>
                    <a:pt x="5786" y="9583"/>
                  </a:lnTo>
                  <a:cubicBezTo>
                    <a:pt x="5659" y="9458"/>
                    <a:pt x="5506" y="9393"/>
                    <a:pt x="5334" y="9393"/>
                  </a:cubicBezTo>
                  <a:cubicBezTo>
                    <a:pt x="5156" y="9393"/>
                    <a:pt x="4995" y="9458"/>
                    <a:pt x="4839" y="9583"/>
                  </a:cubicBezTo>
                  <a:lnTo>
                    <a:pt x="3432" y="11014"/>
                  </a:lnTo>
                  <a:cubicBezTo>
                    <a:pt x="3305" y="11141"/>
                    <a:pt x="3246" y="11297"/>
                    <a:pt x="3246" y="11474"/>
                  </a:cubicBezTo>
                  <a:cubicBezTo>
                    <a:pt x="3246" y="11655"/>
                    <a:pt x="3305" y="11810"/>
                    <a:pt x="3432" y="11935"/>
                  </a:cubicBezTo>
                  <a:lnTo>
                    <a:pt x="7747" y="16249"/>
                  </a:lnTo>
                  <a:cubicBezTo>
                    <a:pt x="7874" y="16373"/>
                    <a:pt x="8043" y="16483"/>
                    <a:pt x="8261" y="16579"/>
                  </a:cubicBezTo>
                  <a:cubicBezTo>
                    <a:pt x="8478" y="16673"/>
                    <a:pt x="8676" y="16720"/>
                    <a:pt x="8857" y="16720"/>
                  </a:cubicBezTo>
                  <a:lnTo>
                    <a:pt x="9617" y="16720"/>
                  </a:lnTo>
                  <a:cubicBezTo>
                    <a:pt x="9795" y="16720"/>
                    <a:pt x="9993" y="16675"/>
                    <a:pt x="10205" y="16585"/>
                  </a:cubicBezTo>
                  <a:cubicBezTo>
                    <a:pt x="10417" y="16495"/>
                    <a:pt x="10592" y="16382"/>
                    <a:pt x="10727" y="16249"/>
                  </a:cubicBezTo>
                  <a:lnTo>
                    <a:pt x="18164" y="88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101578" tIns="101578" rIns="101578" bIns="101578" anchor="ctr"/>
            <a:lstStyle/>
            <a:p>
              <a:pPr defTabSz="914195">
                <a:defRPr/>
              </a:pPr>
              <a:endParaRPr lang="es-ES" sz="5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Gill Sans" charset="0"/>
                <a:sym typeface="Gill Sans" charset="0"/>
              </a:endParaRPr>
            </a:p>
          </p:txBody>
        </p:sp>
        <p:sp>
          <p:nvSpPr>
            <p:cNvPr id="134" name="Content Placeholder 2"/>
            <p:cNvSpPr txBox="1">
              <a:spLocks/>
            </p:cNvSpPr>
            <p:nvPr/>
          </p:nvSpPr>
          <p:spPr bwMode="auto">
            <a:xfrm>
              <a:off x="20043127" y="8546040"/>
              <a:ext cx="2828462" cy="87508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243785" tIns="121892" rIns="243785" bIns="121892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2200" b="1" dirty="0">
                  <a:solidFill>
                    <a:schemeClr val="bg1"/>
                  </a:solidFill>
                  <a:latin typeface="+mn-ea"/>
                  <a:ea typeface="+mn-ea"/>
                  <a:cs typeface="Raleway"/>
                </a:rPr>
                <a:t>创意理念</a:t>
              </a:r>
              <a:endParaRPr lang="en-US" sz="2200" b="1" dirty="0">
                <a:solidFill>
                  <a:schemeClr val="bg1"/>
                </a:solidFill>
                <a:latin typeface="+mn-ea"/>
                <a:ea typeface="+mn-ea"/>
                <a:cs typeface="Raleway"/>
              </a:endParaRPr>
            </a:p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+mn-ea"/>
                  <a:ea typeface="+mn-ea"/>
                  <a:cs typeface="Raleway Light"/>
                </a:rPr>
                <a:t>此处添加详细文本描述，建议与标题相关并符合整体语言风格</a:t>
              </a:r>
              <a:endParaRPr lang="en-US" sz="1600" dirty="0">
                <a:solidFill>
                  <a:schemeClr val="bg1"/>
                </a:solidFill>
                <a:latin typeface="+mn-ea"/>
                <a:ea typeface="+mn-ea"/>
                <a:cs typeface="Raleway Light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084988" y="6736680"/>
            <a:ext cx="4839919" cy="361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200" dirty="0">
                <a:latin typeface="+mn-ea"/>
                <a:cs typeface="Raleway Ligh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2200" dirty="0">
                <a:latin typeface="+mn-ea"/>
                <a:cs typeface="Raleway Light"/>
              </a:rPr>
              <a:t>200</a:t>
            </a:r>
            <a:r>
              <a:rPr lang="zh-CN" altLang="en-US" sz="2200" dirty="0">
                <a:latin typeface="+mn-ea"/>
                <a:cs typeface="Raleway Light"/>
              </a:rPr>
              <a:t>字以内，据统计每页幻灯片的最好控制在</a:t>
            </a:r>
            <a:r>
              <a:rPr lang="en-US" altLang="zh-CN" sz="2200" dirty="0">
                <a:latin typeface="+mn-ea"/>
                <a:cs typeface="Raleway Light"/>
              </a:rPr>
              <a:t>5</a:t>
            </a:r>
            <a:r>
              <a:rPr lang="zh-CN" altLang="en-US" sz="2200" dirty="0">
                <a:latin typeface="+mn-ea"/>
                <a:cs typeface="Raleway Light"/>
              </a:rPr>
              <a:t>分钟之内。此处添加详细文本描述，建议与标题相关并符合整体语言风格，语言描述尽量简洁生动。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9132498" y="595215"/>
            <a:ext cx="6112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2"/>
                </a:solidFill>
                <a:latin typeface="+mn-ea"/>
                <a:cs typeface="Raleway"/>
              </a:rPr>
              <a:t>此处添加标题</a:t>
            </a:r>
            <a:endParaRPr lang="id-ID" altLang="zh-CN" sz="54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0819419" y="1783761"/>
            <a:ext cx="2738812" cy="73150"/>
            <a:chOff x="1775295" y="2028842"/>
            <a:chExt cx="3631535" cy="45719"/>
          </a:xfrm>
        </p:grpSpPr>
        <p:sp>
          <p:nvSpPr>
            <p:cNvPr id="74" name="Rectangle 73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353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112" grpId="0" animBg="1"/>
      <p:bldP spid="70" grpId="0"/>
      <p:bldP spid="7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roup 210"/>
          <p:cNvGrpSpPr/>
          <p:nvPr/>
        </p:nvGrpSpPr>
        <p:grpSpPr>
          <a:xfrm>
            <a:off x="4191439" y="9462321"/>
            <a:ext cx="4538264" cy="1694210"/>
            <a:chOff x="2083565" y="4731160"/>
            <a:chExt cx="2269723" cy="847105"/>
          </a:xfrm>
        </p:grpSpPr>
        <p:sp>
          <p:nvSpPr>
            <p:cNvPr id="201" name="Text Placeholder 2"/>
            <p:cNvSpPr txBox="1">
              <a:spLocks/>
            </p:cNvSpPr>
            <p:nvPr/>
          </p:nvSpPr>
          <p:spPr>
            <a:xfrm>
              <a:off x="2083565" y="4731160"/>
              <a:ext cx="2219656" cy="261780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effectLst/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effectLst/>
                  <a:latin typeface="Lato" panose="020F050202020403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effectLst/>
                  <a:latin typeface="Lato" panose="020F050202020403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600" kern="1200" dirty="0" smtClean="0">
                  <a:solidFill>
                    <a:schemeClr val="tx1"/>
                  </a:solidFill>
                  <a:effectLst/>
                  <a:latin typeface="Lato" panose="020F050202020403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600" kern="1200" dirty="0">
                  <a:solidFill>
                    <a:schemeClr val="tx1"/>
                  </a:solidFill>
                  <a:effectLst/>
                  <a:latin typeface="Lato" panose="020F050202020403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2800" b="1" dirty="0">
                  <a:latin typeface="+mn-ea"/>
                  <a:cs typeface="Raleway"/>
                </a:rPr>
                <a:t>95% </a:t>
              </a:r>
              <a:r>
                <a:rPr lang="zh-CN" altLang="en-US" sz="2800" b="1" dirty="0">
                  <a:latin typeface="+mn-ea"/>
                  <a:cs typeface="Raleway"/>
                </a:rPr>
                <a:t>男性</a:t>
              </a:r>
              <a:endParaRPr lang="en-GB" sz="2800" b="1" dirty="0">
                <a:latin typeface="+mn-ea"/>
                <a:cs typeface="Raleway"/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2107783" y="5070433"/>
              <a:ext cx="2245505" cy="507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200" dirty="0">
                  <a:latin typeface="+mn-ea"/>
                  <a:cs typeface="Raleway Light"/>
                </a:rPr>
                <a:t>此处添加详细文本描述，建议与标题相关并符合整体语言风格，语言描述尽量简洁生动。</a:t>
              </a:r>
              <a:endParaRPr lang="en-US" sz="2200" dirty="0">
                <a:latin typeface="+mn-ea"/>
                <a:cs typeface="Raleway Ligh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16667" y="4674750"/>
            <a:ext cx="17911260" cy="1435796"/>
            <a:chOff x="1708778" y="2337375"/>
            <a:chExt cx="8957963" cy="717898"/>
          </a:xfrm>
        </p:grpSpPr>
        <p:sp>
          <p:nvSpPr>
            <p:cNvPr id="32" name="Shape 3747"/>
            <p:cNvSpPr/>
            <p:nvPr/>
          </p:nvSpPr>
          <p:spPr>
            <a:xfrm>
              <a:off x="6144228" y="2459815"/>
              <a:ext cx="283144" cy="59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34" name="Shape 3748"/>
            <p:cNvSpPr/>
            <p:nvPr/>
          </p:nvSpPr>
          <p:spPr>
            <a:xfrm>
              <a:off x="6231468" y="2337375"/>
              <a:ext cx="113259" cy="11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36" name="Shape 3749"/>
            <p:cNvSpPr/>
            <p:nvPr/>
          </p:nvSpPr>
          <p:spPr>
            <a:xfrm>
              <a:off x="6513255" y="2459815"/>
              <a:ext cx="283144" cy="59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37" name="Shape 3750"/>
            <p:cNvSpPr/>
            <p:nvPr/>
          </p:nvSpPr>
          <p:spPr>
            <a:xfrm>
              <a:off x="6600494" y="2337375"/>
              <a:ext cx="113259" cy="11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38" name="Shape 3751"/>
            <p:cNvSpPr/>
            <p:nvPr/>
          </p:nvSpPr>
          <p:spPr>
            <a:xfrm>
              <a:off x="6883676" y="2459815"/>
              <a:ext cx="283144" cy="59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39" name="Shape 3752"/>
            <p:cNvSpPr/>
            <p:nvPr/>
          </p:nvSpPr>
          <p:spPr>
            <a:xfrm>
              <a:off x="6970915" y="2337375"/>
              <a:ext cx="113259" cy="11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252702" y="2337375"/>
              <a:ext cx="283144" cy="714746"/>
              <a:chOff x="7252702" y="2337375"/>
              <a:chExt cx="283144" cy="714746"/>
            </a:xfrm>
            <a:solidFill>
              <a:schemeClr val="bg1">
                <a:lumMod val="85000"/>
              </a:schemeClr>
            </a:solidFill>
          </p:grpSpPr>
          <p:sp>
            <p:nvSpPr>
              <p:cNvPr id="40" name="Shape 3753"/>
              <p:cNvSpPr/>
              <p:nvPr/>
            </p:nvSpPr>
            <p:spPr>
              <a:xfrm>
                <a:off x="7252702" y="2459815"/>
                <a:ext cx="283144" cy="59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5" name="Shape 3754"/>
              <p:cNvSpPr/>
              <p:nvPr/>
            </p:nvSpPr>
            <p:spPr>
              <a:xfrm>
                <a:off x="7339941" y="2337375"/>
                <a:ext cx="113259" cy="111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7622750" y="2337375"/>
              <a:ext cx="283144" cy="714746"/>
              <a:chOff x="7622750" y="2337375"/>
              <a:chExt cx="283144" cy="714746"/>
            </a:xfrm>
            <a:solidFill>
              <a:schemeClr val="bg1">
                <a:lumMod val="85000"/>
              </a:schemeClr>
            </a:solidFill>
          </p:grpSpPr>
          <p:sp>
            <p:nvSpPr>
              <p:cNvPr id="46" name="Shape 3755"/>
              <p:cNvSpPr/>
              <p:nvPr/>
            </p:nvSpPr>
            <p:spPr>
              <a:xfrm>
                <a:off x="7622750" y="2459815"/>
                <a:ext cx="283144" cy="59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7" name="Shape 3756"/>
              <p:cNvSpPr/>
              <p:nvPr/>
            </p:nvSpPr>
            <p:spPr>
              <a:xfrm>
                <a:off x="7709990" y="2337375"/>
                <a:ext cx="113259" cy="111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7991776" y="2337375"/>
              <a:ext cx="283144" cy="714746"/>
              <a:chOff x="7991776" y="2337375"/>
              <a:chExt cx="283144" cy="714746"/>
            </a:xfrm>
            <a:solidFill>
              <a:schemeClr val="bg1">
                <a:lumMod val="85000"/>
              </a:schemeClr>
            </a:solidFill>
          </p:grpSpPr>
          <p:sp>
            <p:nvSpPr>
              <p:cNvPr id="48" name="Shape 3757"/>
              <p:cNvSpPr/>
              <p:nvPr/>
            </p:nvSpPr>
            <p:spPr>
              <a:xfrm>
                <a:off x="7991776" y="2459815"/>
                <a:ext cx="283144" cy="59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9" name="Shape 3758"/>
              <p:cNvSpPr/>
              <p:nvPr/>
            </p:nvSpPr>
            <p:spPr>
              <a:xfrm>
                <a:off x="8079016" y="2337375"/>
                <a:ext cx="113259" cy="111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8362198" y="2337375"/>
              <a:ext cx="283144" cy="714746"/>
              <a:chOff x="8362198" y="2337375"/>
              <a:chExt cx="283144" cy="714746"/>
            </a:xfrm>
            <a:solidFill>
              <a:schemeClr val="bg1">
                <a:lumMod val="85000"/>
              </a:schemeClr>
            </a:solidFill>
          </p:grpSpPr>
          <p:sp>
            <p:nvSpPr>
              <p:cNvPr id="50" name="Shape 3759"/>
              <p:cNvSpPr/>
              <p:nvPr/>
            </p:nvSpPr>
            <p:spPr>
              <a:xfrm>
                <a:off x="8362198" y="2459815"/>
                <a:ext cx="283144" cy="59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1" name="Shape 3760"/>
              <p:cNvSpPr/>
              <p:nvPr/>
            </p:nvSpPr>
            <p:spPr>
              <a:xfrm>
                <a:off x="8449437" y="2337375"/>
                <a:ext cx="113259" cy="111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731224" y="2337375"/>
              <a:ext cx="283144" cy="714746"/>
              <a:chOff x="8731224" y="2337375"/>
              <a:chExt cx="283144" cy="714746"/>
            </a:xfrm>
            <a:solidFill>
              <a:schemeClr val="bg1">
                <a:lumMod val="85000"/>
              </a:schemeClr>
            </a:solidFill>
          </p:grpSpPr>
          <p:sp>
            <p:nvSpPr>
              <p:cNvPr id="52" name="Shape 3761"/>
              <p:cNvSpPr/>
              <p:nvPr/>
            </p:nvSpPr>
            <p:spPr>
              <a:xfrm>
                <a:off x="8731224" y="2459815"/>
                <a:ext cx="283144" cy="59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3" name="Shape 3762"/>
              <p:cNvSpPr/>
              <p:nvPr/>
            </p:nvSpPr>
            <p:spPr>
              <a:xfrm>
                <a:off x="8818464" y="2337375"/>
                <a:ext cx="113259" cy="111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sp>
          <p:nvSpPr>
            <p:cNvPr id="54" name="Shape 3763"/>
            <p:cNvSpPr/>
            <p:nvPr/>
          </p:nvSpPr>
          <p:spPr>
            <a:xfrm>
              <a:off x="3188994" y="2459815"/>
              <a:ext cx="283144" cy="59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55" name="Shape 3764"/>
            <p:cNvSpPr/>
            <p:nvPr/>
          </p:nvSpPr>
          <p:spPr>
            <a:xfrm>
              <a:off x="3276233" y="2337375"/>
              <a:ext cx="113259" cy="11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56" name="Shape 3765"/>
            <p:cNvSpPr/>
            <p:nvPr/>
          </p:nvSpPr>
          <p:spPr>
            <a:xfrm>
              <a:off x="3558020" y="2459815"/>
              <a:ext cx="283144" cy="59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57" name="Shape 3766"/>
            <p:cNvSpPr/>
            <p:nvPr/>
          </p:nvSpPr>
          <p:spPr>
            <a:xfrm>
              <a:off x="3645259" y="2337375"/>
              <a:ext cx="113259" cy="11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58" name="Shape 3767"/>
            <p:cNvSpPr/>
            <p:nvPr/>
          </p:nvSpPr>
          <p:spPr>
            <a:xfrm>
              <a:off x="3928506" y="2459815"/>
              <a:ext cx="283144" cy="59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59" name="Shape 3768"/>
            <p:cNvSpPr/>
            <p:nvPr/>
          </p:nvSpPr>
          <p:spPr>
            <a:xfrm>
              <a:off x="4015679" y="2337375"/>
              <a:ext cx="113259" cy="11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60" name="Shape 3769"/>
            <p:cNvSpPr/>
            <p:nvPr/>
          </p:nvSpPr>
          <p:spPr>
            <a:xfrm>
              <a:off x="4297467" y="2459815"/>
              <a:ext cx="283144" cy="59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61" name="Shape 3770"/>
            <p:cNvSpPr/>
            <p:nvPr/>
          </p:nvSpPr>
          <p:spPr>
            <a:xfrm>
              <a:off x="4384706" y="2337375"/>
              <a:ext cx="113259" cy="11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62" name="Shape 3771"/>
            <p:cNvSpPr/>
            <p:nvPr/>
          </p:nvSpPr>
          <p:spPr>
            <a:xfrm>
              <a:off x="4667515" y="2459815"/>
              <a:ext cx="283144" cy="59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63" name="Shape 3772"/>
            <p:cNvSpPr/>
            <p:nvPr/>
          </p:nvSpPr>
          <p:spPr>
            <a:xfrm>
              <a:off x="4754754" y="2337375"/>
              <a:ext cx="113259" cy="11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64" name="Shape 3773"/>
            <p:cNvSpPr/>
            <p:nvPr/>
          </p:nvSpPr>
          <p:spPr>
            <a:xfrm>
              <a:off x="5036542" y="2459815"/>
              <a:ext cx="283144" cy="59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65" name="Shape 3774"/>
            <p:cNvSpPr/>
            <p:nvPr/>
          </p:nvSpPr>
          <p:spPr>
            <a:xfrm>
              <a:off x="5123780" y="2337375"/>
              <a:ext cx="113259" cy="11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66" name="Shape 3775"/>
            <p:cNvSpPr/>
            <p:nvPr/>
          </p:nvSpPr>
          <p:spPr>
            <a:xfrm>
              <a:off x="5406962" y="2459815"/>
              <a:ext cx="283144" cy="59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67" name="Shape 3776"/>
            <p:cNvSpPr/>
            <p:nvPr/>
          </p:nvSpPr>
          <p:spPr>
            <a:xfrm>
              <a:off x="5494201" y="2337375"/>
              <a:ext cx="113259" cy="11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68" name="Shape 3777"/>
            <p:cNvSpPr/>
            <p:nvPr/>
          </p:nvSpPr>
          <p:spPr>
            <a:xfrm>
              <a:off x="5775988" y="2459815"/>
              <a:ext cx="283144" cy="59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69" name="Shape 3778"/>
            <p:cNvSpPr/>
            <p:nvPr/>
          </p:nvSpPr>
          <p:spPr>
            <a:xfrm>
              <a:off x="5863227" y="2337375"/>
              <a:ext cx="113259" cy="11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70" name="Shape 3779"/>
            <p:cNvSpPr/>
            <p:nvPr/>
          </p:nvSpPr>
          <p:spPr>
            <a:xfrm>
              <a:off x="1708778" y="2459815"/>
              <a:ext cx="283144" cy="59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71" name="Shape 3780"/>
            <p:cNvSpPr/>
            <p:nvPr/>
          </p:nvSpPr>
          <p:spPr>
            <a:xfrm>
              <a:off x="1796017" y="2337375"/>
              <a:ext cx="113259" cy="11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72" name="Shape 3781"/>
            <p:cNvSpPr/>
            <p:nvPr/>
          </p:nvSpPr>
          <p:spPr>
            <a:xfrm>
              <a:off x="2077804" y="2459815"/>
              <a:ext cx="283144" cy="59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73" name="Shape 3782"/>
            <p:cNvSpPr/>
            <p:nvPr/>
          </p:nvSpPr>
          <p:spPr>
            <a:xfrm>
              <a:off x="2165043" y="2337375"/>
              <a:ext cx="113259" cy="11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74" name="Shape 3783"/>
            <p:cNvSpPr/>
            <p:nvPr/>
          </p:nvSpPr>
          <p:spPr>
            <a:xfrm>
              <a:off x="2448225" y="2459815"/>
              <a:ext cx="283144" cy="59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75" name="Shape 3784"/>
            <p:cNvSpPr/>
            <p:nvPr/>
          </p:nvSpPr>
          <p:spPr>
            <a:xfrm>
              <a:off x="2535464" y="2337375"/>
              <a:ext cx="113259" cy="11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76" name="Shape 3785"/>
            <p:cNvSpPr/>
            <p:nvPr/>
          </p:nvSpPr>
          <p:spPr>
            <a:xfrm>
              <a:off x="2817251" y="2459815"/>
              <a:ext cx="283144" cy="59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77" name="Shape 3786"/>
            <p:cNvSpPr/>
            <p:nvPr/>
          </p:nvSpPr>
          <p:spPr>
            <a:xfrm>
              <a:off x="2904490" y="2337375"/>
              <a:ext cx="113259" cy="11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120" name="Group 3831"/>
            <p:cNvGrpSpPr/>
            <p:nvPr/>
          </p:nvGrpSpPr>
          <p:grpSpPr>
            <a:xfrm>
              <a:off x="6145263" y="2340527"/>
              <a:ext cx="283144" cy="714746"/>
              <a:chOff x="0" y="0"/>
              <a:chExt cx="590244" cy="1489964"/>
            </a:xfrm>
            <a:solidFill>
              <a:schemeClr val="accent1"/>
            </a:solidFill>
          </p:grpSpPr>
          <p:sp>
            <p:nvSpPr>
              <p:cNvPr id="163" name="Shape 3829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64" name="Shape 3830"/>
              <p:cNvSpPr/>
              <p:nvPr/>
            </p:nvSpPr>
            <p:spPr>
              <a:xfrm>
                <a:off x="181860" y="0"/>
                <a:ext cx="236101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21" name="Group 3834"/>
            <p:cNvGrpSpPr/>
            <p:nvPr/>
          </p:nvGrpSpPr>
          <p:grpSpPr>
            <a:xfrm>
              <a:off x="6514290" y="2340527"/>
              <a:ext cx="283144" cy="714746"/>
              <a:chOff x="0" y="0"/>
              <a:chExt cx="590244" cy="1489964"/>
            </a:xfrm>
            <a:solidFill>
              <a:schemeClr val="accent1"/>
            </a:solidFill>
          </p:grpSpPr>
          <p:sp>
            <p:nvSpPr>
              <p:cNvPr id="161" name="Shape 3832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62" name="Shape 3833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22" name="Group 3837"/>
            <p:cNvGrpSpPr/>
            <p:nvPr/>
          </p:nvGrpSpPr>
          <p:grpSpPr>
            <a:xfrm>
              <a:off x="6884711" y="2340527"/>
              <a:ext cx="283145" cy="714746"/>
              <a:chOff x="0" y="0"/>
              <a:chExt cx="590244" cy="1489964"/>
            </a:xfrm>
            <a:solidFill>
              <a:schemeClr val="accent1"/>
            </a:solidFill>
          </p:grpSpPr>
          <p:sp>
            <p:nvSpPr>
              <p:cNvPr id="159" name="Shape 3835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60" name="Shape 3836"/>
              <p:cNvSpPr/>
              <p:nvPr/>
            </p:nvSpPr>
            <p:spPr>
              <a:xfrm>
                <a:off x="181860" y="0"/>
                <a:ext cx="236101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23" name="Group 3840"/>
            <p:cNvGrpSpPr/>
            <p:nvPr/>
          </p:nvGrpSpPr>
          <p:grpSpPr>
            <a:xfrm>
              <a:off x="3190030" y="2340527"/>
              <a:ext cx="283144" cy="714746"/>
              <a:chOff x="0" y="0"/>
              <a:chExt cx="590244" cy="1489964"/>
            </a:xfrm>
            <a:solidFill>
              <a:schemeClr val="accent1"/>
            </a:solidFill>
          </p:grpSpPr>
          <p:sp>
            <p:nvSpPr>
              <p:cNvPr id="157" name="Shape 3838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58" name="Shape 3839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24" name="Group 3843"/>
            <p:cNvGrpSpPr/>
            <p:nvPr/>
          </p:nvGrpSpPr>
          <p:grpSpPr>
            <a:xfrm>
              <a:off x="3559056" y="2340527"/>
              <a:ext cx="283144" cy="714746"/>
              <a:chOff x="0" y="0"/>
              <a:chExt cx="590244" cy="1489964"/>
            </a:xfrm>
            <a:solidFill>
              <a:schemeClr val="accent1"/>
            </a:solidFill>
          </p:grpSpPr>
          <p:sp>
            <p:nvSpPr>
              <p:cNvPr id="155" name="Shape 3841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56" name="Shape 3842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25" name="Group 3846"/>
            <p:cNvGrpSpPr/>
            <p:nvPr/>
          </p:nvGrpSpPr>
          <p:grpSpPr>
            <a:xfrm>
              <a:off x="3929542" y="2340527"/>
              <a:ext cx="283144" cy="714746"/>
              <a:chOff x="0" y="0"/>
              <a:chExt cx="590244" cy="1489964"/>
            </a:xfrm>
            <a:solidFill>
              <a:schemeClr val="accent1"/>
            </a:solidFill>
          </p:grpSpPr>
          <p:sp>
            <p:nvSpPr>
              <p:cNvPr id="153" name="Shape 3844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54" name="Shape 3845"/>
              <p:cNvSpPr/>
              <p:nvPr/>
            </p:nvSpPr>
            <p:spPr>
              <a:xfrm>
                <a:off x="181722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26" name="Group 3849"/>
            <p:cNvGrpSpPr/>
            <p:nvPr/>
          </p:nvGrpSpPr>
          <p:grpSpPr>
            <a:xfrm>
              <a:off x="4298503" y="2340527"/>
              <a:ext cx="283144" cy="714746"/>
              <a:chOff x="0" y="0"/>
              <a:chExt cx="590244" cy="1489964"/>
            </a:xfrm>
            <a:solidFill>
              <a:schemeClr val="accent1"/>
            </a:solidFill>
          </p:grpSpPr>
          <p:sp>
            <p:nvSpPr>
              <p:cNvPr id="151" name="Shape 3847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52" name="Shape 3848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27" name="Group 3852"/>
            <p:cNvGrpSpPr/>
            <p:nvPr/>
          </p:nvGrpSpPr>
          <p:grpSpPr>
            <a:xfrm>
              <a:off x="4668551" y="2340527"/>
              <a:ext cx="283144" cy="714746"/>
              <a:chOff x="0" y="0"/>
              <a:chExt cx="590244" cy="1489964"/>
            </a:xfrm>
            <a:solidFill>
              <a:schemeClr val="accent1"/>
            </a:solidFill>
          </p:grpSpPr>
          <p:sp>
            <p:nvSpPr>
              <p:cNvPr id="149" name="Shape 3850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50" name="Shape 3851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28" name="Group 3855"/>
            <p:cNvGrpSpPr/>
            <p:nvPr/>
          </p:nvGrpSpPr>
          <p:grpSpPr>
            <a:xfrm>
              <a:off x="5037578" y="2340527"/>
              <a:ext cx="283144" cy="714746"/>
              <a:chOff x="0" y="0"/>
              <a:chExt cx="590244" cy="1489964"/>
            </a:xfrm>
            <a:solidFill>
              <a:schemeClr val="accent1"/>
            </a:solidFill>
          </p:grpSpPr>
          <p:sp>
            <p:nvSpPr>
              <p:cNvPr id="147" name="Shape 3853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48" name="Shape 3854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29" name="Group 3858"/>
            <p:cNvGrpSpPr/>
            <p:nvPr/>
          </p:nvGrpSpPr>
          <p:grpSpPr>
            <a:xfrm>
              <a:off x="5407999" y="2340527"/>
              <a:ext cx="283144" cy="714746"/>
              <a:chOff x="0" y="0"/>
              <a:chExt cx="590244" cy="1489964"/>
            </a:xfrm>
            <a:solidFill>
              <a:schemeClr val="accent1"/>
            </a:solidFill>
          </p:grpSpPr>
          <p:sp>
            <p:nvSpPr>
              <p:cNvPr id="145" name="Shape 3856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46" name="Shape 3857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30" name="Group 3861"/>
            <p:cNvGrpSpPr/>
            <p:nvPr/>
          </p:nvGrpSpPr>
          <p:grpSpPr>
            <a:xfrm>
              <a:off x="5777024" y="2340527"/>
              <a:ext cx="283144" cy="714746"/>
              <a:chOff x="0" y="0"/>
              <a:chExt cx="590244" cy="1489964"/>
            </a:xfrm>
            <a:solidFill>
              <a:schemeClr val="accent1"/>
            </a:solidFill>
          </p:grpSpPr>
          <p:sp>
            <p:nvSpPr>
              <p:cNvPr id="143" name="Shape 3859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44" name="Shape 3860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31" name="Group 3864"/>
            <p:cNvGrpSpPr/>
            <p:nvPr/>
          </p:nvGrpSpPr>
          <p:grpSpPr>
            <a:xfrm>
              <a:off x="1709814" y="2340527"/>
              <a:ext cx="283144" cy="714746"/>
              <a:chOff x="0" y="0"/>
              <a:chExt cx="590244" cy="1489964"/>
            </a:xfrm>
            <a:solidFill>
              <a:schemeClr val="accent1"/>
            </a:solidFill>
          </p:grpSpPr>
          <p:sp>
            <p:nvSpPr>
              <p:cNvPr id="141" name="Shape 3862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42" name="Shape 3863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32" name="Group 3867"/>
            <p:cNvGrpSpPr/>
            <p:nvPr/>
          </p:nvGrpSpPr>
          <p:grpSpPr>
            <a:xfrm>
              <a:off x="2078840" y="2340527"/>
              <a:ext cx="283144" cy="714746"/>
              <a:chOff x="0" y="0"/>
              <a:chExt cx="590244" cy="1489964"/>
            </a:xfrm>
            <a:solidFill>
              <a:schemeClr val="accent1"/>
            </a:solidFill>
          </p:grpSpPr>
          <p:sp>
            <p:nvSpPr>
              <p:cNvPr id="139" name="Shape 3865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40" name="Shape 3866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33" name="Group 3870"/>
            <p:cNvGrpSpPr/>
            <p:nvPr/>
          </p:nvGrpSpPr>
          <p:grpSpPr>
            <a:xfrm>
              <a:off x="2449260" y="2340527"/>
              <a:ext cx="283145" cy="714746"/>
              <a:chOff x="0" y="0"/>
              <a:chExt cx="590244" cy="1489964"/>
            </a:xfrm>
            <a:solidFill>
              <a:schemeClr val="accent1"/>
            </a:solidFill>
          </p:grpSpPr>
          <p:sp>
            <p:nvSpPr>
              <p:cNvPr id="137" name="Shape 3868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38" name="Shape 3869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34" name="Group 3873"/>
            <p:cNvGrpSpPr/>
            <p:nvPr/>
          </p:nvGrpSpPr>
          <p:grpSpPr>
            <a:xfrm>
              <a:off x="2818287" y="2340527"/>
              <a:ext cx="283144" cy="714746"/>
              <a:chOff x="0" y="0"/>
              <a:chExt cx="590244" cy="1489964"/>
            </a:xfrm>
            <a:solidFill>
              <a:schemeClr val="accent1"/>
            </a:solidFill>
          </p:grpSpPr>
          <p:sp>
            <p:nvSpPr>
              <p:cNvPr id="135" name="Shape 3871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36" name="Shape 3872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sp>
          <p:nvSpPr>
            <p:cNvPr id="200" name="Shape 3908"/>
            <p:cNvSpPr/>
            <p:nvPr/>
          </p:nvSpPr>
          <p:spPr>
            <a:xfrm>
              <a:off x="9275522" y="2601696"/>
              <a:ext cx="239966" cy="19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8640"/>
                  </a:lnTo>
                  <a:lnTo>
                    <a:pt x="0" y="8640"/>
                  </a:lnTo>
                  <a:cubicBezTo>
                    <a:pt x="0" y="8640"/>
                    <a:pt x="0" y="0"/>
                    <a:pt x="0" y="0"/>
                  </a:cubicBezTo>
                  <a:close/>
                  <a:moveTo>
                    <a:pt x="0" y="12960"/>
                  </a:moveTo>
                  <a:lnTo>
                    <a:pt x="21600" y="1296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12960"/>
                    <a:pt x="0" y="1296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07" name="Text Placeholder 2"/>
            <p:cNvSpPr txBox="1">
              <a:spLocks/>
            </p:cNvSpPr>
            <p:nvPr/>
          </p:nvSpPr>
          <p:spPr>
            <a:xfrm>
              <a:off x="9776642" y="2451213"/>
              <a:ext cx="890099" cy="531474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effectLst/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effectLst/>
                  <a:latin typeface="Lato" panose="020F050202020403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effectLst/>
                  <a:latin typeface="Lato" panose="020F050202020403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600" kern="1200" dirty="0" smtClean="0">
                  <a:solidFill>
                    <a:schemeClr val="tx1"/>
                  </a:solidFill>
                  <a:effectLst/>
                  <a:latin typeface="Lato" panose="020F050202020403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600" kern="1200" dirty="0">
                  <a:solidFill>
                    <a:schemeClr val="tx1"/>
                  </a:solidFill>
                  <a:effectLst/>
                  <a:latin typeface="Lato" panose="020F050202020403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5600" b="1" dirty="0">
                  <a:solidFill>
                    <a:schemeClr val="tx2"/>
                  </a:solidFill>
                  <a:latin typeface="+mn-ea"/>
                  <a:cs typeface="Raleway"/>
                </a:rPr>
                <a:t>95%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370688" y="6824157"/>
            <a:ext cx="17957238" cy="1432734"/>
            <a:chOff x="1685783" y="3412078"/>
            <a:chExt cx="8980958" cy="716367"/>
          </a:xfrm>
        </p:grpSpPr>
        <p:grpSp>
          <p:nvGrpSpPr>
            <p:cNvPr id="9" name="Group 8"/>
            <p:cNvGrpSpPr/>
            <p:nvPr/>
          </p:nvGrpSpPr>
          <p:grpSpPr>
            <a:xfrm>
              <a:off x="6121233" y="3412078"/>
              <a:ext cx="328647" cy="713215"/>
              <a:chOff x="6121233" y="3412078"/>
              <a:chExt cx="328647" cy="713215"/>
            </a:xfrm>
            <a:solidFill>
              <a:schemeClr val="bg1">
                <a:lumMod val="85000"/>
              </a:schemeClr>
            </a:solidFill>
          </p:grpSpPr>
          <p:sp>
            <p:nvSpPr>
              <p:cNvPr id="79" name="Shape 3788"/>
              <p:cNvSpPr/>
              <p:nvPr/>
            </p:nvSpPr>
            <p:spPr>
              <a:xfrm>
                <a:off x="6230277" y="3412078"/>
                <a:ext cx="105605" cy="105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0" name="Shape 3789"/>
              <p:cNvSpPr/>
              <p:nvPr/>
            </p:nvSpPr>
            <p:spPr>
              <a:xfrm>
                <a:off x="6121233" y="3539110"/>
                <a:ext cx="328647" cy="586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490258" y="3412078"/>
              <a:ext cx="328648" cy="713215"/>
              <a:chOff x="6490258" y="3412078"/>
              <a:chExt cx="328648" cy="713215"/>
            </a:xfrm>
            <a:solidFill>
              <a:schemeClr val="bg1">
                <a:lumMod val="85000"/>
              </a:schemeClr>
            </a:solidFill>
          </p:grpSpPr>
          <p:sp>
            <p:nvSpPr>
              <p:cNvPr id="81" name="Shape 3790"/>
              <p:cNvSpPr/>
              <p:nvPr/>
            </p:nvSpPr>
            <p:spPr>
              <a:xfrm>
                <a:off x="6599302" y="3412078"/>
                <a:ext cx="105606" cy="105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2" name="Shape 3791"/>
              <p:cNvSpPr/>
              <p:nvPr/>
            </p:nvSpPr>
            <p:spPr>
              <a:xfrm>
                <a:off x="6490258" y="3539110"/>
                <a:ext cx="328648" cy="586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860681" y="3412078"/>
              <a:ext cx="328647" cy="713215"/>
              <a:chOff x="6860681" y="3412078"/>
              <a:chExt cx="328647" cy="713215"/>
            </a:xfrm>
            <a:solidFill>
              <a:schemeClr val="bg1">
                <a:lumMod val="85000"/>
              </a:schemeClr>
            </a:solidFill>
          </p:grpSpPr>
          <p:sp>
            <p:nvSpPr>
              <p:cNvPr id="83" name="Shape 3792"/>
              <p:cNvSpPr/>
              <p:nvPr/>
            </p:nvSpPr>
            <p:spPr>
              <a:xfrm>
                <a:off x="6969724" y="3412078"/>
                <a:ext cx="105605" cy="105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4" name="Shape 3793"/>
              <p:cNvSpPr/>
              <p:nvPr/>
            </p:nvSpPr>
            <p:spPr>
              <a:xfrm>
                <a:off x="6860681" y="3539110"/>
                <a:ext cx="328647" cy="586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7229705" y="3412078"/>
              <a:ext cx="328647" cy="713215"/>
              <a:chOff x="7229705" y="3412078"/>
              <a:chExt cx="328647" cy="713215"/>
            </a:xfrm>
            <a:solidFill>
              <a:schemeClr val="bg1">
                <a:lumMod val="85000"/>
              </a:schemeClr>
            </a:solidFill>
          </p:grpSpPr>
          <p:sp>
            <p:nvSpPr>
              <p:cNvPr id="85" name="Shape 3794"/>
              <p:cNvSpPr/>
              <p:nvPr/>
            </p:nvSpPr>
            <p:spPr>
              <a:xfrm>
                <a:off x="7338750" y="3412078"/>
                <a:ext cx="105605" cy="105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6" name="Shape 3795"/>
              <p:cNvSpPr/>
              <p:nvPr/>
            </p:nvSpPr>
            <p:spPr>
              <a:xfrm>
                <a:off x="7229705" y="3539110"/>
                <a:ext cx="328647" cy="586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7599755" y="3412078"/>
              <a:ext cx="328648" cy="713215"/>
              <a:chOff x="7599755" y="3412078"/>
              <a:chExt cx="328648" cy="713215"/>
            </a:xfrm>
            <a:solidFill>
              <a:schemeClr val="bg1">
                <a:lumMod val="85000"/>
              </a:schemeClr>
            </a:solidFill>
          </p:grpSpPr>
          <p:sp>
            <p:nvSpPr>
              <p:cNvPr id="87" name="Shape 3796"/>
              <p:cNvSpPr/>
              <p:nvPr/>
            </p:nvSpPr>
            <p:spPr>
              <a:xfrm>
                <a:off x="7708799" y="3412078"/>
                <a:ext cx="105606" cy="105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8" name="Shape 3797"/>
              <p:cNvSpPr/>
              <p:nvPr/>
            </p:nvSpPr>
            <p:spPr>
              <a:xfrm>
                <a:off x="7599755" y="3539110"/>
                <a:ext cx="328648" cy="586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968781" y="3412078"/>
              <a:ext cx="328648" cy="713215"/>
              <a:chOff x="7968781" y="3412078"/>
              <a:chExt cx="328648" cy="713215"/>
            </a:xfrm>
            <a:solidFill>
              <a:schemeClr val="bg1">
                <a:lumMod val="85000"/>
              </a:schemeClr>
            </a:solidFill>
          </p:grpSpPr>
          <p:sp>
            <p:nvSpPr>
              <p:cNvPr id="89" name="Shape 3798"/>
              <p:cNvSpPr/>
              <p:nvPr/>
            </p:nvSpPr>
            <p:spPr>
              <a:xfrm>
                <a:off x="8077824" y="3412078"/>
                <a:ext cx="105606" cy="105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0" name="Shape 3799"/>
              <p:cNvSpPr/>
              <p:nvPr/>
            </p:nvSpPr>
            <p:spPr>
              <a:xfrm>
                <a:off x="7968781" y="3539110"/>
                <a:ext cx="328648" cy="586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8339202" y="3412078"/>
              <a:ext cx="328648" cy="713215"/>
              <a:chOff x="8339202" y="3412078"/>
              <a:chExt cx="328648" cy="713215"/>
            </a:xfrm>
            <a:solidFill>
              <a:schemeClr val="bg1">
                <a:lumMod val="85000"/>
              </a:schemeClr>
            </a:solidFill>
          </p:grpSpPr>
          <p:sp>
            <p:nvSpPr>
              <p:cNvPr id="91" name="Shape 3800"/>
              <p:cNvSpPr/>
              <p:nvPr/>
            </p:nvSpPr>
            <p:spPr>
              <a:xfrm>
                <a:off x="8448246" y="3412078"/>
                <a:ext cx="105605" cy="105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2" name="Shape 3801"/>
              <p:cNvSpPr/>
              <p:nvPr/>
            </p:nvSpPr>
            <p:spPr>
              <a:xfrm>
                <a:off x="8339202" y="3539110"/>
                <a:ext cx="328648" cy="586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8708228" y="3412078"/>
              <a:ext cx="328647" cy="713215"/>
              <a:chOff x="8708228" y="3412078"/>
              <a:chExt cx="328647" cy="713215"/>
            </a:xfrm>
            <a:solidFill>
              <a:schemeClr val="bg1">
                <a:lumMod val="85000"/>
              </a:schemeClr>
            </a:solidFill>
          </p:grpSpPr>
          <p:sp>
            <p:nvSpPr>
              <p:cNvPr id="93" name="Shape 3802"/>
              <p:cNvSpPr/>
              <p:nvPr/>
            </p:nvSpPr>
            <p:spPr>
              <a:xfrm>
                <a:off x="8817271" y="3412078"/>
                <a:ext cx="105605" cy="105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4" name="Shape 3803"/>
              <p:cNvSpPr/>
              <p:nvPr/>
            </p:nvSpPr>
            <p:spPr>
              <a:xfrm>
                <a:off x="8708228" y="3539110"/>
                <a:ext cx="328647" cy="586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sp>
          <p:nvSpPr>
            <p:cNvPr id="95" name="Shape 3804"/>
            <p:cNvSpPr/>
            <p:nvPr/>
          </p:nvSpPr>
          <p:spPr>
            <a:xfrm>
              <a:off x="3275042" y="3412078"/>
              <a:ext cx="105606" cy="105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96" name="Shape 3805"/>
            <p:cNvSpPr/>
            <p:nvPr/>
          </p:nvSpPr>
          <p:spPr>
            <a:xfrm>
              <a:off x="3165999" y="3539110"/>
              <a:ext cx="328647" cy="586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extrusionOk="0">
                  <a:moveTo>
                    <a:pt x="21191" y="8000"/>
                  </a:moveTo>
                  <a:cubicBezTo>
                    <a:pt x="17435" y="1333"/>
                    <a:pt x="17435" y="1333"/>
                    <a:pt x="17435" y="1333"/>
                  </a:cubicBezTo>
                  <a:cubicBezTo>
                    <a:pt x="17200" y="533"/>
                    <a:pt x="16261" y="0"/>
                    <a:pt x="14852" y="0"/>
                  </a:cubicBezTo>
                  <a:cubicBezTo>
                    <a:pt x="6400" y="0"/>
                    <a:pt x="6400" y="0"/>
                    <a:pt x="6400" y="0"/>
                  </a:cubicBezTo>
                  <a:cubicBezTo>
                    <a:pt x="5461" y="0"/>
                    <a:pt x="4756" y="267"/>
                    <a:pt x="4287" y="667"/>
                  </a:cubicBezTo>
                  <a:cubicBezTo>
                    <a:pt x="4052" y="800"/>
                    <a:pt x="4052" y="800"/>
                    <a:pt x="4052" y="933"/>
                  </a:cubicBezTo>
                  <a:lnTo>
                    <a:pt x="4052" y="933"/>
                  </a:lnTo>
                  <a:lnTo>
                    <a:pt x="3817" y="1067"/>
                  </a:lnTo>
                  <a:cubicBezTo>
                    <a:pt x="61" y="8000"/>
                    <a:pt x="61" y="8000"/>
                    <a:pt x="61" y="8000"/>
                  </a:cubicBezTo>
                  <a:cubicBezTo>
                    <a:pt x="-174" y="8400"/>
                    <a:pt x="296" y="8933"/>
                    <a:pt x="1000" y="9067"/>
                  </a:cubicBezTo>
                  <a:cubicBezTo>
                    <a:pt x="1939" y="9200"/>
                    <a:pt x="2878" y="8933"/>
                    <a:pt x="3113" y="8533"/>
                  </a:cubicBezTo>
                  <a:cubicBezTo>
                    <a:pt x="5930" y="3067"/>
                    <a:pt x="5930" y="3067"/>
                    <a:pt x="5930" y="3067"/>
                  </a:cubicBezTo>
                  <a:cubicBezTo>
                    <a:pt x="6165" y="3067"/>
                    <a:pt x="6165" y="3067"/>
                    <a:pt x="6400" y="3067"/>
                  </a:cubicBezTo>
                  <a:cubicBezTo>
                    <a:pt x="6635" y="3067"/>
                    <a:pt x="6635" y="3067"/>
                    <a:pt x="6635" y="3067"/>
                  </a:cubicBezTo>
                  <a:cubicBezTo>
                    <a:pt x="1939" y="12800"/>
                    <a:pt x="1939" y="12800"/>
                    <a:pt x="1939" y="12800"/>
                  </a:cubicBezTo>
                  <a:cubicBezTo>
                    <a:pt x="6635" y="12800"/>
                    <a:pt x="6635" y="12800"/>
                    <a:pt x="6635" y="12800"/>
                  </a:cubicBezTo>
                  <a:cubicBezTo>
                    <a:pt x="6635" y="20667"/>
                    <a:pt x="6635" y="20667"/>
                    <a:pt x="6635" y="20667"/>
                  </a:cubicBezTo>
                  <a:cubicBezTo>
                    <a:pt x="6635" y="21200"/>
                    <a:pt x="7574" y="21600"/>
                    <a:pt x="8513" y="21600"/>
                  </a:cubicBezTo>
                  <a:cubicBezTo>
                    <a:pt x="9452" y="21600"/>
                    <a:pt x="10156" y="21200"/>
                    <a:pt x="10156" y="20667"/>
                  </a:cubicBezTo>
                  <a:cubicBezTo>
                    <a:pt x="10156" y="12800"/>
                    <a:pt x="10156" y="12800"/>
                    <a:pt x="10156" y="12800"/>
                  </a:cubicBezTo>
                  <a:cubicBezTo>
                    <a:pt x="11330" y="12800"/>
                    <a:pt x="11330" y="12800"/>
                    <a:pt x="11330" y="12800"/>
                  </a:cubicBezTo>
                  <a:cubicBezTo>
                    <a:pt x="11330" y="20667"/>
                    <a:pt x="11330" y="20667"/>
                    <a:pt x="11330" y="20667"/>
                  </a:cubicBezTo>
                  <a:cubicBezTo>
                    <a:pt x="11330" y="21200"/>
                    <a:pt x="12035" y="21600"/>
                    <a:pt x="12974" y="21600"/>
                  </a:cubicBezTo>
                  <a:cubicBezTo>
                    <a:pt x="13913" y="21600"/>
                    <a:pt x="14852" y="21200"/>
                    <a:pt x="14852" y="20667"/>
                  </a:cubicBezTo>
                  <a:cubicBezTo>
                    <a:pt x="14852" y="12800"/>
                    <a:pt x="14852" y="12800"/>
                    <a:pt x="14852" y="12800"/>
                  </a:cubicBezTo>
                  <a:cubicBezTo>
                    <a:pt x="19313" y="12800"/>
                    <a:pt x="19313" y="12800"/>
                    <a:pt x="19313" y="12800"/>
                  </a:cubicBezTo>
                  <a:cubicBezTo>
                    <a:pt x="14617" y="3067"/>
                    <a:pt x="14617" y="3067"/>
                    <a:pt x="14617" y="3067"/>
                  </a:cubicBezTo>
                  <a:cubicBezTo>
                    <a:pt x="14852" y="3067"/>
                    <a:pt x="14852" y="3067"/>
                    <a:pt x="14852" y="3067"/>
                  </a:cubicBezTo>
                  <a:cubicBezTo>
                    <a:pt x="15087" y="3067"/>
                    <a:pt x="15087" y="3067"/>
                    <a:pt x="15087" y="3067"/>
                  </a:cubicBezTo>
                  <a:cubicBezTo>
                    <a:pt x="18374" y="8533"/>
                    <a:pt x="18374" y="8533"/>
                    <a:pt x="18374" y="8533"/>
                  </a:cubicBezTo>
                  <a:cubicBezTo>
                    <a:pt x="18609" y="8933"/>
                    <a:pt x="19548" y="9200"/>
                    <a:pt x="20252" y="9067"/>
                  </a:cubicBezTo>
                  <a:cubicBezTo>
                    <a:pt x="21191" y="8933"/>
                    <a:pt x="21426" y="8400"/>
                    <a:pt x="21191" y="800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97" name="Shape 3806"/>
            <p:cNvSpPr/>
            <p:nvPr/>
          </p:nvSpPr>
          <p:spPr>
            <a:xfrm>
              <a:off x="3644068" y="3412078"/>
              <a:ext cx="105605" cy="105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98" name="Shape 3807"/>
            <p:cNvSpPr/>
            <p:nvPr/>
          </p:nvSpPr>
          <p:spPr>
            <a:xfrm>
              <a:off x="3535025" y="3539110"/>
              <a:ext cx="328648" cy="586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extrusionOk="0">
                  <a:moveTo>
                    <a:pt x="21191" y="8000"/>
                  </a:moveTo>
                  <a:cubicBezTo>
                    <a:pt x="17435" y="1333"/>
                    <a:pt x="17435" y="1333"/>
                    <a:pt x="17435" y="1333"/>
                  </a:cubicBezTo>
                  <a:cubicBezTo>
                    <a:pt x="17200" y="533"/>
                    <a:pt x="16261" y="0"/>
                    <a:pt x="14852" y="0"/>
                  </a:cubicBezTo>
                  <a:cubicBezTo>
                    <a:pt x="6400" y="0"/>
                    <a:pt x="6400" y="0"/>
                    <a:pt x="6400" y="0"/>
                  </a:cubicBezTo>
                  <a:cubicBezTo>
                    <a:pt x="5461" y="0"/>
                    <a:pt x="4756" y="267"/>
                    <a:pt x="4287" y="667"/>
                  </a:cubicBezTo>
                  <a:cubicBezTo>
                    <a:pt x="4052" y="800"/>
                    <a:pt x="4052" y="800"/>
                    <a:pt x="4052" y="933"/>
                  </a:cubicBezTo>
                  <a:lnTo>
                    <a:pt x="4052" y="933"/>
                  </a:lnTo>
                  <a:lnTo>
                    <a:pt x="3817" y="1067"/>
                  </a:lnTo>
                  <a:cubicBezTo>
                    <a:pt x="61" y="8000"/>
                    <a:pt x="61" y="8000"/>
                    <a:pt x="61" y="8000"/>
                  </a:cubicBezTo>
                  <a:cubicBezTo>
                    <a:pt x="-174" y="8400"/>
                    <a:pt x="296" y="8933"/>
                    <a:pt x="1000" y="9067"/>
                  </a:cubicBezTo>
                  <a:cubicBezTo>
                    <a:pt x="1939" y="9200"/>
                    <a:pt x="2878" y="8933"/>
                    <a:pt x="3113" y="8533"/>
                  </a:cubicBezTo>
                  <a:cubicBezTo>
                    <a:pt x="5930" y="3067"/>
                    <a:pt x="5930" y="3067"/>
                    <a:pt x="5930" y="3067"/>
                  </a:cubicBezTo>
                  <a:cubicBezTo>
                    <a:pt x="6165" y="3067"/>
                    <a:pt x="6165" y="3067"/>
                    <a:pt x="6400" y="3067"/>
                  </a:cubicBezTo>
                  <a:cubicBezTo>
                    <a:pt x="6635" y="3067"/>
                    <a:pt x="6635" y="3067"/>
                    <a:pt x="6635" y="3067"/>
                  </a:cubicBezTo>
                  <a:cubicBezTo>
                    <a:pt x="1939" y="12800"/>
                    <a:pt x="1939" y="12800"/>
                    <a:pt x="1939" y="12800"/>
                  </a:cubicBezTo>
                  <a:cubicBezTo>
                    <a:pt x="6635" y="12800"/>
                    <a:pt x="6635" y="12800"/>
                    <a:pt x="6635" y="12800"/>
                  </a:cubicBezTo>
                  <a:cubicBezTo>
                    <a:pt x="6635" y="20667"/>
                    <a:pt x="6635" y="20667"/>
                    <a:pt x="6635" y="20667"/>
                  </a:cubicBezTo>
                  <a:cubicBezTo>
                    <a:pt x="6635" y="21200"/>
                    <a:pt x="7574" y="21600"/>
                    <a:pt x="8513" y="21600"/>
                  </a:cubicBezTo>
                  <a:cubicBezTo>
                    <a:pt x="9452" y="21600"/>
                    <a:pt x="10156" y="21200"/>
                    <a:pt x="10156" y="20667"/>
                  </a:cubicBezTo>
                  <a:cubicBezTo>
                    <a:pt x="10156" y="12800"/>
                    <a:pt x="10156" y="12800"/>
                    <a:pt x="10156" y="12800"/>
                  </a:cubicBezTo>
                  <a:cubicBezTo>
                    <a:pt x="11330" y="12800"/>
                    <a:pt x="11330" y="12800"/>
                    <a:pt x="11330" y="12800"/>
                  </a:cubicBezTo>
                  <a:cubicBezTo>
                    <a:pt x="11330" y="20667"/>
                    <a:pt x="11330" y="20667"/>
                    <a:pt x="11330" y="20667"/>
                  </a:cubicBezTo>
                  <a:cubicBezTo>
                    <a:pt x="11330" y="21200"/>
                    <a:pt x="12035" y="21600"/>
                    <a:pt x="12974" y="21600"/>
                  </a:cubicBezTo>
                  <a:cubicBezTo>
                    <a:pt x="13913" y="21600"/>
                    <a:pt x="14852" y="21200"/>
                    <a:pt x="14852" y="20667"/>
                  </a:cubicBezTo>
                  <a:cubicBezTo>
                    <a:pt x="14852" y="12800"/>
                    <a:pt x="14852" y="12800"/>
                    <a:pt x="14852" y="12800"/>
                  </a:cubicBezTo>
                  <a:cubicBezTo>
                    <a:pt x="19313" y="12800"/>
                    <a:pt x="19313" y="12800"/>
                    <a:pt x="19313" y="12800"/>
                  </a:cubicBezTo>
                  <a:cubicBezTo>
                    <a:pt x="14617" y="3067"/>
                    <a:pt x="14617" y="3067"/>
                    <a:pt x="14617" y="3067"/>
                  </a:cubicBezTo>
                  <a:cubicBezTo>
                    <a:pt x="14852" y="3067"/>
                    <a:pt x="14852" y="3067"/>
                    <a:pt x="14852" y="3067"/>
                  </a:cubicBezTo>
                  <a:cubicBezTo>
                    <a:pt x="15087" y="3067"/>
                    <a:pt x="15087" y="3067"/>
                    <a:pt x="15087" y="3067"/>
                  </a:cubicBezTo>
                  <a:cubicBezTo>
                    <a:pt x="18374" y="8533"/>
                    <a:pt x="18374" y="8533"/>
                    <a:pt x="18374" y="8533"/>
                  </a:cubicBezTo>
                  <a:cubicBezTo>
                    <a:pt x="18609" y="8933"/>
                    <a:pt x="19548" y="9200"/>
                    <a:pt x="20252" y="9067"/>
                  </a:cubicBezTo>
                  <a:cubicBezTo>
                    <a:pt x="21191" y="8933"/>
                    <a:pt x="21426" y="8400"/>
                    <a:pt x="21191" y="800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99" name="Shape 3808"/>
            <p:cNvSpPr/>
            <p:nvPr/>
          </p:nvSpPr>
          <p:spPr>
            <a:xfrm>
              <a:off x="4014489" y="3412078"/>
              <a:ext cx="105605" cy="105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100" name="Shape 3809"/>
            <p:cNvSpPr/>
            <p:nvPr/>
          </p:nvSpPr>
          <p:spPr>
            <a:xfrm>
              <a:off x="3905446" y="3539110"/>
              <a:ext cx="328647" cy="586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extrusionOk="0">
                  <a:moveTo>
                    <a:pt x="21191" y="8000"/>
                  </a:moveTo>
                  <a:cubicBezTo>
                    <a:pt x="17435" y="1333"/>
                    <a:pt x="17435" y="1333"/>
                    <a:pt x="17435" y="1333"/>
                  </a:cubicBezTo>
                  <a:cubicBezTo>
                    <a:pt x="17200" y="533"/>
                    <a:pt x="16261" y="0"/>
                    <a:pt x="14852" y="0"/>
                  </a:cubicBezTo>
                  <a:cubicBezTo>
                    <a:pt x="6400" y="0"/>
                    <a:pt x="6400" y="0"/>
                    <a:pt x="6400" y="0"/>
                  </a:cubicBezTo>
                  <a:cubicBezTo>
                    <a:pt x="5461" y="0"/>
                    <a:pt x="4756" y="267"/>
                    <a:pt x="4287" y="667"/>
                  </a:cubicBezTo>
                  <a:cubicBezTo>
                    <a:pt x="4052" y="800"/>
                    <a:pt x="4052" y="800"/>
                    <a:pt x="4052" y="933"/>
                  </a:cubicBezTo>
                  <a:lnTo>
                    <a:pt x="4052" y="933"/>
                  </a:lnTo>
                  <a:lnTo>
                    <a:pt x="3817" y="1067"/>
                  </a:lnTo>
                  <a:cubicBezTo>
                    <a:pt x="61" y="8000"/>
                    <a:pt x="61" y="8000"/>
                    <a:pt x="61" y="8000"/>
                  </a:cubicBezTo>
                  <a:cubicBezTo>
                    <a:pt x="-174" y="8400"/>
                    <a:pt x="296" y="8933"/>
                    <a:pt x="1000" y="9067"/>
                  </a:cubicBezTo>
                  <a:cubicBezTo>
                    <a:pt x="1939" y="9200"/>
                    <a:pt x="2878" y="8933"/>
                    <a:pt x="3113" y="8533"/>
                  </a:cubicBezTo>
                  <a:cubicBezTo>
                    <a:pt x="5930" y="3067"/>
                    <a:pt x="5930" y="3067"/>
                    <a:pt x="5930" y="3067"/>
                  </a:cubicBezTo>
                  <a:cubicBezTo>
                    <a:pt x="6165" y="3067"/>
                    <a:pt x="6165" y="3067"/>
                    <a:pt x="6400" y="3067"/>
                  </a:cubicBezTo>
                  <a:cubicBezTo>
                    <a:pt x="6635" y="3067"/>
                    <a:pt x="6635" y="3067"/>
                    <a:pt x="6635" y="3067"/>
                  </a:cubicBezTo>
                  <a:cubicBezTo>
                    <a:pt x="1939" y="12800"/>
                    <a:pt x="1939" y="12800"/>
                    <a:pt x="1939" y="12800"/>
                  </a:cubicBezTo>
                  <a:cubicBezTo>
                    <a:pt x="6635" y="12800"/>
                    <a:pt x="6635" y="12800"/>
                    <a:pt x="6635" y="12800"/>
                  </a:cubicBezTo>
                  <a:cubicBezTo>
                    <a:pt x="6635" y="20667"/>
                    <a:pt x="6635" y="20667"/>
                    <a:pt x="6635" y="20667"/>
                  </a:cubicBezTo>
                  <a:cubicBezTo>
                    <a:pt x="6635" y="21200"/>
                    <a:pt x="7574" y="21600"/>
                    <a:pt x="8513" y="21600"/>
                  </a:cubicBezTo>
                  <a:cubicBezTo>
                    <a:pt x="9452" y="21600"/>
                    <a:pt x="10156" y="21200"/>
                    <a:pt x="10156" y="20667"/>
                  </a:cubicBezTo>
                  <a:cubicBezTo>
                    <a:pt x="10156" y="12800"/>
                    <a:pt x="10156" y="12800"/>
                    <a:pt x="10156" y="12800"/>
                  </a:cubicBezTo>
                  <a:cubicBezTo>
                    <a:pt x="11330" y="12800"/>
                    <a:pt x="11330" y="12800"/>
                    <a:pt x="11330" y="12800"/>
                  </a:cubicBezTo>
                  <a:cubicBezTo>
                    <a:pt x="11330" y="20667"/>
                    <a:pt x="11330" y="20667"/>
                    <a:pt x="11330" y="20667"/>
                  </a:cubicBezTo>
                  <a:cubicBezTo>
                    <a:pt x="11330" y="21200"/>
                    <a:pt x="12035" y="21600"/>
                    <a:pt x="12974" y="21600"/>
                  </a:cubicBezTo>
                  <a:cubicBezTo>
                    <a:pt x="13913" y="21600"/>
                    <a:pt x="14852" y="21200"/>
                    <a:pt x="14852" y="20667"/>
                  </a:cubicBezTo>
                  <a:cubicBezTo>
                    <a:pt x="14852" y="12800"/>
                    <a:pt x="14852" y="12800"/>
                    <a:pt x="14852" y="12800"/>
                  </a:cubicBezTo>
                  <a:cubicBezTo>
                    <a:pt x="19313" y="12800"/>
                    <a:pt x="19313" y="12800"/>
                    <a:pt x="19313" y="12800"/>
                  </a:cubicBezTo>
                  <a:cubicBezTo>
                    <a:pt x="14617" y="3067"/>
                    <a:pt x="14617" y="3067"/>
                    <a:pt x="14617" y="3067"/>
                  </a:cubicBezTo>
                  <a:cubicBezTo>
                    <a:pt x="14852" y="3067"/>
                    <a:pt x="14852" y="3067"/>
                    <a:pt x="14852" y="3067"/>
                  </a:cubicBezTo>
                  <a:cubicBezTo>
                    <a:pt x="15087" y="3067"/>
                    <a:pt x="15087" y="3067"/>
                    <a:pt x="15087" y="3067"/>
                  </a:cubicBezTo>
                  <a:cubicBezTo>
                    <a:pt x="18374" y="8533"/>
                    <a:pt x="18374" y="8533"/>
                    <a:pt x="18374" y="8533"/>
                  </a:cubicBezTo>
                  <a:cubicBezTo>
                    <a:pt x="18609" y="8933"/>
                    <a:pt x="19548" y="9200"/>
                    <a:pt x="20252" y="9067"/>
                  </a:cubicBezTo>
                  <a:cubicBezTo>
                    <a:pt x="21191" y="8933"/>
                    <a:pt x="21426" y="8400"/>
                    <a:pt x="21191" y="800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101" name="Shape 3810"/>
            <p:cNvSpPr/>
            <p:nvPr/>
          </p:nvSpPr>
          <p:spPr>
            <a:xfrm>
              <a:off x="4383515" y="3412078"/>
              <a:ext cx="105605" cy="105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102" name="Shape 3811"/>
            <p:cNvSpPr/>
            <p:nvPr/>
          </p:nvSpPr>
          <p:spPr>
            <a:xfrm>
              <a:off x="4274471" y="3539110"/>
              <a:ext cx="328648" cy="586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extrusionOk="0">
                  <a:moveTo>
                    <a:pt x="21191" y="8000"/>
                  </a:moveTo>
                  <a:cubicBezTo>
                    <a:pt x="17435" y="1333"/>
                    <a:pt x="17435" y="1333"/>
                    <a:pt x="17435" y="1333"/>
                  </a:cubicBezTo>
                  <a:cubicBezTo>
                    <a:pt x="17200" y="533"/>
                    <a:pt x="16261" y="0"/>
                    <a:pt x="14852" y="0"/>
                  </a:cubicBezTo>
                  <a:cubicBezTo>
                    <a:pt x="6400" y="0"/>
                    <a:pt x="6400" y="0"/>
                    <a:pt x="6400" y="0"/>
                  </a:cubicBezTo>
                  <a:cubicBezTo>
                    <a:pt x="5461" y="0"/>
                    <a:pt x="4756" y="267"/>
                    <a:pt x="4287" y="667"/>
                  </a:cubicBezTo>
                  <a:cubicBezTo>
                    <a:pt x="4052" y="800"/>
                    <a:pt x="4052" y="800"/>
                    <a:pt x="4052" y="933"/>
                  </a:cubicBezTo>
                  <a:lnTo>
                    <a:pt x="4052" y="933"/>
                  </a:lnTo>
                  <a:lnTo>
                    <a:pt x="3817" y="1067"/>
                  </a:lnTo>
                  <a:cubicBezTo>
                    <a:pt x="61" y="8000"/>
                    <a:pt x="61" y="8000"/>
                    <a:pt x="61" y="8000"/>
                  </a:cubicBezTo>
                  <a:cubicBezTo>
                    <a:pt x="-174" y="8400"/>
                    <a:pt x="296" y="8933"/>
                    <a:pt x="1000" y="9067"/>
                  </a:cubicBezTo>
                  <a:cubicBezTo>
                    <a:pt x="1939" y="9200"/>
                    <a:pt x="2878" y="8933"/>
                    <a:pt x="3113" y="8533"/>
                  </a:cubicBezTo>
                  <a:cubicBezTo>
                    <a:pt x="5930" y="3067"/>
                    <a:pt x="5930" y="3067"/>
                    <a:pt x="5930" y="3067"/>
                  </a:cubicBezTo>
                  <a:cubicBezTo>
                    <a:pt x="6165" y="3067"/>
                    <a:pt x="6165" y="3067"/>
                    <a:pt x="6400" y="3067"/>
                  </a:cubicBezTo>
                  <a:cubicBezTo>
                    <a:pt x="6635" y="3067"/>
                    <a:pt x="6635" y="3067"/>
                    <a:pt x="6635" y="3067"/>
                  </a:cubicBezTo>
                  <a:cubicBezTo>
                    <a:pt x="1939" y="12800"/>
                    <a:pt x="1939" y="12800"/>
                    <a:pt x="1939" y="12800"/>
                  </a:cubicBezTo>
                  <a:cubicBezTo>
                    <a:pt x="6635" y="12800"/>
                    <a:pt x="6635" y="12800"/>
                    <a:pt x="6635" y="12800"/>
                  </a:cubicBezTo>
                  <a:cubicBezTo>
                    <a:pt x="6635" y="20667"/>
                    <a:pt x="6635" y="20667"/>
                    <a:pt x="6635" y="20667"/>
                  </a:cubicBezTo>
                  <a:cubicBezTo>
                    <a:pt x="6635" y="21200"/>
                    <a:pt x="7574" y="21600"/>
                    <a:pt x="8513" y="21600"/>
                  </a:cubicBezTo>
                  <a:cubicBezTo>
                    <a:pt x="9452" y="21600"/>
                    <a:pt x="10156" y="21200"/>
                    <a:pt x="10156" y="20667"/>
                  </a:cubicBezTo>
                  <a:cubicBezTo>
                    <a:pt x="10156" y="12800"/>
                    <a:pt x="10156" y="12800"/>
                    <a:pt x="10156" y="12800"/>
                  </a:cubicBezTo>
                  <a:cubicBezTo>
                    <a:pt x="11330" y="12800"/>
                    <a:pt x="11330" y="12800"/>
                    <a:pt x="11330" y="12800"/>
                  </a:cubicBezTo>
                  <a:cubicBezTo>
                    <a:pt x="11330" y="20667"/>
                    <a:pt x="11330" y="20667"/>
                    <a:pt x="11330" y="20667"/>
                  </a:cubicBezTo>
                  <a:cubicBezTo>
                    <a:pt x="11330" y="21200"/>
                    <a:pt x="12035" y="21600"/>
                    <a:pt x="12974" y="21600"/>
                  </a:cubicBezTo>
                  <a:cubicBezTo>
                    <a:pt x="13913" y="21600"/>
                    <a:pt x="14852" y="21200"/>
                    <a:pt x="14852" y="20667"/>
                  </a:cubicBezTo>
                  <a:cubicBezTo>
                    <a:pt x="14852" y="12800"/>
                    <a:pt x="14852" y="12800"/>
                    <a:pt x="14852" y="12800"/>
                  </a:cubicBezTo>
                  <a:cubicBezTo>
                    <a:pt x="19313" y="12800"/>
                    <a:pt x="19313" y="12800"/>
                    <a:pt x="19313" y="12800"/>
                  </a:cubicBezTo>
                  <a:cubicBezTo>
                    <a:pt x="14617" y="3067"/>
                    <a:pt x="14617" y="3067"/>
                    <a:pt x="14617" y="3067"/>
                  </a:cubicBezTo>
                  <a:cubicBezTo>
                    <a:pt x="14852" y="3067"/>
                    <a:pt x="14852" y="3067"/>
                    <a:pt x="14852" y="3067"/>
                  </a:cubicBezTo>
                  <a:cubicBezTo>
                    <a:pt x="15087" y="3067"/>
                    <a:pt x="15087" y="3067"/>
                    <a:pt x="15087" y="3067"/>
                  </a:cubicBezTo>
                  <a:cubicBezTo>
                    <a:pt x="18374" y="8533"/>
                    <a:pt x="18374" y="8533"/>
                    <a:pt x="18374" y="8533"/>
                  </a:cubicBezTo>
                  <a:cubicBezTo>
                    <a:pt x="18609" y="8933"/>
                    <a:pt x="19548" y="9200"/>
                    <a:pt x="20252" y="9067"/>
                  </a:cubicBezTo>
                  <a:cubicBezTo>
                    <a:pt x="21191" y="8933"/>
                    <a:pt x="21426" y="8400"/>
                    <a:pt x="21191" y="800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103" name="Shape 3812"/>
            <p:cNvSpPr/>
            <p:nvPr/>
          </p:nvSpPr>
          <p:spPr>
            <a:xfrm>
              <a:off x="4753563" y="3412078"/>
              <a:ext cx="105605" cy="105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104" name="Shape 3813"/>
            <p:cNvSpPr/>
            <p:nvPr/>
          </p:nvSpPr>
          <p:spPr>
            <a:xfrm>
              <a:off x="4644519" y="3539110"/>
              <a:ext cx="328647" cy="586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extrusionOk="0">
                  <a:moveTo>
                    <a:pt x="21191" y="8000"/>
                  </a:moveTo>
                  <a:cubicBezTo>
                    <a:pt x="17435" y="1333"/>
                    <a:pt x="17435" y="1333"/>
                    <a:pt x="17435" y="1333"/>
                  </a:cubicBezTo>
                  <a:cubicBezTo>
                    <a:pt x="17200" y="533"/>
                    <a:pt x="16261" y="0"/>
                    <a:pt x="14852" y="0"/>
                  </a:cubicBezTo>
                  <a:cubicBezTo>
                    <a:pt x="6400" y="0"/>
                    <a:pt x="6400" y="0"/>
                    <a:pt x="6400" y="0"/>
                  </a:cubicBezTo>
                  <a:cubicBezTo>
                    <a:pt x="5461" y="0"/>
                    <a:pt x="4756" y="267"/>
                    <a:pt x="4287" y="667"/>
                  </a:cubicBezTo>
                  <a:cubicBezTo>
                    <a:pt x="4052" y="800"/>
                    <a:pt x="4052" y="800"/>
                    <a:pt x="4052" y="933"/>
                  </a:cubicBezTo>
                  <a:lnTo>
                    <a:pt x="4052" y="933"/>
                  </a:lnTo>
                  <a:lnTo>
                    <a:pt x="3817" y="1067"/>
                  </a:lnTo>
                  <a:cubicBezTo>
                    <a:pt x="61" y="8000"/>
                    <a:pt x="61" y="8000"/>
                    <a:pt x="61" y="8000"/>
                  </a:cubicBezTo>
                  <a:cubicBezTo>
                    <a:pt x="-174" y="8400"/>
                    <a:pt x="296" y="8933"/>
                    <a:pt x="1000" y="9067"/>
                  </a:cubicBezTo>
                  <a:cubicBezTo>
                    <a:pt x="1939" y="9200"/>
                    <a:pt x="2878" y="8933"/>
                    <a:pt x="3113" y="8533"/>
                  </a:cubicBezTo>
                  <a:cubicBezTo>
                    <a:pt x="5930" y="3067"/>
                    <a:pt x="5930" y="3067"/>
                    <a:pt x="5930" y="3067"/>
                  </a:cubicBezTo>
                  <a:cubicBezTo>
                    <a:pt x="6165" y="3067"/>
                    <a:pt x="6165" y="3067"/>
                    <a:pt x="6400" y="3067"/>
                  </a:cubicBezTo>
                  <a:cubicBezTo>
                    <a:pt x="6635" y="3067"/>
                    <a:pt x="6635" y="3067"/>
                    <a:pt x="6635" y="3067"/>
                  </a:cubicBezTo>
                  <a:cubicBezTo>
                    <a:pt x="1939" y="12800"/>
                    <a:pt x="1939" y="12800"/>
                    <a:pt x="1939" y="12800"/>
                  </a:cubicBezTo>
                  <a:cubicBezTo>
                    <a:pt x="6635" y="12800"/>
                    <a:pt x="6635" y="12800"/>
                    <a:pt x="6635" y="12800"/>
                  </a:cubicBezTo>
                  <a:cubicBezTo>
                    <a:pt x="6635" y="20667"/>
                    <a:pt x="6635" y="20667"/>
                    <a:pt x="6635" y="20667"/>
                  </a:cubicBezTo>
                  <a:cubicBezTo>
                    <a:pt x="6635" y="21200"/>
                    <a:pt x="7574" y="21600"/>
                    <a:pt x="8513" y="21600"/>
                  </a:cubicBezTo>
                  <a:cubicBezTo>
                    <a:pt x="9452" y="21600"/>
                    <a:pt x="10156" y="21200"/>
                    <a:pt x="10156" y="20667"/>
                  </a:cubicBezTo>
                  <a:cubicBezTo>
                    <a:pt x="10156" y="12800"/>
                    <a:pt x="10156" y="12800"/>
                    <a:pt x="10156" y="12800"/>
                  </a:cubicBezTo>
                  <a:cubicBezTo>
                    <a:pt x="11330" y="12800"/>
                    <a:pt x="11330" y="12800"/>
                    <a:pt x="11330" y="12800"/>
                  </a:cubicBezTo>
                  <a:cubicBezTo>
                    <a:pt x="11330" y="20667"/>
                    <a:pt x="11330" y="20667"/>
                    <a:pt x="11330" y="20667"/>
                  </a:cubicBezTo>
                  <a:cubicBezTo>
                    <a:pt x="11330" y="21200"/>
                    <a:pt x="12035" y="21600"/>
                    <a:pt x="12974" y="21600"/>
                  </a:cubicBezTo>
                  <a:cubicBezTo>
                    <a:pt x="13913" y="21600"/>
                    <a:pt x="14852" y="21200"/>
                    <a:pt x="14852" y="20667"/>
                  </a:cubicBezTo>
                  <a:cubicBezTo>
                    <a:pt x="14852" y="12800"/>
                    <a:pt x="14852" y="12800"/>
                    <a:pt x="14852" y="12800"/>
                  </a:cubicBezTo>
                  <a:cubicBezTo>
                    <a:pt x="19313" y="12800"/>
                    <a:pt x="19313" y="12800"/>
                    <a:pt x="19313" y="12800"/>
                  </a:cubicBezTo>
                  <a:cubicBezTo>
                    <a:pt x="14617" y="3067"/>
                    <a:pt x="14617" y="3067"/>
                    <a:pt x="14617" y="3067"/>
                  </a:cubicBezTo>
                  <a:cubicBezTo>
                    <a:pt x="14852" y="3067"/>
                    <a:pt x="14852" y="3067"/>
                    <a:pt x="14852" y="3067"/>
                  </a:cubicBezTo>
                  <a:cubicBezTo>
                    <a:pt x="15087" y="3067"/>
                    <a:pt x="15087" y="3067"/>
                    <a:pt x="15087" y="3067"/>
                  </a:cubicBezTo>
                  <a:cubicBezTo>
                    <a:pt x="18374" y="8533"/>
                    <a:pt x="18374" y="8533"/>
                    <a:pt x="18374" y="8533"/>
                  </a:cubicBezTo>
                  <a:cubicBezTo>
                    <a:pt x="18609" y="8933"/>
                    <a:pt x="19548" y="9200"/>
                    <a:pt x="20252" y="9067"/>
                  </a:cubicBezTo>
                  <a:cubicBezTo>
                    <a:pt x="21191" y="8933"/>
                    <a:pt x="21426" y="8400"/>
                    <a:pt x="21191" y="800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105" name="Shape 3814"/>
            <p:cNvSpPr/>
            <p:nvPr/>
          </p:nvSpPr>
          <p:spPr>
            <a:xfrm>
              <a:off x="5122589" y="3412078"/>
              <a:ext cx="105606" cy="105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106" name="Shape 3815"/>
            <p:cNvSpPr/>
            <p:nvPr/>
          </p:nvSpPr>
          <p:spPr>
            <a:xfrm>
              <a:off x="5013545" y="3539110"/>
              <a:ext cx="328648" cy="586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extrusionOk="0">
                  <a:moveTo>
                    <a:pt x="21191" y="8000"/>
                  </a:moveTo>
                  <a:cubicBezTo>
                    <a:pt x="17435" y="1333"/>
                    <a:pt x="17435" y="1333"/>
                    <a:pt x="17435" y="1333"/>
                  </a:cubicBezTo>
                  <a:cubicBezTo>
                    <a:pt x="17200" y="533"/>
                    <a:pt x="16261" y="0"/>
                    <a:pt x="14852" y="0"/>
                  </a:cubicBezTo>
                  <a:cubicBezTo>
                    <a:pt x="6400" y="0"/>
                    <a:pt x="6400" y="0"/>
                    <a:pt x="6400" y="0"/>
                  </a:cubicBezTo>
                  <a:cubicBezTo>
                    <a:pt x="5461" y="0"/>
                    <a:pt x="4756" y="267"/>
                    <a:pt x="4287" y="667"/>
                  </a:cubicBezTo>
                  <a:cubicBezTo>
                    <a:pt x="4052" y="800"/>
                    <a:pt x="4052" y="800"/>
                    <a:pt x="4052" y="933"/>
                  </a:cubicBezTo>
                  <a:lnTo>
                    <a:pt x="4052" y="933"/>
                  </a:lnTo>
                  <a:lnTo>
                    <a:pt x="3817" y="1067"/>
                  </a:lnTo>
                  <a:cubicBezTo>
                    <a:pt x="61" y="8000"/>
                    <a:pt x="61" y="8000"/>
                    <a:pt x="61" y="8000"/>
                  </a:cubicBezTo>
                  <a:cubicBezTo>
                    <a:pt x="-174" y="8400"/>
                    <a:pt x="296" y="8933"/>
                    <a:pt x="1000" y="9067"/>
                  </a:cubicBezTo>
                  <a:cubicBezTo>
                    <a:pt x="1939" y="9200"/>
                    <a:pt x="2878" y="8933"/>
                    <a:pt x="3113" y="8533"/>
                  </a:cubicBezTo>
                  <a:cubicBezTo>
                    <a:pt x="5930" y="3067"/>
                    <a:pt x="5930" y="3067"/>
                    <a:pt x="5930" y="3067"/>
                  </a:cubicBezTo>
                  <a:cubicBezTo>
                    <a:pt x="6165" y="3067"/>
                    <a:pt x="6165" y="3067"/>
                    <a:pt x="6400" y="3067"/>
                  </a:cubicBezTo>
                  <a:cubicBezTo>
                    <a:pt x="6635" y="3067"/>
                    <a:pt x="6635" y="3067"/>
                    <a:pt x="6635" y="3067"/>
                  </a:cubicBezTo>
                  <a:cubicBezTo>
                    <a:pt x="1939" y="12800"/>
                    <a:pt x="1939" y="12800"/>
                    <a:pt x="1939" y="12800"/>
                  </a:cubicBezTo>
                  <a:cubicBezTo>
                    <a:pt x="6635" y="12800"/>
                    <a:pt x="6635" y="12800"/>
                    <a:pt x="6635" y="12800"/>
                  </a:cubicBezTo>
                  <a:cubicBezTo>
                    <a:pt x="6635" y="20667"/>
                    <a:pt x="6635" y="20667"/>
                    <a:pt x="6635" y="20667"/>
                  </a:cubicBezTo>
                  <a:cubicBezTo>
                    <a:pt x="6635" y="21200"/>
                    <a:pt x="7574" y="21600"/>
                    <a:pt x="8513" y="21600"/>
                  </a:cubicBezTo>
                  <a:cubicBezTo>
                    <a:pt x="9452" y="21600"/>
                    <a:pt x="10156" y="21200"/>
                    <a:pt x="10156" y="20667"/>
                  </a:cubicBezTo>
                  <a:cubicBezTo>
                    <a:pt x="10156" y="12800"/>
                    <a:pt x="10156" y="12800"/>
                    <a:pt x="10156" y="12800"/>
                  </a:cubicBezTo>
                  <a:cubicBezTo>
                    <a:pt x="11330" y="12800"/>
                    <a:pt x="11330" y="12800"/>
                    <a:pt x="11330" y="12800"/>
                  </a:cubicBezTo>
                  <a:cubicBezTo>
                    <a:pt x="11330" y="20667"/>
                    <a:pt x="11330" y="20667"/>
                    <a:pt x="11330" y="20667"/>
                  </a:cubicBezTo>
                  <a:cubicBezTo>
                    <a:pt x="11330" y="21200"/>
                    <a:pt x="12035" y="21600"/>
                    <a:pt x="12974" y="21600"/>
                  </a:cubicBezTo>
                  <a:cubicBezTo>
                    <a:pt x="13913" y="21600"/>
                    <a:pt x="14852" y="21200"/>
                    <a:pt x="14852" y="20667"/>
                  </a:cubicBezTo>
                  <a:cubicBezTo>
                    <a:pt x="14852" y="12800"/>
                    <a:pt x="14852" y="12800"/>
                    <a:pt x="14852" y="12800"/>
                  </a:cubicBezTo>
                  <a:cubicBezTo>
                    <a:pt x="19313" y="12800"/>
                    <a:pt x="19313" y="12800"/>
                    <a:pt x="19313" y="12800"/>
                  </a:cubicBezTo>
                  <a:cubicBezTo>
                    <a:pt x="14617" y="3067"/>
                    <a:pt x="14617" y="3067"/>
                    <a:pt x="14617" y="3067"/>
                  </a:cubicBezTo>
                  <a:cubicBezTo>
                    <a:pt x="14852" y="3067"/>
                    <a:pt x="14852" y="3067"/>
                    <a:pt x="14852" y="3067"/>
                  </a:cubicBezTo>
                  <a:cubicBezTo>
                    <a:pt x="15087" y="3067"/>
                    <a:pt x="15087" y="3067"/>
                    <a:pt x="15087" y="3067"/>
                  </a:cubicBezTo>
                  <a:cubicBezTo>
                    <a:pt x="18374" y="8533"/>
                    <a:pt x="18374" y="8533"/>
                    <a:pt x="18374" y="8533"/>
                  </a:cubicBezTo>
                  <a:cubicBezTo>
                    <a:pt x="18609" y="8933"/>
                    <a:pt x="19548" y="9200"/>
                    <a:pt x="20252" y="9067"/>
                  </a:cubicBezTo>
                  <a:cubicBezTo>
                    <a:pt x="21191" y="8933"/>
                    <a:pt x="21426" y="8400"/>
                    <a:pt x="21191" y="800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107" name="Shape 3816"/>
            <p:cNvSpPr/>
            <p:nvPr/>
          </p:nvSpPr>
          <p:spPr>
            <a:xfrm>
              <a:off x="5493011" y="3412078"/>
              <a:ext cx="105605" cy="105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108" name="Shape 3817"/>
            <p:cNvSpPr/>
            <p:nvPr/>
          </p:nvSpPr>
          <p:spPr>
            <a:xfrm>
              <a:off x="5383967" y="3539110"/>
              <a:ext cx="328647" cy="586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extrusionOk="0">
                  <a:moveTo>
                    <a:pt x="21191" y="8000"/>
                  </a:moveTo>
                  <a:cubicBezTo>
                    <a:pt x="17435" y="1333"/>
                    <a:pt x="17435" y="1333"/>
                    <a:pt x="17435" y="1333"/>
                  </a:cubicBezTo>
                  <a:cubicBezTo>
                    <a:pt x="17200" y="533"/>
                    <a:pt x="16261" y="0"/>
                    <a:pt x="14852" y="0"/>
                  </a:cubicBezTo>
                  <a:cubicBezTo>
                    <a:pt x="6400" y="0"/>
                    <a:pt x="6400" y="0"/>
                    <a:pt x="6400" y="0"/>
                  </a:cubicBezTo>
                  <a:cubicBezTo>
                    <a:pt x="5461" y="0"/>
                    <a:pt x="4756" y="267"/>
                    <a:pt x="4287" y="667"/>
                  </a:cubicBezTo>
                  <a:cubicBezTo>
                    <a:pt x="4052" y="800"/>
                    <a:pt x="4052" y="800"/>
                    <a:pt x="4052" y="933"/>
                  </a:cubicBezTo>
                  <a:lnTo>
                    <a:pt x="4052" y="933"/>
                  </a:lnTo>
                  <a:lnTo>
                    <a:pt x="3817" y="1067"/>
                  </a:lnTo>
                  <a:cubicBezTo>
                    <a:pt x="61" y="8000"/>
                    <a:pt x="61" y="8000"/>
                    <a:pt x="61" y="8000"/>
                  </a:cubicBezTo>
                  <a:cubicBezTo>
                    <a:pt x="-174" y="8400"/>
                    <a:pt x="296" y="8933"/>
                    <a:pt x="1000" y="9067"/>
                  </a:cubicBezTo>
                  <a:cubicBezTo>
                    <a:pt x="1939" y="9200"/>
                    <a:pt x="2878" y="8933"/>
                    <a:pt x="3113" y="8533"/>
                  </a:cubicBezTo>
                  <a:cubicBezTo>
                    <a:pt x="5930" y="3067"/>
                    <a:pt x="5930" y="3067"/>
                    <a:pt x="5930" y="3067"/>
                  </a:cubicBezTo>
                  <a:cubicBezTo>
                    <a:pt x="6165" y="3067"/>
                    <a:pt x="6165" y="3067"/>
                    <a:pt x="6400" y="3067"/>
                  </a:cubicBezTo>
                  <a:cubicBezTo>
                    <a:pt x="6635" y="3067"/>
                    <a:pt x="6635" y="3067"/>
                    <a:pt x="6635" y="3067"/>
                  </a:cubicBezTo>
                  <a:cubicBezTo>
                    <a:pt x="1939" y="12800"/>
                    <a:pt x="1939" y="12800"/>
                    <a:pt x="1939" y="12800"/>
                  </a:cubicBezTo>
                  <a:cubicBezTo>
                    <a:pt x="6635" y="12800"/>
                    <a:pt x="6635" y="12800"/>
                    <a:pt x="6635" y="12800"/>
                  </a:cubicBezTo>
                  <a:cubicBezTo>
                    <a:pt x="6635" y="20667"/>
                    <a:pt x="6635" y="20667"/>
                    <a:pt x="6635" y="20667"/>
                  </a:cubicBezTo>
                  <a:cubicBezTo>
                    <a:pt x="6635" y="21200"/>
                    <a:pt x="7574" y="21600"/>
                    <a:pt x="8513" y="21600"/>
                  </a:cubicBezTo>
                  <a:cubicBezTo>
                    <a:pt x="9452" y="21600"/>
                    <a:pt x="10156" y="21200"/>
                    <a:pt x="10156" y="20667"/>
                  </a:cubicBezTo>
                  <a:cubicBezTo>
                    <a:pt x="10156" y="12800"/>
                    <a:pt x="10156" y="12800"/>
                    <a:pt x="10156" y="12800"/>
                  </a:cubicBezTo>
                  <a:cubicBezTo>
                    <a:pt x="11330" y="12800"/>
                    <a:pt x="11330" y="12800"/>
                    <a:pt x="11330" y="12800"/>
                  </a:cubicBezTo>
                  <a:cubicBezTo>
                    <a:pt x="11330" y="20667"/>
                    <a:pt x="11330" y="20667"/>
                    <a:pt x="11330" y="20667"/>
                  </a:cubicBezTo>
                  <a:cubicBezTo>
                    <a:pt x="11330" y="21200"/>
                    <a:pt x="12035" y="21600"/>
                    <a:pt x="12974" y="21600"/>
                  </a:cubicBezTo>
                  <a:cubicBezTo>
                    <a:pt x="13913" y="21600"/>
                    <a:pt x="14852" y="21200"/>
                    <a:pt x="14852" y="20667"/>
                  </a:cubicBezTo>
                  <a:cubicBezTo>
                    <a:pt x="14852" y="12800"/>
                    <a:pt x="14852" y="12800"/>
                    <a:pt x="14852" y="12800"/>
                  </a:cubicBezTo>
                  <a:cubicBezTo>
                    <a:pt x="19313" y="12800"/>
                    <a:pt x="19313" y="12800"/>
                    <a:pt x="19313" y="12800"/>
                  </a:cubicBezTo>
                  <a:cubicBezTo>
                    <a:pt x="14617" y="3067"/>
                    <a:pt x="14617" y="3067"/>
                    <a:pt x="14617" y="3067"/>
                  </a:cubicBezTo>
                  <a:cubicBezTo>
                    <a:pt x="14852" y="3067"/>
                    <a:pt x="14852" y="3067"/>
                    <a:pt x="14852" y="3067"/>
                  </a:cubicBezTo>
                  <a:cubicBezTo>
                    <a:pt x="15087" y="3067"/>
                    <a:pt x="15087" y="3067"/>
                    <a:pt x="15087" y="3067"/>
                  </a:cubicBezTo>
                  <a:cubicBezTo>
                    <a:pt x="18374" y="8533"/>
                    <a:pt x="18374" y="8533"/>
                    <a:pt x="18374" y="8533"/>
                  </a:cubicBezTo>
                  <a:cubicBezTo>
                    <a:pt x="18609" y="8933"/>
                    <a:pt x="19548" y="9200"/>
                    <a:pt x="20252" y="9067"/>
                  </a:cubicBezTo>
                  <a:cubicBezTo>
                    <a:pt x="21191" y="8933"/>
                    <a:pt x="21426" y="8400"/>
                    <a:pt x="21191" y="800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752993" y="3412078"/>
              <a:ext cx="328647" cy="713215"/>
              <a:chOff x="5752993" y="3412078"/>
              <a:chExt cx="328647" cy="713215"/>
            </a:xfrm>
            <a:solidFill>
              <a:schemeClr val="bg1">
                <a:lumMod val="85000"/>
              </a:schemeClr>
            </a:solidFill>
          </p:grpSpPr>
          <p:sp>
            <p:nvSpPr>
              <p:cNvPr id="109" name="Shape 3818"/>
              <p:cNvSpPr/>
              <p:nvPr/>
            </p:nvSpPr>
            <p:spPr>
              <a:xfrm>
                <a:off x="5862037" y="3412078"/>
                <a:ext cx="105605" cy="105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0" name="Shape 3819"/>
              <p:cNvSpPr/>
              <p:nvPr/>
            </p:nvSpPr>
            <p:spPr>
              <a:xfrm>
                <a:off x="5752993" y="3539110"/>
                <a:ext cx="328647" cy="586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sp>
          <p:nvSpPr>
            <p:cNvPr id="111" name="Shape 3820"/>
            <p:cNvSpPr/>
            <p:nvPr/>
          </p:nvSpPr>
          <p:spPr>
            <a:xfrm>
              <a:off x="1794826" y="3412078"/>
              <a:ext cx="105605" cy="105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112" name="Shape 3821"/>
            <p:cNvSpPr/>
            <p:nvPr/>
          </p:nvSpPr>
          <p:spPr>
            <a:xfrm>
              <a:off x="1685783" y="3539110"/>
              <a:ext cx="328648" cy="586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extrusionOk="0">
                  <a:moveTo>
                    <a:pt x="21191" y="8000"/>
                  </a:moveTo>
                  <a:cubicBezTo>
                    <a:pt x="17435" y="1333"/>
                    <a:pt x="17435" y="1333"/>
                    <a:pt x="17435" y="1333"/>
                  </a:cubicBezTo>
                  <a:cubicBezTo>
                    <a:pt x="17200" y="533"/>
                    <a:pt x="16261" y="0"/>
                    <a:pt x="14852" y="0"/>
                  </a:cubicBezTo>
                  <a:cubicBezTo>
                    <a:pt x="6400" y="0"/>
                    <a:pt x="6400" y="0"/>
                    <a:pt x="6400" y="0"/>
                  </a:cubicBezTo>
                  <a:cubicBezTo>
                    <a:pt x="5461" y="0"/>
                    <a:pt x="4756" y="267"/>
                    <a:pt x="4287" y="667"/>
                  </a:cubicBezTo>
                  <a:cubicBezTo>
                    <a:pt x="4052" y="800"/>
                    <a:pt x="4052" y="800"/>
                    <a:pt x="4052" y="933"/>
                  </a:cubicBezTo>
                  <a:lnTo>
                    <a:pt x="4052" y="933"/>
                  </a:lnTo>
                  <a:lnTo>
                    <a:pt x="3817" y="1067"/>
                  </a:lnTo>
                  <a:cubicBezTo>
                    <a:pt x="61" y="8000"/>
                    <a:pt x="61" y="8000"/>
                    <a:pt x="61" y="8000"/>
                  </a:cubicBezTo>
                  <a:cubicBezTo>
                    <a:pt x="-174" y="8400"/>
                    <a:pt x="296" y="8933"/>
                    <a:pt x="1000" y="9067"/>
                  </a:cubicBezTo>
                  <a:cubicBezTo>
                    <a:pt x="1939" y="9200"/>
                    <a:pt x="2878" y="8933"/>
                    <a:pt x="3113" y="8533"/>
                  </a:cubicBezTo>
                  <a:cubicBezTo>
                    <a:pt x="5930" y="3067"/>
                    <a:pt x="5930" y="3067"/>
                    <a:pt x="5930" y="3067"/>
                  </a:cubicBezTo>
                  <a:cubicBezTo>
                    <a:pt x="6165" y="3067"/>
                    <a:pt x="6165" y="3067"/>
                    <a:pt x="6400" y="3067"/>
                  </a:cubicBezTo>
                  <a:cubicBezTo>
                    <a:pt x="6635" y="3067"/>
                    <a:pt x="6635" y="3067"/>
                    <a:pt x="6635" y="3067"/>
                  </a:cubicBezTo>
                  <a:cubicBezTo>
                    <a:pt x="1939" y="12800"/>
                    <a:pt x="1939" y="12800"/>
                    <a:pt x="1939" y="12800"/>
                  </a:cubicBezTo>
                  <a:cubicBezTo>
                    <a:pt x="6635" y="12800"/>
                    <a:pt x="6635" y="12800"/>
                    <a:pt x="6635" y="12800"/>
                  </a:cubicBezTo>
                  <a:cubicBezTo>
                    <a:pt x="6635" y="20667"/>
                    <a:pt x="6635" y="20667"/>
                    <a:pt x="6635" y="20667"/>
                  </a:cubicBezTo>
                  <a:cubicBezTo>
                    <a:pt x="6635" y="21200"/>
                    <a:pt x="7574" y="21600"/>
                    <a:pt x="8513" y="21600"/>
                  </a:cubicBezTo>
                  <a:cubicBezTo>
                    <a:pt x="9452" y="21600"/>
                    <a:pt x="10156" y="21200"/>
                    <a:pt x="10156" y="20667"/>
                  </a:cubicBezTo>
                  <a:cubicBezTo>
                    <a:pt x="10156" y="12800"/>
                    <a:pt x="10156" y="12800"/>
                    <a:pt x="10156" y="12800"/>
                  </a:cubicBezTo>
                  <a:cubicBezTo>
                    <a:pt x="11330" y="12800"/>
                    <a:pt x="11330" y="12800"/>
                    <a:pt x="11330" y="12800"/>
                  </a:cubicBezTo>
                  <a:cubicBezTo>
                    <a:pt x="11330" y="20667"/>
                    <a:pt x="11330" y="20667"/>
                    <a:pt x="11330" y="20667"/>
                  </a:cubicBezTo>
                  <a:cubicBezTo>
                    <a:pt x="11330" y="21200"/>
                    <a:pt x="12035" y="21600"/>
                    <a:pt x="12974" y="21600"/>
                  </a:cubicBezTo>
                  <a:cubicBezTo>
                    <a:pt x="13913" y="21600"/>
                    <a:pt x="14852" y="21200"/>
                    <a:pt x="14852" y="20667"/>
                  </a:cubicBezTo>
                  <a:cubicBezTo>
                    <a:pt x="14852" y="12800"/>
                    <a:pt x="14852" y="12800"/>
                    <a:pt x="14852" y="12800"/>
                  </a:cubicBezTo>
                  <a:cubicBezTo>
                    <a:pt x="19313" y="12800"/>
                    <a:pt x="19313" y="12800"/>
                    <a:pt x="19313" y="12800"/>
                  </a:cubicBezTo>
                  <a:cubicBezTo>
                    <a:pt x="14617" y="3067"/>
                    <a:pt x="14617" y="3067"/>
                    <a:pt x="14617" y="3067"/>
                  </a:cubicBezTo>
                  <a:cubicBezTo>
                    <a:pt x="14852" y="3067"/>
                    <a:pt x="14852" y="3067"/>
                    <a:pt x="14852" y="3067"/>
                  </a:cubicBezTo>
                  <a:cubicBezTo>
                    <a:pt x="15087" y="3067"/>
                    <a:pt x="15087" y="3067"/>
                    <a:pt x="15087" y="3067"/>
                  </a:cubicBezTo>
                  <a:cubicBezTo>
                    <a:pt x="18374" y="8533"/>
                    <a:pt x="18374" y="8533"/>
                    <a:pt x="18374" y="8533"/>
                  </a:cubicBezTo>
                  <a:cubicBezTo>
                    <a:pt x="18609" y="8933"/>
                    <a:pt x="19548" y="9200"/>
                    <a:pt x="20252" y="9067"/>
                  </a:cubicBezTo>
                  <a:cubicBezTo>
                    <a:pt x="21191" y="8933"/>
                    <a:pt x="21426" y="8400"/>
                    <a:pt x="21191" y="800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113" name="Shape 3822"/>
            <p:cNvSpPr/>
            <p:nvPr/>
          </p:nvSpPr>
          <p:spPr>
            <a:xfrm>
              <a:off x="2163852" y="3412078"/>
              <a:ext cx="105606" cy="105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114" name="Shape 3823"/>
            <p:cNvSpPr/>
            <p:nvPr/>
          </p:nvSpPr>
          <p:spPr>
            <a:xfrm>
              <a:off x="2054809" y="3539110"/>
              <a:ext cx="328647" cy="586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extrusionOk="0">
                  <a:moveTo>
                    <a:pt x="21191" y="8000"/>
                  </a:moveTo>
                  <a:cubicBezTo>
                    <a:pt x="17435" y="1333"/>
                    <a:pt x="17435" y="1333"/>
                    <a:pt x="17435" y="1333"/>
                  </a:cubicBezTo>
                  <a:cubicBezTo>
                    <a:pt x="17200" y="533"/>
                    <a:pt x="16261" y="0"/>
                    <a:pt x="14852" y="0"/>
                  </a:cubicBezTo>
                  <a:cubicBezTo>
                    <a:pt x="6400" y="0"/>
                    <a:pt x="6400" y="0"/>
                    <a:pt x="6400" y="0"/>
                  </a:cubicBezTo>
                  <a:cubicBezTo>
                    <a:pt x="5461" y="0"/>
                    <a:pt x="4756" y="267"/>
                    <a:pt x="4287" y="667"/>
                  </a:cubicBezTo>
                  <a:cubicBezTo>
                    <a:pt x="4052" y="800"/>
                    <a:pt x="4052" y="800"/>
                    <a:pt x="4052" y="933"/>
                  </a:cubicBezTo>
                  <a:lnTo>
                    <a:pt x="4052" y="933"/>
                  </a:lnTo>
                  <a:lnTo>
                    <a:pt x="3817" y="1067"/>
                  </a:lnTo>
                  <a:cubicBezTo>
                    <a:pt x="61" y="8000"/>
                    <a:pt x="61" y="8000"/>
                    <a:pt x="61" y="8000"/>
                  </a:cubicBezTo>
                  <a:cubicBezTo>
                    <a:pt x="-174" y="8400"/>
                    <a:pt x="296" y="8933"/>
                    <a:pt x="1000" y="9067"/>
                  </a:cubicBezTo>
                  <a:cubicBezTo>
                    <a:pt x="1939" y="9200"/>
                    <a:pt x="2878" y="8933"/>
                    <a:pt x="3113" y="8533"/>
                  </a:cubicBezTo>
                  <a:cubicBezTo>
                    <a:pt x="5930" y="3067"/>
                    <a:pt x="5930" y="3067"/>
                    <a:pt x="5930" y="3067"/>
                  </a:cubicBezTo>
                  <a:cubicBezTo>
                    <a:pt x="6165" y="3067"/>
                    <a:pt x="6165" y="3067"/>
                    <a:pt x="6400" y="3067"/>
                  </a:cubicBezTo>
                  <a:cubicBezTo>
                    <a:pt x="6635" y="3067"/>
                    <a:pt x="6635" y="3067"/>
                    <a:pt x="6635" y="3067"/>
                  </a:cubicBezTo>
                  <a:cubicBezTo>
                    <a:pt x="1939" y="12800"/>
                    <a:pt x="1939" y="12800"/>
                    <a:pt x="1939" y="12800"/>
                  </a:cubicBezTo>
                  <a:cubicBezTo>
                    <a:pt x="6635" y="12800"/>
                    <a:pt x="6635" y="12800"/>
                    <a:pt x="6635" y="12800"/>
                  </a:cubicBezTo>
                  <a:cubicBezTo>
                    <a:pt x="6635" y="20667"/>
                    <a:pt x="6635" y="20667"/>
                    <a:pt x="6635" y="20667"/>
                  </a:cubicBezTo>
                  <a:cubicBezTo>
                    <a:pt x="6635" y="21200"/>
                    <a:pt x="7574" y="21600"/>
                    <a:pt x="8513" y="21600"/>
                  </a:cubicBezTo>
                  <a:cubicBezTo>
                    <a:pt x="9452" y="21600"/>
                    <a:pt x="10156" y="21200"/>
                    <a:pt x="10156" y="20667"/>
                  </a:cubicBezTo>
                  <a:cubicBezTo>
                    <a:pt x="10156" y="12800"/>
                    <a:pt x="10156" y="12800"/>
                    <a:pt x="10156" y="12800"/>
                  </a:cubicBezTo>
                  <a:cubicBezTo>
                    <a:pt x="11330" y="12800"/>
                    <a:pt x="11330" y="12800"/>
                    <a:pt x="11330" y="12800"/>
                  </a:cubicBezTo>
                  <a:cubicBezTo>
                    <a:pt x="11330" y="20667"/>
                    <a:pt x="11330" y="20667"/>
                    <a:pt x="11330" y="20667"/>
                  </a:cubicBezTo>
                  <a:cubicBezTo>
                    <a:pt x="11330" y="21200"/>
                    <a:pt x="12035" y="21600"/>
                    <a:pt x="12974" y="21600"/>
                  </a:cubicBezTo>
                  <a:cubicBezTo>
                    <a:pt x="13913" y="21600"/>
                    <a:pt x="14852" y="21200"/>
                    <a:pt x="14852" y="20667"/>
                  </a:cubicBezTo>
                  <a:cubicBezTo>
                    <a:pt x="14852" y="12800"/>
                    <a:pt x="14852" y="12800"/>
                    <a:pt x="14852" y="12800"/>
                  </a:cubicBezTo>
                  <a:cubicBezTo>
                    <a:pt x="19313" y="12800"/>
                    <a:pt x="19313" y="12800"/>
                    <a:pt x="19313" y="12800"/>
                  </a:cubicBezTo>
                  <a:cubicBezTo>
                    <a:pt x="14617" y="3067"/>
                    <a:pt x="14617" y="3067"/>
                    <a:pt x="14617" y="3067"/>
                  </a:cubicBezTo>
                  <a:cubicBezTo>
                    <a:pt x="14852" y="3067"/>
                    <a:pt x="14852" y="3067"/>
                    <a:pt x="14852" y="3067"/>
                  </a:cubicBezTo>
                  <a:cubicBezTo>
                    <a:pt x="15087" y="3067"/>
                    <a:pt x="15087" y="3067"/>
                    <a:pt x="15087" y="3067"/>
                  </a:cubicBezTo>
                  <a:cubicBezTo>
                    <a:pt x="18374" y="8533"/>
                    <a:pt x="18374" y="8533"/>
                    <a:pt x="18374" y="8533"/>
                  </a:cubicBezTo>
                  <a:cubicBezTo>
                    <a:pt x="18609" y="8933"/>
                    <a:pt x="19548" y="9200"/>
                    <a:pt x="20252" y="9067"/>
                  </a:cubicBezTo>
                  <a:cubicBezTo>
                    <a:pt x="21191" y="8933"/>
                    <a:pt x="21426" y="8400"/>
                    <a:pt x="21191" y="800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115" name="Shape 3824"/>
            <p:cNvSpPr/>
            <p:nvPr/>
          </p:nvSpPr>
          <p:spPr>
            <a:xfrm>
              <a:off x="2534274" y="3412078"/>
              <a:ext cx="105605" cy="105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116" name="Shape 3825"/>
            <p:cNvSpPr/>
            <p:nvPr/>
          </p:nvSpPr>
          <p:spPr>
            <a:xfrm>
              <a:off x="2425230" y="3539110"/>
              <a:ext cx="328648" cy="586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extrusionOk="0">
                  <a:moveTo>
                    <a:pt x="21191" y="8000"/>
                  </a:moveTo>
                  <a:cubicBezTo>
                    <a:pt x="17435" y="1333"/>
                    <a:pt x="17435" y="1333"/>
                    <a:pt x="17435" y="1333"/>
                  </a:cubicBezTo>
                  <a:cubicBezTo>
                    <a:pt x="17200" y="533"/>
                    <a:pt x="16261" y="0"/>
                    <a:pt x="14852" y="0"/>
                  </a:cubicBezTo>
                  <a:cubicBezTo>
                    <a:pt x="6400" y="0"/>
                    <a:pt x="6400" y="0"/>
                    <a:pt x="6400" y="0"/>
                  </a:cubicBezTo>
                  <a:cubicBezTo>
                    <a:pt x="5461" y="0"/>
                    <a:pt x="4756" y="267"/>
                    <a:pt x="4287" y="667"/>
                  </a:cubicBezTo>
                  <a:cubicBezTo>
                    <a:pt x="4052" y="800"/>
                    <a:pt x="4052" y="800"/>
                    <a:pt x="4052" y="933"/>
                  </a:cubicBezTo>
                  <a:lnTo>
                    <a:pt x="4052" y="933"/>
                  </a:lnTo>
                  <a:lnTo>
                    <a:pt x="3817" y="1067"/>
                  </a:lnTo>
                  <a:cubicBezTo>
                    <a:pt x="61" y="8000"/>
                    <a:pt x="61" y="8000"/>
                    <a:pt x="61" y="8000"/>
                  </a:cubicBezTo>
                  <a:cubicBezTo>
                    <a:pt x="-174" y="8400"/>
                    <a:pt x="296" y="8933"/>
                    <a:pt x="1000" y="9067"/>
                  </a:cubicBezTo>
                  <a:cubicBezTo>
                    <a:pt x="1939" y="9200"/>
                    <a:pt x="2878" y="8933"/>
                    <a:pt x="3113" y="8533"/>
                  </a:cubicBezTo>
                  <a:cubicBezTo>
                    <a:pt x="5930" y="3067"/>
                    <a:pt x="5930" y="3067"/>
                    <a:pt x="5930" y="3067"/>
                  </a:cubicBezTo>
                  <a:cubicBezTo>
                    <a:pt x="6165" y="3067"/>
                    <a:pt x="6165" y="3067"/>
                    <a:pt x="6400" y="3067"/>
                  </a:cubicBezTo>
                  <a:cubicBezTo>
                    <a:pt x="6635" y="3067"/>
                    <a:pt x="6635" y="3067"/>
                    <a:pt x="6635" y="3067"/>
                  </a:cubicBezTo>
                  <a:cubicBezTo>
                    <a:pt x="1939" y="12800"/>
                    <a:pt x="1939" y="12800"/>
                    <a:pt x="1939" y="12800"/>
                  </a:cubicBezTo>
                  <a:cubicBezTo>
                    <a:pt x="6635" y="12800"/>
                    <a:pt x="6635" y="12800"/>
                    <a:pt x="6635" y="12800"/>
                  </a:cubicBezTo>
                  <a:cubicBezTo>
                    <a:pt x="6635" y="20667"/>
                    <a:pt x="6635" y="20667"/>
                    <a:pt x="6635" y="20667"/>
                  </a:cubicBezTo>
                  <a:cubicBezTo>
                    <a:pt x="6635" y="21200"/>
                    <a:pt x="7574" y="21600"/>
                    <a:pt x="8513" y="21600"/>
                  </a:cubicBezTo>
                  <a:cubicBezTo>
                    <a:pt x="9452" y="21600"/>
                    <a:pt x="10156" y="21200"/>
                    <a:pt x="10156" y="20667"/>
                  </a:cubicBezTo>
                  <a:cubicBezTo>
                    <a:pt x="10156" y="12800"/>
                    <a:pt x="10156" y="12800"/>
                    <a:pt x="10156" y="12800"/>
                  </a:cubicBezTo>
                  <a:cubicBezTo>
                    <a:pt x="11330" y="12800"/>
                    <a:pt x="11330" y="12800"/>
                    <a:pt x="11330" y="12800"/>
                  </a:cubicBezTo>
                  <a:cubicBezTo>
                    <a:pt x="11330" y="20667"/>
                    <a:pt x="11330" y="20667"/>
                    <a:pt x="11330" y="20667"/>
                  </a:cubicBezTo>
                  <a:cubicBezTo>
                    <a:pt x="11330" y="21200"/>
                    <a:pt x="12035" y="21600"/>
                    <a:pt x="12974" y="21600"/>
                  </a:cubicBezTo>
                  <a:cubicBezTo>
                    <a:pt x="13913" y="21600"/>
                    <a:pt x="14852" y="21200"/>
                    <a:pt x="14852" y="20667"/>
                  </a:cubicBezTo>
                  <a:cubicBezTo>
                    <a:pt x="14852" y="12800"/>
                    <a:pt x="14852" y="12800"/>
                    <a:pt x="14852" y="12800"/>
                  </a:cubicBezTo>
                  <a:cubicBezTo>
                    <a:pt x="19313" y="12800"/>
                    <a:pt x="19313" y="12800"/>
                    <a:pt x="19313" y="12800"/>
                  </a:cubicBezTo>
                  <a:cubicBezTo>
                    <a:pt x="14617" y="3067"/>
                    <a:pt x="14617" y="3067"/>
                    <a:pt x="14617" y="3067"/>
                  </a:cubicBezTo>
                  <a:cubicBezTo>
                    <a:pt x="14852" y="3067"/>
                    <a:pt x="14852" y="3067"/>
                    <a:pt x="14852" y="3067"/>
                  </a:cubicBezTo>
                  <a:cubicBezTo>
                    <a:pt x="15087" y="3067"/>
                    <a:pt x="15087" y="3067"/>
                    <a:pt x="15087" y="3067"/>
                  </a:cubicBezTo>
                  <a:cubicBezTo>
                    <a:pt x="18374" y="8533"/>
                    <a:pt x="18374" y="8533"/>
                    <a:pt x="18374" y="8533"/>
                  </a:cubicBezTo>
                  <a:cubicBezTo>
                    <a:pt x="18609" y="8933"/>
                    <a:pt x="19548" y="9200"/>
                    <a:pt x="20252" y="9067"/>
                  </a:cubicBezTo>
                  <a:cubicBezTo>
                    <a:pt x="21191" y="8933"/>
                    <a:pt x="21426" y="8400"/>
                    <a:pt x="21191" y="800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117" name="Shape 3826"/>
            <p:cNvSpPr/>
            <p:nvPr/>
          </p:nvSpPr>
          <p:spPr>
            <a:xfrm>
              <a:off x="2903241" y="3412078"/>
              <a:ext cx="105605" cy="105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118" name="Shape 3827"/>
            <p:cNvSpPr/>
            <p:nvPr/>
          </p:nvSpPr>
          <p:spPr>
            <a:xfrm>
              <a:off x="2794256" y="3539110"/>
              <a:ext cx="328647" cy="586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extrusionOk="0">
                  <a:moveTo>
                    <a:pt x="21191" y="8000"/>
                  </a:moveTo>
                  <a:cubicBezTo>
                    <a:pt x="17435" y="1333"/>
                    <a:pt x="17435" y="1333"/>
                    <a:pt x="17435" y="1333"/>
                  </a:cubicBezTo>
                  <a:cubicBezTo>
                    <a:pt x="17200" y="533"/>
                    <a:pt x="16261" y="0"/>
                    <a:pt x="14852" y="0"/>
                  </a:cubicBezTo>
                  <a:cubicBezTo>
                    <a:pt x="6400" y="0"/>
                    <a:pt x="6400" y="0"/>
                    <a:pt x="6400" y="0"/>
                  </a:cubicBezTo>
                  <a:cubicBezTo>
                    <a:pt x="5461" y="0"/>
                    <a:pt x="4756" y="267"/>
                    <a:pt x="4287" y="667"/>
                  </a:cubicBezTo>
                  <a:cubicBezTo>
                    <a:pt x="4052" y="800"/>
                    <a:pt x="4052" y="800"/>
                    <a:pt x="4052" y="933"/>
                  </a:cubicBezTo>
                  <a:lnTo>
                    <a:pt x="4052" y="933"/>
                  </a:lnTo>
                  <a:lnTo>
                    <a:pt x="3817" y="1067"/>
                  </a:lnTo>
                  <a:cubicBezTo>
                    <a:pt x="61" y="8000"/>
                    <a:pt x="61" y="8000"/>
                    <a:pt x="61" y="8000"/>
                  </a:cubicBezTo>
                  <a:cubicBezTo>
                    <a:pt x="-174" y="8400"/>
                    <a:pt x="296" y="8933"/>
                    <a:pt x="1000" y="9067"/>
                  </a:cubicBezTo>
                  <a:cubicBezTo>
                    <a:pt x="1939" y="9200"/>
                    <a:pt x="2878" y="8933"/>
                    <a:pt x="3113" y="8533"/>
                  </a:cubicBezTo>
                  <a:cubicBezTo>
                    <a:pt x="5930" y="3067"/>
                    <a:pt x="5930" y="3067"/>
                    <a:pt x="5930" y="3067"/>
                  </a:cubicBezTo>
                  <a:cubicBezTo>
                    <a:pt x="6165" y="3067"/>
                    <a:pt x="6165" y="3067"/>
                    <a:pt x="6400" y="3067"/>
                  </a:cubicBezTo>
                  <a:cubicBezTo>
                    <a:pt x="6635" y="3067"/>
                    <a:pt x="6635" y="3067"/>
                    <a:pt x="6635" y="3067"/>
                  </a:cubicBezTo>
                  <a:cubicBezTo>
                    <a:pt x="1939" y="12800"/>
                    <a:pt x="1939" y="12800"/>
                    <a:pt x="1939" y="12800"/>
                  </a:cubicBezTo>
                  <a:cubicBezTo>
                    <a:pt x="6635" y="12800"/>
                    <a:pt x="6635" y="12800"/>
                    <a:pt x="6635" y="12800"/>
                  </a:cubicBezTo>
                  <a:cubicBezTo>
                    <a:pt x="6635" y="20667"/>
                    <a:pt x="6635" y="20667"/>
                    <a:pt x="6635" y="20667"/>
                  </a:cubicBezTo>
                  <a:cubicBezTo>
                    <a:pt x="6635" y="21200"/>
                    <a:pt x="7574" y="21600"/>
                    <a:pt x="8513" y="21600"/>
                  </a:cubicBezTo>
                  <a:cubicBezTo>
                    <a:pt x="9452" y="21600"/>
                    <a:pt x="10156" y="21200"/>
                    <a:pt x="10156" y="20667"/>
                  </a:cubicBezTo>
                  <a:cubicBezTo>
                    <a:pt x="10156" y="12800"/>
                    <a:pt x="10156" y="12800"/>
                    <a:pt x="10156" y="12800"/>
                  </a:cubicBezTo>
                  <a:cubicBezTo>
                    <a:pt x="11330" y="12800"/>
                    <a:pt x="11330" y="12800"/>
                    <a:pt x="11330" y="12800"/>
                  </a:cubicBezTo>
                  <a:cubicBezTo>
                    <a:pt x="11330" y="20667"/>
                    <a:pt x="11330" y="20667"/>
                    <a:pt x="11330" y="20667"/>
                  </a:cubicBezTo>
                  <a:cubicBezTo>
                    <a:pt x="11330" y="21200"/>
                    <a:pt x="12035" y="21600"/>
                    <a:pt x="12974" y="21600"/>
                  </a:cubicBezTo>
                  <a:cubicBezTo>
                    <a:pt x="13913" y="21600"/>
                    <a:pt x="14852" y="21200"/>
                    <a:pt x="14852" y="20667"/>
                  </a:cubicBezTo>
                  <a:cubicBezTo>
                    <a:pt x="14852" y="12800"/>
                    <a:pt x="14852" y="12800"/>
                    <a:pt x="14852" y="12800"/>
                  </a:cubicBezTo>
                  <a:cubicBezTo>
                    <a:pt x="19313" y="12800"/>
                    <a:pt x="19313" y="12800"/>
                    <a:pt x="19313" y="12800"/>
                  </a:cubicBezTo>
                  <a:cubicBezTo>
                    <a:pt x="14617" y="3067"/>
                    <a:pt x="14617" y="3067"/>
                    <a:pt x="14617" y="3067"/>
                  </a:cubicBezTo>
                  <a:cubicBezTo>
                    <a:pt x="14852" y="3067"/>
                    <a:pt x="14852" y="3067"/>
                    <a:pt x="14852" y="3067"/>
                  </a:cubicBezTo>
                  <a:cubicBezTo>
                    <a:pt x="15087" y="3067"/>
                    <a:pt x="15087" y="3067"/>
                    <a:pt x="15087" y="3067"/>
                  </a:cubicBezTo>
                  <a:cubicBezTo>
                    <a:pt x="18374" y="8533"/>
                    <a:pt x="18374" y="8533"/>
                    <a:pt x="18374" y="8533"/>
                  </a:cubicBezTo>
                  <a:cubicBezTo>
                    <a:pt x="18609" y="8933"/>
                    <a:pt x="19548" y="9200"/>
                    <a:pt x="20252" y="9067"/>
                  </a:cubicBezTo>
                  <a:cubicBezTo>
                    <a:pt x="21191" y="8933"/>
                    <a:pt x="21426" y="8400"/>
                    <a:pt x="21191" y="800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166" name="Group 3876"/>
            <p:cNvGrpSpPr/>
            <p:nvPr/>
          </p:nvGrpSpPr>
          <p:grpSpPr>
            <a:xfrm>
              <a:off x="3167035" y="3415231"/>
              <a:ext cx="328647" cy="713214"/>
              <a:chOff x="0" y="0"/>
              <a:chExt cx="685101" cy="1486772"/>
            </a:xfrm>
            <a:solidFill>
              <a:schemeClr val="accent2"/>
            </a:solidFill>
          </p:grpSpPr>
          <p:sp>
            <p:nvSpPr>
              <p:cNvPr id="197" name="Shape 3874"/>
              <p:cNvSpPr/>
              <p:nvPr/>
            </p:nvSpPr>
            <p:spPr>
              <a:xfrm>
                <a:off x="227313" y="0"/>
                <a:ext cx="220146" cy="220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98" name="Shape 3875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67" name="Group 3879"/>
            <p:cNvGrpSpPr/>
            <p:nvPr/>
          </p:nvGrpSpPr>
          <p:grpSpPr>
            <a:xfrm>
              <a:off x="3536061" y="3415231"/>
              <a:ext cx="328647" cy="713214"/>
              <a:chOff x="0" y="0"/>
              <a:chExt cx="685101" cy="1486772"/>
            </a:xfrm>
            <a:solidFill>
              <a:schemeClr val="accent2"/>
            </a:solidFill>
          </p:grpSpPr>
          <p:sp>
            <p:nvSpPr>
              <p:cNvPr id="195" name="Shape 3877"/>
              <p:cNvSpPr/>
              <p:nvPr/>
            </p:nvSpPr>
            <p:spPr>
              <a:xfrm>
                <a:off x="227312" y="0"/>
                <a:ext cx="220147" cy="220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96" name="Shape 3878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68" name="Group 3882"/>
            <p:cNvGrpSpPr/>
            <p:nvPr/>
          </p:nvGrpSpPr>
          <p:grpSpPr>
            <a:xfrm>
              <a:off x="3906481" y="3415231"/>
              <a:ext cx="328648" cy="713214"/>
              <a:chOff x="0" y="0"/>
              <a:chExt cx="685101" cy="1486772"/>
            </a:xfrm>
            <a:solidFill>
              <a:schemeClr val="accent2"/>
            </a:solidFill>
          </p:grpSpPr>
          <p:sp>
            <p:nvSpPr>
              <p:cNvPr id="193" name="Shape 3880"/>
              <p:cNvSpPr/>
              <p:nvPr/>
            </p:nvSpPr>
            <p:spPr>
              <a:xfrm>
                <a:off x="227314" y="0"/>
                <a:ext cx="220146" cy="220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94" name="Shape 3881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69" name="Group 3885"/>
            <p:cNvGrpSpPr/>
            <p:nvPr/>
          </p:nvGrpSpPr>
          <p:grpSpPr>
            <a:xfrm>
              <a:off x="4275506" y="3415231"/>
              <a:ext cx="328647" cy="713214"/>
              <a:chOff x="0" y="0"/>
              <a:chExt cx="685101" cy="1486772"/>
            </a:xfrm>
            <a:solidFill>
              <a:schemeClr val="accent2"/>
            </a:solidFill>
          </p:grpSpPr>
          <p:sp>
            <p:nvSpPr>
              <p:cNvPr id="191" name="Shape 3883"/>
              <p:cNvSpPr/>
              <p:nvPr/>
            </p:nvSpPr>
            <p:spPr>
              <a:xfrm>
                <a:off x="227314" y="0"/>
                <a:ext cx="220146" cy="220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92" name="Shape 3884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70" name="Group 3888"/>
            <p:cNvGrpSpPr/>
            <p:nvPr/>
          </p:nvGrpSpPr>
          <p:grpSpPr>
            <a:xfrm>
              <a:off x="4645555" y="3415231"/>
              <a:ext cx="328648" cy="713214"/>
              <a:chOff x="0" y="0"/>
              <a:chExt cx="685101" cy="1486772"/>
            </a:xfrm>
            <a:solidFill>
              <a:schemeClr val="accent2"/>
            </a:solidFill>
          </p:grpSpPr>
          <p:sp>
            <p:nvSpPr>
              <p:cNvPr id="189" name="Shape 3886"/>
              <p:cNvSpPr/>
              <p:nvPr/>
            </p:nvSpPr>
            <p:spPr>
              <a:xfrm>
                <a:off x="227314" y="0"/>
                <a:ext cx="220146" cy="220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90" name="Shape 3887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71" name="Group 3891"/>
            <p:cNvGrpSpPr/>
            <p:nvPr/>
          </p:nvGrpSpPr>
          <p:grpSpPr>
            <a:xfrm>
              <a:off x="5014581" y="3415231"/>
              <a:ext cx="328647" cy="713214"/>
              <a:chOff x="0" y="0"/>
              <a:chExt cx="685101" cy="1486772"/>
            </a:xfrm>
            <a:solidFill>
              <a:schemeClr val="accent2"/>
            </a:solidFill>
          </p:grpSpPr>
          <p:sp>
            <p:nvSpPr>
              <p:cNvPr id="187" name="Shape 3889"/>
              <p:cNvSpPr/>
              <p:nvPr/>
            </p:nvSpPr>
            <p:spPr>
              <a:xfrm>
                <a:off x="227314" y="0"/>
                <a:ext cx="220146" cy="220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88" name="Shape 3890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72" name="Group 3894"/>
            <p:cNvGrpSpPr/>
            <p:nvPr/>
          </p:nvGrpSpPr>
          <p:grpSpPr>
            <a:xfrm>
              <a:off x="5385003" y="3415231"/>
              <a:ext cx="328648" cy="713214"/>
              <a:chOff x="0" y="0"/>
              <a:chExt cx="685101" cy="1486772"/>
            </a:xfrm>
            <a:solidFill>
              <a:schemeClr val="accent2"/>
            </a:solidFill>
          </p:grpSpPr>
          <p:sp>
            <p:nvSpPr>
              <p:cNvPr id="185" name="Shape 3892"/>
              <p:cNvSpPr/>
              <p:nvPr/>
            </p:nvSpPr>
            <p:spPr>
              <a:xfrm>
                <a:off x="227314" y="0"/>
                <a:ext cx="220146" cy="220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86" name="Shape 3893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73" name="Group 3897"/>
            <p:cNvGrpSpPr/>
            <p:nvPr/>
          </p:nvGrpSpPr>
          <p:grpSpPr>
            <a:xfrm>
              <a:off x="1686818" y="3415231"/>
              <a:ext cx="328648" cy="713214"/>
              <a:chOff x="0" y="0"/>
              <a:chExt cx="685101" cy="1486772"/>
            </a:xfrm>
            <a:solidFill>
              <a:schemeClr val="accent2"/>
            </a:solidFill>
          </p:grpSpPr>
          <p:sp>
            <p:nvSpPr>
              <p:cNvPr id="183" name="Shape 3895"/>
              <p:cNvSpPr/>
              <p:nvPr/>
            </p:nvSpPr>
            <p:spPr>
              <a:xfrm>
                <a:off x="227313" y="0"/>
                <a:ext cx="220146" cy="220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84" name="Shape 3896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74" name="Group 3900"/>
            <p:cNvGrpSpPr/>
            <p:nvPr/>
          </p:nvGrpSpPr>
          <p:grpSpPr>
            <a:xfrm>
              <a:off x="2055844" y="3415231"/>
              <a:ext cx="328647" cy="713214"/>
              <a:chOff x="0" y="0"/>
              <a:chExt cx="685101" cy="1486772"/>
            </a:xfrm>
            <a:solidFill>
              <a:schemeClr val="accent2"/>
            </a:solidFill>
          </p:grpSpPr>
          <p:sp>
            <p:nvSpPr>
              <p:cNvPr id="181" name="Shape 3898"/>
              <p:cNvSpPr/>
              <p:nvPr/>
            </p:nvSpPr>
            <p:spPr>
              <a:xfrm>
                <a:off x="227313" y="0"/>
                <a:ext cx="220146" cy="220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82" name="Shape 3899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75" name="Group 3903"/>
            <p:cNvGrpSpPr/>
            <p:nvPr/>
          </p:nvGrpSpPr>
          <p:grpSpPr>
            <a:xfrm>
              <a:off x="2426266" y="3415231"/>
              <a:ext cx="328648" cy="713214"/>
              <a:chOff x="0" y="0"/>
              <a:chExt cx="685101" cy="1486772"/>
            </a:xfrm>
            <a:solidFill>
              <a:schemeClr val="accent2"/>
            </a:solidFill>
          </p:grpSpPr>
          <p:sp>
            <p:nvSpPr>
              <p:cNvPr id="179" name="Shape 3901"/>
              <p:cNvSpPr/>
              <p:nvPr/>
            </p:nvSpPr>
            <p:spPr>
              <a:xfrm>
                <a:off x="227313" y="0"/>
                <a:ext cx="220146" cy="220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80" name="Shape 3902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76" name="Group 3906"/>
            <p:cNvGrpSpPr/>
            <p:nvPr/>
          </p:nvGrpSpPr>
          <p:grpSpPr>
            <a:xfrm>
              <a:off x="2795292" y="3415231"/>
              <a:ext cx="328648" cy="713214"/>
              <a:chOff x="0" y="0"/>
              <a:chExt cx="685101" cy="1486772"/>
            </a:xfrm>
            <a:solidFill>
              <a:schemeClr val="accent2"/>
            </a:solidFill>
          </p:grpSpPr>
          <p:sp>
            <p:nvSpPr>
              <p:cNvPr id="177" name="Shape 3904"/>
              <p:cNvSpPr/>
              <p:nvPr/>
            </p:nvSpPr>
            <p:spPr>
              <a:xfrm>
                <a:off x="227191" y="0"/>
                <a:ext cx="220147" cy="220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78" name="Shape 3905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sp>
          <p:nvSpPr>
            <p:cNvPr id="199" name="Shape 3907"/>
            <p:cNvSpPr/>
            <p:nvPr/>
          </p:nvSpPr>
          <p:spPr>
            <a:xfrm>
              <a:off x="9275522" y="3675634"/>
              <a:ext cx="239966" cy="19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8640"/>
                  </a:lnTo>
                  <a:lnTo>
                    <a:pt x="0" y="8640"/>
                  </a:lnTo>
                  <a:cubicBezTo>
                    <a:pt x="0" y="8640"/>
                    <a:pt x="0" y="0"/>
                    <a:pt x="0" y="0"/>
                  </a:cubicBezTo>
                  <a:close/>
                  <a:moveTo>
                    <a:pt x="0" y="12960"/>
                  </a:moveTo>
                  <a:lnTo>
                    <a:pt x="21600" y="1296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12960"/>
                    <a:pt x="0" y="1296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08" name="Text Placeholder 2"/>
            <p:cNvSpPr txBox="1">
              <a:spLocks/>
            </p:cNvSpPr>
            <p:nvPr/>
          </p:nvSpPr>
          <p:spPr>
            <a:xfrm>
              <a:off x="9776642" y="3527209"/>
              <a:ext cx="890099" cy="531474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effectLst/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effectLst/>
                  <a:latin typeface="Lato" panose="020F050202020403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effectLst/>
                  <a:latin typeface="Lato" panose="020F050202020403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600" kern="1200" dirty="0" smtClean="0">
                  <a:solidFill>
                    <a:schemeClr val="tx1"/>
                  </a:solidFill>
                  <a:effectLst/>
                  <a:latin typeface="Lato" panose="020F050202020403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600" kern="1200" dirty="0">
                  <a:solidFill>
                    <a:schemeClr val="tx1"/>
                  </a:solidFill>
                  <a:effectLst/>
                  <a:latin typeface="Lato" panose="020F050202020403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5600" b="1" dirty="0">
                  <a:solidFill>
                    <a:schemeClr val="tx2"/>
                  </a:solidFill>
                  <a:latin typeface="+mn-ea"/>
                  <a:cs typeface="Raleway"/>
                </a:rPr>
                <a:t>40%</a:t>
              </a:r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9920501" y="9462321"/>
            <a:ext cx="4569336" cy="1719610"/>
            <a:chOff x="4948842" y="4731160"/>
            <a:chExt cx="2285263" cy="859805"/>
          </a:xfrm>
        </p:grpSpPr>
        <p:sp>
          <p:nvSpPr>
            <p:cNvPr id="203" name="Text Placeholder 2"/>
            <p:cNvSpPr txBox="1">
              <a:spLocks/>
            </p:cNvSpPr>
            <p:nvPr/>
          </p:nvSpPr>
          <p:spPr>
            <a:xfrm>
              <a:off x="4948842" y="4731160"/>
              <a:ext cx="2219656" cy="261780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effectLst/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effectLst/>
                  <a:latin typeface="Lato" panose="020F050202020403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effectLst/>
                  <a:latin typeface="Lato" panose="020F050202020403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600" kern="1200" dirty="0" smtClean="0">
                  <a:solidFill>
                    <a:schemeClr val="tx1"/>
                  </a:solidFill>
                  <a:effectLst/>
                  <a:latin typeface="Lato" panose="020F050202020403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600" kern="1200" dirty="0">
                  <a:solidFill>
                    <a:schemeClr val="tx1"/>
                  </a:solidFill>
                  <a:effectLst/>
                  <a:latin typeface="Lato" panose="020F050202020403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2800" b="1" dirty="0">
                  <a:latin typeface="+mn-ea"/>
                  <a:cs typeface="Raleway"/>
                </a:rPr>
                <a:t>40% </a:t>
              </a:r>
              <a:r>
                <a:rPr lang="zh-CN" altLang="en-US" sz="2800" b="1" dirty="0">
                  <a:latin typeface="+mn-ea"/>
                  <a:cs typeface="Raleway"/>
                </a:rPr>
                <a:t>女性</a:t>
              </a:r>
              <a:endParaRPr lang="en-GB" sz="2800" b="1" dirty="0">
                <a:latin typeface="+mn-ea"/>
                <a:cs typeface="Raleway"/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4988600" y="5083133"/>
              <a:ext cx="2245505" cy="507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200" dirty="0">
                  <a:latin typeface="+mn-ea"/>
                  <a:cs typeface="Raleway Light"/>
                </a:rPr>
                <a:t>此处添加详细文本描述，建议与标题相关并符合整体语言风格，语言描述尽量简洁生动。</a:t>
              </a:r>
              <a:endParaRPr lang="en-US" sz="2200" dirty="0">
                <a:latin typeface="+mn-ea"/>
                <a:cs typeface="Raleway Light"/>
              </a:endParaRPr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15711329" y="9462320"/>
            <a:ext cx="4540627" cy="1738744"/>
            <a:chOff x="7845010" y="4731160"/>
            <a:chExt cx="2270905" cy="869372"/>
          </a:xfrm>
        </p:grpSpPr>
        <p:sp>
          <p:nvSpPr>
            <p:cNvPr id="205" name="Text Placeholder 2"/>
            <p:cNvSpPr txBox="1">
              <a:spLocks/>
            </p:cNvSpPr>
            <p:nvPr/>
          </p:nvSpPr>
          <p:spPr>
            <a:xfrm>
              <a:off x="7845010" y="4731160"/>
              <a:ext cx="2219656" cy="261780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effectLst/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effectLst/>
                  <a:latin typeface="Lato" panose="020F050202020403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effectLst/>
                  <a:latin typeface="Lato" panose="020F050202020403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600" kern="1200" dirty="0" smtClean="0">
                  <a:solidFill>
                    <a:schemeClr val="tx1"/>
                  </a:solidFill>
                  <a:effectLst/>
                  <a:latin typeface="Lato" panose="020F050202020403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600" kern="1200" dirty="0">
                  <a:solidFill>
                    <a:schemeClr val="tx1"/>
                  </a:solidFill>
                  <a:effectLst/>
                  <a:latin typeface="Lato" panose="020F050202020403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2800" b="1" dirty="0">
                  <a:latin typeface="+mn-ea"/>
                  <a:cs typeface="Raleway"/>
                </a:rPr>
                <a:t>描述</a:t>
              </a:r>
              <a:endParaRPr lang="en-GB" sz="2800" b="1" dirty="0">
                <a:latin typeface="+mn-ea"/>
                <a:cs typeface="Raleway"/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7870410" y="5092700"/>
              <a:ext cx="2245505" cy="507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200" dirty="0">
                  <a:latin typeface="+mn-ea"/>
                  <a:cs typeface="Raleway Light"/>
                </a:rPr>
                <a:t>此处添加详细文本描述，建议与标题相关并符合整体语言风格，语言描述尽量简洁生动。</a:t>
              </a:r>
              <a:endParaRPr lang="en-US" sz="2200" dirty="0">
                <a:latin typeface="+mn-ea"/>
                <a:cs typeface="Raleway Light"/>
              </a:endParaRPr>
            </a:p>
          </p:txBody>
        </p:sp>
      </p:grpSp>
      <p:sp>
        <p:nvSpPr>
          <p:cNvPr id="216" name="TextBox 215"/>
          <p:cNvSpPr txBox="1"/>
          <p:nvPr/>
        </p:nvSpPr>
        <p:spPr>
          <a:xfrm>
            <a:off x="6008975" y="595215"/>
            <a:ext cx="12359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2"/>
                </a:solidFill>
                <a:latin typeface="+mn-ea"/>
                <a:cs typeface="Raleway"/>
              </a:rPr>
              <a:t>此处添加标题</a:t>
            </a:r>
            <a:endParaRPr lang="id-ID" altLang="zh-CN" sz="54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grpSp>
        <p:nvGrpSpPr>
          <p:cNvPr id="217" name="Group 216"/>
          <p:cNvGrpSpPr/>
          <p:nvPr/>
        </p:nvGrpSpPr>
        <p:grpSpPr>
          <a:xfrm>
            <a:off x="10819419" y="1783761"/>
            <a:ext cx="2738812" cy="73150"/>
            <a:chOff x="1775295" y="2028842"/>
            <a:chExt cx="3631535" cy="45719"/>
          </a:xfrm>
        </p:grpSpPr>
        <p:sp>
          <p:nvSpPr>
            <p:cNvPr id="218" name="Rectangle 217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21" name="Rectangle 220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22" name="Rectangle 221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23" name="Rectangle 222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209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Diagram 41"/>
          <p:cNvGraphicFramePr/>
          <p:nvPr>
            <p:extLst>
              <p:ext uri="{D42A27DB-BD31-4B8C-83A1-F6EECF244321}">
                <p14:modId xmlns:p14="http://schemas.microsoft.com/office/powerpoint/2010/main" val="381355216"/>
              </p:ext>
            </p:extLst>
          </p:nvPr>
        </p:nvGraphicFramePr>
        <p:xfrm>
          <a:off x="1829465" y="2039898"/>
          <a:ext cx="20940713" cy="7541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1739161" y="8758773"/>
            <a:ext cx="20940713" cy="2929112"/>
            <a:chOff x="-27767" y="2273094"/>
            <a:chExt cx="9910833" cy="802690"/>
          </a:xfrm>
        </p:grpSpPr>
        <p:sp>
          <p:nvSpPr>
            <p:cNvPr id="51" name="TextBox 50"/>
            <p:cNvSpPr txBox="1"/>
            <p:nvPr/>
          </p:nvSpPr>
          <p:spPr>
            <a:xfrm>
              <a:off x="-27767" y="2809261"/>
              <a:ext cx="9909706" cy="266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200" dirty="0">
                  <a:latin typeface="+mn-ea"/>
                  <a:cs typeface="Raleway Light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2200" dirty="0">
                  <a:latin typeface="+mn-ea"/>
                  <a:cs typeface="Raleway Light"/>
                </a:rPr>
                <a:t>200</a:t>
              </a:r>
              <a:r>
                <a:rPr lang="zh-CN" altLang="en-US" sz="2200" dirty="0">
                  <a:latin typeface="+mn-ea"/>
                  <a:cs typeface="Raleway Light"/>
                </a:rPr>
                <a:t>字以内，据统计每页幻灯片的最好控制在</a:t>
              </a:r>
              <a:r>
                <a:rPr lang="en-US" altLang="zh-CN" sz="2200" dirty="0">
                  <a:latin typeface="+mn-ea"/>
                  <a:cs typeface="Raleway Light"/>
                </a:rPr>
                <a:t>5</a:t>
              </a:r>
              <a:r>
                <a:rPr lang="zh-CN" altLang="en-US" sz="2200" dirty="0">
                  <a:latin typeface="+mn-ea"/>
                  <a:cs typeface="Raleway Light"/>
                </a:rPr>
                <a:t>分钟之内。此处添加详细文本描述，建议与标题相关并符合整体语言风格，语言描述尽量简洁生动。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-6117" y="2273094"/>
              <a:ext cx="1058497" cy="193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>
                  <a:latin typeface="+mn-ea"/>
                  <a:cs typeface="Raleway"/>
                </a:rPr>
                <a:t>图表标题</a:t>
              </a:r>
              <a:endParaRPr lang="id-ID" sz="4000" b="1" dirty="0">
                <a:latin typeface="+mn-ea"/>
                <a:cs typeface="Raleway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312356" y="2497033"/>
              <a:ext cx="8570710" cy="266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200" dirty="0">
                  <a:latin typeface="+mn-ea"/>
                  <a:cs typeface="Raleway Light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2200" dirty="0">
                  <a:latin typeface="+mn-ea"/>
                  <a:cs typeface="Raleway Light"/>
                </a:rPr>
                <a:t>200</a:t>
              </a:r>
              <a:r>
                <a:rPr lang="zh-CN" altLang="en-US" sz="2200" dirty="0">
                  <a:latin typeface="+mn-ea"/>
                  <a:cs typeface="Raleway Light"/>
                </a:rPr>
                <a:t>字以内，据统计每页幻灯片的最好控制在</a:t>
              </a:r>
              <a:r>
                <a:rPr lang="en-US" altLang="zh-CN" sz="2200" dirty="0">
                  <a:latin typeface="+mn-ea"/>
                  <a:cs typeface="Raleway Light"/>
                </a:rPr>
                <a:t>5</a:t>
              </a:r>
              <a:r>
                <a:rPr lang="zh-CN" altLang="en-US" sz="2200" dirty="0">
                  <a:latin typeface="+mn-ea"/>
                  <a:cs typeface="Raleway Light"/>
                </a:rPr>
                <a:t>分钟之内。此处添加详细文本描述，建议与标题相关并符合整体语言风格，语言描述尽量简洁生动。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-27767" y="2408813"/>
              <a:ext cx="1554534" cy="480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800" b="1" dirty="0">
                  <a:solidFill>
                    <a:schemeClr val="accent2"/>
                  </a:solidFill>
                  <a:latin typeface="Agency FB" panose="020B0503020202020204" pitchFamily="34" charset="0"/>
                  <a:cs typeface="Raleway Light"/>
                </a:rPr>
                <a:t>45%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704800" y="595215"/>
            <a:ext cx="8968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2"/>
                </a:solidFill>
                <a:latin typeface="+mn-ea"/>
                <a:cs typeface="Raleway"/>
              </a:rPr>
              <a:t>此处添加标题</a:t>
            </a:r>
            <a:endParaRPr lang="id-ID" altLang="zh-CN" sz="54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819419" y="1783761"/>
            <a:ext cx="2738812" cy="73150"/>
            <a:chOff x="1775295" y="2028842"/>
            <a:chExt cx="3631535" cy="45719"/>
          </a:xfrm>
        </p:grpSpPr>
        <p:sp>
          <p:nvSpPr>
            <p:cNvPr id="14" name="Rectangle 13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05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9094FA21-6E92-441B-8C9F-52D734A65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>
                                            <p:graphicEl>
                                              <a:dgm id="{9094FA21-6E92-441B-8C9F-52D734A65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>
                                            <p:graphicEl>
                                              <a:dgm id="{9094FA21-6E92-441B-8C9F-52D734A65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>
                                            <p:graphicEl>
                                              <a:dgm id="{9094FA21-6E92-441B-8C9F-52D734A651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B00C6C6B-F6B4-4049-B3E3-7FFC7CD52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>
                                            <p:graphicEl>
                                              <a:dgm id="{B00C6C6B-F6B4-4049-B3E3-7FFC7CD52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>
                                            <p:graphicEl>
                                              <a:dgm id="{B00C6C6B-F6B4-4049-B3E3-7FFC7CD52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>
                                            <p:graphicEl>
                                              <a:dgm id="{B00C6C6B-F6B4-4049-B3E3-7FFC7CD52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E4D33CD8-13F9-45F3-B19D-D4C75FD41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>
                                            <p:graphicEl>
                                              <a:dgm id="{E4D33CD8-13F9-45F3-B19D-D4C75FD41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>
                                            <p:graphicEl>
                                              <a:dgm id="{E4D33CD8-13F9-45F3-B19D-D4C75FD41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>
                                            <p:graphicEl>
                                              <a:dgm id="{E4D33CD8-13F9-45F3-B19D-D4C75FD41E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FF7C2AD6-F06E-495E-B18A-71694065E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>
                                            <p:graphicEl>
                                              <a:dgm id="{FF7C2AD6-F06E-495E-B18A-71694065E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>
                                            <p:graphicEl>
                                              <a:dgm id="{FF7C2AD6-F06E-495E-B18A-71694065E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>
                                            <p:graphicEl>
                                              <a:dgm id="{FF7C2AD6-F06E-495E-B18A-71694065E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BB248908-9D96-4712-BD7C-D34657635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>
                                            <p:graphicEl>
                                              <a:dgm id="{BB248908-9D96-4712-BD7C-D34657635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>
                                            <p:graphicEl>
                                              <a:dgm id="{BB248908-9D96-4712-BD7C-D34657635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>
                                            <p:graphicEl>
                                              <a:dgm id="{BB248908-9D96-4712-BD7C-D346576353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20EDCF62-ECF3-49B7-A947-063D93C22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>
                                            <p:graphicEl>
                                              <a:dgm id="{20EDCF62-ECF3-49B7-A947-063D93C22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>
                                            <p:graphicEl>
                                              <a:dgm id="{20EDCF62-ECF3-49B7-A947-063D93C22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>
                                            <p:graphicEl>
                                              <a:dgm id="{20EDCF62-ECF3-49B7-A947-063D93C223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0D2127CC-8202-46E5-B4F6-0BA25F4FC8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>
                                            <p:graphicEl>
                                              <a:dgm id="{0D2127CC-8202-46E5-B4F6-0BA25F4FC8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>
                                            <p:graphicEl>
                                              <a:dgm id="{0D2127CC-8202-46E5-B4F6-0BA25F4FC8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>
                                            <p:graphicEl>
                                              <a:dgm id="{0D2127CC-8202-46E5-B4F6-0BA25F4FC8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BDAE6568-F900-4FC2-811A-BD397A9CA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>
                                            <p:graphicEl>
                                              <a:dgm id="{BDAE6568-F900-4FC2-811A-BD397A9CA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>
                                            <p:graphicEl>
                                              <a:dgm id="{BDAE6568-F900-4FC2-811A-BD397A9CA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>
                                            <p:graphicEl>
                                              <a:dgm id="{BDAE6568-F900-4FC2-811A-BD397A9CA7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A3DC1A6D-DB22-4631-A0F0-70909BA80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>
                                            <p:graphicEl>
                                              <a:dgm id="{A3DC1A6D-DB22-4631-A0F0-70909BA80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>
                                            <p:graphicEl>
                                              <a:dgm id="{A3DC1A6D-DB22-4631-A0F0-70909BA80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>
                                            <p:graphicEl>
                                              <a:dgm id="{A3DC1A6D-DB22-4631-A0F0-70909BA800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A539913A-2FAF-4695-AB12-246038A35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>
                                            <p:graphicEl>
                                              <a:dgm id="{A539913A-2FAF-4695-AB12-246038A35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>
                                            <p:graphicEl>
                                              <a:dgm id="{A539913A-2FAF-4695-AB12-246038A35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>
                                            <p:graphicEl>
                                              <a:dgm id="{A539913A-2FAF-4695-AB12-246038A350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F9A010F6-1752-4796-B13C-5F01C5542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>
                                            <p:graphicEl>
                                              <a:dgm id="{F9A010F6-1752-4796-B13C-5F01C5542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>
                                            <p:graphicEl>
                                              <a:dgm id="{F9A010F6-1752-4796-B13C-5F01C5542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>
                                            <p:graphicEl>
                                              <a:dgm id="{F9A010F6-1752-4796-B13C-5F01C5542E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5C522835-6051-478E-93C2-1B65DBE37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">
                                            <p:graphicEl>
                                              <a:dgm id="{5C522835-6051-478E-93C2-1B65DBE37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>
                                            <p:graphicEl>
                                              <a:dgm id="{5C522835-6051-478E-93C2-1B65DBE37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2">
                                            <p:graphicEl>
                                              <a:dgm id="{5C522835-6051-478E-93C2-1B65DBE37A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241A6A55-B5F4-4B17-95D0-1FC307881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>
                                            <p:graphicEl>
                                              <a:dgm id="{241A6A55-B5F4-4B17-95D0-1FC307881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>
                                            <p:graphicEl>
                                              <a:dgm id="{241A6A55-B5F4-4B17-95D0-1FC307881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>
                                            <p:graphicEl>
                                              <a:dgm id="{241A6A55-B5F4-4B17-95D0-1FC307881E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25A57590-8647-4C3B-9936-CBAD56C18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">
                                            <p:graphicEl>
                                              <a:dgm id="{25A57590-8647-4C3B-9936-CBAD56C18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">
                                            <p:graphicEl>
                                              <a:dgm id="{25A57590-8647-4C3B-9936-CBAD56C18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2">
                                            <p:graphicEl>
                                              <a:dgm id="{25A57590-8647-4C3B-9936-CBAD56C18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6A1C371E-91AF-4447-AD0D-4E8308796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2">
                                            <p:graphicEl>
                                              <a:dgm id="{6A1C371E-91AF-4447-AD0D-4E8308796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">
                                            <p:graphicEl>
                                              <a:dgm id="{6A1C371E-91AF-4447-AD0D-4E8308796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">
                                            <p:graphicEl>
                                              <a:dgm id="{6A1C371E-91AF-4447-AD0D-4E8308796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A654F903-C2DA-41DF-8398-BE45BD9C9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2">
                                            <p:graphicEl>
                                              <a:dgm id="{A654F903-C2DA-41DF-8398-BE45BD9C9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2">
                                            <p:graphicEl>
                                              <a:dgm id="{A654F903-C2DA-41DF-8398-BE45BD9C9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2">
                                            <p:graphicEl>
                                              <a:dgm id="{A654F903-C2DA-41DF-8398-BE45BD9C96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A02E959B-411E-4C1F-8F26-514705971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2">
                                            <p:graphicEl>
                                              <a:dgm id="{A02E959B-411E-4C1F-8F26-514705971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2">
                                            <p:graphicEl>
                                              <a:dgm id="{A02E959B-411E-4C1F-8F26-514705971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2">
                                            <p:graphicEl>
                                              <a:dgm id="{A02E959B-411E-4C1F-8F26-514705971A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136D5986-2128-4EC6-BE62-F070D8227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2">
                                            <p:graphicEl>
                                              <a:dgm id="{136D5986-2128-4EC6-BE62-F070D8227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2">
                                            <p:graphicEl>
                                              <a:dgm id="{136D5986-2128-4EC6-BE62-F070D8227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2">
                                            <p:graphicEl>
                                              <a:dgm id="{136D5986-2128-4EC6-BE62-F070D82271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5E2D2A9F-C2E1-4BEF-9A90-A4C4423A7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2">
                                            <p:graphicEl>
                                              <a:dgm id="{5E2D2A9F-C2E1-4BEF-9A90-A4C4423A7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2">
                                            <p:graphicEl>
                                              <a:dgm id="{5E2D2A9F-C2E1-4BEF-9A90-A4C4423A7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2">
                                            <p:graphicEl>
                                              <a:dgm id="{5E2D2A9F-C2E1-4BEF-9A90-A4C4423A7A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8474D242-1073-4BBC-A41D-A99C9F313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2">
                                            <p:graphicEl>
                                              <a:dgm id="{8474D242-1073-4BBC-A41D-A99C9F313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2">
                                            <p:graphicEl>
                                              <a:dgm id="{8474D242-1073-4BBC-A41D-A99C9F313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2">
                                            <p:graphicEl>
                                              <a:dgm id="{8474D242-1073-4BBC-A41D-A99C9F313A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053B37CF-5BCA-442A-949D-5BC08F6FA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2">
                                            <p:graphicEl>
                                              <a:dgm id="{053B37CF-5BCA-442A-949D-5BC08F6FA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2">
                                            <p:graphicEl>
                                              <a:dgm id="{053B37CF-5BCA-442A-949D-5BC08F6FA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2">
                                            <p:graphicEl>
                                              <a:dgm id="{053B37CF-5BCA-442A-949D-5BC08F6FAA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1ACB27CE-16A4-47A0-B1B3-A75D6BC0E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2">
                                            <p:graphicEl>
                                              <a:dgm id="{1ACB27CE-16A4-47A0-B1B3-A75D6BC0E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2">
                                            <p:graphicEl>
                                              <a:dgm id="{1ACB27CE-16A4-47A0-B1B3-A75D6BC0E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2">
                                            <p:graphicEl>
                                              <a:dgm id="{1ACB27CE-16A4-47A0-B1B3-A75D6BC0E8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2FE4A122-15FA-4CC1-95A1-1D87DD710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2">
                                            <p:graphicEl>
                                              <a:dgm id="{2FE4A122-15FA-4CC1-95A1-1D87DD710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>
                                            <p:graphicEl>
                                              <a:dgm id="{2FE4A122-15FA-4CC1-95A1-1D87DD710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2">
                                            <p:graphicEl>
                                              <a:dgm id="{2FE4A122-15FA-4CC1-95A1-1D87DD710C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1E4B3D3F-DBB4-4E09-B7A1-EF447B6D5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2">
                                            <p:graphicEl>
                                              <a:dgm id="{1E4B3D3F-DBB4-4E09-B7A1-EF447B6D5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2">
                                            <p:graphicEl>
                                              <a:dgm id="{1E4B3D3F-DBB4-4E09-B7A1-EF447B6D5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2">
                                            <p:graphicEl>
                                              <a:dgm id="{1E4B3D3F-DBB4-4E09-B7A1-EF447B6D5E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>
        <p:bldSub>
          <a:bldDgm bld="one"/>
        </p:bldSub>
      </p:bldGraphic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>
            <a:off x="2738276" y="6726768"/>
            <a:ext cx="1902810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 bwMode="auto">
          <a:xfrm>
            <a:off x="9886510" y="4521209"/>
            <a:ext cx="4604667" cy="4610102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82843" tIns="91422" rIns="182843" bIns="91422" anchor="ctr"/>
          <a:lstStyle/>
          <a:p>
            <a:pPr algn="ctr"/>
            <a:endParaRPr lang="en-US" sz="3000" b="1" dirty="0">
              <a:solidFill>
                <a:schemeClr val="bg1"/>
              </a:solidFill>
              <a:latin typeface="+mn-ea"/>
              <a:cs typeface="Raleway Light"/>
            </a:endParaRPr>
          </a:p>
          <a:p>
            <a:pPr algn="ctr"/>
            <a:endParaRPr lang="en-US" sz="3000" b="1" dirty="0">
              <a:solidFill>
                <a:schemeClr val="bg1"/>
              </a:solidFill>
              <a:latin typeface="+mn-ea"/>
              <a:cs typeface="Raleway Light"/>
            </a:endParaRPr>
          </a:p>
          <a:p>
            <a:pPr algn="ctr"/>
            <a:endParaRPr lang="en-US" altLang="zh-CN" sz="3000" b="1" dirty="0">
              <a:solidFill>
                <a:schemeClr val="bg1"/>
              </a:solidFill>
              <a:latin typeface="+mn-ea"/>
              <a:cs typeface="Raleway Light"/>
            </a:endParaRPr>
          </a:p>
          <a:p>
            <a:pPr algn="ctr"/>
            <a:r>
              <a:rPr lang="zh-CN" altLang="en-US" sz="3000" b="1" dirty="0">
                <a:solidFill>
                  <a:schemeClr val="bg1"/>
                </a:solidFill>
                <a:latin typeface="+mn-ea"/>
                <a:cs typeface="Raleway Light"/>
              </a:rPr>
              <a:t>市场计划</a:t>
            </a:r>
            <a:endParaRPr lang="en-US" sz="3000" b="1" dirty="0">
              <a:solidFill>
                <a:schemeClr val="bg1"/>
              </a:solidFill>
              <a:latin typeface="+mn-ea"/>
              <a:cs typeface="Raleway Light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4350757" y="5024968"/>
            <a:ext cx="3580467" cy="35856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anchor="ctr"/>
          <a:lstStyle/>
          <a:p>
            <a:pPr algn="ctr">
              <a:defRPr/>
            </a:pPr>
            <a:endParaRPr lang="en-US" sz="3000" b="1" dirty="0">
              <a:solidFill>
                <a:schemeClr val="bg1"/>
              </a:solidFill>
              <a:latin typeface="+mn-ea"/>
              <a:cs typeface="Raleway Light"/>
            </a:endParaRPr>
          </a:p>
          <a:p>
            <a:pPr algn="ctr">
              <a:defRPr/>
            </a:pPr>
            <a:endParaRPr lang="en-US" sz="3000" b="1" dirty="0">
              <a:solidFill>
                <a:schemeClr val="bg1"/>
              </a:solidFill>
              <a:latin typeface="+mn-ea"/>
              <a:cs typeface="Raleway Light"/>
            </a:endParaRPr>
          </a:p>
          <a:p>
            <a:pPr algn="ctr">
              <a:defRPr/>
            </a:pPr>
            <a:r>
              <a:rPr lang="zh-CN" altLang="en-US" sz="3000" b="1" dirty="0">
                <a:solidFill>
                  <a:schemeClr val="bg1"/>
                </a:solidFill>
                <a:latin typeface="+mn-ea"/>
                <a:cs typeface="Raleway Light"/>
              </a:rPr>
              <a:t>文件</a:t>
            </a:r>
            <a:endParaRPr lang="en-US" sz="3000" b="1" dirty="0">
              <a:solidFill>
                <a:schemeClr val="bg1"/>
              </a:solidFill>
              <a:latin typeface="+mn-ea"/>
              <a:cs typeface="Raleway Light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16573438" y="5024968"/>
            <a:ext cx="3580467" cy="3585632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82843" tIns="91422" rIns="182843" bIns="91422" anchor="ctr"/>
          <a:lstStyle/>
          <a:p>
            <a:pPr algn="ctr">
              <a:defRPr/>
            </a:pPr>
            <a:endParaRPr lang="en-US" sz="3000" b="1" dirty="0">
              <a:solidFill>
                <a:schemeClr val="bg1"/>
              </a:solidFill>
              <a:latin typeface="+mn-ea"/>
              <a:cs typeface="Raleway Light"/>
            </a:endParaRPr>
          </a:p>
          <a:p>
            <a:pPr algn="ctr">
              <a:defRPr/>
            </a:pPr>
            <a:endParaRPr lang="en-US" sz="3000" b="1" dirty="0">
              <a:solidFill>
                <a:schemeClr val="bg1"/>
              </a:solidFill>
              <a:latin typeface="+mn-ea"/>
              <a:cs typeface="Raleway Light"/>
            </a:endParaRPr>
          </a:p>
          <a:p>
            <a:pPr algn="ctr">
              <a:defRPr/>
            </a:pPr>
            <a:r>
              <a:rPr lang="zh-CN" altLang="en-US" sz="3000" b="1" dirty="0">
                <a:solidFill>
                  <a:schemeClr val="bg1"/>
                </a:solidFill>
                <a:latin typeface="+mn-ea"/>
                <a:cs typeface="Raleway Light"/>
              </a:rPr>
              <a:t>审批</a:t>
            </a:r>
            <a:endParaRPr lang="en-US" sz="3000" b="1" dirty="0">
              <a:solidFill>
                <a:schemeClr val="bg1"/>
              </a:solidFill>
              <a:latin typeface="+mn-ea"/>
              <a:cs typeface="Raleway Light"/>
            </a:endParaRPr>
          </a:p>
        </p:txBody>
      </p:sp>
      <p:sp>
        <p:nvSpPr>
          <p:cNvPr id="59" name="Title 13"/>
          <p:cNvSpPr txBox="1">
            <a:spLocks/>
          </p:cNvSpPr>
          <p:nvPr/>
        </p:nvSpPr>
        <p:spPr bwMode="auto">
          <a:xfrm>
            <a:off x="3318087" y="9491134"/>
            <a:ext cx="55823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785" tIns="121892" rIns="243785" bIns="121892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zh-CN" altLang="en-US" sz="5400" dirty="0">
                <a:solidFill>
                  <a:schemeClr val="tx2"/>
                </a:solidFill>
                <a:latin typeface="+mn-ea"/>
                <a:ea typeface="+mn-ea"/>
                <a:cs typeface="Raleway"/>
              </a:rPr>
              <a:t>要点</a:t>
            </a:r>
            <a:r>
              <a:rPr lang="en-US" sz="5400" dirty="0">
                <a:solidFill>
                  <a:schemeClr val="tx2"/>
                </a:solidFill>
                <a:latin typeface="+mn-ea"/>
                <a:ea typeface="+mn-ea"/>
                <a:cs typeface="Raleway"/>
              </a:rPr>
              <a:t> 1</a:t>
            </a:r>
          </a:p>
        </p:txBody>
      </p:sp>
      <p:sp>
        <p:nvSpPr>
          <p:cNvPr id="61" name="Content Placeholder 2"/>
          <p:cNvSpPr txBox="1">
            <a:spLocks/>
          </p:cNvSpPr>
          <p:nvPr/>
        </p:nvSpPr>
        <p:spPr bwMode="auto">
          <a:xfrm>
            <a:off x="9611413" y="10418244"/>
            <a:ext cx="5408791" cy="128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785" tIns="121892" rIns="243785" bIns="121892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2400" dirty="0">
                <a:latin typeface="+mn-ea"/>
                <a:ea typeface="+mn-ea"/>
                <a:cs typeface="Raleway Light"/>
              </a:rPr>
              <a:t>此处添加详细文本描述，建议与标题相关并符合整体语言风格</a:t>
            </a:r>
            <a:r>
              <a:rPr lang="en-US" sz="2400" dirty="0">
                <a:latin typeface="+mn-ea"/>
                <a:ea typeface="+mn-ea"/>
                <a:cs typeface="Raleway Light"/>
              </a:rPr>
              <a:t> </a:t>
            </a:r>
            <a:endParaRPr lang="en-US" sz="2400" dirty="0">
              <a:solidFill>
                <a:srgbClr val="A6A6A6"/>
              </a:solidFill>
              <a:latin typeface="+mn-ea"/>
              <a:ea typeface="+mn-ea"/>
            </a:endParaRPr>
          </a:p>
        </p:txBody>
      </p:sp>
      <p:sp>
        <p:nvSpPr>
          <p:cNvPr id="62" name="Title 13"/>
          <p:cNvSpPr txBox="1">
            <a:spLocks/>
          </p:cNvSpPr>
          <p:nvPr/>
        </p:nvSpPr>
        <p:spPr bwMode="auto">
          <a:xfrm>
            <a:off x="9437893" y="9491134"/>
            <a:ext cx="55823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785" tIns="121892" rIns="243785" bIns="121892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zh-CN" altLang="en-US" sz="5400" dirty="0">
                <a:solidFill>
                  <a:schemeClr val="tx2"/>
                </a:solidFill>
                <a:latin typeface="+mn-ea"/>
                <a:ea typeface="+mn-ea"/>
                <a:cs typeface="Raleway"/>
              </a:rPr>
              <a:t>要点</a:t>
            </a:r>
            <a:r>
              <a:rPr lang="en-US" sz="5400" dirty="0">
                <a:solidFill>
                  <a:schemeClr val="tx2"/>
                </a:solidFill>
                <a:latin typeface="+mn-ea"/>
                <a:ea typeface="+mn-ea"/>
                <a:cs typeface="Raleway"/>
              </a:rPr>
              <a:t> 2</a:t>
            </a:r>
          </a:p>
        </p:txBody>
      </p:sp>
      <p:sp>
        <p:nvSpPr>
          <p:cNvPr id="66" name="Title 13"/>
          <p:cNvSpPr txBox="1">
            <a:spLocks/>
          </p:cNvSpPr>
          <p:nvPr/>
        </p:nvSpPr>
        <p:spPr bwMode="auto">
          <a:xfrm>
            <a:off x="15549237" y="9491134"/>
            <a:ext cx="55823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785" tIns="121892" rIns="243785" bIns="121892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zh-CN" altLang="en-US" sz="5400" dirty="0">
                <a:solidFill>
                  <a:schemeClr val="tx2"/>
                </a:solidFill>
                <a:latin typeface="+mn-ea"/>
                <a:ea typeface="+mn-ea"/>
                <a:cs typeface="Raleway"/>
              </a:rPr>
              <a:t>要点</a:t>
            </a:r>
            <a:r>
              <a:rPr lang="en-US" sz="5400" dirty="0">
                <a:solidFill>
                  <a:schemeClr val="tx2"/>
                </a:solidFill>
                <a:latin typeface="+mn-ea"/>
                <a:ea typeface="+mn-ea"/>
                <a:cs typeface="Raleway"/>
              </a:rPr>
              <a:t> 3</a:t>
            </a:r>
          </a:p>
        </p:txBody>
      </p:sp>
      <p:sp>
        <p:nvSpPr>
          <p:cNvPr id="67" name="AutoShape 39"/>
          <p:cNvSpPr>
            <a:spLocks/>
          </p:cNvSpPr>
          <p:nvPr/>
        </p:nvSpPr>
        <p:spPr bwMode="auto">
          <a:xfrm>
            <a:off x="18065035" y="5767948"/>
            <a:ext cx="810461" cy="810672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cs typeface="Gill Sans" charset="0"/>
              <a:sym typeface="Gill Sans" charset="0"/>
            </a:endParaRPr>
          </a:p>
        </p:txBody>
      </p:sp>
      <p:sp>
        <p:nvSpPr>
          <p:cNvPr id="68" name="AutoShape 31"/>
          <p:cNvSpPr>
            <a:spLocks/>
          </p:cNvSpPr>
          <p:nvPr/>
        </p:nvSpPr>
        <p:spPr bwMode="auto">
          <a:xfrm>
            <a:off x="5783585" y="5893006"/>
            <a:ext cx="813714" cy="8106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276" y="7975"/>
                </a:moveTo>
                <a:cubicBezTo>
                  <a:pt x="3988" y="7975"/>
                  <a:pt x="3706" y="8031"/>
                  <a:pt x="3434" y="8148"/>
                </a:cubicBezTo>
                <a:cubicBezTo>
                  <a:pt x="3160" y="8266"/>
                  <a:pt x="2903" y="8427"/>
                  <a:pt x="2666" y="8627"/>
                </a:cubicBezTo>
                <a:cubicBezTo>
                  <a:pt x="2428" y="8830"/>
                  <a:pt x="2220" y="9071"/>
                  <a:pt x="2044" y="9344"/>
                </a:cubicBezTo>
                <a:cubicBezTo>
                  <a:pt x="1867" y="9620"/>
                  <a:pt x="1730" y="9926"/>
                  <a:pt x="1628" y="10252"/>
                </a:cubicBezTo>
                <a:lnTo>
                  <a:pt x="0" y="16271"/>
                </a:lnTo>
                <a:lnTo>
                  <a:pt x="0" y="1618"/>
                </a:lnTo>
                <a:cubicBezTo>
                  <a:pt x="0" y="1177"/>
                  <a:pt x="132" y="796"/>
                  <a:pt x="399" y="478"/>
                </a:cubicBezTo>
                <a:cubicBezTo>
                  <a:pt x="663" y="161"/>
                  <a:pt x="981" y="0"/>
                  <a:pt x="1348" y="0"/>
                </a:cubicBezTo>
                <a:lnTo>
                  <a:pt x="9459" y="0"/>
                </a:lnTo>
                <a:cubicBezTo>
                  <a:pt x="9824" y="0"/>
                  <a:pt x="10140" y="161"/>
                  <a:pt x="10407" y="478"/>
                </a:cubicBezTo>
                <a:cubicBezTo>
                  <a:pt x="10673" y="796"/>
                  <a:pt x="10806" y="1177"/>
                  <a:pt x="10806" y="1618"/>
                </a:cubicBezTo>
                <a:cubicBezTo>
                  <a:pt x="10806" y="2059"/>
                  <a:pt x="10938" y="2438"/>
                  <a:pt x="11197" y="2749"/>
                </a:cubicBezTo>
                <a:cubicBezTo>
                  <a:pt x="11459" y="3063"/>
                  <a:pt x="11773" y="3222"/>
                  <a:pt x="12142" y="3222"/>
                </a:cubicBezTo>
                <a:lnTo>
                  <a:pt x="17332" y="3222"/>
                </a:lnTo>
                <a:cubicBezTo>
                  <a:pt x="17700" y="3222"/>
                  <a:pt x="18015" y="3384"/>
                  <a:pt x="18277" y="3713"/>
                </a:cubicBezTo>
                <a:cubicBezTo>
                  <a:pt x="18539" y="4042"/>
                  <a:pt x="18669" y="4426"/>
                  <a:pt x="18669" y="4867"/>
                </a:cubicBezTo>
                <a:lnTo>
                  <a:pt x="18669" y="7975"/>
                </a:lnTo>
                <a:lnTo>
                  <a:pt x="4276" y="7975"/>
                </a:lnTo>
                <a:close/>
                <a:moveTo>
                  <a:pt x="21599" y="10140"/>
                </a:moveTo>
                <a:lnTo>
                  <a:pt x="18552" y="20800"/>
                </a:lnTo>
                <a:cubicBezTo>
                  <a:pt x="18505" y="21015"/>
                  <a:pt x="18385" y="21203"/>
                  <a:pt x="18194" y="21362"/>
                </a:cubicBezTo>
                <a:cubicBezTo>
                  <a:pt x="18003" y="21520"/>
                  <a:pt x="17817" y="21599"/>
                  <a:pt x="17638" y="21599"/>
                </a:cubicBezTo>
                <a:lnTo>
                  <a:pt x="504" y="21599"/>
                </a:lnTo>
                <a:lnTo>
                  <a:pt x="3388" y="10913"/>
                </a:lnTo>
                <a:cubicBezTo>
                  <a:pt x="3434" y="10698"/>
                  <a:pt x="3552" y="10516"/>
                  <a:pt x="3745" y="10363"/>
                </a:cubicBezTo>
                <a:cubicBezTo>
                  <a:pt x="3936" y="10213"/>
                  <a:pt x="4120" y="10140"/>
                  <a:pt x="4301" y="10140"/>
                </a:cubicBezTo>
                <a:lnTo>
                  <a:pt x="21599" y="101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cs typeface="Gill Sans" charset="0"/>
              <a:sym typeface="Gill Sans" charset="0"/>
            </a:endParaRPr>
          </a:p>
        </p:txBody>
      </p:sp>
      <p:sp>
        <p:nvSpPr>
          <p:cNvPr id="69" name="AutoShape 121"/>
          <p:cNvSpPr>
            <a:spLocks/>
          </p:cNvSpPr>
          <p:nvPr/>
        </p:nvSpPr>
        <p:spPr bwMode="auto">
          <a:xfrm>
            <a:off x="11553893" y="5698677"/>
            <a:ext cx="1252478" cy="1378086"/>
          </a:xfrm>
          <a:custGeom>
            <a:avLst/>
            <a:gdLst>
              <a:gd name="T0" fmla="*/ 10800 w 21600"/>
              <a:gd name="T1" fmla="+- 0 10813 26"/>
              <a:gd name="T2" fmla="*/ 10813 h 21574"/>
              <a:gd name="T3" fmla="*/ 10800 w 21600"/>
              <a:gd name="T4" fmla="+- 0 10813 26"/>
              <a:gd name="T5" fmla="*/ 10813 h 21574"/>
              <a:gd name="T6" fmla="*/ 10800 w 21600"/>
              <a:gd name="T7" fmla="+- 0 10813 26"/>
              <a:gd name="T8" fmla="*/ 10813 h 21574"/>
              <a:gd name="T9" fmla="*/ 10800 w 21600"/>
              <a:gd name="T10" fmla="+- 0 10813 26"/>
              <a:gd name="T11" fmla="*/ 10813 h 2157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74">
                <a:moveTo>
                  <a:pt x="19883" y="9849"/>
                </a:moveTo>
                <a:cubicBezTo>
                  <a:pt x="20430" y="10441"/>
                  <a:pt x="20853" y="11078"/>
                  <a:pt x="21152" y="11757"/>
                </a:cubicBezTo>
                <a:cubicBezTo>
                  <a:pt x="21448" y="12437"/>
                  <a:pt x="21599" y="13164"/>
                  <a:pt x="21599" y="13934"/>
                </a:cubicBezTo>
                <a:cubicBezTo>
                  <a:pt x="21599" y="14988"/>
                  <a:pt x="21324" y="15980"/>
                  <a:pt x="20757" y="16911"/>
                </a:cubicBezTo>
                <a:cubicBezTo>
                  <a:pt x="20194" y="17841"/>
                  <a:pt x="19428" y="18656"/>
                  <a:pt x="18453" y="19346"/>
                </a:cubicBezTo>
                <a:cubicBezTo>
                  <a:pt x="17479" y="20040"/>
                  <a:pt x="16337" y="20584"/>
                  <a:pt x="15016" y="20982"/>
                </a:cubicBezTo>
                <a:cubicBezTo>
                  <a:pt x="13698" y="21373"/>
                  <a:pt x="12293" y="21574"/>
                  <a:pt x="10800" y="21574"/>
                </a:cubicBezTo>
                <a:cubicBezTo>
                  <a:pt x="9310" y="21574"/>
                  <a:pt x="7905" y="21373"/>
                  <a:pt x="6595" y="20982"/>
                </a:cubicBezTo>
                <a:cubicBezTo>
                  <a:pt x="5282" y="20584"/>
                  <a:pt x="4136" y="20040"/>
                  <a:pt x="3154" y="19346"/>
                </a:cubicBezTo>
                <a:cubicBezTo>
                  <a:pt x="2175" y="18656"/>
                  <a:pt x="1405" y="17841"/>
                  <a:pt x="842" y="16911"/>
                </a:cubicBezTo>
                <a:cubicBezTo>
                  <a:pt x="279" y="15978"/>
                  <a:pt x="0" y="14988"/>
                  <a:pt x="0" y="13934"/>
                </a:cubicBezTo>
                <a:cubicBezTo>
                  <a:pt x="0" y="13164"/>
                  <a:pt x="151" y="12434"/>
                  <a:pt x="451" y="11757"/>
                </a:cubicBezTo>
                <a:cubicBezTo>
                  <a:pt x="746" y="11078"/>
                  <a:pt x="1173" y="10441"/>
                  <a:pt x="1720" y="9849"/>
                </a:cubicBezTo>
                <a:cubicBezTo>
                  <a:pt x="1972" y="9553"/>
                  <a:pt x="2419" y="9105"/>
                  <a:pt x="3046" y="8507"/>
                </a:cubicBezTo>
                <a:cubicBezTo>
                  <a:pt x="3677" y="7906"/>
                  <a:pt x="4367" y="7213"/>
                  <a:pt x="5114" y="6421"/>
                </a:cubicBezTo>
                <a:cubicBezTo>
                  <a:pt x="5861" y="5626"/>
                  <a:pt x="6579" y="4758"/>
                  <a:pt x="7282" y="3810"/>
                </a:cubicBezTo>
                <a:cubicBezTo>
                  <a:pt x="7985" y="2860"/>
                  <a:pt x="8556" y="1882"/>
                  <a:pt x="9003" y="873"/>
                </a:cubicBezTo>
                <a:cubicBezTo>
                  <a:pt x="9131" y="560"/>
                  <a:pt x="9370" y="329"/>
                  <a:pt x="9714" y="179"/>
                </a:cubicBezTo>
                <a:cubicBezTo>
                  <a:pt x="10057" y="30"/>
                  <a:pt x="10420" y="-26"/>
                  <a:pt x="10800" y="10"/>
                </a:cubicBezTo>
                <a:cubicBezTo>
                  <a:pt x="11195" y="-26"/>
                  <a:pt x="11558" y="30"/>
                  <a:pt x="11897" y="179"/>
                </a:cubicBezTo>
                <a:cubicBezTo>
                  <a:pt x="12237" y="329"/>
                  <a:pt x="12468" y="560"/>
                  <a:pt x="12596" y="873"/>
                </a:cubicBezTo>
                <a:cubicBezTo>
                  <a:pt x="13015" y="1888"/>
                  <a:pt x="13586" y="2872"/>
                  <a:pt x="14309" y="3816"/>
                </a:cubicBezTo>
                <a:cubicBezTo>
                  <a:pt x="15028" y="4760"/>
                  <a:pt x="15758" y="5626"/>
                  <a:pt x="16505" y="6421"/>
                </a:cubicBezTo>
                <a:cubicBezTo>
                  <a:pt x="17256" y="7213"/>
                  <a:pt x="17934" y="7907"/>
                  <a:pt x="18561" y="8507"/>
                </a:cubicBezTo>
                <a:cubicBezTo>
                  <a:pt x="19188" y="9105"/>
                  <a:pt x="19623" y="9553"/>
                  <a:pt x="19883" y="9849"/>
                </a:cubicBezTo>
                <a:moveTo>
                  <a:pt x="7438" y="17542"/>
                </a:moveTo>
                <a:cubicBezTo>
                  <a:pt x="8188" y="17542"/>
                  <a:pt x="8831" y="17356"/>
                  <a:pt x="9350" y="16987"/>
                </a:cubicBezTo>
                <a:cubicBezTo>
                  <a:pt x="9873" y="16618"/>
                  <a:pt x="10133" y="16167"/>
                  <a:pt x="10133" y="15622"/>
                </a:cubicBezTo>
                <a:cubicBezTo>
                  <a:pt x="10133" y="15239"/>
                  <a:pt x="9993" y="14898"/>
                  <a:pt x="9713" y="14613"/>
                </a:cubicBezTo>
                <a:cubicBezTo>
                  <a:pt x="9634" y="14543"/>
                  <a:pt x="9518" y="14430"/>
                  <a:pt x="9358" y="14283"/>
                </a:cubicBezTo>
                <a:cubicBezTo>
                  <a:pt x="9198" y="14134"/>
                  <a:pt x="9031" y="13959"/>
                  <a:pt x="8851" y="13753"/>
                </a:cubicBezTo>
                <a:cubicBezTo>
                  <a:pt x="8671" y="13553"/>
                  <a:pt x="8492" y="13336"/>
                  <a:pt x="8304" y="13099"/>
                </a:cubicBezTo>
                <a:cubicBezTo>
                  <a:pt x="8120" y="12868"/>
                  <a:pt x="7977" y="12626"/>
                  <a:pt x="7877" y="12372"/>
                </a:cubicBezTo>
                <a:cubicBezTo>
                  <a:pt x="7825" y="12192"/>
                  <a:pt x="7677" y="12115"/>
                  <a:pt x="7438" y="12141"/>
                </a:cubicBezTo>
                <a:cubicBezTo>
                  <a:pt x="7210" y="12107"/>
                  <a:pt x="7054" y="12183"/>
                  <a:pt x="6983" y="12372"/>
                </a:cubicBezTo>
                <a:cubicBezTo>
                  <a:pt x="6883" y="12634"/>
                  <a:pt x="6739" y="12879"/>
                  <a:pt x="6567" y="13108"/>
                </a:cubicBezTo>
                <a:cubicBezTo>
                  <a:pt x="6396" y="13336"/>
                  <a:pt x="6216" y="13553"/>
                  <a:pt x="6032" y="13753"/>
                </a:cubicBezTo>
                <a:cubicBezTo>
                  <a:pt x="5853" y="13959"/>
                  <a:pt x="5677" y="14131"/>
                  <a:pt x="5517" y="14275"/>
                </a:cubicBezTo>
                <a:cubicBezTo>
                  <a:pt x="5358" y="14421"/>
                  <a:pt x="5242" y="14531"/>
                  <a:pt x="5162" y="14613"/>
                </a:cubicBezTo>
                <a:cubicBezTo>
                  <a:pt x="4870" y="14909"/>
                  <a:pt x="4731" y="15247"/>
                  <a:pt x="4743" y="15622"/>
                </a:cubicBezTo>
                <a:cubicBezTo>
                  <a:pt x="4743" y="16155"/>
                  <a:pt x="5002" y="16606"/>
                  <a:pt x="5525" y="16981"/>
                </a:cubicBezTo>
                <a:cubicBezTo>
                  <a:pt x="6048" y="17356"/>
                  <a:pt x="6687" y="17542"/>
                  <a:pt x="7438" y="1754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cs typeface="Gill Sans" charset="0"/>
              <a:sym typeface="Gill Sans" charset="0"/>
            </a:endParaRPr>
          </a:p>
        </p:txBody>
      </p:sp>
      <p:sp>
        <p:nvSpPr>
          <p:cNvPr id="70" name="Content Placeholder 2"/>
          <p:cNvSpPr txBox="1">
            <a:spLocks/>
          </p:cNvSpPr>
          <p:nvPr/>
        </p:nvSpPr>
        <p:spPr bwMode="auto">
          <a:xfrm>
            <a:off x="3461222" y="10410164"/>
            <a:ext cx="5408791" cy="119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785" tIns="121892" rIns="243785" bIns="121892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2400" dirty="0">
                <a:latin typeface="+mn-ea"/>
                <a:ea typeface="+mn-ea"/>
                <a:cs typeface="Raleway Light"/>
              </a:rPr>
              <a:t>此处添加详细文本描述，建议与标题相关并符合整体语言风格</a:t>
            </a:r>
            <a:r>
              <a:rPr lang="en-US" sz="2400" dirty="0">
                <a:latin typeface="+mn-ea"/>
                <a:ea typeface="+mn-ea"/>
                <a:cs typeface="Raleway Light"/>
              </a:rPr>
              <a:t> </a:t>
            </a:r>
            <a:endParaRPr lang="en-US" sz="2400" dirty="0">
              <a:solidFill>
                <a:srgbClr val="A6A6A6"/>
              </a:solidFill>
              <a:latin typeface="+mn-ea"/>
              <a:ea typeface="+mn-ea"/>
            </a:endParaRPr>
          </a:p>
        </p:txBody>
      </p:sp>
      <p:sp>
        <p:nvSpPr>
          <p:cNvPr id="71" name="Content Placeholder 2"/>
          <p:cNvSpPr txBox="1">
            <a:spLocks/>
          </p:cNvSpPr>
          <p:nvPr/>
        </p:nvSpPr>
        <p:spPr bwMode="auto">
          <a:xfrm>
            <a:off x="15618488" y="10430944"/>
            <a:ext cx="5408791" cy="128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785" tIns="121892" rIns="243785" bIns="121892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2400" dirty="0">
                <a:latin typeface="+mn-ea"/>
                <a:ea typeface="+mn-ea"/>
                <a:cs typeface="Raleway Light"/>
              </a:rPr>
              <a:t>此处添加详细文本描述，建议与标题相关并符合整体语言风格</a:t>
            </a:r>
            <a:r>
              <a:rPr lang="en-US" sz="2400" dirty="0">
                <a:latin typeface="+mn-ea"/>
                <a:ea typeface="+mn-ea"/>
                <a:cs typeface="Raleway Light"/>
              </a:rPr>
              <a:t> </a:t>
            </a:r>
            <a:endParaRPr lang="en-US" sz="2400" dirty="0">
              <a:solidFill>
                <a:srgbClr val="A6A6A6"/>
              </a:solidFill>
              <a:latin typeface="+mn-ea"/>
              <a:ea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62330" y="595215"/>
            <a:ext cx="13452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2"/>
                </a:solidFill>
                <a:latin typeface="+mn-ea"/>
                <a:cs typeface="Raleway"/>
              </a:rPr>
              <a:t>此处添加标题</a:t>
            </a:r>
            <a:endParaRPr lang="id-ID" altLang="zh-CN" sz="54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0819419" y="1783761"/>
            <a:ext cx="2738812" cy="73150"/>
            <a:chOff x="1775295" y="2028842"/>
            <a:chExt cx="3631535" cy="45719"/>
          </a:xfrm>
        </p:grpSpPr>
        <p:sp>
          <p:nvSpPr>
            <p:cNvPr id="23" name="Rectangle 22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370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 animBg="1"/>
      <p:bldP spid="54" grpId="0" animBg="1"/>
      <p:bldP spid="59" grpId="0"/>
      <p:bldP spid="61" grpId="0"/>
      <p:bldP spid="62" grpId="0"/>
      <p:bldP spid="66" grpId="0"/>
      <p:bldP spid="67" grpId="0" animBg="1"/>
      <p:bldP spid="68" grpId="0" animBg="1"/>
      <p:bldP spid="69" grpId="0" animBg="1"/>
      <p:bldP spid="70" grpId="0"/>
      <p:bldP spid="71" grpId="0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"/>
          <p:cNvSpPr>
            <a:spLocks noChangeArrowheads="1"/>
          </p:cNvSpPr>
          <p:nvPr/>
        </p:nvSpPr>
        <p:spPr bwMode="auto">
          <a:xfrm>
            <a:off x="2233154" y="5289209"/>
            <a:ext cx="5681018" cy="2269246"/>
          </a:xfrm>
          <a:custGeom>
            <a:avLst/>
            <a:gdLst>
              <a:gd name="T0" fmla="*/ 5639 w 7144"/>
              <a:gd name="T1" fmla="*/ 0 h 3558"/>
              <a:gd name="T2" fmla="*/ 0 w 7144"/>
              <a:gd name="T3" fmla="*/ 0 h 3558"/>
              <a:gd name="T4" fmla="*/ 1475 w 7144"/>
              <a:gd name="T5" fmla="*/ 1792 h 3558"/>
              <a:gd name="T6" fmla="*/ 0 w 7144"/>
              <a:gd name="T7" fmla="*/ 3557 h 3558"/>
              <a:gd name="T8" fmla="*/ 5669 w 7144"/>
              <a:gd name="T9" fmla="*/ 3557 h 3558"/>
              <a:gd name="T10" fmla="*/ 7143 w 7144"/>
              <a:gd name="T11" fmla="*/ 1792 h 3558"/>
              <a:gd name="T12" fmla="*/ 5639 w 7144"/>
              <a:gd name="T13" fmla="*/ 0 h 3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4" h="3558">
                <a:moveTo>
                  <a:pt x="5639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9" y="3557"/>
                </a:lnTo>
                <a:lnTo>
                  <a:pt x="7143" y="1792"/>
                </a:lnTo>
                <a:lnTo>
                  <a:pt x="5639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endParaRPr lang="en-US" dirty="0">
              <a:latin typeface="Raleway Light"/>
            </a:endParaRPr>
          </a:p>
        </p:txBody>
      </p:sp>
      <p:sp>
        <p:nvSpPr>
          <p:cNvPr id="7" name="Freeform 2"/>
          <p:cNvSpPr>
            <a:spLocks noChangeArrowheads="1"/>
          </p:cNvSpPr>
          <p:nvPr/>
        </p:nvSpPr>
        <p:spPr bwMode="auto">
          <a:xfrm>
            <a:off x="6957091" y="5289209"/>
            <a:ext cx="5681018" cy="2269246"/>
          </a:xfrm>
          <a:custGeom>
            <a:avLst/>
            <a:gdLst>
              <a:gd name="T0" fmla="*/ 5668 w 7144"/>
              <a:gd name="T1" fmla="*/ 0 h 3558"/>
              <a:gd name="T2" fmla="*/ 0 w 7144"/>
              <a:gd name="T3" fmla="*/ 0 h 3558"/>
              <a:gd name="T4" fmla="*/ 1475 w 7144"/>
              <a:gd name="T5" fmla="*/ 1792 h 3558"/>
              <a:gd name="T6" fmla="*/ 0 w 7144"/>
              <a:gd name="T7" fmla="*/ 3557 h 3558"/>
              <a:gd name="T8" fmla="*/ 5668 w 7144"/>
              <a:gd name="T9" fmla="*/ 3557 h 3558"/>
              <a:gd name="T10" fmla="*/ 7143 w 7144"/>
              <a:gd name="T11" fmla="*/ 1792 h 3558"/>
              <a:gd name="T12" fmla="*/ 5668 w 7144"/>
              <a:gd name="T13" fmla="*/ 0 h 3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4" h="3558">
                <a:moveTo>
                  <a:pt x="5668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8" y="3557"/>
                </a:lnTo>
                <a:lnTo>
                  <a:pt x="7143" y="1792"/>
                </a:lnTo>
                <a:lnTo>
                  <a:pt x="5668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endParaRPr lang="en-US" dirty="0">
              <a:latin typeface="Raleway Light"/>
            </a:endParaRPr>
          </a:p>
        </p:txBody>
      </p:sp>
      <p:sp>
        <p:nvSpPr>
          <p:cNvPr id="8" name="Freeform 1"/>
          <p:cNvSpPr>
            <a:spLocks noChangeArrowheads="1"/>
          </p:cNvSpPr>
          <p:nvPr/>
        </p:nvSpPr>
        <p:spPr bwMode="auto">
          <a:xfrm>
            <a:off x="11677768" y="5289209"/>
            <a:ext cx="5681018" cy="2269246"/>
          </a:xfrm>
          <a:custGeom>
            <a:avLst/>
            <a:gdLst>
              <a:gd name="T0" fmla="*/ 5639 w 7144"/>
              <a:gd name="T1" fmla="*/ 0 h 3558"/>
              <a:gd name="T2" fmla="*/ 0 w 7144"/>
              <a:gd name="T3" fmla="*/ 0 h 3558"/>
              <a:gd name="T4" fmla="*/ 1475 w 7144"/>
              <a:gd name="T5" fmla="*/ 1792 h 3558"/>
              <a:gd name="T6" fmla="*/ 0 w 7144"/>
              <a:gd name="T7" fmla="*/ 3557 h 3558"/>
              <a:gd name="T8" fmla="*/ 5669 w 7144"/>
              <a:gd name="T9" fmla="*/ 3557 h 3558"/>
              <a:gd name="T10" fmla="*/ 7143 w 7144"/>
              <a:gd name="T11" fmla="*/ 1792 h 3558"/>
              <a:gd name="T12" fmla="*/ 5639 w 7144"/>
              <a:gd name="T13" fmla="*/ 0 h 3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4" h="3558">
                <a:moveTo>
                  <a:pt x="5639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9" y="3557"/>
                </a:lnTo>
                <a:lnTo>
                  <a:pt x="7143" y="1792"/>
                </a:lnTo>
                <a:lnTo>
                  <a:pt x="5639" y="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endParaRPr lang="en-US" dirty="0">
              <a:latin typeface="Raleway Light"/>
            </a:endParaRPr>
          </a:p>
        </p:txBody>
      </p:sp>
      <p:sp>
        <p:nvSpPr>
          <p:cNvPr id="9" name="Freeform 2"/>
          <p:cNvSpPr>
            <a:spLocks noChangeArrowheads="1"/>
          </p:cNvSpPr>
          <p:nvPr/>
        </p:nvSpPr>
        <p:spPr bwMode="auto">
          <a:xfrm>
            <a:off x="16405144" y="5289209"/>
            <a:ext cx="5681018" cy="2269246"/>
          </a:xfrm>
          <a:custGeom>
            <a:avLst/>
            <a:gdLst>
              <a:gd name="T0" fmla="*/ 5668 w 7144"/>
              <a:gd name="T1" fmla="*/ 0 h 3558"/>
              <a:gd name="T2" fmla="*/ 0 w 7144"/>
              <a:gd name="T3" fmla="*/ 0 h 3558"/>
              <a:gd name="T4" fmla="*/ 1475 w 7144"/>
              <a:gd name="T5" fmla="*/ 1792 h 3558"/>
              <a:gd name="T6" fmla="*/ 0 w 7144"/>
              <a:gd name="T7" fmla="*/ 3557 h 3558"/>
              <a:gd name="T8" fmla="*/ 5668 w 7144"/>
              <a:gd name="T9" fmla="*/ 3557 h 3558"/>
              <a:gd name="T10" fmla="*/ 7143 w 7144"/>
              <a:gd name="T11" fmla="*/ 1792 h 3558"/>
              <a:gd name="T12" fmla="*/ 5668 w 7144"/>
              <a:gd name="T13" fmla="*/ 0 h 3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4" h="3558">
                <a:moveTo>
                  <a:pt x="5668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8" y="3557"/>
                </a:lnTo>
                <a:lnTo>
                  <a:pt x="7143" y="1792"/>
                </a:lnTo>
                <a:lnTo>
                  <a:pt x="5668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endParaRPr lang="en-US" dirty="0">
              <a:latin typeface="Raleway Light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433693" y="8039924"/>
            <a:ext cx="4554176" cy="3367333"/>
          </a:xfrm>
          <a:prstGeom prst="rect">
            <a:avLst/>
          </a:prstGeom>
        </p:spPr>
        <p:txBody>
          <a:bodyPr vert="horz" lIns="243785" tIns="121892" rIns="243785" bIns="12189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3000" b="1" dirty="0">
                <a:solidFill>
                  <a:schemeClr val="tx2"/>
                </a:solidFill>
                <a:latin typeface="Raleway"/>
                <a:cs typeface="Raleway"/>
              </a:rPr>
              <a:t>调研</a:t>
            </a:r>
            <a:r>
              <a:rPr lang="en-US" sz="3000" b="1" dirty="0">
                <a:solidFill>
                  <a:schemeClr val="tx2"/>
                </a:solidFill>
                <a:latin typeface="Raleway"/>
                <a:cs typeface="Raleway"/>
              </a:rPr>
              <a:t>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CN" altLang="en-US" sz="2400" dirty="0">
                <a:latin typeface="Raleway Light"/>
                <a:cs typeface="Raleway Light"/>
              </a:rPr>
              <a:t>此处添加详细文本描述，建议与标题相关并符合整体语言风格，语言描述尽量简洁生动。</a:t>
            </a:r>
            <a:endParaRPr lang="en-US" sz="2400" dirty="0">
              <a:latin typeface="Raleway Light"/>
              <a:cs typeface="Raleway Light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7246706" y="8039924"/>
            <a:ext cx="4554176" cy="3367333"/>
          </a:xfrm>
          <a:prstGeom prst="rect">
            <a:avLst/>
          </a:prstGeom>
        </p:spPr>
        <p:txBody>
          <a:bodyPr vert="horz" lIns="243785" tIns="121892" rIns="243785" bIns="12189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3000" b="1" dirty="0">
                <a:solidFill>
                  <a:schemeClr val="tx2"/>
                </a:solidFill>
                <a:latin typeface="Raleway"/>
                <a:cs typeface="Raleway"/>
              </a:rPr>
              <a:t>团队合作</a:t>
            </a:r>
            <a:r>
              <a:rPr lang="en-US" sz="3000" b="1" dirty="0">
                <a:solidFill>
                  <a:schemeClr val="tx2"/>
                </a:solidFill>
                <a:latin typeface="Raleway"/>
                <a:cs typeface="Raleway"/>
              </a:rPr>
              <a:t>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CN" altLang="en-US" sz="2400" dirty="0">
                <a:latin typeface="Raleway Light"/>
                <a:cs typeface="Raleway Light"/>
              </a:rPr>
              <a:t>此处添加详细文本描述，建议与标题相关并符合整体语言风格，语言描述尽量简洁生动。</a:t>
            </a:r>
            <a:endParaRPr lang="en-US" altLang="zh-CN" sz="2400" dirty="0">
              <a:latin typeface="Raleway Light"/>
              <a:cs typeface="Raleway Light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2148501" y="8039924"/>
            <a:ext cx="4554176" cy="3367333"/>
          </a:xfrm>
          <a:prstGeom prst="rect">
            <a:avLst/>
          </a:prstGeom>
        </p:spPr>
        <p:txBody>
          <a:bodyPr vert="horz" lIns="243785" tIns="121892" rIns="243785" bIns="12189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3000" b="1" dirty="0">
                <a:solidFill>
                  <a:schemeClr val="tx2"/>
                </a:solidFill>
                <a:latin typeface="Raleway"/>
                <a:cs typeface="Raleway"/>
              </a:rPr>
              <a:t>市场工具</a:t>
            </a:r>
            <a:r>
              <a:rPr lang="en-US" sz="3000" b="1" dirty="0">
                <a:solidFill>
                  <a:schemeClr val="tx2"/>
                </a:solidFill>
                <a:latin typeface="Raleway"/>
                <a:cs typeface="Raleway"/>
              </a:rPr>
              <a:t>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CN" altLang="en-US" sz="2400" dirty="0">
                <a:latin typeface="Raleway Light"/>
                <a:cs typeface="Raleway Light"/>
              </a:rPr>
              <a:t>此处添加详细文本描述，建议与标题相关并符合整体语言风格，语言描述尽量简洁生动。</a:t>
            </a:r>
            <a:endParaRPr lang="en-US" altLang="zh-CN" sz="2400" dirty="0">
              <a:latin typeface="Raleway Light"/>
              <a:cs typeface="Raleway Light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7150650" y="8039924"/>
            <a:ext cx="4554176" cy="3367333"/>
          </a:xfrm>
          <a:prstGeom prst="rect">
            <a:avLst/>
          </a:prstGeom>
        </p:spPr>
        <p:txBody>
          <a:bodyPr vert="horz" lIns="243785" tIns="121892" rIns="243785" bIns="12189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3000" b="1" dirty="0">
                <a:solidFill>
                  <a:schemeClr val="tx2"/>
                </a:solidFill>
                <a:latin typeface="Raleway"/>
                <a:cs typeface="Raleway"/>
              </a:rPr>
              <a:t>交付</a:t>
            </a:r>
            <a:r>
              <a:rPr lang="en-US" sz="3000" b="1" dirty="0">
                <a:solidFill>
                  <a:schemeClr val="tx2"/>
                </a:solidFill>
                <a:latin typeface="Raleway"/>
                <a:cs typeface="Raleway"/>
              </a:rPr>
              <a:t>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CN" altLang="en-US" sz="2400" dirty="0">
                <a:latin typeface="Raleway Light"/>
                <a:cs typeface="Raleway Light"/>
              </a:rPr>
              <a:t>此处添加详细文本描述，建议与标题相关并符合整体语言风格，语言描述尽量简洁生动。</a:t>
            </a:r>
            <a:endParaRPr lang="en-US" altLang="zh-CN" sz="2400" dirty="0">
              <a:latin typeface="Raleway Light"/>
              <a:cs typeface="Raleway Light"/>
            </a:endParaRPr>
          </a:p>
        </p:txBody>
      </p:sp>
      <p:grpSp>
        <p:nvGrpSpPr>
          <p:cNvPr id="18" name="Group 17"/>
          <p:cNvGrpSpPr/>
          <p:nvPr/>
        </p:nvGrpSpPr>
        <p:grpSpPr>
          <a:xfrm rot="18900000">
            <a:off x="4488989" y="5612917"/>
            <a:ext cx="1637921" cy="1632518"/>
            <a:chOff x="-15875" y="-1587"/>
            <a:chExt cx="4014788" cy="4000501"/>
          </a:xfrm>
          <a:solidFill>
            <a:schemeClr val="bg1"/>
          </a:solidFill>
        </p:grpSpPr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-15875" y="374651"/>
              <a:ext cx="3657600" cy="3624263"/>
            </a:xfrm>
            <a:custGeom>
              <a:avLst/>
              <a:gdLst>
                <a:gd name="T0" fmla="*/ 692 w 973"/>
                <a:gd name="T1" fmla="*/ 24 h 964"/>
                <a:gd name="T2" fmla="*/ 633 w 973"/>
                <a:gd name="T3" fmla="*/ 0 h 964"/>
                <a:gd name="T4" fmla="*/ 574 w 973"/>
                <a:gd name="T5" fmla="*/ 24 h 964"/>
                <a:gd name="T6" fmla="*/ 527 w 973"/>
                <a:gd name="T7" fmla="*/ 71 h 964"/>
                <a:gd name="T8" fmla="*/ 503 w 973"/>
                <a:gd name="T9" fmla="*/ 130 h 964"/>
                <a:gd name="T10" fmla="*/ 515 w 973"/>
                <a:gd name="T11" fmla="*/ 174 h 964"/>
                <a:gd name="T12" fmla="*/ 64 w 973"/>
                <a:gd name="T13" fmla="*/ 354 h 964"/>
                <a:gd name="T14" fmla="*/ 6 w 973"/>
                <a:gd name="T15" fmla="*/ 427 h 964"/>
                <a:gd name="T16" fmla="*/ 33 w 973"/>
                <a:gd name="T17" fmla="*/ 517 h 964"/>
                <a:gd name="T18" fmla="*/ 456 w 973"/>
                <a:gd name="T19" fmla="*/ 935 h 964"/>
                <a:gd name="T20" fmla="*/ 524 w 973"/>
                <a:gd name="T21" fmla="*/ 964 h 964"/>
                <a:gd name="T22" fmla="*/ 527 w 973"/>
                <a:gd name="T23" fmla="*/ 964 h 964"/>
                <a:gd name="T24" fmla="*/ 547 w 973"/>
                <a:gd name="T25" fmla="*/ 962 h 964"/>
                <a:gd name="T26" fmla="*/ 620 w 973"/>
                <a:gd name="T27" fmla="*/ 901 h 964"/>
                <a:gd name="T28" fmla="*/ 797 w 973"/>
                <a:gd name="T29" fmla="*/ 456 h 964"/>
                <a:gd name="T30" fmla="*/ 843 w 973"/>
                <a:gd name="T31" fmla="*/ 470 h 964"/>
                <a:gd name="T32" fmla="*/ 902 w 973"/>
                <a:gd name="T33" fmla="*/ 446 h 964"/>
                <a:gd name="T34" fmla="*/ 948 w 973"/>
                <a:gd name="T35" fmla="*/ 399 h 964"/>
                <a:gd name="T36" fmla="*/ 973 w 973"/>
                <a:gd name="T37" fmla="*/ 340 h 964"/>
                <a:gd name="T38" fmla="*/ 949 w 973"/>
                <a:gd name="T39" fmla="*/ 281 h 964"/>
                <a:gd name="T40" fmla="*/ 692 w 973"/>
                <a:gd name="T41" fmla="*/ 24 h 964"/>
                <a:gd name="T42" fmla="*/ 558 w 973"/>
                <a:gd name="T43" fmla="*/ 876 h 964"/>
                <a:gd name="T44" fmla="*/ 534 w 973"/>
                <a:gd name="T45" fmla="*/ 897 h 964"/>
                <a:gd name="T46" fmla="*/ 526 w 973"/>
                <a:gd name="T47" fmla="*/ 898 h 964"/>
                <a:gd name="T48" fmla="*/ 503 w 973"/>
                <a:gd name="T49" fmla="*/ 888 h 964"/>
                <a:gd name="T50" fmla="*/ 80 w 973"/>
                <a:gd name="T51" fmla="*/ 469 h 964"/>
                <a:gd name="T52" fmla="*/ 71 w 973"/>
                <a:gd name="T53" fmla="*/ 440 h 964"/>
                <a:gd name="T54" fmla="*/ 90 w 973"/>
                <a:gd name="T55" fmla="*/ 415 h 964"/>
                <a:gd name="T56" fmla="*/ 297 w 973"/>
                <a:gd name="T57" fmla="*/ 332 h 964"/>
                <a:gd name="T58" fmla="*/ 715 w 973"/>
                <a:gd name="T59" fmla="*/ 483 h 964"/>
                <a:gd name="T60" fmla="*/ 558 w 973"/>
                <a:gd name="T61" fmla="*/ 876 h 964"/>
                <a:gd name="T62" fmla="*/ 901 w 973"/>
                <a:gd name="T63" fmla="*/ 352 h 964"/>
                <a:gd name="T64" fmla="*/ 855 w 973"/>
                <a:gd name="T65" fmla="*/ 399 h 964"/>
                <a:gd name="T66" fmla="*/ 831 w 973"/>
                <a:gd name="T67" fmla="*/ 399 h 964"/>
                <a:gd name="T68" fmla="*/ 772 w 973"/>
                <a:gd name="T69" fmla="*/ 340 h 964"/>
                <a:gd name="T70" fmla="*/ 725 w 973"/>
                <a:gd name="T71" fmla="*/ 459 h 964"/>
                <a:gd name="T72" fmla="*/ 729 w 973"/>
                <a:gd name="T73" fmla="*/ 449 h 964"/>
                <a:gd name="T74" fmla="*/ 435 w 973"/>
                <a:gd name="T75" fmla="*/ 325 h 964"/>
                <a:gd name="T76" fmla="*/ 349 w 973"/>
                <a:gd name="T77" fmla="*/ 312 h 964"/>
                <a:gd name="T78" fmla="*/ 631 w 973"/>
                <a:gd name="T79" fmla="*/ 199 h 964"/>
                <a:gd name="T80" fmla="*/ 574 w 973"/>
                <a:gd name="T81" fmla="*/ 142 h 964"/>
                <a:gd name="T82" fmla="*/ 574 w 973"/>
                <a:gd name="T83" fmla="*/ 118 h 964"/>
                <a:gd name="T84" fmla="*/ 621 w 973"/>
                <a:gd name="T85" fmla="*/ 71 h 964"/>
                <a:gd name="T86" fmla="*/ 645 w 973"/>
                <a:gd name="T87" fmla="*/ 71 h 964"/>
                <a:gd name="T88" fmla="*/ 901 w 973"/>
                <a:gd name="T89" fmla="*/ 328 h 964"/>
                <a:gd name="T90" fmla="*/ 901 w 973"/>
                <a:gd name="T91" fmla="*/ 352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73" h="964">
                  <a:moveTo>
                    <a:pt x="692" y="24"/>
                  </a:moveTo>
                  <a:cubicBezTo>
                    <a:pt x="676" y="8"/>
                    <a:pt x="655" y="0"/>
                    <a:pt x="633" y="0"/>
                  </a:cubicBezTo>
                  <a:cubicBezTo>
                    <a:pt x="611" y="0"/>
                    <a:pt x="590" y="8"/>
                    <a:pt x="574" y="24"/>
                  </a:cubicBezTo>
                  <a:cubicBezTo>
                    <a:pt x="527" y="71"/>
                    <a:pt x="527" y="71"/>
                    <a:pt x="527" y="71"/>
                  </a:cubicBezTo>
                  <a:cubicBezTo>
                    <a:pt x="511" y="87"/>
                    <a:pt x="503" y="108"/>
                    <a:pt x="503" y="130"/>
                  </a:cubicBezTo>
                  <a:cubicBezTo>
                    <a:pt x="503" y="146"/>
                    <a:pt x="507" y="161"/>
                    <a:pt x="515" y="174"/>
                  </a:cubicBezTo>
                  <a:cubicBezTo>
                    <a:pt x="64" y="354"/>
                    <a:pt x="64" y="354"/>
                    <a:pt x="64" y="354"/>
                  </a:cubicBezTo>
                  <a:cubicBezTo>
                    <a:pt x="33" y="368"/>
                    <a:pt x="12" y="395"/>
                    <a:pt x="6" y="427"/>
                  </a:cubicBezTo>
                  <a:cubicBezTo>
                    <a:pt x="0" y="460"/>
                    <a:pt x="10" y="493"/>
                    <a:pt x="33" y="517"/>
                  </a:cubicBezTo>
                  <a:cubicBezTo>
                    <a:pt x="456" y="935"/>
                    <a:pt x="456" y="935"/>
                    <a:pt x="456" y="935"/>
                  </a:cubicBezTo>
                  <a:cubicBezTo>
                    <a:pt x="475" y="953"/>
                    <a:pt x="499" y="963"/>
                    <a:pt x="524" y="964"/>
                  </a:cubicBezTo>
                  <a:cubicBezTo>
                    <a:pt x="525" y="964"/>
                    <a:pt x="526" y="964"/>
                    <a:pt x="527" y="964"/>
                  </a:cubicBezTo>
                  <a:cubicBezTo>
                    <a:pt x="534" y="964"/>
                    <a:pt x="540" y="963"/>
                    <a:pt x="547" y="962"/>
                  </a:cubicBezTo>
                  <a:cubicBezTo>
                    <a:pt x="580" y="955"/>
                    <a:pt x="607" y="932"/>
                    <a:pt x="620" y="901"/>
                  </a:cubicBezTo>
                  <a:cubicBezTo>
                    <a:pt x="797" y="456"/>
                    <a:pt x="797" y="456"/>
                    <a:pt x="797" y="456"/>
                  </a:cubicBezTo>
                  <a:cubicBezTo>
                    <a:pt x="811" y="465"/>
                    <a:pt x="826" y="470"/>
                    <a:pt x="843" y="470"/>
                  </a:cubicBezTo>
                  <a:cubicBezTo>
                    <a:pt x="865" y="470"/>
                    <a:pt x="886" y="461"/>
                    <a:pt x="902" y="446"/>
                  </a:cubicBezTo>
                  <a:cubicBezTo>
                    <a:pt x="948" y="399"/>
                    <a:pt x="948" y="399"/>
                    <a:pt x="948" y="399"/>
                  </a:cubicBezTo>
                  <a:cubicBezTo>
                    <a:pt x="964" y="383"/>
                    <a:pt x="973" y="362"/>
                    <a:pt x="973" y="340"/>
                  </a:cubicBezTo>
                  <a:cubicBezTo>
                    <a:pt x="973" y="317"/>
                    <a:pt x="964" y="297"/>
                    <a:pt x="949" y="281"/>
                  </a:cubicBezTo>
                  <a:lnTo>
                    <a:pt x="692" y="24"/>
                  </a:lnTo>
                  <a:close/>
                  <a:moveTo>
                    <a:pt x="558" y="876"/>
                  </a:moveTo>
                  <a:cubicBezTo>
                    <a:pt x="554" y="887"/>
                    <a:pt x="545" y="895"/>
                    <a:pt x="534" y="897"/>
                  </a:cubicBezTo>
                  <a:cubicBezTo>
                    <a:pt x="531" y="897"/>
                    <a:pt x="529" y="898"/>
                    <a:pt x="526" y="898"/>
                  </a:cubicBezTo>
                  <a:cubicBezTo>
                    <a:pt x="518" y="897"/>
                    <a:pt x="510" y="894"/>
                    <a:pt x="503" y="888"/>
                  </a:cubicBezTo>
                  <a:cubicBezTo>
                    <a:pt x="80" y="469"/>
                    <a:pt x="80" y="469"/>
                    <a:pt x="80" y="469"/>
                  </a:cubicBezTo>
                  <a:cubicBezTo>
                    <a:pt x="72" y="461"/>
                    <a:pt x="69" y="450"/>
                    <a:pt x="71" y="440"/>
                  </a:cubicBezTo>
                  <a:cubicBezTo>
                    <a:pt x="73" y="429"/>
                    <a:pt x="80" y="420"/>
                    <a:pt x="90" y="415"/>
                  </a:cubicBezTo>
                  <a:cubicBezTo>
                    <a:pt x="297" y="332"/>
                    <a:pt x="297" y="332"/>
                    <a:pt x="297" y="332"/>
                  </a:cubicBezTo>
                  <a:cubicBezTo>
                    <a:pt x="436" y="379"/>
                    <a:pt x="576" y="334"/>
                    <a:pt x="715" y="483"/>
                  </a:cubicBezTo>
                  <a:lnTo>
                    <a:pt x="558" y="876"/>
                  </a:lnTo>
                  <a:close/>
                  <a:moveTo>
                    <a:pt x="901" y="352"/>
                  </a:moveTo>
                  <a:cubicBezTo>
                    <a:pt x="855" y="399"/>
                    <a:pt x="855" y="399"/>
                    <a:pt x="855" y="399"/>
                  </a:cubicBezTo>
                  <a:cubicBezTo>
                    <a:pt x="848" y="405"/>
                    <a:pt x="837" y="405"/>
                    <a:pt x="831" y="399"/>
                  </a:cubicBezTo>
                  <a:cubicBezTo>
                    <a:pt x="772" y="340"/>
                    <a:pt x="772" y="340"/>
                    <a:pt x="772" y="340"/>
                  </a:cubicBezTo>
                  <a:cubicBezTo>
                    <a:pt x="725" y="459"/>
                    <a:pt x="725" y="459"/>
                    <a:pt x="725" y="459"/>
                  </a:cubicBezTo>
                  <a:cubicBezTo>
                    <a:pt x="729" y="449"/>
                    <a:pt x="729" y="449"/>
                    <a:pt x="729" y="449"/>
                  </a:cubicBezTo>
                  <a:cubicBezTo>
                    <a:pt x="628" y="349"/>
                    <a:pt x="527" y="337"/>
                    <a:pt x="435" y="325"/>
                  </a:cubicBezTo>
                  <a:cubicBezTo>
                    <a:pt x="406" y="322"/>
                    <a:pt x="377" y="318"/>
                    <a:pt x="349" y="312"/>
                  </a:cubicBezTo>
                  <a:cubicBezTo>
                    <a:pt x="631" y="199"/>
                    <a:pt x="631" y="199"/>
                    <a:pt x="631" y="199"/>
                  </a:cubicBezTo>
                  <a:cubicBezTo>
                    <a:pt x="574" y="142"/>
                    <a:pt x="574" y="142"/>
                    <a:pt x="574" y="142"/>
                  </a:cubicBezTo>
                  <a:cubicBezTo>
                    <a:pt x="568" y="135"/>
                    <a:pt x="568" y="125"/>
                    <a:pt x="574" y="118"/>
                  </a:cubicBezTo>
                  <a:cubicBezTo>
                    <a:pt x="621" y="71"/>
                    <a:pt x="621" y="71"/>
                    <a:pt x="621" y="71"/>
                  </a:cubicBezTo>
                  <a:cubicBezTo>
                    <a:pt x="628" y="65"/>
                    <a:pt x="638" y="65"/>
                    <a:pt x="645" y="71"/>
                  </a:cubicBezTo>
                  <a:cubicBezTo>
                    <a:pt x="901" y="328"/>
                    <a:pt x="901" y="328"/>
                    <a:pt x="901" y="328"/>
                  </a:cubicBezTo>
                  <a:cubicBezTo>
                    <a:pt x="908" y="335"/>
                    <a:pt x="908" y="345"/>
                    <a:pt x="901" y="3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Raleway Light"/>
              </a:endParaRPr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1751013" y="1998663"/>
              <a:ext cx="623888" cy="623888"/>
            </a:xfrm>
            <a:custGeom>
              <a:avLst/>
              <a:gdLst>
                <a:gd name="T0" fmla="*/ 83 w 166"/>
                <a:gd name="T1" fmla="*/ 166 h 166"/>
                <a:gd name="T2" fmla="*/ 166 w 166"/>
                <a:gd name="T3" fmla="*/ 83 h 166"/>
                <a:gd name="T4" fmla="*/ 83 w 166"/>
                <a:gd name="T5" fmla="*/ 0 h 166"/>
                <a:gd name="T6" fmla="*/ 0 w 166"/>
                <a:gd name="T7" fmla="*/ 83 h 166"/>
                <a:gd name="T8" fmla="*/ 83 w 166"/>
                <a:gd name="T9" fmla="*/ 166 h 166"/>
                <a:gd name="T10" fmla="*/ 83 w 166"/>
                <a:gd name="T11" fmla="*/ 33 h 166"/>
                <a:gd name="T12" fmla="*/ 133 w 166"/>
                <a:gd name="T13" fmla="*/ 83 h 166"/>
                <a:gd name="T14" fmla="*/ 83 w 166"/>
                <a:gd name="T15" fmla="*/ 133 h 166"/>
                <a:gd name="T16" fmla="*/ 33 w 166"/>
                <a:gd name="T17" fmla="*/ 83 h 166"/>
                <a:gd name="T18" fmla="*/ 83 w 166"/>
                <a:gd name="T19" fmla="*/ 3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66">
                  <a:moveTo>
                    <a:pt x="83" y="166"/>
                  </a:moveTo>
                  <a:cubicBezTo>
                    <a:pt x="128" y="166"/>
                    <a:pt x="166" y="129"/>
                    <a:pt x="166" y="83"/>
                  </a:cubicBezTo>
                  <a:cubicBezTo>
                    <a:pt x="166" y="37"/>
                    <a:pt x="128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cubicBezTo>
                    <a:pt x="0" y="129"/>
                    <a:pt x="37" y="166"/>
                    <a:pt x="83" y="166"/>
                  </a:cubicBezTo>
                  <a:close/>
                  <a:moveTo>
                    <a:pt x="83" y="33"/>
                  </a:moveTo>
                  <a:cubicBezTo>
                    <a:pt x="110" y="33"/>
                    <a:pt x="133" y="56"/>
                    <a:pt x="133" y="83"/>
                  </a:cubicBezTo>
                  <a:cubicBezTo>
                    <a:pt x="133" y="111"/>
                    <a:pt x="110" y="133"/>
                    <a:pt x="83" y="133"/>
                  </a:cubicBezTo>
                  <a:cubicBezTo>
                    <a:pt x="55" y="133"/>
                    <a:pt x="33" y="111"/>
                    <a:pt x="33" y="83"/>
                  </a:cubicBezTo>
                  <a:cubicBezTo>
                    <a:pt x="33" y="56"/>
                    <a:pt x="55" y="33"/>
                    <a:pt x="8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Raleway Light"/>
              </a:endParaRPr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3375025" y="-1587"/>
              <a:ext cx="623888" cy="623888"/>
            </a:xfrm>
            <a:custGeom>
              <a:avLst/>
              <a:gdLst>
                <a:gd name="T0" fmla="*/ 83 w 166"/>
                <a:gd name="T1" fmla="*/ 0 h 166"/>
                <a:gd name="T2" fmla="*/ 0 w 166"/>
                <a:gd name="T3" fmla="*/ 83 h 166"/>
                <a:gd name="T4" fmla="*/ 83 w 166"/>
                <a:gd name="T5" fmla="*/ 166 h 166"/>
                <a:gd name="T6" fmla="*/ 166 w 166"/>
                <a:gd name="T7" fmla="*/ 83 h 166"/>
                <a:gd name="T8" fmla="*/ 83 w 166"/>
                <a:gd name="T9" fmla="*/ 0 h 166"/>
                <a:gd name="T10" fmla="*/ 83 w 166"/>
                <a:gd name="T11" fmla="*/ 133 h 166"/>
                <a:gd name="T12" fmla="*/ 33 w 166"/>
                <a:gd name="T13" fmla="*/ 83 h 166"/>
                <a:gd name="T14" fmla="*/ 83 w 166"/>
                <a:gd name="T15" fmla="*/ 33 h 166"/>
                <a:gd name="T16" fmla="*/ 133 w 166"/>
                <a:gd name="T17" fmla="*/ 83 h 166"/>
                <a:gd name="T18" fmla="*/ 83 w 166"/>
                <a:gd name="T19" fmla="*/ 13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66">
                  <a:moveTo>
                    <a:pt x="83" y="0"/>
                  </a:moveTo>
                  <a:cubicBezTo>
                    <a:pt x="37" y="0"/>
                    <a:pt x="0" y="37"/>
                    <a:pt x="0" y="83"/>
                  </a:cubicBezTo>
                  <a:cubicBezTo>
                    <a:pt x="0" y="129"/>
                    <a:pt x="37" y="166"/>
                    <a:pt x="83" y="166"/>
                  </a:cubicBezTo>
                  <a:cubicBezTo>
                    <a:pt x="129" y="166"/>
                    <a:pt x="166" y="129"/>
                    <a:pt x="166" y="83"/>
                  </a:cubicBezTo>
                  <a:cubicBezTo>
                    <a:pt x="166" y="37"/>
                    <a:pt x="129" y="0"/>
                    <a:pt x="83" y="0"/>
                  </a:cubicBezTo>
                  <a:close/>
                  <a:moveTo>
                    <a:pt x="83" y="133"/>
                  </a:moveTo>
                  <a:cubicBezTo>
                    <a:pt x="55" y="133"/>
                    <a:pt x="33" y="111"/>
                    <a:pt x="33" y="83"/>
                  </a:cubicBezTo>
                  <a:cubicBezTo>
                    <a:pt x="33" y="56"/>
                    <a:pt x="55" y="33"/>
                    <a:pt x="83" y="33"/>
                  </a:cubicBezTo>
                  <a:cubicBezTo>
                    <a:pt x="110" y="33"/>
                    <a:pt x="133" y="56"/>
                    <a:pt x="133" y="83"/>
                  </a:cubicBezTo>
                  <a:cubicBezTo>
                    <a:pt x="133" y="111"/>
                    <a:pt x="110" y="133"/>
                    <a:pt x="83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Raleway Light"/>
              </a:endParaRPr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1000125" y="1874838"/>
              <a:ext cx="500063" cy="500063"/>
            </a:xfrm>
            <a:custGeom>
              <a:avLst/>
              <a:gdLst>
                <a:gd name="T0" fmla="*/ 0 w 133"/>
                <a:gd name="T1" fmla="*/ 66 h 133"/>
                <a:gd name="T2" fmla="*/ 67 w 133"/>
                <a:gd name="T3" fmla="*/ 133 h 133"/>
                <a:gd name="T4" fmla="*/ 133 w 133"/>
                <a:gd name="T5" fmla="*/ 66 h 133"/>
                <a:gd name="T6" fmla="*/ 67 w 133"/>
                <a:gd name="T7" fmla="*/ 0 h 133"/>
                <a:gd name="T8" fmla="*/ 0 w 133"/>
                <a:gd name="T9" fmla="*/ 66 h 133"/>
                <a:gd name="T10" fmla="*/ 67 w 133"/>
                <a:gd name="T11" fmla="*/ 33 h 133"/>
                <a:gd name="T12" fmla="*/ 100 w 133"/>
                <a:gd name="T13" fmla="*/ 66 h 133"/>
                <a:gd name="T14" fmla="*/ 67 w 133"/>
                <a:gd name="T15" fmla="*/ 100 h 133"/>
                <a:gd name="T16" fmla="*/ 33 w 133"/>
                <a:gd name="T17" fmla="*/ 66 h 133"/>
                <a:gd name="T18" fmla="*/ 67 w 133"/>
                <a:gd name="T19" fmla="*/ 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33">
                  <a:moveTo>
                    <a:pt x="0" y="66"/>
                  </a:moveTo>
                  <a:cubicBezTo>
                    <a:pt x="0" y="103"/>
                    <a:pt x="30" y="133"/>
                    <a:pt x="67" y="133"/>
                  </a:cubicBezTo>
                  <a:cubicBezTo>
                    <a:pt x="103" y="133"/>
                    <a:pt x="133" y="103"/>
                    <a:pt x="133" y="66"/>
                  </a:cubicBezTo>
                  <a:cubicBezTo>
                    <a:pt x="133" y="30"/>
                    <a:pt x="103" y="0"/>
                    <a:pt x="67" y="0"/>
                  </a:cubicBezTo>
                  <a:cubicBezTo>
                    <a:pt x="30" y="0"/>
                    <a:pt x="0" y="30"/>
                    <a:pt x="0" y="66"/>
                  </a:cubicBezTo>
                  <a:close/>
                  <a:moveTo>
                    <a:pt x="67" y="33"/>
                  </a:moveTo>
                  <a:cubicBezTo>
                    <a:pt x="85" y="33"/>
                    <a:pt x="100" y="48"/>
                    <a:pt x="100" y="66"/>
                  </a:cubicBezTo>
                  <a:cubicBezTo>
                    <a:pt x="100" y="85"/>
                    <a:pt x="85" y="100"/>
                    <a:pt x="67" y="100"/>
                  </a:cubicBezTo>
                  <a:cubicBezTo>
                    <a:pt x="48" y="100"/>
                    <a:pt x="33" y="85"/>
                    <a:pt x="33" y="66"/>
                  </a:cubicBezTo>
                  <a:cubicBezTo>
                    <a:pt x="33" y="48"/>
                    <a:pt x="48" y="33"/>
                    <a:pt x="6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Raleway Light"/>
              </a:endParaRPr>
            </a:p>
          </p:txBody>
        </p:sp>
        <p:sp>
          <p:nvSpPr>
            <p:cNvPr id="23" name="Oval 9"/>
            <p:cNvSpPr>
              <a:spLocks noChangeArrowheads="1"/>
            </p:cNvSpPr>
            <p:nvPr/>
          </p:nvSpPr>
          <p:spPr bwMode="auto">
            <a:xfrm>
              <a:off x="1500188" y="2751138"/>
              <a:ext cx="250825" cy="247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Raleway Light"/>
              </a:endParaRPr>
            </a:p>
          </p:txBody>
        </p:sp>
        <p:sp>
          <p:nvSpPr>
            <p:cNvPr id="24" name="Oval 10"/>
            <p:cNvSpPr>
              <a:spLocks noChangeArrowheads="1"/>
            </p:cNvSpPr>
            <p:nvPr/>
          </p:nvSpPr>
          <p:spPr bwMode="auto">
            <a:xfrm>
              <a:off x="3498850" y="874713"/>
              <a:ext cx="252413" cy="247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Raleway Ligh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447255" y="5786621"/>
            <a:ext cx="1383832" cy="1301750"/>
            <a:chOff x="-1587" y="-3175"/>
            <a:chExt cx="506412" cy="476250"/>
          </a:xfrm>
          <a:solidFill>
            <a:schemeClr val="bg1"/>
          </a:solidFill>
        </p:grpSpPr>
        <p:sp>
          <p:nvSpPr>
            <p:cNvPr id="26" name="Oval 14"/>
            <p:cNvSpPr>
              <a:spLocks noChangeArrowheads="1"/>
            </p:cNvSpPr>
            <p:nvPr/>
          </p:nvSpPr>
          <p:spPr bwMode="auto">
            <a:xfrm>
              <a:off x="244475" y="257175"/>
              <a:ext cx="60325" cy="619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Raleway Light"/>
              </a:endParaRPr>
            </a:p>
          </p:txBody>
        </p:sp>
        <p:sp>
          <p:nvSpPr>
            <p:cNvPr id="27" name="Freeform 15"/>
            <p:cNvSpPr>
              <a:spLocks noEditPoints="1"/>
            </p:cNvSpPr>
            <p:nvPr/>
          </p:nvSpPr>
          <p:spPr bwMode="auto">
            <a:xfrm>
              <a:off x="-1587" y="-3175"/>
              <a:ext cx="506412" cy="476250"/>
            </a:xfrm>
            <a:custGeom>
              <a:avLst/>
              <a:gdLst>
                <a:gd name="T0" fmla="*/ 116 w 132"/>
                <a:gd name="T1" fmla="*/ 48 h 124"/>
                <a:gd name="T2" fmla="*/ 116 w 132"/>
                <a:gd name="T3" fmla="*/ 22 h 124"/>
                <a:gd name="T4" fmla="*/ 104 w 132"/>
                <a:gd name="T5" fmla="*/ 0 h 124"/>
                <a:gd name="T6" fmla="*/ 22 w 132"/>
                <a:gd name="T7" fmla="*/ 0 h 124"/>
                <a:gd name="T8" fmla="*/ 0 w 132"/>
                <a:gd name="T9" fmla="*/ 102 h 124"/>
                <a:gd name="T10" fmla="*/ 94 w 132"/>
                <a:gd name="T11" fmla="*/ 124 h 124"/>
                <a:gd name="T12" fmla="*/ 116 w 132"/>
                <a:gd name="T13" fmla="*/ 96 h 124"/>
                <a:gd name="T14" fmla="*/ 116 w 132"/>
                <a:gd name="T15" fmla="*/ 48 h 124"/>
                <a:gd name="T16" fmla="*/ 88 w 132"/>
                <a:gd name="T17" fmla="*/ 8 h 124"/>
                <a:gd name="T18" fmla="*/ 108 w 132"/>
                <a:gd name="T19" fmla="*/ 12 h 124"/>
                <a:gd name="T20" fmla="*/ 108 w 132"/>
                <a:gd name="T21" fmla="*/ 24 h 124"/>
                <a:gd name="T22" fmla="*/ 104 w 132"/>
                <a:gd name="T23" fmla="*/ 36 h 124"/>
                <a:gd name="T24" fmla="*/ 104 w 132"/>
                <a:gd name="T25" fmla="*/ 32 h 124"/>
                <a:gd name="T26" fmla="*/ 104 w 132"/>
                <a:gd name="T27" fmla="*/ 16 h 124"/>
                <a:gd name="T28" fmla="*/ 16 w 132"/>
                <a:gd name="T29" fmla="*/ 12 h 124"/>
                <a:gd name="T30" fmla="*/ 12 w 132"/>
                <a:gd name="T31" fmla="*/ 24 h 124"/>
                <a:gd name="T32" fmla="*/ 8 w 132"/>
                <a:gd name="T33" fmla="*/ 22 h 124"/>
                <a:gd name="T34" fmla="*/ 100 w 132"/>
                <a:gd name="T35" fmla="*/ 20 h 124"/>
                <a:gd name="T36" fmla="*/ 16 w 132"/>
                <a:gd name="T37" fmla="*/ 16 h 124"/>
                <a:gd name="T38" fmla="*/ 100 w 132"/>
                <a:gd name="T39" fmla="*/ 20 h 124"/>
                <a:gd name="T40" fmla="*/ 100 w 132"/>
                <a:gd name="T41" fmla="*/ 28 h 124"/>
                <a:gd name="T42" fmla="*/ 16 w 132"/>
                <a:gd name="T43" fmla="*/ 24 h 124"/>
                <a:gd name="T44" fmla="*/ 100 w 132"/>
                <a:gd name="T45" fmla="*/ 32 h 124"/>
                <a:gd name="T46" fmla="*/ 88 w 132"/>
                <a:gd name="T47" fmla="*/ 36 h 124"/>
                <a:gd name="T48" fmla="*/ 16 w 132"/>
                <a:gd name="T49" fmla="*/ 35 h 124"/>
                <a:gd name="T50" fmla="*/ 100 w 132"/>
                <a:gd name="T51" fmla="*/ 32 h 124"/>
                <a:gd name="T52" fmla="*/ 94 w 132"/>
                <a:gd name="T53" fmla="*/ 116 h 124"/>
                <a:gd name="T54" fmla="*/ 8 w 132"/>
                <a:gd name="T55" fmla="*/ 102 h 124"/>
                <a:gd name="T56" fmla="*/ 22 w 132"/>
                <a:gd name="T57" fmla="*/ 44 h 124"/>
                <a:gd name="T58" fmla="*/ 104 w 132"/>
                <a:gd name="T59" fmla="*/ 44 h 124"/>
                <a:gd name="T60" fmla="*/ 108 w 132"/>
                <a:gd name="T61" fmla="*/ 56 h 124"/>
                <a:gd name="T62" fmla="*/ 52 w 132"/>
                <a:gd name="T63" fmla="*/ 76 h 124"/>
                <a:gd name="T64" fmla="*/ 108 w 132"/>
                <a:gd name="T65" fmla="*/ 96 h 124"/>
                <a:gd name="T66" fmla="*/ 113 w 132"/>
                <a:gd name="T67" fmla="*/ 88 h 124"/>
                <a:gd name="T68" fmla="*/ 60 w 132"/>
                <a:gd name="T69" fmla="*/ 76 h 124"/>
                <a:gd name="T70" fmla="*/ 108 w 132"/>
                <a:gd name="T71" fmla="*/ 64 h 124"/>
                <a:gd name="T72" fmla="*/ 115 w 132"/>
                <a:gd name="T73" fmla="*/ 59 h 124"/>
                <a:gd name="T74" fmla="*/ 120 w 132"/>
                <a:gd name="T75" fmla="*/ 7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24"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5"/>
                    <a:pt x="111" y="0"/>
                    <a:pt x="10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4"/>
                    <a:pt x="10" y="124"/>
                    <a:pt x="22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106" y="124"/>
                    <a:pt x="116" y="114"/>
                    <a:pt x="116" y="102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32" y="84"/>
                    <a:pt x="132" y="60"/>
                    <a:pt x="116" y="48"/>
                  </a:cubicBezTo>
                  <a:close/>
                  <a:moveTo>
                    <a:pt x="22" y="8"/>
                  </a:moveTo>
                  <a:cubicBezTo>
                    <a:pt x="88" y="8"/>
                    <a:pt x="88" y="8"/>
                    <a:pt x="88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6" y="8"/>
                    <a:pt x="108" y="10"/>
                    <a:pt x="108" y="1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7" y="36"/>
                    <a:pt x="105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14"/>
                    <a:pt x="102" y="12"/>
                    <a:pt x="100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2" y="14"/>
                    <a:pt x="12" y="1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0" y="29"/>
                    <a:pt x="8" y="26"/>
                    <a:pt x="8" y="22"/>
                  </a:cubicBezTo>
                  <a:cubicBezTo>
                    <a:pt x="8" y="14"/>
                    <a:pt x="14" y="8"/>
                    <a:pt x="22" y="8"/>
                  </a:cubicBezTo>
                  <a:close/>
                  <a:moveTo>
                    <a:pt x="100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00" y="16"/>
                    <a:pt x="100" y="16"/>
                    <a:pt x="100" y="16"/>
                  </a:cubicBezTo>
                  <a:lnTo>
                    <a:pt x="100" y="20"/>
                  </a:lnTo>
                  <a:close/>
                  <a:moveTo>
                    <a:pt x="100" y="24"/>
                  </a:moveTo>
                  <a:cubicBezTo>
                    <a:pt x="100" y="28"/>
                    <a:pt x="100" y="28"/>
                    <a:pt x="10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00" y="24"/>
                  </a:lnTo>
                  <a:close/>
                  <a:moveTo>
                    <a:pt x="100" y="32"/>
                  </a:moveTo>
                  <a:cubicBezTo>
                    <a:pt x="100" y="36"/>
                    <a:pt x="100" y="36"/>
                    <a:pt x="100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36"/>
                    <a:pt x="18" y="35"/>
                    <a:pt x="16" y="35"/>
                  </a:cubicBezTo>
                  <a:cubicBezTo>
                    <a:pt x="16" y="32"/>
                    <a:pt x="16" y="32"/>
                    <a:pt x="16" y="32"/>
                  </a:cubicBezTo>
                  <a:lnTo>
                    <a:pt x="100" y="32"/>
                  </a:lnTo>
                  <a:close/>
                  <a:moveTo>
                    <a:pt x="108" y="102"/>
                  </a:moveTo>
                  <a:cubicBezTo>
                    <a:pt x="108" y="110"/>
                    <a:pt x="102" y="116"/>
                    <a:pt x="94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14" y="116"/>
                    <a:pt x="8" y="110"/>
                    <a:pt x="8" y="10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2" y="42"/>
                    <a:pt x="17" y="44"/>
                    <a:pt x="22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6" y="44"/>
                    <a:pt x="108" y="46"/>
                    <a:pt x="108" y="48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61" y="56"/>
                    <a:pt x="52" y="65"/>
                    <a:pt x="52" y="76"/>
                  </a:cubicBezTo>
                  <a:cubicBezTo>
                    <a:pt x="52" y="87"/>
                    <a:pt x="61" y="96"/>
                    <a:pt x="72" y="96"/>
                  </a:cubicBezTo>
                  <a:cubicBezTo>
                    <a:pt x="108" y="96"/>
                    <a:pt x="108" y="96"/>
                    <a:pt x="108" y="96"/>
                  </a:cubicBezTo>
                  <a:lnTo>
                    <a:pt x="108" y="102"/>
                  </a:lnTo>
                  <a:close/>
                  <a:moveTo>
                    <a:pt x="113" y="88"/>
                  </a:moveTo>
                  <a:cubicBezTo>
                    <a:pt x="72" y="88"/>
                    <a:pt x="72" y="88"/>
                    <a:pt x="72" y="88"/>
                  </a:cubicBezTo>
                  <a:cubicBezTo>
                    <a:pt x="65" y="88"/>
                    <a:pt x="60" y="83"/>
                    <a:pt x="60" y="76"/>
                  </a:cubicBezTo>
                  <a:cubicBezTo>
                    <a:pt x="60" y="69"/>
                    <a:pt x="65" y="64"/>
                    <a:pt x="72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10" y="64"/>
                    <a:pt x="113" y="63"/>
                    <a:pt x="114" y="61"/>
                  </a:cubicBezTo>
                  <a:cubicBezTo>
                    <a:pt x="115" y="60"/>
                    <a:pt x="115" y="60"/>
                    <a:pt x="115" y="59"/>
                  </a:cubicBezTo>
                  <a:cubicBezTo>
                    <a:pt x="115" y="59"/>
                    <a:pt x="116" y="59"/>
                    <a:pt x="116" y="59"/>
                  </a:cubicBezTo>
                  <a:cubicBezTo>
                    <a:pt x="118" y="62"/>
                    <a:pt x="120" y="67"/>
                    <a:pt x="120" y="72"/>
                  </a:cubicBezTo>
                  <a:cubicBezTo>
                    <a:pt x="120" y="78"/>
                    <a:pt x="118" y="84"/>
                    <a:pt x="113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Raleway Ligh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8957286" y="5495530"/>
            <a:ext cx="1524627" cy="1525684"/>
            <a:chOff x="-1587" y="-3175"/>
            <a:chExt cx="3670300" cy="3671888"/>
          </a:xfrm>
          <a:solidFill>
            <a:schemeClr val="bg1"/>
          </a:solidFill>
        </p:grpSpPr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-1587" y="-3175"/>
              <a:ext cx="3670300" cy="3671888"/>
            </a:xfrm>
            <a:custGeom>
              <a:avLst/>
              <a:gdLst>
                <a:gd name="T0" fmla="*/ 631 w 976"/>
                <a:gd name="T1" fmla="*/ 306 h 976"/>
                <a:gd name="T2" fmla="*/ 488 w 976"/>
                <a:gd name="T3" fmla="*/ 0 h 976"/>
                <a:gd name="T4" fmla="*/ 275 w 976"/>
                <a:gd name="T5" fmla="*/ 312 h 976"/>
                <a:gd name="T6" fmla="*/ 244 w 976"/>
                <a:gd name="T7" fmla="*/ 329 h 976"/>
                <a:gd name="T8" fmla="*/ 92 w 976"/>
                <a:gd name="T9" fmla="*/ 305 h 976"/>
                <a:gd name="T10" fmla="*/ 0 w 976"/>
                <a:gd name="T11" fmla="*/ 885 h 976"/>
                <a:gd name="T12" fmla="*/ 183 w 976"/>
                <a:gd name="T13" fmla="*/ 976 h 976"/>
                <a:gd name="T14" fmla="*/ 266 w 976"/>
                <a:gd name="T15" fmla="*/ 924 h 976"/>
                <a:gd name="T16" fmla="*/ 275 w 976"/>
                <a:gd name="T17" fmla="*/ 926 h 976"/>
                <a:gd name="T18" fmla="*/ 580 w 976"/>
                <a:gd name="T19" fmla="*/ 976 h 976"/>
                <a:gd name="T20" fmla="*/ 856 w 976"/>
                <a:gd name="T21" fmla="*/ 917 h 976"/>
                <a:gd name="T22" fmla="*/ 870 w 976"/>
                <a:gd name="T23" fmla="*/ 831 h 976"/>
                <a:gd name="T24" fmla="*/ 920 w 976"/>
                <a:gd name="T25" fmla="*/ 669 h 976"/>
                <a:gd name="T26" fmla="*/ 949 w 976"/>
                <a:gd name="T27" fmla="*/ 512 h 976"/>
                <a:gd name="T28" fmla="*/ 976 w 976"/>
                <a:gd name="T29" fmla="*/ 439 h 976"/>
                <a:gd name="T30" fmla="*/ 890 w 976"/>
                <a:gd name="T31" fmla="*/ 319 h 976"/>
                <a:gd name="T32" fmla="*/ 183 w 976"/>
                <a:gd name="T33" fmla="*/ 915 h 976"/>
                <a:gd name="T34" fmla="*/ 61 w 976"/>
                <a:gd name="T35" fmla="*/ 885 h 976"/>
                <a:gd name="T36" fmla="*/ 92 w 976"/>
                <a:gd name="T37" fmla="*/ 366 h 976"/>
                <a:gd name="T38" fmla="*/ 214 w 976"/>
                <a:gd name="T39" fmla="*/ 397 h 976"/>
                <a:gd name="T40" fmla="*/ 914 w 976"/>
                <a:gd name="T41" fmla="*/ 443 h 976"/>
                <a:gd name="T42" fmla="*/ 793 w 976"/>
                <a:gd name="T43" fmla="*/ 488 h 976"/>
                <a:gd name="T44" fmla="*/ 793 w 976"/>
                <a:gd name="T45" fmla="*/ 519 h 976"/>
                <a:gd name="T46" fmla="*/ 901 w 976"/>
                <a:gd name="T47" fmla="*/ 575 h 976"/>
                <a:gd name="T48" fmla="*/ 763 w 976"/>
                <a:gd name="T49" fmla="*/ 641 h 976"/>
                <a:gd name="T50" fmla="*/ 763 w 976"/>
                <a:gd name="T51" fmla="*/ 671 h 976"/>
                <a:gd name="T52" fmla="*/ 862 w 976"/>
                <a:gd name="T53" fmla="*/ 734 h 976"/>
                <a:gd name="T54" fmla="*/ 732 w 976"/>
                <a:gd name="T55" fmla="*/ 793 h 976"/>
                <a:gd name="T56" fmla="*/ 732 w 976"/>
                <a:gd name="T57" fmla="*/ 824 h 976"/>
                <a:gd name="T58" fmla="*/ 811 w 976"/>
                <a:gd name="T59" fmla="*/ 866 h 976"/>
                <a:gd name="T60" fmla="*/ 747 w 976"/>
                <a:gd name="T61" fmla="*/ 915 h 976"/>
                <a:gd name="T62" fmla="*/ 411 w 976"/>
                <a:gd name="T63" fmla="*/ 896 h 976"/>
                <a:gd name="T64" fmla="*/ 244 w 976"/>
                <a:gd name="T65" fmla="*/ 835 h 976"/>
                <a:gd name="T66" fmla="*/ 268 w 976"/>
                <a:gd name="T67" fmla="*/ 382 h 976"/>
                <a:gd name="T68" fmla="*/ 458 w 976"/>
                <a:gd name="T69" fmla="*/ 92 h 976"/>
                <a:gd name="T70" fmla="*/ 577 w 976"/>
                <a:gd name="T71" fmla="*/ 206 h 976"/>
                <a:gd name="T72" fmla="*/ 879 w 976"/>
                <a:gd name="T73" fmla="*/ 377 h 976"/>
                <a:gd name="T74" fmla="*/ 914 w 976"/>
                <a:gd name="T75" fmla="*/ 443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76" h="976">
                  <a:moveTo>
                    <a:pt x="890" y="319"/>
                  </a:moveTo>
                  <a:cubicBezTo>
                    <a:pt x="851" y="309"/>
                    <a:pt x="762" y="309"/>
                    <a:pt x="631" y="306"/>
                  </a:cubicBezTo>
                  <a:cubicBezTo>
                    <a:pt x="637" y="277"/>
                    <a:pt x="638" y="252"/>
                    <a:pt x="638" y="206"/>
                  </a:cubicBezTo>
                  <a:cubicBezTo>
                    <a:pt x="638" y="96"/>
                    <a:pt x="559" y="0"/>
                    <a:pt x="488" y="0"/>
                  </a:cubicBezTo>
                  <a:cubicBezTo>
                    <a:pt x="438" y="0"/>
                    <a:pt x="397" y="41"/>
                    <a:pt x="397" y="91"/>
                  </a:cubicBezTo>
                  <a:cubicBezTo>
                    <a:pt x="396" y="152"/>
                    <a:pt x="377" y="258"/>
                    <a:pt x="275" y="312"/>
                  </a:cubicBezTo>
                  <a:cubicBezTo>
                    <a:pt x="267" y="316"/>
                    <a:pt x="246" y="327"/>
                    <a:pt x="242" y="328"/>
                  </a:cubicBezTo>
                  <a:cubicBezTo>
                    <a:pt x="244" y="329"/>
                    <a:pt x="244" y="329"/>
                    <a:pt x="244" y="329"/>
                  </a:cubicBezTo>
                  <a:cubicBezTo>
                    <a:pt x="228" y="316"/>
                    <a:pt x="206" y="305"/>
                    <a:pt x="183" y="305"/>
                  </a:cubicBezTo>
                  <a:cubicBezTo>
                    <a:pt x="92" y="305"/>
                    <a:pt x="92" y="305"/>
                    <a:pt x="92" y="305"/>
                  </a:cubicBezTo>
                  <a:cubicBezTo>
                    <a:pt x="41" y="305"/>
                    <a:pt x="0" y="346"/>
                    <a:pt x="0" y="397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935"/>
                    <a:pt x="41" y="976"/>
                    <a:pt x="92" y="976"/>
                  </a:cubicBezTo>
                  <a:cubicBezTo>
                    <a:pt x="183" y="976"/>
                    <a:pt x="183" y="976"/>
                    <a:pt x="183" y="976"/>
                  </a:cubicBezTo>
                  <a:cubicBezTo>
                    <a:pt x="219" y="976"/>
                    <a:pt x="250" y="954"/>
                    <a:pt x="264" y="923"/>
                  </a:cubicBezTo>
                  <a:cubicBezTo>
                    <a:pt x="265" y="923"/>
                    <a:pt x="265" y="924"/>
                    <a:pt x="266" y="924"/>
                  </a:cubicBezTo>
                  <a:cubicBezTo>
                    <a:pt x="268" y="924"/>
                    <a:pt x="270" y="925"/>
                    <a:pt x="273" y="926"/>
                  </a:cubicBezTo>
                  <a:cubicBezTo>
                    <a:pt x="274" y="926"/>
                    <a:pt x="274" y="926"/>
                    <a:pt x="275" y="926"/>
                  </a:cubicBezTo>
                  <a:cubicBezTo>
                    <a:pt x="292" y="930"/>
                    <a:pt x="326" y="938"/>
                    <a:pt x="398" y="955"/>
                  </a:cubicBezTo>
                  <a:cubicBezTo>
                    <a:pt x="414" y="959"/>
                    <a:pt x="496" y="976"/>
                    <a:pt x="580" y="976"/>
                  </a:cubicBezTo>
                  <a:cubicBezTo>
                    <a:pt x="747" y="976"/>
                    <a:pt x="747" y="976"/>
                    <a:pt x="747" y="976"/>
                  </a:cubicBezTo>
                  <a:cubicBezTo>
                    <a:pt x="798" y="976"/>
                    <a:pt x="835" y="956"/>
                    <a:pt x="856" y="917"/>
                  </a:cubicBezTo>
                  <a:cubicBezTo>
                    <a:pt x="857" y="917"/>
                    <a:pt x="864" y="903"/>
                    <a:pt x="869" y="884"/>
                  </a:cubicBezTo>
                  <a:cubicBezTo>
                    <a:pt x="874" y="870"/>
                    <a:pt x="875" y="851"/>
                    <a:pt x="870" y="831"/>
                  </a:cubicBezTo>
                  <a:cubicBezTo>
                    <a:pt x="903" y="808"/>
                    <a:pt x="913" y="774"/>
                    <a:pt x="920" y="752"/>
                  </a:cubicBezTo>
                  <a:cubicBezTo>
                    <a:pt x="932" y="716"/>
                    <a:pt x="928" y="688"/>
                    <a:pt x="920" y="669"/>
                  </a:cubicBezTo>
                  <a:cubicBezTo>
                    <a:pt x="939" y="651"/>
                    <a:pt x="954" y="625"/>
                    <a:pt x="961" y="585"/>
                  </a:cubicBezTo>
                  <a:cubicBezTo>
                    <a:pt x="965" y="559"/>
                    <a:pt x="961" y="534"/>
                    <a:pt x="949" y="512"/>
                  </a:cubicBezTo>
                  <a:cubicBezTo>
                    <a:pt x="966" y="493"/>
                    <a:pt x="974" y="468"/>
                    <a:pt x="975" y="446"/>
                  </a:cubicBezTo>
                  <a:cubicBezTo>
                    <a:pt x="976" y="439"/>
                    <a:pt x="976" y="439"/>
                    <a:pt x="976" y="439"/>
                  </a:cubicBezTo>
                  <a:cubicBezTo>
                    <a:pt x="976" y="435"/>
                    <a:pt x="976" y="433"/>
                    <a:pt x="976" y="424"/>
                  </a:cubicBezTo>
                  <a:cubicBezTo>
                    <a:pt x="976" y="386"/>
                    <a:pt x="949" y="336"/>
                    <a:pt x="890" y="319"/>
                  </a:cubicBezTo>
                  <a:close/>
                  <a:moveTo>
                    <a:pt x="214" y="885"/>
                  </a:moveTo>
                  <a:cubicBezTo>
                    <a:pt x="214" y="901"/>
                    <a:pt x="200" y="915"/>
                    <a:pt x="183" y="915"/>
                  </a:cubicBezTo>
                  <a:cubicBezTo>
                    <a:pt x="92" y="915"/>
                    <a:pt x="92" y="915"/>
                    <a:pt x="92" y="915"/>
                  </a:cubicBezTo>
                  <a:cubicBezTo>
                    <a:pt x="75" y="915"/>
                    <a:pt x="61" y="901"/>
                    <a:pt x="61" y="885"/>
                  </a:cubicBezTo>
                  <a:cubicBezTo>
                    <a:pt x="61" y="397"/>
                    <a:pt x="61" y="397"/>
                    <a:pt x="61" y="397"/>
                  </a:cubicBezTo>
                  <a:cubicBezTo>
                    <a:pt x="61" y="380"/>
                    <a:pt x="75" y="366"/>
                    <a:pt x="92" y="366"/>
                  </a:cubicBezTo>
                  <a:cubicBezTo>
                    <a:pt x="183" y="366"/>
                    <a:pt x="183" y="366"/>
                    <a:pt x="183" y="366"/>
                  </a:cubicBezTo>
                  <a:cubicBezTo>
                    <a:pt x="200" y="366"/>
                    <a:pt x="214" y="380"/>
                    <a:pt x="214" y="397"/>
                  </a:cubicBezTo>
                  <a:lnTo>
                    <a:pt x="214" y="885"/>
                  </a:lnTo>
                  <a:close/>
                  <a:moveTo>
                    <a:pt x="914" y="443"/>
                  </a:moveTo>
                  <a:cubicBezTo>
                    <a:pt x="914" y="458"/>
                    <a:pt x="907" y="488"/>
                    <a:pt x="854" y="488"/>
                  </a:cubicBezTo>
                  <a:cubicBezTo>
                    <a:pt x="808" y="488"/>
                    <a:pt x="793" y="488"/>
                    <a:pt x="793" y="488"/>
                  </a:cubicBezTo>
                  <a:cubicBezTo>
                    <a:pt x="785" y="488"/>
                    <a:pt x="778" y="495"/>
                    <a:pt x="778" y="503"/>
                  </a:cubicBezTo>
                  <a:cubicBezTo>
                    <a:pt x="778" y="512"/>
                    <a:pt x="785" y="519"/>
                    <a:pt x="793" y="519"/>
                  </a:cubicBezTo>
                  <a:cubicBezTo>
                    <a:pt x="793" y="519"/>
                    <a:pt x="806" y="519"/>
                    <a:pt x="852" y="519"/>
                  </a:cubicBezTo>
                  <a:cubicBezTo>
                    <a:pt x="898" y="519"/>
                    <a:pt x="904" y="556"/>
                    <a:pt x="901" y="575"/>
                  </a:cubicBezTo>
                  <a:cubicBezTo>
                    <a:pt x="897" y="598"/>
                    <a:pt x="886" y="641"/>
                    <a:pt x="835" y="641"/>
                  </a:cubicBezTo>
                  <a:cubicBezTo>
                    <a:pt x="783" y="641"/>
                    <a:pt x="763" y="641"/>
                    <a:pt x="763" y="641"/>
                  </a:cubicBezTo>
                  <a:cubicBezTo>
                    <a:pt x="754" y="641"/>
                    <a:pt x="747" y="647"/>
                    <a:pt x="747" y="656"/>
                  </a:cubicBezTo>
                  <a:cubicBezTo>
                    <a:pt x="747" y="664"/>
                    <a:pt x="754" y="671"/>
                    <a:pt x="763" y="671"/>
                  </a:cubicBezTo>
                  <a:cubicBezTo>
                    <a:pt x="763" y="671"/>
                    <a:pt x="799" y="671"/>
                    <a:pt x="823" y="671"/>
                  </a:cubicBezTo>
                  <a:cubicBezTo>
                    <a:pt x="874" y="671"/>
                    <a:pt x="870" y="710"/>
                    <a:pt x="862" y="734"/>
                  </a:cubicBezTo>
                  <a:cubicBezTo>
                    <a:pt x="852" y="764"/>
                    <a:pt x="846" y="793"/>
                    <a:pt x="782" y="793"/>
                  </a:cubicBezTo>
                  <a:cubicBezTo>
                    <a:pt x="760" y="793"/>
                    <a:pt x="732" y="793"/>
                    <a:pt x="732" y="793"/>
                  </a:cubicBezTo>
                  <a:cubicBezTo>
                    <a:pt x="723" y="793"/>
                    <a:pt x="717" y="800"/>
                    <a:pt x="717" y="808"/>
                  </a:cubicBezTo>
                  <a:cubicBezTo>
                    <a:pt x="717" y="817"/>
                    <a:pt x="723" y="824"/>
                    <a:pt x="732" y="824"/>
                  </a:cubicBezTo>
                  <a:cubicBezTo>
                    <a:pt x="732" y="824"/>
                    <a:pt x="753" y="824"/>
                    <a:pt x="780" y="824"/>
                  </a:cubicBezTo>
                  <a:cubicBezTo>
                    <a:pt x="813" y="824"/>
                    <a:pt x="815" y="855"/>
                    <a:pt x="811" y="866"/>
                  </a:cubicBezTo>
                  <a:cubicBezTo>
                    <a:pt x="807" y="879"/>
                    <a:pt x="803" y="888"/>
                    <a:pt x="803" y="888"/>
                  </a:cubicBezTo>
                  <a:cubicBezTo>
                    <a:pt x="793" y="905"/>
                    <a:pt x="779" y="915"/>
                    <a:pt x="747" y="915"/>
                  </a:cubicBezTo>
                  <a:cubicBezTo>
                    <a:pt x="580" y="915"/>
                    <a:pt x="580" y="915"/>
                    <a:pt x="580" y="915"/>
                  </a:cubicBezTo>
                  <a:cubicBezTo>
                    <a:pt x="497" y="915"/>
                    <a:pt x="414" y="896"/>
                    <a:pt x="411" y="896"/>
                  </a:cubicBezTo>
                  <a:cubicBezTo>
                    <a:pt x="285" y="866"/>
                    <a:pt x="278" y="864"/>
                    <a:pt x="270" y="862"/>
                  </a:cubicBezTo>
                  <a:cubicBezTo>
                    <a:pt x="270" y="862"/>
                    <a:pt x="244" y="857"/>
                    <a:pt x="244" y="835"/>
                  </a:cubicBezTo>
                  <a:cubicBezTo>
                    <a:pt x="244" y="414"/>
                    <a:pt x="244" y="414"/>
                    <a:pt x="244" y="414"/>
                  </a:cubicBezTo>
                  <a:cubicBezTo>
                    <a:pt x="244" y="399"/>
                    <a:pt x="253" y="386"/>
                    <a:pt x="268" y="382"/>
                  </a:cubicBezTo>
                  <a:cubicBezTo>
                    <a:pt x="270" y="381"/>
                    <a:pt x="273" y="380"/>
                    <a:pt x="275" y="380"/>
                  </a:cubicBezTo>
                  <a:cubicBezTo>
                    <a:pt x="414" y="322"/>
                    <a:pt x="456" y="195"/>
                    <a:pt x="458" y="92"/>
                  </a:cubicBezTo>
                  <a:cubicBezTo>
                    <a:pt x="458" y="77"/>
                    <a:pt x="469" y="61"/>
                    <a:pt x="488" y="61"/>
                  </a:cubicBezTo>
                  <a:cubicBezTo>
                    <a:pt x="520" y="61"/>
                    <a:pt x="577" y="126"/>
                    <a:pt x="577" y="206"/>
                  </a:cubicBezTo>
                  <a:cubicBezTo>
                    <a:pt x="577" y="278"/>
                    <a:pt x="574" y="291"/>
                    <a:pt x="549" y="366"/>
                  </a:cubicBezTo>
                  <a:cubicBezTo>
                    <a:pt x="854" y="366"/>
                    <a:pt x="852" y="370"/>
                    <a:pt x="879" y="377"/>
                  </a:cubicBezTo>
                  <a:cubicBezTo>
                    <a:pt x="912" y="387"/>
                    <a:pt x="915" y="415"/>
                    <a:pt x="915" y="424"/>
                  </a:cubicBezTo>
                  <a:cubicBezTo>
                    <a:pt x="915" y="435"/>
                    <a:pt x="915" y="433"/>
                    <a:pt x="914" y="4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Raleway Light"/>
              </a:endParaRPr>
            </a:p>
          </p:txBody>
        </p:sp>
        <p:sp>
          <p:nvSpPr>
            <p:cNvPr id="30" name="Freeform 25"/>
            <p:cNvSpPr>
              <a:spLocks noEditPoints="1"/>
            </p:cNvSpPr>
            <p:nvPr/>
          </p:nvSpPr>
          <p:spPr bwMode="auto">
            <a:xfrm>
              <a:off x="344488" y="2979738"/>
              <a:ext cx="341313" cy="346075"/>
            </a:xfrm>
            <a:custGeom>
              <a:avLst/>
              <a:gdLst>
                <a:gd name="T0" fmla="*/ 45 w 91"/>
                <a:gd name="T1" fmla="*/ 0 h 92"/>
                <a:gd name="T2" fmla="*/ 0 w 91"/>
                <a:gd name="T3" fmla="*/ 46 h 92"/>
                <a:gd name="T4" fmla="*/ 45 w 91"/>
                <a:gd name="T5" fmla="*/ 92 h 92"/>
                <a:gd name="T6" fmla="*/ 91 w 91"/>
                <a:gd name="T7" fmla="*/ 46 h 92"/>
                <a:gd name="T8" fmla="*/ 45 w 91"/>
                <a:gd name="T9" fmla="*/ 0 h 92"/>
                <a:gd name="T10" fmla="*/ 45 w 91"/>
                <a:gd name="T11" fmla="*/ 61 h 92"/>
                <a:gd name="T12" fmla="*/ 30 w 91"/>
                <a:gd name="T13" fmla="*/ 46 h 92"/>
                <a:gd name="T14" fmla="*/ 45 w 91"/>
                <a:gd name="T15" fmla="*/ 31 h 92"/>
                <a:gd name="T16" fmla="*/ 61 w 91"/>
                <a:gd name="T17" fmla="*/ 46 h 92"/>
                <a:gd name="T18" fmla="*/ 45 w 91"/>
                <a:gd name="T19" fmla="*/ 6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2">
                  <a:moveTo>
                    <a:pt x="45" y="0"/>
                  </a:moveTo>
                  <a:cubicBezTo>
                    <a:pt x="20" y="0"/>
                    <a:pt x="0" y="20"/>
                    <a:pt x="0" y="46"/>
                  </a:cubicBezTo>
                  <a:cubicBezTo>
                    <a:pt x="0" y="71"/>
                    <a:pt x="20" y="92"/>
                    <a:pt x="45" y="92"/>
                  </a:cubicBezTo>
                  <a:cubicBezTo>
                    <a:pt x="71" y="92"/>
                    <a:pt x="91" y="71"/>
                    <a:pt x="91" y="46"/>
                  </a:cubicBezTo>
                  <a:cubicBezTo>
                    <a:pt x="91" y="20"/>
                    <a:pt x="71" y="0"/>
                    <a:pt x="45" y="0"/>
                  </a:cubicBezTo>
                  <a:close/>
                  <a:moveTo>
                    <a:pt x="45" y="61"/>
                  </a:moveTo>
                  <a:cubicBezTo>
                    <a:pt x="37" y="61"/>
                    <a:pt x="30" y="54"/>
                    <a:pt x="30" y="46"/>
                  </a:cubicBezTo>
                  <a:cubicBezTo>
                    <a:pt x="30" y="37"/>
                    <a:pt x="37" y="31"/>
                    <a:pt x="45" y="31"/>
                  </a:cubicBezTo>
                  <a:cubicBezTo>
                    <a:pt x="54" y="31"/>
                    <a:pt x="61" y="37"/>
                    <a:pt x="61" y="46"/>
                  </a:cubicBezTo>
                  <a:cubicBezTo>
                    <a:pt x="61" y="54"/>
                    <a:pt x="54" y="61"/>
                    <a:pt x="45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Raleway Ligh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4396596" y="5707786"/>
            <a:ext cx="1209829" cy="1384300"/>
            <a:chOff x="-1587" y="3175"/>
            <a:chExt cx="430212" cy="492125"/>
          </a:xfrm>
          <a:solidFill>
            <a:schemeClr val="bg1"/>
          </a:solidFill>
        </p:grpSpPr>
        <p:sp>
          <p:nvSpPr>
            <p:cNvPr id="32" name="Freeform 29"/>
            <p:cNvSpPr>
              <a:spLocks noEditPoints="1"/>
            </p:cNvSpPr>
            <p:nvPr/>
          </p:nvSpPr>
          <p:spPr bwMode="auto">
            <a:xfrm>
              <a:off x="-1587" y="3175"/>
              <a:ext cx="430212" cy="492125"/>
            </a:xfrm>
            <a:custGeom>
              <a:avLst/>
              <a:gdLst>
                <a:gd name="T0" fmla="*/ 112 w 112"/>
                <a:gd name="T1" fmla="*/ 27 h 128"/>
                <a:gd name="T2" fmla="*/ 100 w 112"/>
                <a:gd name="T3" fmla="*/ 16 h 128"/>
                <a:gd name="T4" fmla="*/ 88 w 112"/>
                <a:gd name="T5" fmla="*/ 16 h 128"/>
                <a:gd name="T6" fmla="*/ 88 w 112"/>
                <a:gd name="T7" fmla="*/ 12 h 128"/>
                <a:gd name="T8" fmla="*/ 88 w 112"/>
                <a:gd name="T9" fmla="*/ 12 h 128"/>
                <a:gd name="T10" fmla="*/ 76 w 112"/>
                <a:gd name="T11" fmla="*/ 0 h 128"/>
                <a:gd name="T12" fmla="*/ 36 w 112"/>
                <a:gd name="T13" fmla="*/ 0 h 128"/>
                <a:gd name="T14" fmla="*/ 24 w 112"/>
                <a:gd name="T15" fmla="*/ 12 h 128"/>
                <a:gd name="T16" fmla="*/ 24 w 112"/>
                <a:gd name="T17" fmla="*/ 12 h 128"/>
                <a:gd name="T18" fmla="*/ 24 w 112"/>
                <a:gd name="T19" fmla="*/ 16 h 128"/>
                <a:gd name="T20" fmla="*/ 12 w 112"/>
                <a:gd name="T21" fmla="*/ 16 h 128"/>
                <a:gd name="T22" fmla="*/ 0 w 112"/>
                <a:gd name="T23" fmla="*/ 27 h 128"/>
                <a:gd name="T24" fmla="*/ 0 w 112"/>
                <a:gd name="T25" fmla="*/ 27 h 128"/>
                <a:gd name="T26" fmla="*/ 0 w 112"/>
                <a:gd name="T27" fmla="*/ 32 h 128"/>
                <a:gd name="T28" fmla="*/ 0 w 112"/>
                <a:gd name="T29" fmla="*/ 36 h 128"/>
                <a:gd name="T30" fmla="*/ 8 w 112"/>
                <a:gd name="T31" fmla="*/ 44 h 128"/>
                <a:gd name="T32" fmla="*/ 8 w 112"/>
                <a:gd name="T33" fmla="*/ 44 h 128"/>
                <a:gd name="T34" fmla="*/ 8 w 112"/>
                <a:gd name="T35" fmla="*/ 112 h 128"/>
                <a:gd name="T36" fmla="*/ 24 w 112"/>
                <a:gd name="T37" fmla="*/ 128 h 128"/>
                <a:gd name="T38" fmla="*/ 88 w 112"/>
                <a:gd name="T39" fmla="*/ 128 h 128"/>
                <a:gd name="T40" fmla="*/ 104 w 112"/>
                <a:gd name="T41" fmla="*/ 112 h 128"/>
                <a:gd name="T42" fmla="*/ 104 w 112"/>
                <a:gd name="T43" fmla="*/ 44 h 128"/>
                <a:gd name="T44" fmla="*/ 104 w 112"/>
                <a:gd name="T45" fmla="*/ 44 h 128"/>
                <a:gd name="T46" fmla="*/ 112 w 112"/>
                <a:gd name="T47" fmla="*/ 36 h 128"/>
                <a:gd name="T48" fmla="*/ 112 w 112"/>
                <a:gd name="T49" fmla="*/ 32 h 128"/>
                <a:gd name="T50" fmla="*/ 112 w 112"/>
                <a:gd name="T51" fmla="*/ 27 h 128"/>
                <a:gd name="T52" fmla="*/ 32 w 112"/>
                <a:gd name="T53" fmla="*/ 12 h 128"/>
                <a:gd name="T54" fmla="*/ 36 w 112"/>
                <a:gd name="T55" fmla="*/ 8 h 128"/>
                <a:gd name="T56" fmla="*/ 76 w 112"/>
                <a:gd name="T57" fmla="*/ 8 h 128"/>
                <a:gd name="T58" fmla="*/ 80 w 112"/>
                <a:gd name="T59" fmla="*/ 12 h 128"/>
                <a:gd name="T60" fmla="*/ 80 w 112"/>
                <a:gd name="T61" fmla="*/ 16 h 128"/>
                <a:gd name="T62" fmla="*/ 32 w 112"/>
                <a:gd name="T63" fmla="*/ 16 h 128"/>
                <a:gd name="T64" fmla="*/ 32 w 112"/>
                <a:gd name="T65" fmla="*/ 12 h 128"/>
                <a:gd name="T66" fmla="*/ 96 w 112"/>
                <a:gd name="T67" fmla="*/ 112 h 128"/>
                <a:gd name="T68" fmla="*/ 88 w 112"/>
                <a:gd name="T69" fmla="*/ 120 h 128"/>
                <a:gd name="T70" fmla="*/ 24 w 112"/>
                <a:gd name="T71" fmla="*/ 120 h 128"/>
                <a:gd name="T72" fmla="*/ 16 w 112"/>
                <a:gd name="T73" fmla="*/ 112 h 128"/>
                <a:gd name="T74" fmla="*/ 16 w 112"/>
                <a:gd name="T75" fmla="*/ 44 h 128"/>
                <a:gd name="T76" fmla="*/ 96 w 112"/>
                <a:gd name="T77" fmla="*/ 44 h 128"/>
                <a:gd name="T78" fmla="*/ 96 w 112"/>
                <a:gd name="T79" fmla="*/ 112 h 128"/>
                <a:gd name="T80" fmla="*/ 104 w 112"/>
                <a:gd name="T81" fmla="*/ 32 h 128"/>
                <a:gd name="T82" fmla="*/ 104 w 112"/>
                <a:gd name="T83" fmla="*/ 36 h 128"/>
                <a:gd name="T84" fmla="*/ 8 w 112"/>
                <a:gd name="T85" fmla="*/ 36 h 128"/>
                <a:gd name="T86" fmla="*/ 8 w 112"/>
                <a:gd name="T87" fmla="*/ 32 h 128"/>
                <a:gd name="T88" fmla="*/ 8 w 112"/>
                <a:gd name="T89" fmla="*/ 28 h 128"/>
                <a:gd name="T90" fmla="*/ 12 w 112"/>
                <a:gd name="T91" fmla="*/ 24 h 128"/>
                <a:gd name="T92" fmla="*/ 100 w 112"/>
                <a:gd name="T93" fmla="*/ 24 h 128"/>
                <a:gd name="T94" fmla="*/ 104 w 112"/>
                <a:gd name="T95" fmla="*/ 28 h 128"/>
                <a:gd name="T96" fmla="*/ 104 w 112"/>
                <a:gd name="T97" fmla="*/ 3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" h="128">
                  <a:moveTo>
                    <a:pt x="112" y="27"/>
                  </a:moveTo>
                  <a:cubicBezTo>
                    <a:pt x="112" y="21"/>
                    <a:pt x="106" y="16"/>
                    <a:pt x="10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5"/>
                    <a:pt x="83" y="0"/>
                    <a:pt x="7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9" y="0"/>
                    <a:pt x="24" y="5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6" y="16"/>
                    <a:pt x="0" y="21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4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21"/>
                    <a:pt x="15" y="128"/>
                    <a:pt x="24" y="128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97" y="128"/>
                    <a:pt x="104" y="121"/>
                    <a:pt x="104" y="112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8" y="44"/>
                    <a:pt x="112" y="40"/>
                    <a:pt x="112" y="36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27"/>
                    <a:pt x="112" y="27"/>
                    <a:pt x="112" y="27"/>
                  </a:cubicBezTo>
                  <a:close/>
                  <a:moveTo>
                    <a:pt x="32" y="12"/>
                  </a:moveTo>
                  <a:cubicBezTo>
                    <a:pt x="32" y="10"/>
                    <a:pt x="34" y="8"/>
                    <a:pt x="3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8"/>
                    <a:pt x="80" y="10"/>
                    <a:pt x="80" y="12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12"/>
                  </a:lnTo>
                  <a:close/>
                  <a:moveTo>
                    <a:pt x="96" y="112"/>
                  </a:moveTo>
                  <a:cubicBezTo>
                    <a:pt x="96" y="116"/>
                    <a:pt x="92" y="120"/>
                    <a:pt x="88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0" y="120"/>
                    <a:pt x="16" y="116"/>
                    <a:pt x="16" y="112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96" y="44"/>
                    <a:pt x="96" y="44"/>
                    <a:pt x="96" y="44"/>
                  </a:cubicBezTo>
                  <a:lnTo>
                    <a:pt x="96" y="112"/>
                  </a:lnTo>
                  <a:close/>
                  <a:moveTo>
                    <a:pt x="104" y="32"/>
                  </a:moveTo>
                  <a:cubicBezTo>
                    <a:pt x="104" y="36"/>
                    <a:pt x="104" y="36"/>
                    <a:pt x="104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10" y="24"/>
                    <a:pt x="12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2" y="24"/>
                    <a:pt x="104" y="26"/>
                    <a:pt x="104" y="28"/>
                  </a:cubicBezTo>
                  <a:lnTo>
                    <a:pt x="104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Raleway Ligh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/>
          </p:nvSpPr>
          <p:spPr bwMode="auto">
            <a:xfrm>
              <a:off x="90488" y="203200"/>
              <a:ext cx="61912" cy="230188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Raleway Ligh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/>
          </p:nvSpPr>
          <p:spPr bwMode="auto">
            <a:xfrm>
              <a:off x="182563" y="203200"/>
              <a:ext cx="61912" cy="230188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Raleway Light"/>
              </a:endParaRPr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auto">
            <a:xfrm>
              <a:off x="274638" y="203200"/>
              <a:ext cx="61912" cy="230188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Raleway Light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462330" y="595215"/>
            <a:ext cx="13452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2"/>
                </a:solidFill>
                <a:latin typeface="+mn-ea"/>
                <a:cs typeface="Raleway"/>
              </a:rPr>
              <a:t>此处添加标题</a:t>
            </a:r>
            <a:endParaRPr lang="id-ID" altLang="zh-CN" sz="54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0819419" y="1783761"/>
            <a:ext cx="2738812" cy="73150"/>
            <a:chOff x="1775295" y="2028842"/>
            <a:chExt cx="3631535" cy="45719"/>
          </a:xfrm>
        </p:grpSpPr>
        <p:sp>
          <p:nvSpPr>
            <p:cNvPr id="42" name="Rectangle 41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2494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4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"/>
          <p:cNvSpPr>
            <a:spLocks/>
          </p:cNvSpPr>
          <p:nvPr/>
        </p:nvSpPr>
        <p:spPr bwMode="auto">
          <a:xfrm>
            <a:off x="2149442" y="4624179"/>
            <a:ext cx="4043837" cy="4022917"/>
          </a:xfrm>
          <a:custGeom>
            <a:avLst/>
            <a:gdLst>
              <a:gd name="T0" fmla="*/ 1120 w 1244"/>
              <a:gd name="T1" fmla="*/ 304 h 1238"/>
              <a:gd name="T2" fmla="*/ 1175 w 1244"/>
              <a:gd name="T3" fmla="*/ 249 h 1238"/>
              <a:gd name="T4" fmla="*/ 1080 w 1244"/>
              <a:gd name="T5" fmla="*/ 154 h 1238"/>
              <a:gd name="T6" fmla="*/ 1025 w 1244"/>
              <a:gd name="T7" fmla="*/ 209 h 1238"/>
              <a:gd name="T8" fmla="*/ 752 w 1244"/>
              <a:gd name="T9" fmla="*/ 91 h 1238"/>
              <a:gd name="T10" fmla="*/ 752 w 1244"/>
              <a:gd name="T11" fmla="*/ 0 h 1238"/>
              <a:gd name="T12" fmla="*/ 583 w 1244"/>
              <a:gd name="T13" fmla="*/ 0 h 1238"/>
              <a:gd name="T14" fmla="*/ 583 w 1244"/>
              <a:gd name="T15" fmla="*/ 91 h 1238"/>
              <a:gd name="T16" fmla="*/ 176 w 1244"/>
              <a:gd name="T17" fmla="*/ 360 h 1238"/>
              <a:gd name="T18" fmla="*/ 257 w 1244"/>
              <a:gd name="T19" fmla="*/ 476 h 1238"/>
              <a:gd name="T20" fmla="*/ 667 w 1244"/>
              <a:gd name="T21" fmla="*/ 211 h 1238"/>
              <a:gd name="T22" fmla="*/ 1118 w 1244"/>
              <a:gd name="T23" fmla="*/ 661 h 1238"/>
              <a:gd name="T24" fmla="*/ 667 w 1244"/>
              <a:gd name="T25" fmla="*/ 1112 h 1238"/>
              <a:gd name="T26" fmla="*/ 217 w 1244"/>
              <a:gd name="T27" fmla="*/ 661 h 1238"/>
              <a:gd name="T28" fmla="*/ 219 w 1244"/>
              <a:gd name="T29" fmla="*/ 614 h 1238"/>
              <a:gd name="T30" fmla="*/ 314 w 1244"/>
              <a:gd name="T31" fmla="*/ 614 h 1238"/>
              <a:gd name="T32" fmla="*/ 242 w 1244"/>
              <a:gd name="T33" fmla="*/ 512 h 1238"/>
              <a:gd name="T34" fmla="*/ 243 w 1244"/>
              <a:gd name="T35" fmla="*/ 510 h 1238"/>
              <a:gd name="T36" fmla="*/ 159 w 1244"/>
              <a:gd name="T37" fmla="*/ 390 h 1238"/>
              <a:gd name="T38" fmla="*/ 158 w 1244"/>
              <a:gd name="T39" fmla="*/ 391 h 1238"/>
              <a:gd name="T40" fmla="*/ 157 w 1244"/>
              <a:gd name="T41" fmla="*/ 390 h 1238"/>
              <a:gd name="T42" fmla="*/ 0 w 1244"/>
              <a:gd name="T43" fmla="*/ 614 h 1238"/>
              <a:gd name="T44" fmla="*/ 93 w 1244"/>
              <a:gd name="T45" fmla="*/ 614 h 1238"/>
              <a:gd name="T46" fmla="*/ 91 w 1244"/>
              <a:gd name="T47" fmla="*/ 661 h 1238"/>
              <a:gd name="T48" fmla="*/ 667 w 1244"/>
              <a:gd name="T49" fmla="*/ 1238 h 1238"/>
              <a:gd name="T50" fmla="*/ 1244 w 1244"/>
              <a:gd name="T51" fmla="*/ 661 h 1238"/>
              <a:gd name="T52" fmla="*/ 1120 w 1244"/>
              <a:gd name="T53" fmla="*/ 304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44" h="1238">
                <a:moveTo>
                  <a:pt x="1120" y="304"/>
                </a:moveTo>
                <a:cubicBezTo>
                  <a:pt x="1175" y="249"/>
                  <a:pt x="1175" y="249"/>
                  <a:pt x="1175" y="249"/>
                </a:cubicBezTo>
                <a:cubicBezTo>
                  <a:pt x="1080" y="154"/>
                  <a:pt x="1080" y="154"/>
                  <a:pt x="1080" y="154"/>
                </a:cubicBezTo>
                <a:cubicBezTo>
                  <a:pt x="1025" y="209"/>
                  <a:pt x="1025" y="209"/>
                  <a:pt x="1025" y="209"/>
                </a:cubicBezTo>
                <a:cubicBezTo>
                  <a:pt x="947" y="147"/>
                  <a:pt x="854" y="106"/>
                  <a:pt x="752" y="91"/>
                </a:cubicBezTo>
                <a:cubicBezTo>
                  <a:pt x="752" y="0"/>
                  <a:pt x="752" y="0"/>
                  <a:pt x="752" y="0"/>
                </a:cubicBezTo>
                <a:cubicBezTo>
                  <a:pt x="583" y="0"/>
                  <a:pt x="583" y="0"/>
                  <a:pt x="583" y="0"/>
                </a:cubicBezTo>
                <a:cubicBezTo>
                  <a:pt x="583" y="91"/>
                  <a:pt x="583" y="91"/>
                  <a:pt x="583" y="91"/>
                </a:cubicBezTo>
                <a:cubicBezTo>
                  <a:pt x="411" y="116"/>
                  <a:pt x="263" y="218"/>
                  <a:pt x="176" y="360"/>
                </a:cubicBezTo>
                <a:cubicBezTo>
                  <a:pt x="257" y="476"/>
                  <a:pt x="257" y="476"/>
                  <a:pt x="257" y="476"/>
                </a:cubicBezTo>
                <a:cubicBezTo>
                  <a:pt x="327" y="319"/>
                  <a:pt x="485" y="211"/>
                  <a:pt x="667" y="211"/>
                </a:cubicBezTo>
                <a:cubicBezTo>
                  <a:pt x="916" y="211"/>
                  <a:pt x="1118" y="412"/>
                  <a:pt x="1118" y="661"/>
                </a:cubicBezTo>
                <a:cubicBezTo>
                  <a:pt x="1118" y="910"/>
                  <a:pt x="916" y="1112"/>
                  <a:pt x="667" y="1112"/>
                </a:cubicBezTo>
                <a:cubicBezTo>
                  <a:pt x="419" y="1112"/>
                  <a:pt x="217" y="910"/>
                  <a:pt x="217" y="661"/>
                </a:cubicBezTo>
                <a:cubicBezTo>
                  <a:pt x="217" y="645"/>
                  <a:pt x="218" y="630"/>
                  <a:pt x="219" y="614"/>
                </a:cubicBezTo>
                <a:cubicBezTo>
                  <a:pt x="314" y="614"/>
                  <a:pt x="314" y="614"/>
                  <a:pt x="314" y="614"/>
                </a:cubicBezTo>
                <a:cubicBezTo>
                  <a:pt x="242" y="512"/>
                  <a:pt x="242" y="512"/>
                  <a:pt x="242" y="512"/>
                </a:cubicBezTo>
                <a:cubicBezTo>
                  <a:pt x="243" y="511"/>
                  <a:pt x="243" y="511"/>
                  <a:pt x="243" y="510"/>
                </a:cubicBezTo>
                <a:cubicBezTo>
                  <a:pt x="159" y="390"/>
                  <a:pt x="159" y="390"/>
                  <a:pt x="159" y="390"/>
                </a:cubicBezTo>
                <a:cubicBezTo>
                  <a:pt x="158" y="390"/>
                  <a:pt x="158" y="391"/>
                  <a:pt x="158" y="391"/>
                </a:cubicBezTo>
                <a:cubicBezTo>
                  <a:pt x="157" y="390"/>
                  <a:pt x="157" y="390"/>
                  <a:pt x="157" y="390"/>
                </a:cubicBezTo>
                <a:cubicBezTo>
                  <a:pt x="0" y="614"/>
                  <a:pt x="0" y="614"/>
                  <a:pt x="0" y="614"/>
                </a:cubicBezTo>
                <a:cubicBezTo>
                  <a:pt x="93" y="614"/>
                  <a:pt x="93" y="614"/>
                  <a:pt x="93" y="614"/>
                </a:cubicBezTo>
                <a:cubicBezTo>
                  <a:pt x="91" y="630"/>
                  <a:pt x="91" y="645"/>
                  <a:pt x="91" y="661"/>
                </a:cubicBezTo>
                <a:cubicBezTo>
                  <a:pt x="91" y="980"/>
                  <a:pt x="349" y="1238"/>
                  <a:pt x="667" y="1238"/>
                </a:cubicBezTo>
                <a:cubicBezTo>
                  <a:pt x="986" y="1238"/>
                  <a:pt x="1244" y="980"/>
                  <a:pt x="1244" y="661"/>
                </a:cubicBezTo>
                <a:cubicBezTo>
                  <a:pt x="1244" y="526"/>
                  <a:pt x="1198" y="402"/>
                  <a:pt x="1120" y="3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+mn-e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84798" y="5536552"/>
            <a:ext cx="2635125" cy="2549680"/>
            <a:chOff x="3084798" y="4756752"/>
            <a:chExt cx="2635125" cy="2549680"/>
          </a:xfrm>
        </p:grpSpPr>
        <p:sp>
          <p:nvSpPr>
            <p:cNvPr id="3" name="원형 4"/>
            <p:cNvSpPr>
              <a:spLocks/>
            </p:cNvSpPr>
            <p:nvPr/>
          </p:nvSpPr>
          <p:spPr>
            <a:xfrm>
              <a:off x="3084798" y="4756752"/>
              <a:ext cx="2549021" cy="2549680"/>
            </a:xfrm>
            <a:prstGeom prst="pie">
              <a:avLst>
                <a:gd name="adj1" fmla="val 10766470"/>
                <a:gd name="adj2" fmla="val 7174532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52669" y="4821314"/>
              <a:ext cx="2167254" cy="130370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Aft>
                  <a:spcPts val="800"/>
                </a:spcAft>
              </a:pPr>
              <a:r>
                <a:rPr lang="nb-NO" sz="8000" b="1" dirty="0">
                  <a:solidFill>
                    <a:schemeClr val="bg1"/>
                  </a:solidFill>
                  <a:latin typeface="+mn-ea"/>
                  <a:cs typeface="Raleway"/>
                </a:rPr>
                <a:t>85</a:t>
              </a:r>
              <a:r>
                <a:rPr lang="nb-NO" sz="5300" b="1" dirty="0">
                  <a:solidFill>
                    <a:schemeClr val="bg1"/>
                  </a:solidFill>
                  <a:latin typeface="+mn-ea"/>
                  <a:cs typeface="Raleway"/>
                </a:rPr>
                <a:t>%</a:t>
              </a:r>
              <a:endParaRPr lang="en-US" sz="5300" b="1" dirty="0">
                <a:solidFill>
                  <a:schemeClr val="bg1"/>
                </a:solidFill>
                <a:latin typeface="+mn-ea"/>
                <a:cs typeface="Raleway"/>
              </a:endParaRPr>
            </a:p>
          </p:txBody>
        </p:sp>
      </p:grpSp>
      <p:sp>
        <p:nvSpPr>
          <p:cNvPr id="11" name="Freeform 16"/>
          <p:cNvSpPr>
            <a:spLocks/>
          </p:cNvSpPr>
          <p:nvPr/>
        </p:nvSpPr>
        <p:spPr bwMode="auto">
          <a:xfrm>
            <a:off x="7415324" y="4624179"/>
            <a:ext cx="4043837" cy="4022917"/>
          </a:xfrm>
          <a:custGeom>
            <a:avLst/>
            <a:gdLst>
              <a:gd name="T0" fmla="*/ 1120 w 1244"/>
              <a:gd name="T1" fmla="*/ 304 h 1238"/>
              <a:gd name="T2" fmla="*/ 1175 w 1244"/>
              <a:gd name="T3" fmla="*/ 249 h 1238"/>
              <a:gd name="T4" fmla="*/ 1080 w 1244"/>
              <a:gd name="T5" fmla="*/ 154 h 1238"/>
              <a:gd name="T6" fmla="*/ 1025 w 1244"/>
              <a:gd name="T7" fmla="*/ 209 h 1238"/>
              <a:gd name="T8" fmla="*/ 752 w 1244"/>
              <a:gd name="T9" fmla="*/ 91 h 1238"/>
              <a:gd name="T10" fmla="*/ 752 w 1244"/>
              <a:gd name="T11" fmla="*/ 0 h 1238"/>
              <a:gd name="T12" fmla="*/ 583 w 1244"/>
              <a:gd name="T13" fmla="*/ 0 h 1238"/>
              <a:gd name="T14" fmla="*/ 583 w 1244"/>
              <a:gd name="T15" fmla="*/ 91 h 1238"/>
              <a:gd name="T16" fmla="*/ 176 w 1244"/>
              <a:gd name="T17" fmla="*/ 360 h 1238"/>
              <a:gd name="T18" fmla="*/ 257 w 1244"/>
              <a:gd name="T19" fmla="*/ 476 h 1238"/>
              <a:gd name="T20" fmla="*/ 667 w 1244"/>
              <a:gd name="T21" fmla="*/ 211 h 1238"/>
              <a:gd name="T22" fmla="*/ 1118 w 1244"/>
              <a:gd name="T23" fmla="*/ 661 h 1238"/>
              <a:gd name="T24" fmla="*/ 667 w 1244"/>
              <a:gd name="T25" fmla="*/ 1112 h 1238"/>
              <a:gd name="T26" fmla="*/ 217 w 1244"/>
              <a:gd name="T27" fmla="*/ 661 h 1238"/>
              <a:gd name="T28" fmla="*/ 219 w 1244"/>
              <a:gd name="T29" fmla="*/ 614 h 1238"/>
              <a:gd name="T30" fmla="*/ 314 w 1244"/>
              <a:gd name="T31" fmla="*/ 614 h 1238"/>
              <a:gd name="T32" fmla="*/ 242 w 1244"/>
              <a:gd name="T33" fmla="*/ 512 h 1238"/>
              <a:gd name="T34" fmla="*/ 243 w 1244"/>
              <a:gd name="T35" fmla="*/ 510 h 1238"/>
              <a:gd name="T36" fmla="*/ 159 w 1244"/>
              <a:gd name="T37" fmla="*/ 390 h 1238"/>
              <a:gd name="T38" fmla="*/ 158 w 1244"/>
              <a:gd name="T39" fmla="*/ 391 h 1238"/>
              <a:gd name="T40" fmla="*/ 157 w 1244"/>
              <a:gd name="T41" fmla="*/ 390 h 1238"/>
              <a:gd name="T42" fmla="*/ 0 w 1244"/>
              <a:gd name="T43" fmla="*/ 614 h 1238"/>
              <a:gd name="T44" fmla="*/ 93 w 1244"/>
              <a:gd name="T45" fmla="*/ 614 h 1238"/>
              <a:gd name="T46" fmla="*/ 91 w 1244"/>
              <a:gd name="T47" fmla="*/ 661 h 1238"/>
              <a:gd name="T48" fmla="*/ 667 w 1244"/>
              <a:gd name="T49" fmla="*/ 1238 h 1238"/>
              <a:gd name="T50" fmla="*/ 1244 w 1244"/>
              <a:gd name="T51" fmla="*/ 661 h 1238"/>
              <a:gd name="T52" fmla="*/ 1120 w 1244"/>
              <a:gd name="T53" fmla="*/ 304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44" h="1238">
                <a:moveTo>
                  <a:pt x="1120" y="304"/>
                </a:moveTo>
                <a:cubicBezTo>
                  <a:pt x="1175" y="249"/>
                  <a:pt x="1175" y="249"/>
                  <a:pt x="1175" y="249"/>
                </a:cubicBezTo>
                <a:cubicBezTo>
                  <a:pt x="1080" y="154"/>
                  <a:pt x="1080" y="154"/>
                  <a:pt x="1080" y="154"/>
                </a:cubicBezTo>
                <a:cubicBezTo>
                  <a:pt x="1025" y="209"/>
                  <a:pt x="1025" y="209"/>
                  <a:pt x="1025" y="209"/>
                </a:cubicBezTo>
                <a:cubicBezTo>
                  <a:pt x="947" y="147"/>
                  <a:pt x="854" y="106"/>
                  <a:pt x="752" y="91"/>
                </a:cubicBezTo>
                <a:cubicBezTo>
                  <a:pt x="752" y="0"/>
                  <a:pt x="752" y="0"/>
                  <a:pt x="752" y="0"/>
                </a:cubicBezTo>
                <a:cubicBezTo>
                  <a:pt x="583" y="0"/>
                  <a:pt x="583" y="0"/>
                  <a:pt x="583" y="0"/>
                </a:cubicBezTo>
                <a:cubicBezTo>
                  <a:pt x="583" y="91"/>
                  <a:pt x="583" y="91"/>
                  <a:pt x="583" y="91"/>
                </a:cubicBezTo>
                <a:cubicBezTo>
                  <a:pt x="411" y="116"/>
                  <a:pt x="263" y="218"/>
                  <a:pt x="176" y="360"/>
                </a:cubicBezTo>
                <a:cubicBezTo>
                  <a:pt x="257" y="476"/>
                  <a:pt x="257" y="476"/>
                  <a:pt x="257" y="476"/>
                </a:cubicBezTo>
                <a:cubicBezTo>
                  <a:pt x="327" y="319"/>
                  <a:pt x="485" y="211"/>
                  <a:pt x="667" y="211"/>
                </a:cubicBezTo>
                <a:cubicBezTo>
                  <a:pt x="916" y="211"/>
                  <a:pt x="1118" y="412"/>
                  <a:pt x="1118" y="661"/>
                </a:cubicBezTo>
                <a:cubicBezTo>
                  <a:pt x="1118" y="910"/>
                  <a:pt x="916" y="1112"/>
                  <a:pt x="667" y="1112"/>
                </a:cubicBezTo>
                <a:cubicBezTo>
                  <a:pt x="419" y="1112"/>
                  <a:pt x="217" y="910"/>
                  <a:pt x="217" y="661"/>
                </a:cubicBezTo>
                <a:cubicBezTo>
                  <a:pt x="217" y="645"/>
                  <a:pt x="218" y="630"/>
                  <a:pt x="219" y="614"/>
                </a:cubicBezTo>
                <a:cubicBezTo>
                  <a:pt x="314" y="614"/>
                  <a:pt x="314" y="614"/>
                  <a:pt x="314" y="614"/>
                </a:cubicBezTo>
                <a:cubicBezTo>
                  <a:pt x="242" y="512"/>
                  <a:pt x="242" y="512"/>
                  <a:pt x="242" y="512"/>
                </a:cubicBezTo>
                <a:cubicBezTo>
                  <a:pt x="243" y="511"/>
                  <a:pt x="243" y="511"/>
                  <a:pt x="243" y="510"/>
                </a:cubicBezTo>
                <a:cubicBezTo>
                  <a:pt x="159" y="390"/>
                  <a:pt x="159" y="390"/>
                  <a:pt x="159" y="390"/>
                </a:cubicBezTo>
                <a:cubicBezTo>
                  <a:pt x="158" y="390"/>
                  <a:pt x="158" y="391"/>
                  <a:pt x="158" y="391"/>
                </a:cubicBezTo>
                <a:cubicBezTo>
                  <a:pt x="157" y="390"/>
                  <a:pt x="157" y="390"/>
                  <a:pt x="157" y="390"/>
                </a:cubicBezTo>
                <a:cubicBezTo>
                  <a:pt x="0" y="614"/>
                  <a:pt x="0" y="614"/>
                  <a:pt x="0" y="614"/>
                </a:cubicBezTo>
                <a:cubicBezTo>
                  <a:pt x="93" y="614"/>
                  <a:pt x="93" y="614"/>
                  <a:pt x="93" y="614"/>
                </a:cubicBezTo>
                <a:cubicBezTo>
                  <a:pt x="91" y="630"/>
                  <a:pt x="91" y="645"/>
                  <a:pt x="91" y="661"/>
                </a:cubicBezTo>
                <a:cubicBezTo>
                  <a:pt x="91" y="980"/>
                  <a:pt x="349" y="1238"/>
                  <a:pt x="667" y="1238"/>
                </a:cubicBezTo>
                <a:cubicBezTo>
                  <a:pt x="986" y="1238"/>
                  <a:pt x="1244" y="980"/>
                  <a:pt x="1244" y="661"/>
                </a:cubicBezTo>
                <a:cubicBezTo>
                  <a:pt x="1244" y="526"/>
                  <a:pt x="1198" y="402"/>
                  <a:pt x="1120" y="3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+mn-ea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50680" y="5536552"/>
            <a:ext cx="2549021" cy="2549680"/>
            <a:chOff x="8350680" y="4756752"/>
            <a:chExt cx="2549021" cy="2549680"/>
          </a:xfrm>
        </p:grpSpPr>
        <p:sp>
          <p:nvSpPr>
            <p:cNvPr id="10" name="원형 4"/>
            <p:cNvSpPr>
              <a:spLocks/>
            </p:cNvSpPr>
            <p:nvPr/>
          </p:nvSpPr>
          <p:spPr>
            <a:xfrm>
              <a:off x="8350680" y="4756752"/>
              <a:ext cx="2549021" cy="2549680"/>
            </a:xfrm>
            <a:prstGeom prst="pie">
              <a:avLst>
                <a:gd name="adj1" fmla="val 10766470"/>
                <a:gd name="adj2" fmla="val 21579493"/>
              </a:avLst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679331" y="5067598"/>
              <a:ext cx="2005109" cy="7991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Aft>
                  <a:spcPts val="800"/>
                </a:spcAft>
              </a:pPr>
              <a:r>
                <a:rPr lang="nb-NO" sz="8000" b="1" dirty="0">
                  <a:solidFill>
                    <a:schemeClr val="bg1"/>
                  </a:solidFill>
                  <a:latin typeface="+mn-ea"/>
                  <a:cs typeface="Raleway"/>
                </a:rPr>
                <a:t>50</a:t>
              </a:r>
              <a:r>
                <a:rPr lang="nb-NO" sz="5300" dirty="0">
                  <a:solidFill>
                    <a:schemeClr val="bg1"/>
                  </a:solidFill>
                  <a:latin typeface="+mn-ea"/>
                  <a:cs typeface="Raleway"/>
                </a:rPr>
                <a:t>%</a:t>
              </a:r>
              <a:endParaRPr lang="en-US" sz="5300" dirty="0">
                <a:solidFill>
                  <a:schemeClr val="bg1"/>
                </a:solidFill>
                <a:latin typeface="+mn-ea"/>
                <a:cs typeface="Raleway"/>
              </a:endParaRPr>
            </a:p>
          </p:txBody>
        </p:sp>
      </p:grpSp>
      <p:sp>
        <p:nvSpPr>
          <p:cNvPr id="18" name="Freeform 16"/>
          <p:cNvSpPr>
            <a:spLocks/>
          </p:cNvSpPr>
          <p:nvPr/>
        </p:nvSpPr>
        <p:spPr bwMode="auto">
          <a:xfrm>
            <a:off x="12681206" y="4624179"/>
            <a:ext cx="4043837" cy="4022917"/>
          </a:xfrm>
          <a:custGeom>
            <a:avLst/>
            <a:gdLst>
              <a:gd name="T0" fmla="*/ 1120 w 1244"/>
              <a:gd name="T1" fmla="*/ 304 h 1238"/>
              <a:gd name="T2" fmla="*/ 1175 w 1244"/>
              <a:gd name="T3" fmla="*/ 249 h 1238"/>
              <a:gd name="T4" fmla="*/ 1080 w 1244"/>
              <a:gd name="T5" fmla="*/ 154 h 1238"/>
              <a:gd name="T6" fmla="*/ 1025 w 1244"/>
              <a:gd name="T7" fmla="*/ 209 h 1238"/>
              <a:gd name="T8" fmla="*/ 752 w 1244"/>
              <a:gd name="T9" fmla="*/ 91 h 1238"/>
              <a:gd name="T10" fmla="*/ 752 w 1244"/>
              <a:gd name="T11" fmla="*/ 0 h 1238"/>
              <a:gd name="T12" fmla="*/ 583 w 1244"/>
              <a:gd name="T13" fmla="*/ 0 h 1238"/>
              <a:gd name="T14" fmla="*/ 583 w 1244"/>
              <a:gd name="T15" fmla="*/ 91 h 1238"/>
              <a:gd name="T16" fmla="*/ 176 w 1244"/>
              <a:gd name="T17" fmla="*/ 360 h 1238"/>
              <a:gd name="T18" fmla="*/ 257 w 1244"/>
              <a:gd name="T19" fmla="*/ 476 h 1238"/>
              <a:gd name="T20" fmla="*/ 667 w 1244"/>
              <a:gd name="T21" fmla="*/ 211 h 1238"/>
              <a:gd name="T22" fmla="*/ 1118 w 1244"/>
              <a:gd name="T23" fmla="*/ 661 h 1238"/>
              <a:gd name="T24" fmla="*/ 667 w 1244"/>
              <a:gd name="T25" fmla="*/ 1112 h 1238"/>
              <a:gd name="T26" fmla="*/ 217 w 1244"/>
              <a:gd name="T27" fmla="*/ 661 h 1238"/>
              <a:gd name="T28" fmla="*/ 219 w 1244"/>
              <a:gd name="T29" fmla="*/ 614 h 1238"/>
              <a:gd name="T30" fmla="*/ 314 w 1244"/>
              <a:gd name="T31" fmla="*/ 614 h 1238"/>
              <a:gd name="T32" fmla="*/ 242 w 1244"/>
              <a:gd name="T33" fmla="*/ 512 h 1238"/>
              <a:gd name="T34" fmla="*/ 243 w 1244"/>
              <a:gd name="T35" fmla="*/ 510 h 1238"/>
              <a:gd name="T36" fmla="*/ 159 w 1244"/>
              <a:gd name="T37" fmla="*/ 390 h 1238"/>
              <a:gd name="T38" fmla="*/ 158 w 1244"/>
              <a:gd name="T39" fmla="*/ 391 h 1238"/>
              <a:gd name="T40" fmla="*/ 157 w 1244"/>
              <a:gd name="T41" fmla="*/ 390 h 1238"/>
              <a:gd name="T42" fmla="*/ 0 w 1244"/>
              <a:gd name="T43" fmla="*/ 614 h 1238"/>
              <a:gd name="T44" fmla="*/ 93 w 1244"/>
              <a:gd name="T45" fmla="*/ 614 h 1238"/>
              <a:gd name="T46" fmla="*/ 91 w 1244"/>
              <a:gd name="T47" fmla="*/ 661 h 1238"/>
              <a:gd name="T48" fmla="*/ 667 w 1244"/>
              <a:gd name="T49" fmla="*/ 1238 h 1238"/>
              <a:gd name="T50" fmla="*/ 1244 w 1244"/>
              <a:gd name="T51" fmla="*/ 661 h 1238"/>
              <a:gd name="T52" fmla="*/ 1120 w 1244"/>
              <a:gd name="T53" fmla="*/ 304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44" h="1238">
                <a:moveTo>
                  <a:pt x="1120" y="304"/>
                </a:moveTo>
                <a:cubicBezTo>
                  <a:pt x="1175" y="249"/>
                  <a:pt x="1175" y="249"/>
                  <a:pt x="1175" y="249"/>
                </a:cubicBezTo>
                <a:cubicBezTo>
                  <a:pt x="1080" y="154"/>
                  <a:pt x="1080" y="154"/>
                  <a:pt x="1080" y="154"/>
                </a:cubicBezTo>
                <a:cubicBezTo>
                  <a:pt x="1025" y="209"/>
                  <a:pt x="1025" y="209"/>
                  <a:pt x="1025" y="209"/>
                </a:cubicBezTo>
                <a:cubicBezTo>
                  <a:pt x="947" y="147"/>
                  <a:pt x="854" y="106"/>
                  <a:pt x="752" y="91"/>
                </a:cubicBezTo>
                <a:cubicBezTo>
                  <a:pt x="752" y="0"/>
                  <a:pt x="752" y="0"/>
                  <a:pt x="752" y="0"/>
                </a:cubicBezTo>
                <a:cubicBezTo>
                  <a:pt x="583" y="0"/>
                  <a:pt x="583" y="0"/>
                  <a:pt x="583" y="0"/>
                </a:cubicBezTo>
                <a:cubicBezTo>
                  <a:pt x="583" y="91"/>
                  <a:pt x="583" y="91"/>
                  <a:pt x="583" y="91"/>
                </a:cubicBezTo>
                <a:cubicBezTo>
                  <a:pt x="411" y="116"/>
                  <a:pt x="263" y="218"/>
                  <a:pt x="176" y="360"/>
                </a:cubicBezTo>
                <a:cubicBezTo>
                  <a:pt x="257" y="476"/>
                  <a:pt x="257" y="476"/>
                  <a:pt x="257" y="476"/>
                </a:cubicBezTo>
                <a:cubicBezTo>
                  <a:pt x="327" y="319"/>
                  <a:pt x="485" y="211"/>
                  <a:pt x="667" y="211"/>
                </a:cubicBezTo>
                <a:cubicBezTo>
                  <a:pt x="916" y="211"/>
                  <a:pt x="1118" y="412"/>
                  <a:pt x="1118" y="661"/>
                </a:cubicBezTo>
                <a:cubicBezTo>
                  <a:pt x="1118" y="910"/>
                  <a:pt x="916" y="1112"/>
                  <a:pt x="667" y="1112"/>
                </a:cubicBezTo>
                <a:cubicBezTo>
                  <a:pt x="419" y="1112"/>
                  <a:pt x="217" y="910"/>
                  <a:pt x="217" y="661"/>
                </a:cubicBezTo>
                <a:cubicBezTo>
                  <a:pt x="217" y="645"/>
                  <a:pt x="218" y="630"/>
                  <a:pt x="219" y="614"/>
                </a:cubicBezTo>
                <a:cubicBezTo>
                  <a:pt x="314" y="614"/>
                  <a:pt x="314" y="614"/>
                  <a:pt x="314" y="614"/>
                </a:cubicBezTo>
                <a:cubicBezTo>
                  <a:pt x="242" y="512"/>
                  <a:pt x="242" y="512"/>
                  <a:pt x="242" y="512"/>
                </a:cubicBezTo>
                <a:cubicBezTo>
                  <a:pt x="243" y="511"/>
                  <a:pt x="243" y="511"/>
                  <a:pt x="243" y="510"/>
                </a:cubicBezTo>
                <a:cubicBezTo>
                  <a:pt x="159" y="390"/>
                  <a:pt x="159" y="390"/>
                  <a:pt x="159" y="390"/>
                </a:cubicBezTo>
                <a:cubicBezTo>
                  <a:pt x="158" y="390"/>
                  <a:pt x="158" y="391"/>
                  <a:pt x="158" y="391"/>
                </a:cubicBezTo>
                <a:cubicBezTo>
                  <a:pt x="157" y="390"/>
                  <a:pt x="157" y="390"/>
                  <a:pt x="157" y="390"/>
                </a:cubicBezTo>
                <a:cubicBezTo>
                  <a:pt x="0" y="614"/>
                  <a:pt x="0" y="614"/>
                  <a:pt x="0" y="614"/>
                </a:cubicBezTo>
                <a:cubicBezTo>
                  <a:pt x="93" y="614"/>
                  <a:pt x="93" y="614"/>
                  <a:pt x="93" y="614"/>
                </a:cubicBezTo>
                <a:cubicBezTo>
                  <a:pt x="91" y="630"/>
                  <a:pt x="91" y="645"/>
                  <a:pt x="91" y="661"/>
                </a:cubicBezTo>
                <a:cubicBezTo>
                  <a:pt x="91" y="980"/>
                  <a:pt x="349" y="1238"/>
                  <a:pt x="667" y="1238"/>
                </a:cubicBezTo>
                <a:cubicBezTo>
                  <a:pt x="986" y="1238"/>
                  <a:pt x="1244" y="980"/>
                  <a:pt x="1244" y="661"/>
                </a:cubicBezTo>
                <a:cubicBezTo>
                  <a:pt x="1244" y="526"/>
                  <a:pt x="1198" y="402"/>
                  <a:pt x="1120" y="3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+mn-ea"/>
            </a:endParaRPr>
          </a:p>
        </p:txBody>
      </p:sp>
      <p:sp>
        <p:nvSpPr>
          <p:cNvPr id="25" name="Freeform 16"/>
          <p:cNvSpPr>
            <a:spLocks/>
          </p:cNvSpPr>
          <p:nvPr/>
        </p:nvSpPr>
        <p:spPr bwMode="auto">
          <a:xfrm>
            <a:off x="17947085" y="4624179"/>
            <a:ext cx="4043837" cy="4022917"/>
          </a:xfrm>
          <a:custGeom>
            <a:avLst/>
            <a:gdLst>
              <a:gd name="T0" fmla="*/ 1120 w 1244"/>
              <a:gd name="T1" fmla="*/ 304 h 1238"/>
              <a:gd name="T2" fmla="*/ 1175 w 1244"/>
              <a:gd name="T3" fmla="*/ 249 h 1238"/>
              <a:gd name="T4" fmla="*/ 1080 w 1244"/>
              <a:gd name="T5" fmla="*/ 154 h 1238"/>
              <a:gd name="T6" fmla="*/ 1025 w 1244"/>
              <a:gd name="T7" fmla="*/ 209 h 1238"/>
              <a:gd name="T8" fmla="*/ 752 w 1244"/>
              <a:gd name="T9" fmla="*/ 91 h 1238"/>
              <a:gd name="T10" fmla="*/ 752 w 1244"/>
              <a:gd name="T11" fmla="*/ 0 h 1238"/>
              <a:gd name="T12" fmla="*/ 583 w 1244"/>
              <a:gd name="T13" fmla="*/ 0 h 1238"/>
              <a:gd name="T14" fmla="*/ 583 w 1244"/>
              <a:gd name="T15" fmla="*/ 91 h 1238"/>
              <a:gd name="T16" fmla="*/ 176 w 1244"/>
              <a:gd name="T17" fmla="*/ 360 h 1238"/>
              <a:gd name="T18" fmla="*/ 257 w 1244"/>
              <a:gd name="T19" fmla="*/ 476 h 1238"/>
              <a:gd name="T20" fmla="*/ 667 w 1244"/>
              <a:gd name="T21" fmla="*/ 211 h 1238"/>
              <a:gd name="T22" fmla="*/ 1118 w 1244"/>
              <a:gd name="T23" fmla="*/ 661 h 1238"/>
              <a:gd name="T24" fmla="*/ 667 w 1244"/>
              <a:gd name="T25" fmla="*/ 1112 h 1238"/>
              <a:gd name="T26" fmla="*/ 217 w 1244"/>
              <a:gd name="T27" fmla="*/ 661 h 1238"/>
              <a:gd name="T28" fmla="*/ 219 w 1244"/>
              <a:gd name="T29" fmla="*/ 614 h 1238"/>
              <a:gd name="T30" fmla="*/ 314 w 1244"/>
              <a:gd name="T31" fmla="*/ 614 h 1238"/>
              <a:gd name="T32" fmla="*/ 242 w 1244"/>
              <a:gd name="T33" fmla="*/ 512 h 1238"/>
              <a:gd name="T34" fmla="*/ 243 w 1244"/>
              <a:gd name="T35" fmla="*/ 510 h 1238"/>
              <a:gd name="T36" fmla="*/ 159 w 1244"/>
              <a:gd name="T37" fmla="*/ 390 h 1238"/>
              <a:gd name="T38" fmla="*/ 158 w 1244"/>
              <a:gd name="T39" fmla="*/ 391 h 1238"/>
              <a:gd name="T40" fmla="*/ 157 w 1244"/>
              <a:gd name="T41" fmla="*/ 390 h 1238"/>
              <a:gd name="T42" fmla="*/ 0 w 1244"/>
              <a:gd name="T43" fmla="*/ 614 h 1238"/>
              <a:gd name="T44" fmla="*/ 93 w 1244"/>
              <a:gd name="T45" fmla="*/ 614 h 1238"/>
              <a:gd name="T46" fmla="*/ 91 w 1244"/>
              <a:gd name="T47" fmla="*/ 661 h 1238"/>
              <a:gd name="T48" fmla="*/ 667 w 1244"/>
              <a:gd name="T49" fmla="*/ 1238 h 1238"/>
              <a:gd name="T50" fmla="*/ 1244 w 1244"/>
              <a:gd name="T51" fmla="*/ 661 h 1238"/>
              <a:gd name="T52" fmla="*/ 1120 w 1244"/>
              <a:gd name="T53" fmla="*/ 304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44" h="1238">
                <a:moveTo>
                  <a:pt x="1120" y="304"/>
                </a:moveTo>
                <a:cubicBezTo>
                  <a:pt x="1175" y="249"/>
                  <a:pt x="1175" y="249"/>
                  <a:pt x="1175" y="249"/>
                </a:cubicBezTo>
                <a:cubicBezTo>
                  <a:pt x="1080" y="154"/>
                  <a:pt x="1080" y="154"/>
                  <a:pt x="1080" y="154"/>
                </a:cubicBezTo>
                <a:cubicBezTo>
                  <a:pt x="1025" y="209"/>
                  <a:pt x="1025" y="209"/>
                  <a:pt x="1025" y="209"/>
                </a:cubicBezTo>
                <a:cubicBezTo>
                  <a:pt x="947" y="147"/>
                  <a:pt x="854" y="106"/>
                  <a:pt x="752" y="91"/>
                </a:cubicBezTo>
                <a:cubicBezTo>
                  <a:pt x="752" y="0"/>
                  <a:pt x="752" y="0"/>
                  <a:pt x="752" y="0"/>
                </a:cubicBezTo>
                <a:cubicBezTo>
                  <a:pt x="583" y="0"/>
                  <a:pt x="583" y="0"/>
                  <a:pt x="583" y="0"/>
                </a:cubicBezTo>
                <a:cubicBezTo>
                  <a:pt x="583" y="91"/>
                  <a:pt x="583" y="91"/>
                  <a:pt x="583" y="91"/>
                </a:cubicBezTo>
                <a:cubicBezTo>
                  <a:pt x="411" y="116"/>
                  <a:pt x="263" y="218"/>
                  <a:pt x="176" y="360"/>
                </a:cubicBezTo>
                <a:cubicBezTo>
                  <a:pt x="257" y="476"/>
                  <a:pt x="257" y="476"/>
                  <a:pt x="257" y="476"/>
                </a:cubicBezTo>
                <a:cubicBezTo>
                  <a:pt x="327" y="319"/>
                  <a:pt x="485" y="211"/>
                  <a:pt x="667" y="211"/>
                </a:cubicBezTo>
                <a:cubicBezTo>
                  <a:pt x="916" y="211"/>
                  <a:pt x="1118" y="412"/>
                  <a:pt x="1118" y="661"/>
                </a:cubicBezTo>
                <a:cubicBezTo>
                  <a:pt x="1118" y="910"/>
                  <a:pt x="916" y="1112"/>
                  <a:pt x="667" y="1112"/>
                </a:cubicBezTo>
                <a:cubicBezTo>
                  <a:pt x="419" y="1112"/>
                  <a:pt x="217" y="910"/>
                  <a:pt x="217" y="661"/>
                </a:cubicBezTo>
                <a:cubicBezTo>
                  <a:pt x="217" y="645"/>
                  <a:pt x="218" y="630"/>
                  <a:pt x="219" y="614"/>
                </a:cubicBezTo>
                <a:cubicBezTo>
                  <a:pt x="314" y="614"/>
                  <a:pt x="314" y="614"/>
                  <a:pt x="314" y="614"/>
                </a:cubicBezTo>
                <a:cubicBezTo>
                  <a:pt x="242" y="512"/>
                  <a:pt x="242" y="512"/>
                  <a:pt x="242" y="512"/>
                </a:cubicBezTo>
                <a:cubicBezTo>
                  <a:pt x="243" y="511"/>
                  <a:pt x="243" y="511"/>
                  <a:pt x="243" y="510"/>
                </a:cubicBezTo>
                <a:cubicBezTo>
                  <a:pt x="159" y="390"/>
                  <a:pt x="159" y="390"/>
                  <a:pt x="159" y="390"/>
                </a:cubicBezTo>
                <a:cubicBezTo>
                  <a:pt x="158" y="390"/>
                  <a:pt x="158" y="391"/>
                  <a:pt x="158" y="391"/>
                </a:cubicBezTo>
                <a:cubicBezTo>
                  <a:pt x="157" y="390"/>
                  <a:pt x="157" y="390"/>
                  <a:pt x="157" y="390"/>
                </a:cubicBezTo>
                <a:cubicBezTo>
                  <a:pt x="0" y="614"/>
                  <a:pt x="0" y="614"/>
                  <a:pt x="0" y="614"/>
                </a:cubicBezTo>
                <a:cubicBezTo>
                  <a:pt x="93" y="614"/>
                  <a:pt x="93" y="614"/>
                  <a:pt x="93" y="614"/>
                </a:cubicBezTo>
                <a:cubicBezTo>
                  <a:pt x="91" y="630"/>
                  <a:pt x="91" y="645"/>
                  <a:pt x="91" y="661"/>
                </a:cubicBezTo>
                <a:cubicBezTo>
                  <a:pt x="91" y="980"/>
                  <a:pt x="349" y="1238"/>
                  <a:pt x="667" y="1238"/>
                </a:cubicBezTo>
                <a:cubicBezTo>
                  <a:pt x="986" y="1238"/>
                  <a:pt x="1244" y="980"/>
                  <a:pt x="1244" y="661"/>
                </a:cubicBezTo>
                <a:cubicBezTo>
                  <a:pt x="1244" y="526"/>
                  <a:pt x="1198" y="402"/>
                  <a:pt x="1120" y="30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+mn-ea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616562" y="5536552"/>
            <a:ext cx="2549021" cy="2549680"/>
            <a:chOff x="13616562" y="4756752"/>
            <a:chExt cx="2549021" cy="2549680"/>
          </a:xfrm>
        </p:grpSpPr>
        <p:sp>
          <p:nvSpPr>
            <p:cNvPr id="17" name="원형 4"/>
            <p:cNvSpPr>
              <a:spLocks/>
            </p:cNvSpPr>
            <p:nvPr/>
          </p:nvSpPr>
          <p:spPr>
            <a:xfrm>
              <a:off x="13616562" y="4756752"/>
              <a:ext cx="2549021" cy="2549680"/>
            </a:xfrm>
            <a:prstGeom prst="pie">
              <a:avLst>
                <a:gd name="adj1" fmla="val 10766470"/>
                <a:gd name="adj2" fmla="val 646523"/>
              </a:avLst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951219" y="4858580"/>
              <a:ext cx="2167254" cy="130370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Aft>
                  <a:spcPts val="800"/>
                </a:spcAft>
              </a:pPr>
              <a:r>
                <a:rPr lang="nb-NO" sz="8000" b="1" dirty="0">
                  <a:solidFill>
                    <a:schemeClr val="bg1"/>
                  </a:solidFill>
                  <a:latin typeface="+mn-ea"/>
                  <a:cs typeface="Raleway"/>
                </a:rPr>
                <a:t>55</a:t>
              </a:r>
              <a:r>
                <a:rPr lang="nb-NO" sz="5300" b="1" dirty="0">
                  <a:solidFill>
                    <a:schemeClr val="bg1"/>
                  </a:solidFill>
                  <a:latin typeface="+mn-ea"/>
                  <a:cs typeface="Raleway"/>
                </a:rPr>
                <a:t>%</a:t>
              </a:r>
              <a:endParaRPr lang="en-US" sz="5300" b="1" dirty="0">
                <a:solidFill>
                  <a:schemeClr val="bg1"/>
                </a:solidFill>
                <a:latin typeface="+mn-ea"/>
                <a:cs typeface="Raleway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882441" y="5536552"/>
            <a:ext cx="2592073" cy="2549680"/>
            <a:chOff x="18882441" y="4756752"/>
            <a:chExt cx="2592073" cy="2549680"/>
          </a:xfrm>
        </p:grpSpPr>
        <p:sp>
          <p:nvSpPr>
            <p:cNvPr id="24" name="원형 4"/>
            <p:cNvSpPr>
              <a:spLocks/>
            </p:cNvSpPr>
            <p:nvPr/>
          </p:nvSpPr>
          <p:spPr>
            <a:xfrm>
              <a:off x="18882441" y="4756752"/>
              <a:ext cx="2549021" cy="2549680"/>
            </a:xfrm>
            <a:prstGeom prst="pie">
              <a:avLst>
                <a:gd name="adj1" fmla="val 10766470"/>
                <a:gd name="adj2" fmla="val 4131581"/>
              </a:avLst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9307260" y="4823822"/>
              <a:ext cx="2167254" cy="130370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Aft>
                  <a:spcPts val="800"/>
                </a:spcAft>
              </a:pPr>
              <a:r>
                <a:rPr lang="nb-NO" sz="8000" b="1" dirty="0">
                  <a:solidFill>
                    <a:schemeClr val="bg1"/>
                  </a:solidFill>
                  <a:latin typeface="+mn-ea"/>
                  <a:cs typeface="Raleway"/>
                </a:rPr>
                <a:t>65</a:t>
              </a:r>
              <a:r>
                <a:rPr lang="nb-NO" sz="5300" b="1" dirty="0">
                  <a:solidFill>
                    <a:schemeClr val="bg1"/>
                  </a:solidFill>
                  <a:latin typeface="+mn-ea"/>
                  <a:cs typeface="Raleway"/>
                </a:rPr>
                <a:t>%</a:t>
              </a:r>
              <a:endParaRPr lang="en-US" sz="5300" b="1" dirty="0">
                <a:solidFill>
                  <a:schemeClr val="bg1"/>
                </a:solidFill>
                <a:latin typeface="+mn-ea"/>
                <a:cs typeface="Raleway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309849" y="8872766"/>
            <a:ext cx="3978820" cy="2312110"/>
            <a:chOff x="2309849" y="8092966"/>
            <a:chExt cx="3978820" cy="2312110"/>
          </a:xfrm>
        </p:grpSpPr>
        <p:sp>
          <p:nvSpPr>
            <p:cNvPr id="34" name="TextBox 33"/>
            <p:cNvSpPr txBox="1"/>
            <p:nvPr/>
          </p:nvSpPr>
          <p:spPr>
            <a:xfrm>
              <a:off x="2431667" y="8743119"/>
              <a:ext cx="3735179" cy="1661957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zh-CN" altLang="en-US" sz="2400" dirty="0">
                  <a:latin typeface="+mn-ea"/>
                  <a:cs typeface="Raleway Light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309849" y="8092966"/>
              <a:ext cx="3978820" cy="738664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zh-CN" altLang="en-US" b="1" dirty="0">
                  <a:latin typeface="+mn-ea"/>
                  <a:cs typeface="Raleway"/>
                </a:rPr>
                <a:t>咨询</a:t>
              </a:r>
              <a:endParaRPr lang="en-US" b="1" dirty="0">
                <a:latin typeface="+mn-ea"/>
                <a:cs typeface="Raleway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05832" y="8872766"/>
            <a:ext cx="3978820" cy="2312110"/>
            <a:chOff x="7605832" y="8092966"/>
            <a:chExt cx="3978820" cy="2312110"/>
          </a:xfrm>
        </p:grpSpPr>
        <p:sp>
          <p:nvSpPr>
            <p:cNvPr id="36" name="TextBox 35"/>
            <p:cNvSpPr txBox="1"/>
            <p:nvPr/>
          </p:nvSpPr>
          <p:spPr>
            <a:xfrm>
              <a:off x="7727651" y="8743119"/>
              <a:ext cx="3735179" cy="1661957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zh-CN" altLang="en-US" sz="2400" dirty="0">
                  <a:latin typeface="+mn-ea"/>
                  <a:cs typeface="Raleway Light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605832" y="8092966"/>
              <a:ext cx="3978820" cy="738664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zh-CN" altLang="en-US" b="1" dirty="0">
                  <a:latin typeface="+mn-ea"/>
                  <a:cs typeface="Raleway"/>
                </a:rPr>
                <a:t>管理</a:t>
              </a:r>
              <a:endParaRPr lang="en-US" b="1" dirty="0">
                <a:latin typeface="+mn-ea"/>
                <a:cs typeface="Raleway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903020" y="8872766"/>
            <a:ext cx="3978820" cy="2312110"/>
            <a:chOff x="12903020" y="8092966"/>
            <a:chExt cx="3978820" cy="2312110"/>
          </a:xfrm>
        </p:grpSpPr>
        <p:sp>
          <p:nvSpPr>
            <p:cNvPr id="38" name="TextBox 37"/>
            <p:cNvSpPr txBox="1"/>
            <p:nvPr/>
          </p:nvSpPr>
          <p:spPr>
            <a:xfrm>
              <a:off x="13024838" y="8743119"/>
              <a:ext cx="3735179" cy="1661957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zh-CN" altLang="en-US" sz="2400" dirty="0">
                  <a:latin typeface="+mn-ea"/>
                  <a:cs typeface="Raleway Light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903020" y="8092966"/>
              <a:ext cx="3978820" cy="738664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zh-CN" altLang="en-US" b="1" dirty="0">
                  <a:latin typeface="+mn-ea"/>
                  <a:cs typeface="Raleway"/>
                </a:rPr>
                <a:t>图像</a:t>
              </a:r>
              <a:endParaRPr lang="en-US" b="1" dirty="0">
                <a:latin typeface="+mn-ea"/>
                <a:cs typeface="Raleway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197078" y="8872766"/>
            <a:ext cx="3978820" cy="2312110"/>
            <a:chOff x="18197078" y="8092966"/>
            <a:chExt cx="3978820" cy="2312110"/>
          </a:xfrm>
        </p:grpSpPr>
        <p:sp>
          <p:nvSpPr>
            <p:cNvPr id="40" name="TextBox 39"/>
            <p:cNvSpPr txBox="1"/>
            <p:nvPr/>
          </p:nvSpPr>
          <p:spPr>
            <a:xfrm>
              <a:off x="18318897" y="8743119"/>
              <a:ext cx="3735179" cy="1661957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zh-CN" altLang="en-US" sz="2400" dirty="0">
                  <a:latin typeface="+mn-ea"/>
                  <a:cs typeface="Raleway Light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8197078" y="8092966"/>
              <a:ext cx="3978820" cy="738664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zh-CN" altLang="en-US" b="1" dirty="0">
                  <a:latin typeface="+mn-ea"/>
                  <a:cs typeface="Raleway"/>
                </a:rPr>
                <a:t>广告</a:t>
              </a:r>
              <a:endParaRPr lang="en-US" b="1" dirty="0">
                <a:latin typeface="+mn-ea"/>
                <a:cs typeface="Raleway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008975" y="595215"/>
            <a:ext cx="12359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2"/>
                </a:solidFill>
                <a:latin typeface="+mn-ea"/>
                <a:cs typeface="Raleway"/>
              </a:rPr>
              <a:t>此处添加标题</a:t>
            </a:r>
            <a:endParaRPr lang="id-ID" altLang="zh-CN" sz="54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0819419" y="1783761"/>
            <a:ext cx="2738812" cy="73150"/>
            <a:chOff x="1775295" y="2028842"/>
            <a:chExt cx="3631535" cy="45719"/>
          </a:xfrm>
        </p:grpSpPr>
        <p:sp>
          <p:nvSpPr>
            <p:cNvPr id="46" name="Rectangle 45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756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8" grpId="0" animBg="1"/>
      <p:bldP spid="25" grpId="0" animBg="1"/>
      <p:bldP spid="4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ontent Placeholder 2"/>
          <p:cNvSpPr txBox="1">
            <a:spLocks/>
          </p:cNvSpPr>
          <p:nvPr/>
        </p:nvSpPr>
        <p:spPr bwMode="auto">
          <a:xfrm>
            <a:off x="16780059" y="3158701"/>
            <a:ext cx="4652662" cy="173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785" tIns="121892" rIns="243785" bIns="121892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sz="3200" dirty="0">
                <a:solidFill>
                  <a:schemeClr val="accent5"/>
                </a:solidFill>
                <a:latin typeface="+mn-ea"/>
                <a:ea typeface="+mn-ea"/>
                <a:cs typeface="Raleway"/>
              </a:rPr>
              <a:t>音频</a:t>
            </a:r>
            <a:endParaRPr lang="en-US" sz="3200" dirty="0">
              <a:solidFill>
                <a:schemeClr val="accent5"/>
              </a:solidFill>
              <a:latin typeface="+mn-ea"/>
              <a:ea typeface="+mn-ea"/>
              <a:cs typeface="Raleway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sz="2200" dirty="0">
                <a:latin typeface="+mn-ea"/>
                <a:ea typeface="+mn-ea"/>
                <a:cs typeface="Raleway Light"/>
              </a:rPr>
              <a:t>此处添加详细文本描述，建议与标题相关并符合整体语言风格</a:t>
            </a:r>
            <a:endParaRPr lang="en-US" sz="2200" dirty="0">
              <a:latin typeface="+mn-ea"/>
              <a:ea typeface="+mn-ea"/>
              <a:cs typeface="Raleway Light"/>
            </a:endParaRPr>
          </a:p>
        </p:txBody>
      </p:sp>
      <p:sp>
        <p:nvSpPr>
          <p:cNvPr id="181" name="Content Placeholder 2"/>
          <p:cNvSpPr txBox="1">
            <a:spLocks/>
          </p:cNvSpPr>
          <p:nvPr/>
        </p:nvSpPr>
        <p:spPr bwMode="auto">
          <a:xfrm>
            <a:off x="16760281" y="4925037"/>
            <a:ext cx="4652662" cy="173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785" tIns="121892" rIns="243785" bIns="121892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sz="3200" dirty="0">
                <a:solidFill>
                  <a:schemeClr val="accent4"/>
                </a:solidFill>
                <a:latin typeface="+mn-ea"/>
                <a:ea typeface="+mn-ea"/>
                <a:cs typeface="Raleway"/>
              </a:rPr>
              <a:t>视频</a:t>
            </a:r>
            <a:endParaRPr lang="en-US" sz="3200" dirty="0">
              <a:solidFill>
                <a:schemeClr val="accent4"/>
              </a:solidFill>
              <a:latin typeface="+mn-ea"/>
              <a:ea typeface="+mn-ea"/>
              <a:cs typeface="Raleway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sz="2200" dirty="0">
                <a:latin typeface="+mn-ea"/>
                <a:ea typeface="+mn-ea"/>
                <a:cs typeface="Raleway Light"/>
              </a:rPr>
              <a:t>此处添加详细文本描述，建议与标题相关并符合整体语言风格</a:t>
            </a:r>
            <a:endParaRPr lang="en-US" sz="2200" dirty="0">
              <a:latin typeface="+mn-ea"/>
              <a:ea typeface="+mn-ea"/>
              <a:cs typeface="Raleway Light"/>
            </a:endParaRPr>
          </a:p>
        </p:txBody>
      </p:sp>
      <p:sp>
        <p:nvSpPr>
          <p:cNvPr id="182" name="Content Placeholder 2"/>
          <p:cNvSpPr txBox="1">
            <a:spLocks/>
          </p:cNvSpPr>
          <p:nvPr/>
        </p:nvSpPr>
        <p:spPr bwMode="auto">
          <a:xfrm>
            <a:off x="16760281" y="6727221"/>
            <a:ext cx="4652662" cy="173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785" tIns="121892" rIns="243785" bIns="121892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sz="3200" dirty="0">
                <a:solidFill>
                  <a:schemeClr val="accent3"/>
                </a:solidFill>
                <a:latin typeface="+mn-ea"/>
                <a:ea typeface="+mn-ea"/>
                <a:cs typeface="Raleway"/>
              </a:rPr>
              <a:t>图像</a:t>
            </a:r>
            <a:endParaRPr lang="en-US" sz="3200" dirty="0">
              <a:solidFill>
                <a:schemeClr val="accent3"/>
              </a:solidFill>
              <a:latin typeface="+mn-ea"/>
              <a:ea typeface="+mn-ea"/>
              <a:cs typeface="Raleway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sz="2200" dirty="0">
                <a:latin typeface="+mn-ea"/>
                <a:ea typeface="+mn-ea"/>
                <a:cs typeface="Raleway Light"/>
              </a:rPr>
              <a:t>此处添加详细文本描述，建议与标题相关并符合整体语言风格</a:t>
            </a:r>
            <a:endParaRPr lang="en-US" sz="2200" dirty="0">
              <a:latin typeface="+mn-ea"/>
              <a:ea typeface="+mn-ea"/>
              <a:cs typeface="Raleway Light"/>
            </a:endParaRPr>
          </a:p>
        </p:txBody>
      </p:sp>
      <p:sp>
        <p:nvSpPr>
          <p:cNvPr id="183" name="Content Placeholder 2"/>
          <p:cNvSpPr txBox="1">
            <a:spLocks/>
          </p:cNvSpPr>
          <p:nvPr/>
        </p:nvSpPr>
        <p:spPr bwMode="auto">
          <a:xfrm>
            <a:off x="16772985" y="8313822"/>
            <a:ext cx="4652662" cy="173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785" tIns="121892" rIns="243785" bIns="121892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sz="3200" dirty="0">
                <a:solidFill>
                  <a:schemeClr val="accent2"/>
                </a:solidFill>
                <a:latin typeface="+mn-ea"/>
                <a:ea typeface="+mn-ea"/>
                <a:cs typeface="Raleway"/>
              </a:rPr>
              <a:t>推广</a:t>
            </a:r>
            <a:endParaRPr lang="en-US" sz="3200" dirty="0">
              <a:solidFill>
                <a:schemeClr val="accent2"/>
              </a:solidFill>
              <a:latin typeface="+mn-ea"/>
              <a:ea typeface="+mn-ea"/>
              <a:cs typeface="Raleway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sz="2200" dirty="0">
                <a:latin typeface="+mn-ea"/>
                <a:ea typeface="+mn-ea"/>
                <a:cs typeface="Raleway Light"/>
              </a:rPr>
              <a:t>此处添加详细文本描述，建议与标题相关并符合整体语言风格</a:t>
            </a:r>
            <a:endParaRPr lang="en-US" sz="2200" dirty="0">
              <a:latin typeface="+mn-ea"/>
              <a:ea typeface="+mn-ea"/>
              <a:cs typeface="Raleway Light"/>
            </a:endParaRPr>
          </a:p>
        </p:txBody>
      </p:sp>
      <p:sp>
        <p:nvSpPr>
          <p:cNvPr id="184" name="Content Placeholder 2"/>
          <p:cNvSpPr txBox="1">
            <a:spLocks/>
          </p:cNvSpPr>
          <p:nvPr/>
        </p:nvSpPr>
        <p:spPr bwMode="auto">
          <a:xfrm>
            <a:off x="16772985" y="10282322"/>
            <a:ext cx="4652662" cy="173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785" tIns="121892" rIns="243785" bIns="121892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sz="3200" dirty="0">
                <a:solidFill>
                  <a:schemeClr val="accent1"/>
                </a:solidFill>
                <a:latin typeface="+mn-ea"/>
                <a:ea typeface="+mn-ea"/>
                <a:cs typeface="Raleway"/>
              </a:rPr>
              <a:t>管理</a:t>
            </a:r>
            <a:endParaRPr lang="en-US" sz="3200" dirty="0">
              <a:solidFill>
                <a:schemeClr val="accent1"/>
              </a:solidFill>
              <a:latin typeface="+mn-ea"/>
              <a:ea typeface="+mn-ea"/>
              <a:cs typeface="Raleway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sz="2200" dirty="0">
                <a:latin typeface="+mn-ea"/>
                <a:ea typeface="+mn-ea"/>
                <a:cs typeface="Raleway Light"/>
              </a:rPr>
              <a:t>此处添加详细文本描述，建议与标题相关并符合整体语言风格</a:t>
            </a:r>
            <a:endParaRPr lang="en-US" sz="2200" dirty="0">
              <a:latin typeface="+mn-ea"/>
              <a:ea typeface="+mn-ea"/>
              <a:cs typeface="Raleway Light"/>
            </a:endParaRPr>
          </a:p>
        </p:txBody>
      </p:sp>
      <p:grpSp>
        <p:nvGrpSpPr>
          <p:cNvPr id="160" name="Group 159"/>
          <p:cNvGrpSpPr/>
          <p:nvPr/>
        </p:nvGrpSpPr>
        <p:grpSpPr>
          <a:xfrm flipH="1">
            <a:off x="12248888" y="5454964"/>
            <a:ext cx="4544085" cy="2586809"/>
            <a:chOff x="6936508" y="5612575"/>
            <a:chExt cx="4005936" cy="2331629"/>
          </a:xfrm>
        </p:grpSpPr>
        <p:sp>
          <p:nvSpPr>
            <p:cNvPr id="161" name="Oval 160"/>
            <p:cNvSpPr/>
            <p:nvPr/>
          </p:nvSpPr>
          <p:spPr bwMode="auto">
            <a:xfrm>
              <a:off x="6936508" y="5612575"/>
              <a:ext cx="134074" cy="13410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2437973" fontAlgn="base">
                <a:spcBef>
                  <a:spcPct val="0"/>
                </a:spcBef>
                <a:spcAft>
                  <a:spcPct val="0"/>
                </a:spcAft>
              </a:pPr>
              <a:endParaRPr lang="en-US" sz="14900" dirty="0">
                <a:solidFill>
                  <a:srgbClr val="000000"/>
                </a:solidFill>
                <a:latin typeface="+mn-ea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62" name="Oval 161"/>
            <p:cNvSpPr/>
            <p:nvPr/>
          </p:nvSpPr>
          <p:spPr bwMode="auto">
            <a:xfrm>
              <a:off x="10808370" y="7810095"/>
              <a:ext cx="134074" cy="13410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243797" tIns="121899" rIns="243797" bIns="121899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2437973" fontAlgn="base">
                <a:spcBef>
                  <a:spcPct val="0"/>
                </a:spcBef>
                <a:spcAft>
                  <a:spcPct val="0"/>
                </a:spcAft>
              </a:pPr>
              <a:endParaRPr lang="en-US" sz="14900" dirty="0">
                <a:solidFill>
                  <a:srgbClr val="000000"/>
                </a:solidFill>
                <a:latin typeface="+mn-ea"/>
                <a:cs typeface="ヒラギノ角ゴ ProN W3" charset="0"/>
                <a:sym typeface="Gill Sans" charset="0"/>
              </a:endParaRPr>
            </a:p>
          </p:txBody>
        </p:sp>
        <p:cxnSp>
          <p:nvCxnSpPr>
            <p:cNvPr id="163" name="Elbow Connector 162"/>
            <p:cNvCxnSpPr>
              <a:stCxn id="162" idx="2"/>
              <a:endCxn id="161" idx="6"/>
            </p:cNvCxnSpPr>
            <p:nvPr/>
          </p:nvCxnSpPr>
          <p:spPr bwMode="auto">
            <a:xfrm rot="10800000">
              <a:off x="7070586" y="5679629"/>
              <a:ext cx="3737786" cy="2197520"/>
            </a:xfrm>
            <a:prstGeom prst="bentConnector3">
              <a:avLst>
                <a:gd name="adj1" fmla="val 70834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65" name="Group 164"/>
          <p:cNvGrpSpPr/>
          <p:nvPr/>
        </p:nvGrpSpPr>
        <p:grpSpPr>
          <a:xfrm flipH="1">
            <a:off x="12248888" y="3482374"/>
            <a:ext cx="4529679" cy="3862704"/>
            <a:chOff x="6949208" y="3834575"/>
            <a:chExt cx="3993236" cy="3481661"/>
          </a:xfrm>
        </p:grpSpPr>
        <p:sp>
          <p:nvSpPr>
            <p:cNvPr id="166" name="Oval 165"/>
            <p:cNvSpPr/>
            <p:nvPr/>
          </p:nvSpPr>
          <p:spPr bwMode="auto">
            <a:xfrm>
              <a:off x="10808370" y="7182127"/>
              <a:ext cx="134074" cy="13410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243797" tIns="121899" rIns="243797" bIns="121899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2437973" fontAlgn="base">
                <a:spcBef>
                  <a:spcPct val="0"/>
                </a:spcBef>
                <a:spcAft>
                  <a:spcPct val="0"/>
                </a:spcAft>
              </a:pPr>
              <a:endParaRPr lang="en-US" sz="14900" dirty="0">
                <a:solidFill>
                  <a:srgbClr val="000000"/>
                </a:solidFill>
                <a:latin typeface="+mn-ea"/>
                <a:cs typeface="ヒラギノ角ゴ ProN W3" charset="0"/>
                <a:sym typeface="Gill Sans" charset="0"/>
              </a:endParaRPr>
            </a:p>
          </p:txBody>
        </p:sp>
        <p:cxnSp>
          <p:nvCxnSpPr>
            <p:cNvPr id="167" name="Elbow Connector 166"/>
            <p:cNvCxnSpPr>
              <a:stCxn id="166" idx="2"/>
            </p:cNvCxnSpPr>
            <p:nvPr/>
          </p:nvCxnSpPr>
          <p:spPr bwMode="auto">
            <a:xfrm rot="10800000">
              <a:off x="7070586" y="3895977"/>
              <a:ext cx="3737786" cy="3353208"/>
            </a:xfrm>
            <a:prstGeom prst="bentConnector3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68" name="Oval 167"/>
            <p:cNvSpPr/>
            <p:nvPr/>
          </p:nvSpPr>
          <p:spPr bwMode="auto">
            <a:xfrm>
              <a:off x="6949208" y="3834575"/>
              <a:ext cx="134074" cy="13410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2437973" fontAlgn="base">
                <a:spcBef>
                  <a:spcPct val="0"/>
                </a:spcBef>
                <a:spcAft>
                  <a:spcPct val="0"/>
                </a:spcAft>
              </a:pPr>
              <a:endParaRPr lang="en-US" sz="14900" dirty="0">
                <a:solidFill>
                  <a:srgbClr val="000000"/>
                </a:solidFill>
                <a:latin typeface="+mn-ea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 flipH="1">
            <a:off x="12248889" y="7117248"/>
            <a:ext cx="4474570" cy="1562253"/>
            <a:chOff x="6997790" y="7110874"/>
            <a:chExt cx="3944654" cy="1408141"/>
          </a:xfrm>
        </p:grpSpPr>
        <p:sp>
          <p:nvSpPr>
            <p:cNvPr id="170" name="Oval 169"/>
            <p:cNvSpPr/>
            <p:nvPr/>
          </p:nvSpPr>
          <p:spPr bwMode="auto">
            <a:xfrm>
              <a:off x="10808370" y="8384906"/>
              <a:ext cx="134074" cy="13410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243797" tIns="121899" rIns="243797" bIns="121899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2437973" fontAlgn="base">
                <a:spcBef>
                  <a:spcPct val="0"/>
                </a:spcBef>
                <a:spcAft>
                  <a:spcPct val="0"/>
                </a:spcAft>
              </a:pPr>
              <a:endParaRPr lang="en-US" sz="14900" dirty="0">
                <a:solidFill>
                  <a:srgbClr val="000000"/>
                </a:solidFill>
                <a:latin typeface="+mn-ea"/>
                <a:cs typeface="ヒラギノ角ゴ ProN W3" charset="0"/>
                <a:sym typeface="Gill Sans" charset="0"/>
              </a:endParaRPr>
            </a:p>
          </p:txBody>
        </p:sp>
        <p:cxnSp>
          <p:nvCxnSpPr>
            <p:cNvPr id="171" name="Elbow Connector 170"/>
            <p:cNvCxnSpPr>
              <a:stCxn id="170" idx="2"/>
            </p:cNvCxnSpPr>
            <p:nvPr/>
          </p:nvCxnSpPr>
          <p:spPr bwMode="auto">
            <a:xfrm flipH="1" flipV="1">
              <a:off x="7050947" y="7182127"/>
              <a:ext cx="3757423" cy="1269834"/>
            </a:xfrm>
            <a:prstGeom prst="bentConnector3">
              <a:avLst>
                <a:gd name="adj1" fmla="val 76138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72" name="Oval 171"/>
            <p:cNvSpPr/>
            <p:nvPr/>
          </p:nvSpPr>
          <p:spPr bwMode="auto">
            <a:xfrm>
              <a:off x="6997790" y="7110874"/>
              <a:ext cx="134074" cy="13410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2437973" fontAlgn="base">
                <a:spcBef>
                  <a:spcPct val="0"/>
                </a:spcBef>
                <a:spcAft>
                  <a:spcPct val="0"/>
                </a:spcAft>
              </a:pPr>
              <a:endParaRPr lang="en-US" sz="14900" dirty="0">
                <a:solidFill>
                  <a:srgbClr val="000000"/>
                </a:solidFill>
                <a:latin typeface="+mn-ea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 flipH="1">
            <a:off x="12248884" y="8621071"/>
            <a:ext cx="4662013" cy="705809"/>
            <a:chOff x="6832548" y="8466356"/>
            <a:chExt cx="4109896" cy="636181"/>
          </a:xfrm>
        </p:grpSpPr>
        <p:sp>
          <p:nvSpPr>
            <p:cNvPr id="174" name="Oval 173"/>
            <p:cNvSpPr/>
            <p:nvPr/>
          </p:nvSpPr>
          <p:spPr bwMode="auto">
            <a:xfrm>
              <a:off x="10808370" y="8968428"/>
              <a:ext cx="134074" cy="13410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243797" tIns="121899" rIns="243797" bIns="121899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2437973" fontAlgn="base">
                <a:spcBef>
                  <a:spcPct val="0"/>
                </a:spcBef>
                <a:spcAft>
                  <a:spcPct val="0"/>
                </a:spcAft>
              </a:pPr>
              <a:endParaRPr lang="en-US" sz="14900" dirty="0">
                <a:solidFill>
                  <a:srgbClr val="000000"/>
                </a:solidFill>
                <a:latin typeface="+mn-ea"/>
                <a:cs typeface="ヒラギノ角ゴ ProN W3" charset="0"/>
                <a:sym typeface="Gill Sans" charset="0"/>
              </a:endParaRPr>
            </a:p>
          </p:txBody>
        </p:sp>
        <p:cxnSp>
          <p:nvCxnSpPr>
            <p:cNvPr id="175" name="Elbow Connector 174"/>
            <p:cNvCxnSpPr>
              <a:stCxn id="174" idx="2"/>
            </p:cNvCxnSpPr>
            <p:nvPr/>
          </p:nvCxnSpPr>
          <p:spPr bwMode="auto">
            <a:xfrm flipH="1" flipV="1">
              <a:off x="6911112" y="8519024"/>
              <a:ext cx="3897258" cy="516459"/>
            </a:xfrm>
            <a:prstGeom prst="bentConnector3">
              <a:avLst>
                <a:gd name="adj1" fmla="val 87799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76" name="Oval 175"/>
            <p:cNvSpPr/>
            <p:nvPr/>
          </p:nvSpPr>
          <p:spPr bwMode="auto">
            <a:xfrm>
              <a:off x="6832548" y="8466356"/>
              <a:ext cx="134074" cy="13410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2437973" fontAlgn="base">
                <a:spcBef>
                  <a:spcPct val="0"/>
                </a:spcBef>
                <a:spcAft>
                  <a:spcPct val="0"/>
                </a:spcAft>
              </a:pPr>
              <a:endParaRPr lang="en-US" sz="14900" dirty="0">
                <a:solidFill>
                  <a:srgbClr val="000000"/>
                </a:solidFill>
                <a:latin typeface="+mn-ea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177" name="Group 176"/>
          <p:cNvGrpSpPr/>
          <p:nvPr/>
        </p:nvGrpSpPr>
        <p:grpSpPr>
          <a:xfrm flipH="1">
            <a:off x="12248886" y="9761803"/>
            <a:ext cx="4541410" cy="1020960"/>
            <a:chOff x="6938867" y="9494604"/>
            <a:chExt cx="4003577" cy="920250"/>
          </a:xfrm>
        </p:grpSpPr>
        <p:sp>
          <p:nvSpPr>
            <p:cNvPr id="178" name="Oval 177"/>
            <p:cNvSpPr/>
            <p:nvPr/>
          </p:nvSpPr>
          <p:spPr bwMode="auto">
            <a:xfrm>
              <a:off x="10808370" y="9494604"/>
              <a:ext cx="134074" cy="13410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243797" tIns="121899" rIns="243797" bIns="121899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2437973" fontAlgn="base">
                <a:spcBef>
                  <a:spcPct val="0"/>
                </a:spcBef>
                <a:spcAft>
                  <a:spcPct val="0"/>
                </a:spcAft>
              </a:pPr>
              <a:endParaRPr lang="en-US" sz="14900" dirty="0">
                <a:solidFill>
                  <a:srgbClr val="000000"/>
                </a:solidFill>
                <a:latin typeface="+mn-ea"/>
                <a:cs typeface="ヒラギノ角ゴ ProN W3" charset="0"/>
                <a:sym typeface="Gill Sans" charset="0"/>
              </a:endParaRPr>
            </a:p>
          </p:txBody>
        </p:sp>
        <p:cxnSp>
          <p:nvCxnSpPr>
            <p:cNvPr id="179" name="Elbow Connector 178"/>
            <p:cNvCxnSpPr>
              <a:stCxn id="178" idx="2"/>
            </p:cNvCxnSpPr>
            <p:nvPr/>
          </p:nvCxnSpPr>
          <p:spPr bwMode="auto">
            <a:xfrm flipH="1">
              <a:off x="7070582" y="9561658"/>
              <a:ext cx="3737788" cy="793494"/>
            </a:xfrm>
            <a:prstGeom prst="bentConnector3">
              <a:avLst>
                <a:gd name="adj1" fmla="val 50000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0" name="Oval 179"/>
            <p:cNvSpPr/>
            <p:nvPr/>
          </p:nvSpPr>
          <p:spPr bwMode="auto">
            <a:xfrm>
              <a:off x="6938867" y="10280745"/>
              <a:ext cx="134074" cy="134109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2437973" fontAlgn="base">
                <a:spcBef>
                  <a:spcPct val="0"/>
                </a:spcBef>
                <a:spcAft>
                  <a:spcPct val="0"/>
                </a:spcAft>
              </a:pPr>
              <a:endParaRPr lang="en-US" sz="14900" dirty="0">
                <a:solidFill>
                  <a:srgbClr val="000000"/>
                </a:solidFill>
                <a:latin typeface="+mn-ea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007625" y="3482862"/>
            <a:ext cx="5669285" cy="6754627"/>
            <a:chOff x="8007625" y="3482862"/>
            <a:chExt cx="5669285" cy="6754627"/>
          </a:xfrm>
        </p:grpSpPr>
        <p:grpSp>
          <p:nvGrpSpPr>
            <p:cNvPr id="145" name="Group 144"/>
            <p:cNvGrpSpPr/>
            <p:nvPr/>
          </p:nvGrpSpPr>
          <p:grpSpPr>
            <a:xfrm flipH="1">
              <a:off x="10634966" y="4729606"/>
              <a:ext cx="3007033" cy="2941808"/>
              <a:chOff x="3551238" y="1816100"/>
              <a:chExt cx="1093787" cy="1093788"/>
            </a:xfrm>
            <a:solidFill>
              <a:schemeClr val="bg1">
                <a:lumMod val="85000"/>
              </a:schemeClr>
            </a:solidFill>
          </p:grpSpPr>
          <p:sp>
            <p:nvSpPr>
              <p:cNvPr id="146" name="Freeform 15"/>
              <p:cNvSpPr>
                <a:spLocks/>
              </p:cNvSpPr>
              <p:nvPr/>
            </p:nvSpPr>
            <p:spPr bwMode="auto">
              <a:xfrm>
                <a:off x="3551238" y="1816100"/>
                <a:ext cx="1093787" cy="876300"/>
              </a:xfrm>
              <a:custGeom>
                <a:avLst/>
                <a:gdLst>
                  <a:gd name="T0" fmla="*/ 213 w 427"/>
                  <a:gd name="T1" fmla="*/ 0 h 342"/>
                  <a:gd name="T2" fmla="*/ 59 w 427"/>
                  <a:gd name="T3" fmla="*/ 66 h 342"/>
                  <a:gd name="T4" fmla="*/ 59 w 427"/>
                  <a:gd name="T5" fmla="*/ 66 h 342"/>
                  <a:gd name="T6" fmla="*/ 59 w 427"/>
                  <a:gd name="T7" fmla="*/ 66 h 342"/>
                  <a:gd name="T8" fmla="*/ 0 w 427"/>
                  <a:gd name="T9" fmla="*/ 213 h 342"/>
                  <a:gd name="T10" fmla="*/ 0 w 427"/>
                  <a:gd name="T11" fmla="*/ 214 h 342"/>
                  <a:gd name="T12" fmla="*/ 106 w 427"/>
                  <a:gd name="T13" fmla="*/ 214 h 342"/>
                  <a:gd name="T14" fmla="*/ 106 w 427"/>
                  <a:gd name="T15" fmla="*/ 213 h 342"/>
                  <a:gd name="T16" fmla="*/ 213 w 427"/>
                  <a:gd name="T17" fmla="*/ 106 h 342"/>
                  <a:gd name="T18" fmla="*/ 321 w 427"/>
                  <a:gd name="T19" fmla="*/ 213 h 342"/>
                  <a:gd name="T20" fmla="*/ 298 w 427"/>
                  <a:gd name="T21" fmla="*/ 279 h 342"/>
                  <a:gd name="T22" fmla="*/ 383 w 427"/>
                  <a:gd name="T23" fmla="*/ 342 h 342"/>
                  <a:gd name="T24" fmla="*/ 427 w 427"/>
                  <a:gd name="T25" fmla="*/ 213 h 342"/>
                  <a:gd name="T26" fmla="*/ 213 w 427"/>
                  <a:gd name="T27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7" h="342">
                    <a:moveTo>
                      <a:pt x="213" y="0"/>
                    </a:moveTo>
                    <a:cubicBezTo>
                      <a:pt x="153" y="0"/>
                      <a:pt x="98" y="25"/>
                      <a:pt x="59" y="66"/>
                    </a:cubicBezTo>
                    <a:cubicBezTo>
                      <a:pt x="59" y="66"/>
                      <a:pt x="59" y="66"/>
                      <a:pt x="59" y="66"/>
                    </a:cubicBezTo>
                    <a:cubicBezTo>
                      <a:pt x="59" y="66"/>
                      <a:pt x="59" y="66"/>
                      <a:pt x="59" y="66"/>
                    </a:cubicBezTo>
                    <a:cubicBezTo>
                      <a:pt x="22" y="104"/>
                      <a:pt x="0" y="156"/>
                      <a:pt x="0" y="213"/>
                    </a:cubicBezTo>
                    <a:cubicBezTo>
                      <a:pt x="0" y="213"/>
                      <a:pt x="0" y="213"/>
                      <a:pt x="0" y="214"/>
                    </a:cubicBezTo>
                    <a:cubicBezTo>
                      <a:pt x="106" y="214"/>
                      <a:pt x="106" y="214"/>
                      <a:pt x="106" y="214"/>
                    </a:cubicBezTo>
                    <a:cubicBezTo>
                      <a:pt x="106" y="213"/>
                      <a:pt x="106" y="213"/>
                      <a:pt x="106" y="213"/>
                    </a:cubicBezTo>
                    <a:cubicBezTo>
                      <a:pt x="106" y="154"/>
                      <a:pt x="154" y="106"/>
                      <a:pt x="213" y="106"/>
                    </a:cubicBezTo>
                    <a:cubicBezTo>
                      <a:pt x="273" y="106"/>
                      <a:pt x="321" y="154"/>
                      <a:pt x="321" y="213"/>
                    </a:cubicBezTo>
                    <a:cubicBezTo>
                      <a:pt x="321" y="238"/>
                      <a:pt x="312" y="260"/>
                      <a:pt x="298" y="279"/>
                    </a:cubicBezTo>
                    <a:cubicBezTo>
                      <a:pt x="383" y="342"/>
                      <a:pt x="383" y="342"/>
                      <a:pt x="383" y="342"/>
                    </a:cubicBezTo>
                    <a:cubicBezTo>
                      <a:pt x="411" y="306"/>
                      <a:pt x="427" y="262"/>
                      <a:pt x="427" y="213"/>
                    </a:cubicBezTo>
                    <a:cubicBezTo>
                      <a:pt x="427" y="95"/>
                      <a:pt x="331" y="0"/>
                      <a:pt x="213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>
                  <a:latin typeface="+mn-ea"/>
                </a:endParaRPr>
              </a:p>
            </p:txBody>
          </p:sp>
          <p:sp>
            <p:nvSpPr>
              <p:cNvPr id="147" name="Freeform 16"/>
              <p:cNvSpPr>
                <a:spLocks/>
              </p:cNvSpPr>
              <p:nvPr/>
            </p:nvSpPr>
            <p:spPr bwMode="auto">
              <a:xfrm>
                <a:off x="4097337" y="2530475"/>
                <a:ext cx="434975" cy="379413"/>
              </a:xfrm>
              <a:custGeom>
                <a:avLst/>
                <a:gdLst>
                  <a:gd name="T0" fmla="*/ 1 w 170"/>
                  <a:gd name="T1" fmla="*/ 41 h 148"/>
                  <a:gd name="T2" fmla="*/ 0 w 170"/>
                  <a:gd name="T3" fmla="*/ 148 h 148"/>
                  <a:gd name="T4" fmla="*/ 0 w 170"/>
                  <a:gd name="T5" fmla="*/ 148 h 148"/>
                  <a:gd name="T6" fmla="*/ 170 w 170"/>
                  <a:gd name="T7" fmla="*/ 63 h 148"/>
                  <a:gd name="T8" fmla="*/ 85 w 170"/>
                  <a:gd name="T9" fmla="*/ 0 h 148"/>
                  <a:gd name="T10" fmla="*/ 1 w 170"/>
                  <a:gd name="T11" fmla="*/ 41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0" h="148">
                    <a:moveTo>
                      <a:pt x="1" y="41"/>
                    </a:moveTo>
                    <a:cubicBezTo>
                      <a:pt x="0" y="148"/>
                      <a:pt x="0" y="148"/>
                      <a:pt x="0" y="148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70" y="148"/>
                      <a:pt x="131" y="114"/>
                      <a:pt x="170" y="63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66" y="25"/>
                      <a:pt x="35" y="41"/>
                      <a:pt x="1" y="4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>
                  <a:latin typeface="+mn-ea"/>
                </a:endParaRPr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 flipH="1">
              <a:off x="10002132" y="4106234"/>
              <a:ext cx="3674778" cy="4184281"/>
              <a:chOff x="3538538" y="1584325"/>
              <a:chExt cx="1336675" cy="1555750"/>
            </a:xfrm>
            <a:solidFill>
              <a:schemeClr val="bg1">
                <a:lumMod val="85000"/>
              </a:schemeClr>
            </a:solidFill>
          </p:grpSpPr>
          <p:sp>
            <p:nvSpPr>
              <p:cNvPr id="149" name="Freeform 10"/>
              <p:cNvSpPr>
                <a:spLocks/>
              </p:cNvSpPr>
              <p:nvPr/>
            </p:nvSpPr>
            <p:spPr bwMode="auto">
              <a:xfrm>
                <a:off x="4094163" y="2692400"/>
                <a:ext cx="625475" cy="447675"/>
              </a:xfrm>
              <a:custGeom>
                <a:avLst/>
                <a:gdLst>
                  <a:gd name="T0" fmla="*/ 244 w 244"/>
                  <a:gd name="T1" fmla="*/ 54 h 175"/>
                  <a:gd name="T2" fmla="*/ 171 w 244"/>
                  <a:gd name="T3" fmla="*/ 0 h 175"/>
                  <a:gd name="T4" fmla="*/ 1 w 244"/>
                  <a:gd name="T5" fmla="*/ 85 h 175"/>
                  <a:gd name="T6" fmla="*/ 1 w 244"/>
                  <a:gd name="T7" fmla="*/ 85 h 175"/>
                  <a:gd name="T8" fmla="*/ 0 w 244"/>
                  <a:gd name="T9" fmla="*/ 175 h 175"/>
                  <a:gd name="T10" fmla="*/ 1 w 244"/>
                  <a:gd name="T11" fmla="*/ 175 h 175"/>
                  <a:gd name="T12" fmla="*/ 244 w 244"/>
                  <a:gd name="T13" fmla="*/ 54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175">
                    <a:moveTo>
                      <a:pt x="244" y="54"/>
                    </a:moveTo>
                    <a:cubicBezTo>
                      <a:pt x="171" y="0"/>
                      <a:pt x="171" y="0"/>
                      <a:pt x="171" y="0"/>
                    </a:cubicBezTo>
                    <a:cubicBezTo>
                      <a:pt x="132" y="51"/>
                      <a:pt x="7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75"/>
                      <a:pt x="1" y="175"/>
                      <a:pt x="1" y="175"/>
                    </a:cubicBezTo>
                    <a:cubicBezTo>
                      <a:pt x="101" y="175"/>
                      <a:pt x="189" y="128"/>
                      <a:pt x="244" y="5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>
                  <a:latin typeface="+mn-ea"/>
                </a:endParaRPr>
              </a:p>
            </p:txBody>
          </p:sp>
          <p:sp>
            <p:nvSpPr>
              <p:cNvPr id="150" name="Freeform 14"/>
              <p:cNvSpPr>
                <a:spLocks/>
              </p:cNvSpPr>
              <p:nvPr/>
            </p:nvSpPr>
            <p:spPr bwMode="auto">
              <a:xfrm>
                <a:off x="3538538" y="1584325"/>
                <a:ext cx="1336675" cy="1246188"/>
              </a:xfrm>
              <a:custGeom>
                <a:avLst/>
                <a:gdLst>
                  <a:gd name="T0" fmla="*/ 218 w 522"/>
                  <a:gd name="T1" fmla="*/ 0 h 487"/>
                  <a:gd name="T2" fmla="*/ 212 w 522"/>
                  <a:gd name="T3" fmla="*/ 0 h 487"/>
                  <a:gd name="T4" fmla="*/ 212 w 522"/>
                  <a:gd name="T5" fmla="*/ 0 h 487"/>
                  <a:gd name="T6" fmla="*/ 212 w 522"/>
                  <a:gd name="T7" fmla="*/ 0 h 487"/>
                  <a:gd name="T8" fmla="*/ 0 w 522"/>
                  <a:gd name="T9" fmla="*/ 93 h 487"/>
                  <a:gd name="T10" fmla="*/ 64 w 522"/>
                  <a:gd name="T11" fmla="*/ 157 h 487"/>
                  <a:gd name="T12" fmla="*/ 218 w 522"/>
                  <a:gd name="T13" fmla="*/ 91 h 487"/>
                  <a:gd name="T14" fmla="*/ 432 w 522"/>
                  <a:gd name="T15" fmla="*/ 304 h 487"/>
                  <a:gd name="T16" fmla="*/ 388 w 522"/>
                  <a:gd name="T17" fmla="*/ 433 h 487"/>
                  <a:gd name="T18" fmla="*/ 461 w 522"/>
                  <a:gd name="T19" fmla="*/ 487 h 487"/>
                  <a:gd name="T20" fmla="*/ 522 w 522"/>
                  <a:gd name="T21" fmla="*/ 304 h 487"/>
                  <a:gd name="T22" fmla="*/ 218 w 522"/>
                  <a:gd name="T2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2" h="487">
                    <a:moveTo>
                      <a:pt x="218" y="0"/>
                    </a:moveTo>
                    <a:cubicBezTo>
                      <a:pt x="216" y="0"/>
                      <a:pt x="214" y="0"/>
                      <a:pt x="212" y="0"/>
                    </a:cubicBezTo>
                    <a:cubicBezTo>
                      <a:pt x="212" y="0"/>
                      <a:pt x="212" y="0"/>
                      <a:pt x="212" y="0"/>
                    </a:cubicBezTo>
                    <a:cubicBezTo>
                      <a:pt x="212" y="0"/>
                      <a:pt x="212" y="0"/>
                      <a:pt x="212" y="0"/>
                    </a:cubicBezTo>
                    <a:cubicBezTo>
                      <a:pt x="129" y="2"/>
                      <a:pt x="54" y="37"/>
                      <a:pt x="0" y="93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103" y="116"/>
                      <a:pt x="158" y="91"/>
                      <a:pt x="218" y="91"/>
                    </a:cubicBezTo>
                    <a:cubicBezTo>
                      <a:pt x="336" y="91"/>
                      <a:pt x="432" y="186"/>
                      <a:pt x="432" y="304"/>
                    </a:cubicBezTo>
                    <a:cubicBezTo>
                      <a:pt x="432" y="353"/>
                      <a:pt x="416" y="397"/>
                      <a:pt x="388" y="433"/>
                    </a:cubicBezTo>
                    <a:cubicBezTo>
                      <a:pt x="461" y="487"/>
                      <a:pt x="461" y="487"/>
                      <a:pt x="461" y="487"/>
                    </a:cubicBezTo>
                    <a:cubicBezTo>
                      <a:pt x="499" y="436"/>
                      <a:pt x="522" y="373"/>
                      <a:pt x="522" y="304"/>
                    </a:cubicBezTo>
                    <a:cubicBezTo>
                      <a:pt x="522" y="136"/>
                      <a:pt x="386" y="0"/>
                      <a:pt x="218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>
                  <a:latin typeface="+mn-ea"/>
                </a:endParaRPr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 flipH="1">
              <a:off x="9360574" y="3482862"/>
              <a:ext cx="2823730" cy="5426759"/>
              <a:chOff x="4081464" y="1352550"/>
              <a:chExt cx="1027112" cy="2017713"/>
            </a:xfrm>
            <a:solidFill>
              <a:schemeClr val="bg1">
                <a:lumMod val="85000"/>
              </a:schemeClr>
            </a:solidFill>
          </p:grpSpPr>
          <p:sp>
            <p:nvSpPr>
              <p:cNvPr id="152" name="Freeform 9"/>
              <p:cNvSpPr>
                <a:spLocks/>
              </p:cNvSpPr>
              <p:nvPr/>
            </p:nvSpPr>
            <p:spPr bwMode="auto">
              <a:xfrm>
                <a:off x="4092575" y="2830513"/>
                <a:ext cx="814387" cy="539750"/>
              </a:xfrm>
              <a:custGeom>
                <a:avLst/>
                <a:gdLst>
                  <a:gd name="T0" fmla="*/ 2 w 318"/>
                  <a:gd name="T1" fmla="*/ 121 h 211"/>
                  <a:gd name="T2" fmla="*/ 1 w 318"/>
                  <a:gd name="T3" fmla="*/ 121 h 211"/>
                  <a:gd name="T4" fmla="*/ 0 w 318"/>
                  <a:gd name="T5" fmla="*/ 211 h 211"/>
                  <a:gd name="T6" fmla="*/ 2 w 318"/>
                  <a:gd name="T7" fmla="*/ 211 h 211"/>
                  <a:gd name="T8" fmla="*/ 318 w 318"/>
                  <a:gd name="T9" fmla="*/ 54 h 211"/>
                  <a:gd name="T10" fmla="*/ 245 w 318"/>
                  <a:gd name="T11" fmla="*/ 0 h 211"/>
                  <a:gd name="T12" fmla="*/ 2 w 318"/>
                  <a:gd name="T13" fmla="*/ 12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8" h="211">
                    <a:moveTo>
                      <a:pt x="2" y="121"/>
                    </a:moveTo>
                    <a:cubicBezTo>
                      <a:pt x="2" y="121"/>
                      <a:pt x="1" y="121"/>
                      <a:pt x="1" y="121"/>
                    </a:cubicBezTo>
                    <a:cubicBezTo>
                      <a:pt x="0" y="211"/>
                      <a:pt x="0" y="211"/>
                      <a:pt x="0" y="211"/>
                    </a:cubicBezTo>
                    <a:cubicBezTo>
                      <a:pt x="1" y="211"/>
                      <a:pt x="2" y="211"/>
                      <a:pt x="2" y="211"/>
                    </a:cubicBezTo>
                    <a:cubicBezTo>
                      <a:pt x="131" y="211"/>
                      <a:pt x="246" y="150"/>
                      <a:pt x="318" y="54"/>
                    </a:cubicBezTo>
                    <a:cubicBezTo>
                      <a:pt x="245" y="0"/>
                      <a:pt x="245" y="0"/>
                      <a:pt x="245" y="0"/>
                    </a:cubicBezTo>
                    <a:cubicBezTo>
                      <a:pt x="190" y="74"/>
                      <a:pt x="102" y="121"/>
                      <a:pt x="2" y="12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>
                  <a:latin typeface="+mn-ea"/>
                </a:endParaRPr>
              </a:p>
            </p:txBody>
          </p:sp>
          <p:sp>
            <p:nvSpPr>
              <p:cNvPr id="153" name="Freeform 13"/>
              <p:cNvSpPr>
                <a:spLocks/>
              </p:cNvSpPr>
              <p:nvPr/>
            </p:nvSpPr>
            <p:spPr bwMode="auto">
              <a:xfrm>
                <a:off x="4081464" y="1352550"/>
                <a:ext cx="1027112" cy="1616074"/>
              </a:xfrm>
              <a:custGeom>
                <a:avLst/>
                <a:gdLst>
                  <a:gd name="T0" fmla="*/ 282 w 401"/>
                  <a:gd name="T1" fmla="*/ 112 h 631"/>
                  <a:gd name="T2" fmla="*/ 281 w 401"/>
                  <a:gd name="T3" fmla="*/ 111 h 631"/>
                  <a:gd name="T4" fmla="*/ 282 w 401"/>
                  <a:gd name="T5" fmla="*/ 112 h 631"/>
                  <a:gd name="T6" fmla="*/ 6 w 401"/>
                  <a:gd name="T7" fmla="*/ 0 h 631"/>
                  <a:gd name="T8" fmla="*/ 0 w 401"/>
                  <a:gd name="T9" fmla="*/ 0 h 631"/>
                  <a:gd name="T10" fmla="*/ 0 w 401"/>
                  <a:gd name="T11" fmla="*/ 90 h 631"/>
                  <a:gd name="T12" fmla="*/ 6 w 401"/>
                  <a:gd name="T13" fmla="*/ 90 h 631"/>
                  <a:gd name="T14" fmla="*/ 310 w 401"/>
                  <a:gd name="T15" fmla="*/ 394 h 631"/>
                  <a:gd name="T16" fmla="*/ 249 w 401"/>
                  <a:gd name="T17" fmla="*/ 577 h 631"/>
                  <a:gd name="T18" fmla="*/ 322 w 401"/>
                  <a:gd name="T19" fmla="*/ 631 h 631"/>
                  <a:gd name="T20" fmla="*/ 401 w 401"/>
                  <a:gd name="T21" fmla="*/ 394 h 631"/>
                  <a:gd name="T22" fmla="*/ 282 w 401"/>
                  <a:gd name="T23" fmla="*/ 112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1" h="631">
                    <a:moveTo>
                      <a:pt x="282" y="112"/>
                    </a:moveTo>
                    <a:cubicBezTo>
                      <a:pt x="281" y="111"/>
                      <a:pt x="281" y="111"/>
                      <a:pt x="281" y="111"/>
                    </a:cubicBezTo>
                    <a:cubicBezTo>
                      <a:pt x="282" y="112"/>
                      <a:pt x="282" y="112"/>
                      <a:pt x="282" y="112"/>
                    </a:cubicBezTo>
                    <a:cubicBezTo>
                      <a:pt x="211" y="42"/>
                      <a:pt x="113" y="0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2" y="90"/>
                      <a:pt x="4" y="90"/>
                      <a:pt x="6" y="90"/>
                    </a:cubicBezTo>
                    <a:cubicBezTo>
                      <a:pt x="174" y="90"/>
                      <a:pt x="310" y="226"/>
                      <a:pt x="310" y="394"/>
                    </a:cubicBezTo>
                    <a:cubicBezTo>
                      <a:pt x="310" y="463"/>
                      <a:pt x="287" y="526"/>
                      <a:pt x="249" y="577"/>
                    </a:cubicBezTo>
                    <a:cubicBezTo>
                      <a:pt x="322" y="631"/>
                      <a:pt x="322" y="631"/>
                      <a:pt x="322" y="631"/>
                    </a:cubicBezTo>
                    <a:cubicBezTo>
                      <a:pt x="371" y="565"/>
                      <a:pt x="401" y="483"/>
                      <a:pt x="401" y="394"/>
                    </a:cubicBezTo>
                    <a:cubicBezTo>
                      <a:pt x="401" y="283"/>
                      <a:pt x="355" y="183"/>
                      <a:pt x="282" y="1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>
                  <a:latin typeface="+mn-ea"/>
                </a:endParaRPr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 flipH="1">
              <a:off x="8767022" y="3858592"/>
              <a:ext cx="3395462" cy="5635970"/>
              <a:chOff x="4089400" y="1492250"/>
              <a:chExt cx="1235075" cy="2095500"/>
            </a:xfrm>
          </p:grpSpPr>
          <p:sp>
            <p:nvSpPr>
              <p:cNvPr id="155" name="Freeform 8"/>
              <p:cNvSpPr>
                <a:spLocks/>
              </p:cNvSpPr>
              <p:nvPr/>
            </p:nvSpPr>
            <p:spPr bwMode="auto">
              <a:xfrm>
                <a:off x="4089400" y="2968625"/>
                <a:ext cx="989012" cy="619125"/>
              </a:xfrm>
              <a:custGeom>
                <a:avLst/>
                <a:gdLst>
                  <a:gd name="T0" fmla="*/ 386 w 386"/>
                  <a:gd name="T1" fmla="*/ 51 h 242"/>
                  <a:gd name="T2" fmla="*/ 319 w 386"/>
                  <a:gd name="T3" fmla="*/ 0 h 242"/>
                  <a:gd name="T4" fmla="*/ 3 w 386"/>
                  <a:gd name="T5" fmla="*/ 157 h 242"/>
                  <a:gd name="T6" fmla="*/ 1 w 386"/>
                  <a:gd name="T7" fmla="*/ 157 h 242"/>
                  <a:gd name="T8" fmla="*/ 0 w 386"/>
                  <a:gd name="T9" fmla="*/ 242 h 242"/>
                  <a:gd name="T10" fmla="*/ 3 w 386"/>
                  <a:gd name="T11" fmla="*/ 242 h 242"/>
                  <a:gd name="T12" fmla="*/ 386 w 386"/>
                  <a:gd name="T13" fmla="*/ 51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6" h="242">
                    <a:moveTo>
                      <a:pt x="386" y="51"/>
                    </a:moveTo>
                    <a:cubicBezTo>
                      <a:pt x="319" y="0"/>
                      <a:pt x="319" y="0"/>
                      <a:pt x="319" y="0"/>
                    </a:cubicBezTo>
                    <a:cubicBezTo>
                      <a:pt x="247" y="96"/>
                      <a:pt x="132" y="157"/>
                      <a:pt x="3" y="157"/>
                    </a:cubicBezTo>
                    <a:cubicBezTo>
                      <a:pt x="3" y="157"/>
                      <a:pt x="2" y="157"/>
                      <a:pt x="1" y="157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1" y="242"/>
                      <a:pt x="2" y="242"/>
                      <a:pt x="3" y="242"/>
                    </a:cubicBezTo>
                    <a:cubicBezTo>
                      <a:pt x="160" y="242"/>
                      <a:pt x="299" y="167"/>
                      <a:pt x="386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>
                  <a:latin typeface="+mn-ea"/>
                </a:endParaRPr>
              </a:p>
            </p:txBody>
          </p:sp>
          <p:sp>
            <p:nvSpPr>
              <p:cNvPr id="156" name="Freeform 12"/>
              <p:cNvSpPr>
                <a:spLocks/>
              </p:cNvSpPr>
              <p:nvPr/>
            </p:nvSpPr>
            <p:spPr bwMode="auto">
              <a:xfrm>
                <a:off x="4803775" y="1492250"/>
                <a:ext cx="520700" cy="1606550"/>
              </a:xfrm>
              <a:custGeom>
                <a:avLst/>
                <a:gdLst>
                  <a:gd name="T0" fmla="*/ 203 w 203"/>
                  <a:gd name="T1" fmla="*/ 341 h 628"/>
                  <a:gd name="T2" fmla="*/ 203 w 203"/>
                  <a:gd name="T3" fmla="*/ 341 h 628"/>
                  <a:gd name="T4" fmla="*/ 203 w 203"/>
                  <a:gd name="T5" fmla="*/ 340 h 628"/>
                  <a:gd name="T6" fmla="*/ 62 w 203"/>
                  <a:gd name="T7" fmla="*/ 0 h 628"/>
                  <a:gd name="T8" fmla="*/ 0 w 203"/>
                  <a:gd name="T9" fmla="*/ 58 h 628"/>
                  <a:gd name="T10" fmla="*/ 119 w 203"/>
                  <a:gd name="T11" fmla="*/ 340 h 628"/>
                  <a:gd name="T12" fmla="*/ 40 w 203"/>
                  <a:gd name="T13" fmla="*/ 577 h 628"/>
                  <a:gd name="T14" fmla="*/ 107 w 203"/>
                  <a:gd name="T15" fmla="*/ 628 h 628"/>
                  <a:gd name="T16" fmla="*/ 203 w 203"/>
                  <a:gd name="T17" fmla="*/ 341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3" h="628">
                    <a:moveTo>
                      <a:pt x="203" y="341"/>
                    </a:moveTo>
                    <a:cubicBezTo>
                      <a:pt x="203" y="341"/>
                      <a:pt x="203" y="341"/>
                      <a:pt x="203" y="341"/>
                    </a:cubicBezTo>
                    <a:cubicBezTo>
                      <a:pt x="203" y="340"/>
                      <a:pt x="203" y="340"/>
                      <a:pt x="203" y="340"/>
                    </a:cubicBezTo>
                    <a:cubicBezTo>
                      <a:pt x="203" y="207"/>
                      <a:pt x="149" y="87"/>
                      <a:pt x="62" y="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73" y="129"/>
                      <a:pt x="119" y="229"/>
                      <a:pt x="119" y="340"/>
                    </a:cubicBezTo>
                    <a:cubicBezTo>
                      <a:pt x="119" y="429"/>
                      <a:pt x="89" y="511"/>
                      <a:pt x="40" y="577"/>
                    </a:cubicBezTo>
                    <a:cubicBezTo>
                      <a:pt x="107" y="628"/>
                      <a:pt x="107" y="628"/>
                      <a:pt x="107" y="628"/>
                    </a:cubicBezTo>
                    <a:cubicBezTo>
                      <a:pt x="168" y="548"/>
                      <a:pt x="203" y="448"/>
                      <a:pt x="203" y="34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>
                  <a:latin typeface="+mn-ea"/>
                </a:endParaRPr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 flipH="1">
              <a:off x="8007625" y="6202644"/>
              <a:ext cx="4154865" cy="4034845"/>
              <a:chOff x="4089397" y="2363788"/>
              <a:chExt cx="1511303" cy="1500188"/>
            </a:xfrm>
          </p:grpSpPr>
          <p:sp>
            <p:nvSpPr>
              <p:cNvPr id="158" name="Freeform 7"/>
              <p:cNvSpPr>
                <a:spLocks/>
              </p:cNvSpPr>
              <p:nvPr/>
            </p:nvSpPr>
            <p:spPr bwMode="auto">
              <a:xfrm>
                <a:off x="4089397" y="3098801"/>
                <a:ext cx="1211260" cy="765175"/>
              </a:xfrm>
              <a:custGeom>
                <a:avLst/>
                <a:gdLst>
                  <a:gd name="T0" fmla="*/ 3 w 473"/>
                  <a:gd name="T1" fmla="*/ 191 h 299"/>
                  <a:gd name="T2" fmla="*/ 0 w 473"/>
                  <a:gd name="T3" fmla="*/ 191 h 299"/>
                  <a:gd name="T4" fmla="*/ 0 w 473"/>
                  <a:gd name="T5" fmla="*/ 299 h 299"/>
                  <a:gd name="T6" fmla="*/ 3 w 473"/>
                  <a:gd name="T7" fmla="*/ 299 h 299"/>
                  <a:gd name="T8" fmla="*/ 473 w 473"/>
                  <a:gd name="T9" fmla="*/ 64 h 299"/>
                  <a:gd name="T10" fmla="*/ 386 w 473"/>
                  <a:gd name="T11" fmla="*/ 0 h 299"/>
                  <a:gd name="T12" fmla="*/ 3 w 473"/>
                  <a:gd name="T13" fmla="*/ 191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3" h="299">
                    <a:moveTo>
                      <a:pt x="3" y="191"/>
                    </a:moveTo>
                    <a:cubicBezTo>
                      <a:pt x="2" y="191"/>
                      <a:pt x="1" y="191"/>
                      <a:pt x="0" y="191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1" y="299"/>
                      <a:pt x="2" y="299"/>
                      <a:pt x="3" y="299"/>
                    </a:cubicBezTo>
                    <a:cubicBezTo>
                      <a:pt x="195" y="299"/>
                      <a:pt x="366" y="207"/>
                      <a:pt x="473" y="64"/>
                    </a:cubicBezTo>
                    <a:cubicBezTo>
                      <a:pt x="386" y="0"/>
                      <a:pt x="386" y="0"/>
                      <a:pt x="386" y="0"/>
                    </a:cubicBezTo>
                    <a:cubicBezTo>
                      <a:pt x="299" y="116"/>
                      <a:pt x="160" y="191"/>
                      <a:pt x="3" y="19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>
                  <a:latin typeface="+mn-ea"/>
                </a:endParaRPr>
              </a:p>
            </p:txBody>
          </p:sp>
          <p:sp>
            <p:nvSpPr>
              <p:cNvPr id="159" name="Freeform 11"/>
              <p:cNvSpPr>
                <a:spLocks/>
              </p:cNvSpPr>
              <p:nvPr/>
            </p:nvSpPr>
            <p:spPr bwMode="auto">
              <a:xfrm>
                <a:off x="5078413" y="2363788"/>
                <a:ext cx="522287" cy="898525"/>
              </a:xfrm>
              <a:custGeom>
                <a:avLst/>
                <a:gdLst>
                  <a:gd name="T0" fmla="*/ 96 w 204"/>
                  <a:gd name="T1" fmla="*/ 0 h 351"/>
                  <a:gd name="T2" fmla="*/ 0 w 204"/>
                  <a:gd name="T3" fmla="*/ 287 h 351"/>
                  <a:gd name="T4" fmla="*/ 87 w 204"/>
                  <a:gd name="T5" fmla="*/ 351 h 351"/>
                  <a:gd name="T6" fmla="*/ 204 w 204"/>
                  <a:gd name="T7" fmla="*/ 0 h 351"/>
                  <a:gd name="T8" fmla="*/ 96 w 204"/>
                  <a:gd name="T9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" h="351">
                    <a:moveTo>
                      <a:pt x="96" y="0"/>
                    </a:moveTo>
                    <a:cubicBezTo>
                      <a:pt x="96" y="107"/>
                      <a:pt x="61" y="207"/>
                      <a:pt x="0" y="287"/>
                    </a:cubicBezTo>
                    <a:cubicBezTo>
                      <a:pt x="87" y="351"/>
                      <a:pt x="87" y="351"/>
                      <a:pt x="87" y="351"/>
                    </a:cubicBezTo>
                    <a:cubicBezTo>
                      <a:pt x="161" y="253"/>
                      <a:pt x="204" y="131"/>
                      <a:pt x="204" y="0"/>
                    </a:cubicBez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>
                  <a:latin typeface="+mn-ea"/>
                </a:endParaRPr>
              </a:p>
            </p:txBody>
          </p:sp>
        </p:grpSp>
        <p:sp>
          <p:nvSpPr>
            <p:cNvPr id="185" name="Content Placeholder 2"/>
            <p:cNvSpPr txBox="1">
              <a:spLocks/>
            </p:cNvSpPr>
            <p:nvPr/>
          </p:nvSpPr>
          <p:spPr bwMode="auto">
            <a:xfrm flipH="1">
              <a:off x="11170893" y="6784475"/>
              <a:ext cx="1207796" cy="73451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243785" tIns="121892" rIns="243785" bIns="121892">
              <a:normAutofit fontScale="85000"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en-US" sz="3200" dirty="0">
                  <a:solidFill>
                    <a:schemeClr val="bg1"/>
                  </a:solidFill>
                  <a:latin typeface="+mn-ea"/>
                  <a:ea typeface="+mn-ea"/>
                  <a:cs typeface="Raleway"/>
                </a:rPr>
                <a:t>50%</a:t>
              </a:r>
            </a:p>
          </p:txBody>
        </p:sp>
        <p:sp>
          <p:nvSpPr>
            <p:cNvPr id="186" name="Content Placeholder 2"/>
            <p:cNvSpPr txBox="1">
              <a:spLocks/>
            </p:cNvSpPr>
            <p:nvPr/>
          </p:nvSpPr>
          <p:spPr bwMode="auto">
            <a:xfrm flipH="1">
              <a:off x="11162228" y="7577842"/>
              <a:ext cx="1207796" cy="73451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243785" tIns="121892" rIns="243785" bIns="121892">
              <a:normAutofit fontScale="85000"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en-US" sz="3200" dirty="0">
                  <a:solidFill>
                    <a:schemeClr val="bg1"/>
                  </a:solidFill>
                  <a:latin typeface="+mn-ea"/>
                  <a:ea typeface="+mn-ea"/>
                  <a:cs typeface="Raleway"/>
                </a:rPr>
                <a:t>60%</a:t>
              </a:r>
            </a:p>
          </p:txBody>
        </p:sp>
        <p:sp>
          <p:nvSpPr>
            <p:cNvPr id="187" name="Content Placeholder 2"/>
            <p:cNvSpPr txBox="1">
              <a:spLocks/>
            </p:cNvSpPr>
            <p:nvPr/>
          </p:nvSpPr>
          <p:spPr bwMode="auto">
            <a:xfrm flipH="1">
              <a:off x="11176634" y="8147053"/>
              <a:ext cx="1207796" cy="73451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243785" tIns="121892" rIns="243785" bIns="121892">
              <a:normAutofit fontScale="85000"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en-US" sz="3200" dirty="0">
                  <a:solidFill>
                    <a:schemeClr val="bg1"/>
                  </a:solidFill>
                  <a:latin typeface="+mn-ea"/>
                  <a:ea typeface="+mn-ea"/>
                  <a:cs typeface="Raleway"/>
                </a:rPr>
                <a:t>70%</a:t>
              </a:r>
            </a:p>
          </p:txBody>
        </p:sp>
        <p:sp>
          <p:nvSpPr>
            <p:cNvPr id="188" name="Content Placeholder 2"/>
            <p:cNvSpPr txBox="1">
              <a:spLocks/>
            </p:cNvSpPr>
            <p:nvPr/>
          </p:nvSpPr>
          <p:spPr bwMode="auto">
            <a:xfrm flipH="1">
              <a:off x="11191041" y="8852003"/>
              <a:ext cx="1207796" cy="73451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243785" tIns="121892" rIns="243785" bIns="121892">
              <a:normAutofit fontScale="85000"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en-US" sz="3200" dirty="0">
                  <a:solidFill>
                    <a:schemeClr val="bg1"/>
                  </a:solidFill>
                  <a:latin typeface="+mn-ea"/>
                  <a:ea typeface="+mn-ea"/>
                  <a:cs typeface="Raleway"/>
                </a:rPr>
                <a:t>80%</a:t>
              </a:r>
            </a:p>
          </p:txBody>
        </p:sp>
        <p:sp>
          <p:nvSpPr>
            <p:cNvPr id="189" name="Content Placeholder 2"/>
            <p:cNvSpPr txBox="1">
              <a:spLocks/>
            </p:cNvSpPr>
            <p:nvPr/>
          </p:nvSpPr>
          <p:spPr bwMode="auto">
            <a:xfrm flipH="1">
              <a:off x="11191041" y="9500462"/>
              <a:ext cx="1207796" cy="73451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243785" tIns="121892" rIns="243785" bIns="121892">
              <a:normAutofit fontScale="85000"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en-US" sz="3200" dirty="0">
                  <a:solidFill>
                    <a:schemeClr val="bg1"/>
                  </a:solidFill>
                  <a:latin typeface="+mn-ea"/>
                  <a:ea typeface="+mn-ea"/>
                  <a:cs typeface="Raleway"/>
                </a:rPr>
                <a:t>90%</a:t>
              </a: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2479871" y="5651281"/>
            <a:ext cx="4839919" cy="361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200" dirty="0">
                <a:latin typeface="+mn-ea"/>
                <a:cs typeface="Raleway Ligh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2200" dirty="0">
                <a:latin typeface="+mn-ea"/>
                <a:cs typeface="Raleway Light"/>
              </a:rPr>
              <a:t>200</a:t>
            </a:r>
            <a:r>
              <a:rPr lang="zh-CN" altLang="en-US" sz="2200" dirty="0">
                <a:latin typeface="+mn-ea"/>
                <a:cs typeface="Raleway Light"/>
              </a:rPr>
              <a:t>字以内，据统计每页幻灯片的最好控制在</a:t>
            </a:r>
            <a:r>
              <a:rPr lang="en-US" altLang="zh-CN" sz="2200" dirty="0">
                <a:latin typeface="+mn-ea"/>
                <a:cs typeface="Raleway Light"/>
              </a:rPr>
              <a:t>5</a:t>
            </a:r>
            <a:r>
              <a:rPr lang="zh-CN" altLang="en-US" sz="2200" dirty="0">
                <a:latin typeface="+mn-ea"/>
                <a:cs typeface="Raleway Light"/>
              </a:rPr>
              <a:t>分钟之内。此处添加详细文本描述，建议与标题相关并符合整体语言风格，语言描述尽量简洁生动。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132498" y="595215"/>
            <a:ext cx="6112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2"/>
                </a:solidFill>
                <a:latin typeface="+mn-ea"/>
                <a:cs typeface="Raleway"/>
              </a:rPr>
              <a:t>此处添加标题</a:t>
            </a:r>
            <a:endParaRPr lang="id-ID" altLang="zh-CN" sz="54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0819419" y="1783761"/>
            <a:ext cx="2738812" cy="73150"/>
            <a:chOff x="1775295" y="2028842"/>
            <a:chExt cx="3631535" cy="45719"/>
          </a:xfrm>
        </p:grpSpPr>
        <p:sp>
          <p:nvSpPr>
            <p:cNvPr id="72" name="Rectangle 71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165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181" grpId="0"/>
      <p:bldP spid="182" grpId="0"/>
      <p:bldP spid="183" grpId="0"/>
      <p:bldP spid="184" grpId="0"/>
      <p:bldP spid="59" grpId="0"/>
      <p:bldP spid="6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6183435" y="3254766"/>
            <a:ext cx="12010780" cy="7206468"/>
          </a:xfrm>
          <a:prstGeom prst="rect">
            <a:avLst/>
          </a:prstGeom>
          <a:solidFill>
            <a:schemeClr val="bg1">
              <a:alpha val="47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333570" y="3404901"/>
            <a:ext cx="11710510" cy="6906198"/>
          </a:xfrm>
          <a:prstGeom prst="rect">
            <a:avLst/>
          </a:prstGeom>
          <a:solidFill>
            <a:schemeClr val="bg1">
              <a:alpha val="57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2"/>
          <p:cNvSpPr txBox="1"/>
          <p:nvPr/>
        </p:nvSpPr>
        <p:spPr>
          <a:xfrm>
            <a:off x="6328035" y="7248184"/>
            <a:ext cx="11721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tx2"/>
                </a:solidFill>
                <a:latin typeface="+mn-ea"/>
                <a:cs typeface="Open Sans" panose="020B0606030504020204" pitchFamily="34" charset="0"/>
              </a:rPr>
              <a:t>财务融资</a:t>
            </a:r>
            <a:endParaRPr lang="en-US" sz="6000" b="1" dirty="0">
              <a:solidFill>
                <a:schemeClr val="tx2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90789" y="8365147"/>
            <a:ext cx="10796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defRPr>
            </a:lvl1pPr>
          </a:lstStyle>
          <a:p>
            <a:r>
              <a:rPr lang="zh-CN" altLang="en-US" dirty="0"/>
              <a:t>此处添加详细文本描述，建议与标题相关并符合整体语言风格，语言描述尽量简洁生动。尽量将每页幻灯片的字数控制在</a:t>
            </a:r>
            <a:r>
              <a:rPr lang="en-US" altLang="zh-CN" dirty="0"/>
              <a:t>200</a:t>
            </a:r>
            <a:r>
              <a:rPr lang="zh-CN" altLang="en-US" dirty="0"/>
              <a:t>字以内，据统计每页幻灯片的最好控制在</a:t>
            </a:r>
            <a:r>
              <a:rPr lang="en-US" altLang="zh-CN" dirty="0"/>
              <a:t>5</a:t>
            </a:r>
            <a:r>
              <a:rPr lang="zh-CN" altLang="en-US" dirty="0"/>
              <a:t>分钟之内。</a:t>
            </a:r>
          </a:p>
        </p:txBody>
      </p:sp>
      <p:sp>
        <p:nvSpPr>
          <p:cNvPr id="19" name="TextBox 59"/>
          <p:cNvSpPr txBox="1"/>
          <p:nvPr/>
        </p:nvSpPr>
        <p:spPr>
          <a:xfrm>
            <a:off x="9004772" y="3773690"/>
            <a:ext cx="636810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dirty="0">
                <a:solidFill>
                  <a:schemeClr val="accent2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74815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2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08975" y="595215"/>
            <a:ext cx="12359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2"/>
                </a:solidFill>
                <a:latin typeface="+mn-ea"/>
                <a:cs typeface="Raleway"/>
              </a:rPr>
              <a:t>此处添加标题</a:t>
            </a:r>
            <a:endParaRPr lang="id-ID" altLang="zh-CN" sz="54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grpSp>
        <p:nvGrpSpPr>
          <p:cNvPr id="21" name="Group 61"/>
          <p:cNvGrpSpPr/>
          <p:nvPr/>
        </p:nvGrpSpPr>
        <p:grpSpPr>
          <a:xfrm>
            <a:off x="10819419" y="1783761"/>
            <a:ext cx="2738812" cy="73150"/>
            <a:chOff x="1775295" y="2028842"/>
            <a:chExt cx="3631535" cy="45719"/>
          </a:xfrm>
        </p:grpSpPr>
        <p:sp>
          <p:nvSpPr>
            <p:cNvPr id="22" name="Rectangle 62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3" name="Rectangle 64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4" name="Rectangle 65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5" name="Rectangle 67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6" name="Rectangle 68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7" name="Rectangle 73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</p:grpSp>
      <p:pic>
        <p:nvPicPr>
          <p:cNvPr id="28" name="Drag-image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5" b="12905"/>
          <a:stretch/>
        </p:blipFill>
        <p:spPr>
          <a:xfrm>
            <a:off x="0" y="2267684"/>
            <a:ext cx="24377650" cy="64659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" name="Group 15010"/>
          <p:cNvGrpSpPr/>
          <p:nvPr/>
        </p:nvGrpSpPr>
        <p:grpSpPr>
          <a:xfrm>
            <a:off x="12324226" y="9647087"/>
            <a:ext cx="8214603" cy="2534129"/>
            <a:chOff x="0" y="0"/>
            <a:chExt cx="4311549" cy="1330069"/>
          </a:xfrm>
        </p:grpSpPr>
        <p:sp>
          <p:nvSpPr>
            <p:cNvPr id="30" name="Shape 15003"/>
            <p:cNvSpPr/>
            <p:nvPr/>
          </p:nvSpPr>
          <p:spPr>
            <a:xfrm>
              <a:off x="0" y="38099"/>
              <a:ext cx="639863" cy="639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7AC1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8000">
                <a:latin typeface="+mn-ea"/>
                <a:ea typeface="+mn-ea"/>
              </a:endParaRPr>
            </a:p>
          </p:txBody>
        </p:sp>
        <p:grpSp>
          <p:nvGrpSpPr>
            <p:cNvPr id="31" name="Group 15006"/>
            <p:cNvGrpSpPr/>
            <p:nvPr/>
          </p:nvGrpSpPr>
          <p:grpSpPr>
            <a:xfrm>
              <a:off x="690661" y="0"/>
              <a:ext cx="3620888" cy="1330069"/>
              <a:chOff x="0" y="0"/>
              <a:chExt cx="3620885" cy="1330068"/>
            </a:xfrm>
          </p:grpSpPr>
          <p:sp>
            <p:nvSpPr>
              <p:cNvPr id="35" name="Shape 15004"/>
              <p:cNvSpPr/>
              <p:nvPr/>
            </p:nvSpPr>
            <p:spPr>
              <a:xfrm>
                <a:off x="0" y="0"/>
                <a:ext cx="2502815" cy="2746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lnSpc>
                    <a:spcPct val="70000"/>
                  </a:lnSpc>
                  <a:defRPr sz="1400">
                    <a:solidFill>
                      <a:srgbClr val="F7AC12"/>
                    </a:solidFill>
                    <a:uFill>
                      <a:solidFill>
                        <a:srgbClr val="F7AC12"/>
                      </a:solidFill>
                    </a:uFill>
                    <a:latin typeface="+mn-lt"/>
                    <a:ea typeface="+mn-ea"/>
                    <a:cs typeface="+mn-cs"/>
                    <a:sym typeface="Bebas Neue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4000" dirty="0">
                    <a:solidFill>
                      <a:srgbClr val="F7AC12"/>
                    </a:solidFill>
                    <a:uFill>
                      <a:solidFill>
                        <a:srgbClr val="F7AC12"/>
                      </a:solidFill>
                    </a:uFill>
                    <a:latin typeface="+mn-ea"/>
                  </a:rPr>
                  <a:t>单击此处添加标题</a:t>
                </a:r>
                <a:endParaRPr sz="4000" dirty="0">
                  <a:solidFill>
                    <a:srgbClr val="F7AC12"/>
                  </a:solidFill>
                  <a:uFill>
                    <a:solidFill>
                      <a:srgbClr val="F7AC12"/>
                    </a:solidFill>
                  </a:uFill>
                  <a:latin typeface="+mn-ea"/>
                </a:endParaRPr>
              </a:p>
            </p:txBody>
          </p:sp>
          <p:sp>
            <p:nvSpPr>
              <p:cNvPr id="36" name="Shape 15005"/>
              <p:cNvSpPr/>
              <p:nvPr/>
            </p:nvSpPr>
            <p:spPr>
              <a:xfrm>
                <a:off x="84932" y="244518"/>
                <a:ext cx="3535953" cy="10855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>
                  <a:lnSpc>
                    <a:spcPct val="140000"/>
                  </a:lnSpc>
                  <a:defRPr sz="700">
                    <a:solidFill>
                      <a:srgbClr val="808080"/>
                    </a:solidFill>
                    <a:uFill>
                      <a:solidFill>
                        <a:srgbClr val="808080"/>
                      </a:solidFill>
                    </a:uFill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2400" dirty="0">
                    <a:solidFill>
                      <a:srgbClr val="808080"/>
                    </a:solidFill>
                    <a:uFill>
                      <a:solidFill>
                        <a:srgbClr val="808080"/>
                      </a:solidFill>
                    </a:uFill>
                    <a:latin typeface="+mn-ea"/>
                    <a:ea typeface="+mn-ea"/>
                  </a:rPr>
                  <a:t>此处添加详细文本描述，建议与标题相关并符合整体语言风格，语言描述尽量简洁生动。尽量将每页幻灯片的字数控制在</a:t>
                </a:r>
                <a:r>
                  <a:rPr lang="en-US" altLang="zh-CN" sz="2400" dirty="0">
                    <a:solidFill>
                      <a:srgbClr val="808080"/>
                    </a:solidFill>
                    <a:uFill>
                      <a:solidFill>
                        <a:srgbClr val="808080"/>
                      </a:solidFill>
                    </a:uFill>
                    <a:latin typeface="+mn-ea"/>
                    <a:ea typeface="+mn-ea"/>
                  </a:rPr>
                  <a:t>200</a:t>
                </a:r>
                <a:r>
                  <a:rPr lang="zh-CN" altLang="en-US" sz="2400" dirty="0">
                    <a:solidFill>
                      <a:srgbClr val="808080"/>
                    </a:solidFill>
                    <a:uFill>
                      <a:solidFill>
                        <a:srgbClr val="808080"/>
                      </a:solidFill>
                    </a:uFill>
                    <a:latin typeface="+mn-ea"/>
                    <a:ea typeface="+mn-ea"/>
                  </a:rPr>
                  <a:t>字以内，据统计每页幻灯片的最好控制在</a:t>
                </a:r>
                <a:r>
                  <a:rPr lang="en-US" altLang="zh-CN" sz="2400" dirty="0">
                    <a:solidFill>
                      <a:srgbClr val="808080"/>
                    </a:solidFill>
                    <a:uFill>
                      <a:solidFill>
                        <a:srgbClr val="808080"/>
                      </a:solidFill>
                    </a:uFill>
                    <a:latin typeface="+mn-ea"/>
                    <a:ea typeface="+mn-ea"/>
                  </a:rPr>
                  <a:t>5</a:t>
                </a:r>
                <a:r>
                  <a:rPr lang="zh-CN" altLang="en-US" sz="2400" dirty="0">
                    <a:solidFill>
                      <a:srgbClr val="808080"/>
                    </a:solidFill>
                    <a:uFill>
                      <a:solidFill>
                        <a:srgbClr val="808080"/>
                      </a:solidFill>
                    </a:uFill>
                    <a:latin typeface="+mn-ea"/>
                    <a:ea typeface="+mn-ea"/>
                  </a:rPr>
                  <a:t>分钟之内。</a:t>
                </a:r>
                <a:endParaRPr sz="2400" dirty="0">
                  <a:solidFill>
                    <a:srgbClr val="808080"/>
                  </a:solidFill>
                  <a:uFill>
                    <a:solidFill>
                      <a:srgbClr val="808080"/>
                    </a:solidFill>
                  </a:uFill>
                  <a:latin typeface="+mn-ea"/>
                  <a:ea typeface="+mn-ea"/>
                </a:endParaRPr>
              </a:p>
            </p:txBody>
          </p:sp>
        </p:grpSp>
        <p:grpSp>
          <p:nvGrpSpPr>
            <p:cNvPr id="32" name="Group 15009"/>
            <p:cNvGrpSpPr/>
            <p:nvPr/>
          </p:nvGrpSpPr>
          <p:grpSpPr>
            <a:xfrm>
              <a:off x="157658" y="206656"/>
              <a:ext cx="313774" cy="278913"/>
              <a:chOff x="0" y="0"/>
              <a:chExt cx="313773" cy="278912"/>
            </a:xfrm>
          </p:grpSpPr>
          <p:sp>
            <p:nvSpPr>
              <p:cNvPr id="33" name="Shape 15007"/>
              <p:cNvSpPr/>
              <p:nvPr/>
            </p:nvSpPr>
            <p:spPr>
              <a:xfrm>
                <a:off x="0" y="0"/>
                <a:ext cx="313774" cy="278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936" y="0"/>
                    </a:moveTo>
                    <a:cubicBezTo>
                      <a:pt x="6599" y="0"/>
                      <a:pt x="2272" y="4836"/>
                      <a:pt x="2272" y="10800"/>
                    </a:cubicBezTo>
                    <a:cubicBezTo>
                      <a:pt x="2272" y="10815"/>
                      <a:pt x="2273" y="10840"/>
                      <a:pt x="2273" y="10861"/>
                    </a:cubicBezTo>
                    <a:lnTo>
                      <a:pt x="0" y="10861"/>
                    </a:lnTo>
                    <a:lnTo>
                      <a:pt x="3616" y="14894"/>
                    </a:lnTo>
                    <a:lnTo>
                      <a:pt x="7238" y="10861"/>
                    </a:lnTo>
                    <a:lnTo>
                      <a:pt x="4958" y="10861"/>
                    </a:lnTo>
                    <a:cubicBezTo>
                      <a:pt x="4958" y="10860"/>
                      <a:pt x="4958" y="10859"/>
                      <a:pt x="4958" y="10858"/>
                    </a:cubicBezTo>
                    <a:cubicBezTo>
                      <a:pt x="4958" y="10838"/>
                      <a:pt x="4957" y="10814"/>
                      <a:pt x="4957" y="10800"/>
                    </a:cubicBezTo>
                    <a:cubicBezTo>
                      <a:pt x="4957" y="6499"/>
                      <a:pt x="8088" y="3000"/>
                      <a:pt x="11936" y="3000"/>
                    </a:cubicBezTo>
                    <a:cubicBezTo>
                      <a:pt x="15785" y="3000"/>
                      <a:pt x="18916" y="6499"/>
                      <a:pt x="18916" y="10800"/>
                    </a:cubicBezTo>
                    <a:cubicBezTo>
                      <a:pt x="18916" y="15101"/>
                      <a:pt x="15785" y="18600"/>
                      <a:pt x="11936" y="18600"/>
                    </a:cubicBezTo>
                    <a:cubicBezTo>
                      <a:pt x="9601" y="18600"/>
                      <a:pt x="7530" y="17309"/>
                      <a:pt x="6263" y="15335"/>
                    </a:cubicBezTo>
                    <a:lnTo>
                      <a:pt x="5132" y="16594"/>
                    </a:lnTo>
                    <a:lnTo>
                      <a:pt x="4341" y="17474"/>
                    </a:lnTo>
                    <a:cubicBezTo>
                      <a:pt x="6111" y="19986"/>
                      <a:pt x="8854" y="21600"/>
                      <a:pt x="11936" y="21600"/>
                    </a:cubicBezTo>
                    <a:cubicBezTo>
                      <a:pt x="17274" y="21600"/>
                      <a:pt x="21600" y="16765"/>
                      <a:pt x="21600" y="10800"/>
                    </a:cubicBezTo>
                    <a:cubicBezTo>
                      <a:pt x="21600" y="4836"/>
                      <a:pt x="17273" y="0"/>
                      <a:pt x="119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 sz="8000">
                  <a:latin typeface="+mn-ea"/>
                  <a:ea typeface="+mn-ea"/>
                </a:endParaRPr>
              </a:p>
            </p:txBody>
          </p:sp>
          <p:sp>
            <p:nvSpPr>
              <p:cNvPr id="34" name="Shape 15008"/>
              <p:cNvSpPr/>
              <p:nvPr/>
            </p:nvSpPr>
            <p:spPr>
              <a:xfrm>
                <a:off x="165602" y="69321"/>
                <a:ext cx="72997" cy="1158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4168"/>
                    </a:lnTo>
                    <a:lnTo>
                      <a:pt x="32" y="14168"/>
                    </a:lnTo>
                    <a:lnTo>
                      <a:pt x="18924" y="21600"/>
                    </a:lnTo>
                    <a:lnTo>
                      <a:pt x="21600" y="18903"/>
                    </a:lnTo>
                    <a:lnTo>
                      <a:pt x="5054" y="12394"/>
                    </a:lnTo>
                    <a:lnTo>
                      <a:pt x="50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 sz="8000">
                  <a:latin typeface="+mn-ea"/>
                  <a:ea typeface="+mn-ea"/>
                </a:endParaRPr>
              </a:p>
            </p:txBody>
          </p:sp>
        </p:grpSp>
      </p:grpSp>
      <p:grpSp>
        <p:nvGrpSpPr>
          <p:cNvPr id="37" name="Group 15016"/>
          <p:cNvGrpSpPr/>
          <p:nvPr/>
        </p:nvGrpSpPr>
        <p:grpSpPr>
          <a:xfrm>
            <a:off x="2319625" y="9683261"/>
            <a:ext cx="7715331" cy="2478089"/>
            <a:chOff x="0" y="0"/>
            <a:chExt cx="4049499" cy="1300656"/>
          </a:xfrm>
        </p:grpSpPr>
        <p:sp>
          <p:nvSpPr>
            <p:cNvPr id="38" name="Shape 15011"/>
            <p:cNvSpPr/>
            <p:nvPr/>
          </p:nvSpPr>
          <p:spPr>
            <a:xfrm>
              <a:off x="0" y="38099"/>
              <a:ext cx="639863" cy="639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3194C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8000">
                <a:latin typeface="+mn-ea"/>
                <a:ea typeface="+mn-ea"/>
              </a:endParaRPr>
            </a:p>
          </p:txBody>
        </p:sp>
        <p:grpSp>
          <p:nvGrpSpPr>
            <p:cNvPr id="39" name="Group 15014"/>
            <p:cNvGrpSpPr/>
            <p:nvPr/>
          </p:nvGrpSpPr>
          <p:grpSpPr>
            <a:xfrm>
              <a:off x="690661" y="0"/>
              <a:ext cx="3358838" cy="1300656"/>
              <a:chOff x="0" y="0"/>
              <a:chExt cx="3358835" cy="1300655"/>
            </a:xfrm>
          </p:grpSpPr>
          <p:sp>
            <p:nvSpPr>
              <p:cNvPr id="41" name="Shape 15012"/>
              <p:cNvSpPr/>
              <p:nvPr/>
            </p:nvSpPr>
            <p:spPr>
              <a:xfrm>
                <a:off x="0" y="0"/>
                <a:ext cx="2502815" cy="2821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lnSpc>
                    <a:spcPct val="70000"/>
                  </a:lnSpc>
                  <a:defRPr sz="1400">
                    <a:solidFill>
                      <a:srgbClr val="3194C6"/>
                    </a:solidFill>
                    <a:uFill>
                      <a:solidFill>
                        <a:srgbClr val="3194C6"/>
                      </a:solidFill>
                    </a:uFill>
                    <a:latin typeface="+mn-lt"/>
                    <a:ea typeface="+mn-ea"/>
                    <a:cs typeface="+mn-cs"/>
                    <a:sym typeface="Bebas Neue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4000" dirty="0">
                    <a:solidFill>
                      <a:srgbClr val="3194C6"/>
                    </a:solidFill>
                    <a:uFill>
                      <a:solidFill>
                        <a:srgbClr val="3194C6"/>
                      </a:solidFill>
                    </a:uFill>
                    <a:latin typeface="+mn-ea"/>
                  </a:rPr>
                  <a:t>单击此处添加标题</a:t>
                </a:r>
                <a:endParaRPr sz="4000" dirty="0">
                  <a:solidFill>
                    <a:srgbClr val="3194C6"/>
                  </a:solidFill>
                  <a:uFill>
                    <a:solidFill>
                      <a:srgbClr val="3194C6"/>
                    </a:solidFill>
                  </a:uFill>
                  <a:latin typeface="+mn-ea"/>
                </a:endParaRPr>
              </a:p>
            </p:txBody>
          </p:sp>
          <p:sp>
            <p:nvSpPr>
              <p:cNvPr id="42" name="Shape 15013"/>
              <p:cNvSpPr/>
              <p:nvPr/>
            </p:nvSpPr>
            <p:spPr>
              <a:xfrm>
                <a:off x="84932" y="244518"/>
                <a:ext cx="3273903" cy="10561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>
                  <a:lnSpc>
                    <a:spcPct val="140000"/>
                  </a:lnSpc>
                  <a:defRPr sz="700">
                    <a:solidFill>
                      <a:srgbClr val="808080"/>
                    </a:solidFill>
                    <a:uFill>
                      <a:solidFill>
                        <a:srgbClr val="808080"/>
                      </a:solidFill>
                    </a:uFill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2400" dirty="0">
                    <a:solidFill>
                      <a:srgbClr val="808080"/>
                    </a:solidFill>
                    <a:uFill>
                      <a:solidFill>
                        <a:srgbClr val="808080"/>
                      </a:solidFill>
                    </a:uFill>
                    <a:latin typeface="+mn-ea"/>
                    <a:ea typeface="+mn-ea"/>
                  </a:rPr>
                  <a:t>此处添加详细文本描述，建议与标题相关并符合整体语言风格，语言描述尽量简洁生动。尽量将每页幻灯片的字数控制在</a:t>
                </a:r>
                <a:r>
                  <a:rPr lang="en-US" altLang="zh-CN" sz="2400" dirty="0">
                    <a:solidFill>
                      <a:srgbClr val="808080"/>
                    </a:solidFill>
                    <a:uFill>
                      <a:solidFill>
                        <a:srgbClr val="808080"/>
                      </a:solidFill>
                    </a:uFill>
                    <a:latin typeface="+mn-ea"/>
                    <a:ea typeface="+mn-ea"/>
                  </a:rPr>
                  <a:t>200</a:t>
                </a:r>
                <a:r>
                  <a:rPr lang="zh-CN" altLang="en-US" sz="2400" dirty="0">
                    <a:solidFill>
                      <a:srgbClr val="808080"/>
                    </a:solidFill>
                    <a:uFill>
                      <a:solidFill>
                        <a:srgbClr val="808080"/>
                      </a:solidFill>
                    </a:uFill>
                    <a:latin typeface="+mn-ea"/>
                    <a:ea typeface="+mn-ea"/>
                  </a:rPr>
                  <a:t>字以内，据统计每页幻灯片的最好控制在</a:t>
                </a:r>
                <a:r>
                  <a:rPr lang="en-US" altLang="zh-CN" sz="2400" dirty="0">
                    <a:solidFill>
                      <a:srgbClr val="808080"/>
                    </a:solidFill>
                    <a:uFill>
                      <a:solidFill>
                        <a:srgbClr val="808080"/>
                      </a:solidFill>
                    </a:uFill>
                    <a:latin typeface="+mn-ea"/>
                    <a:ea typeface="+mn-ea"/>
                  </a:rPr>
                  <a:t>5</a:t>
                </a:r>
                <a:r>
                  <a:rPr lang="zh-CN" altLang="en-US" sz="2400" dirty="0">
                    <a:solidFill>
                      <a:srgbClr val="808080"/>
                    </a:solidFill>
                    <a:uFill>
                      <a:solidFill>
                        <a:srgbClr val="808080"/>
                      </a:solidFill>
                    </a:uFill>
                    <a:latin typeface="+mn-ea"/>
                    <a:ea typeface="+mn-ea"/>
                  </a:rPr>
                  <a:t>分钟之内。</a:t>
                </a:r>
                <a:endParaRPr sz="2400" dirty="0">
                  <a:solidFill>
                    <a:srgbClr val="808080"/>
                  </a:solidFill>
                  <a:uFill>
                    <a:solidFill>
                      <a:srgbClr val="808080"/>
                    </a:solidFill>
                  </a:uFill>
                  <a:latin typeface="+mn-ea"/>
                  <a:ea typeface="+mn-ea"/>
                </a:endParaRPr>
              </a:p>
            </p:txBody>
          </p:sp>
        </p:grpSp>
        <p:sp>
          <p:nvSpPr>
            <p:cNvPr id="40" name="Shape 15015"/>
            <p:cNvSpPr/>
            <p:nvPr/>
          </p:nvSpPr>
          <p:spPr>
            <a:xfrm>
              <a:off x="187816" y="244066"/>
              <a:ext cx="280449" cy="224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20" y="4554"/>
                  </a:moveTo>
                  <a:lnTo>
                    <a:pt x="14850" y="4554"/>
                  </a:lnTo>
                  <a:lnTo>
                    <a:pt x="14850" y="1364"/>
                  </a:lnTo>
                  <a:cubicBezTo>
                    <a:pt x="14850" y="614"/>
                    <a:pt x="14364" y="0"/>
                    <a:pt x="13770" y="0"/>
                  </a:cubicBezTo>
                  <a:lnTo>
                    <a:pt x="7830" y="0"/>
                  </a:lnTo>
                  <a:cubicBezTo>
                    <a:pt x="7236" y="0"/>
                    <a:pt x="6750" y="614"/>
                    <a:pt x="6750" y="1364"/>
                  </a:cubicBezTo>
                  <a:lnTo>
                    <a:pt x="6750" y="4554"/>
                  </a:lnTo>
                  <a:lnTo>
                    <a:pt x="1080" y="4554"/>
                  </a:lnTo>
                  <a:cubicBezTo>
                    <a:pt x="486" y="4554"/>
                    <a:pt x="0" y="5168"/>
                    <a:pt x="0" y="5918"/>
                  </a:cubicBezTo>
                  <a:lnTo>
                    <a:pt x="0" y="20236"/>
                  </a:lnTo>
                  <a:cubicBezTo>
                    <a:pt x="0" y="20986"/>
                    <a:pt x="486" y="21600"/>
                    <a:pt x="1080" y="21600"/>
                  </a:cubicBezTo>
                  <a:lnTo>
                    <a:pt x="20520" y="21600"/>
                  </a:lnTo>
                  <a:cubicBezTo>
                    <a:pt x="21114" y="21600"/>
                    <a:pt x="21600" y="20986"/>
                    <a:pt x="21600" y="20236"/>
                  </a:cubicBezTo>
                  <a:lnTo>
                    <a:pt x="21600" y="5918"/>
                  </a:lnTo>
                  <a:cubicBezTo>
                    <a:pt x="21600" y="5168"/>
                    <a:pt x="21114" y="4554"/>
                    <a:pt x="20520" y="4554"/>
                  </a:cubicBezTo>
                  <a:close/>
                  <a:moveTo>
                    <a:pt x="8550" y="3258"/>
                  </a:moveTo>
                  <a:cubicBezTo>
                    <a:pt x="8550" y="2508"/>
                    <a:pt x="9036" y="1894"/>
                    <a:pt x="9630" y="1894"/>
                  </a:cubicBezTo>
                  <a:lnTo>
                    <a:pt x="11970" y="1894"/>
                  </a:lnTo>
                  <a:cubicBezTo>
                    <a:pt x="12564" y="1894"/>
                    <a:pt x="13050" y="2508"/>
                    <a:pt x="13050" y="3258"/>
                  </a:cubicBezTo>
                  <a:lnTo>
                    <a:pt x="13050" y="4555"/>
                  </a:lnTo>
                  <a:lnTo>
                    <a:pt x="8550" y="4555"/>
                  </a:lnTo>
                  <a:lnTo>
                    <a:pt x="8550" y="325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sz="8000"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34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9" grpId="0" animBg="1" advAuto="0"/>
      <p:bldP spid="37" grpId="0" animBg="1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/>
          </p:cNvSpPr>
          <p:nvPr/>
        </p:nvSpPr>
        <p:spPr bwMode="auto">
          <a:xfrm>
            <a:off x="18855466" y="5252335"/>
            <a:ext cx="3947796" cy="5547197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+mn-ea"/>
            </a:endParaRPr>
          </a:p>
        </p:txBody>
      </p:sp>
      <p:sp>
        <p:nvSpPr>
          <p:cNvPr id="3" name="Freeform 6"/>
          <p:cNvSpPr>
            <a:spLocks/>
          </p:cNvSpPr>
          <p:nvPr/>
        </p:nvSpPr>
        <p:spPr bwMode="auto">
          <a:xfrm>
            <a:off x="1388173" y="10484733"/>
            <a:ext cx="3947796" cy="314795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+mn-ea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328985" y="10230733"/>
            <a:ext cx="3947796" cy="568795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+mn-ea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5269794" y="9942867"/>
            <a:ext cx="3947796" cy="856661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+mn-ea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7210606" y="9451799"/>
            <a:ext cx="3947796" cy="1347731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+mn-ea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9151417" y="8909932"/>
            <a:ext cx="3947796" cy="1889597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+mn-ea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11092226" y="8345376"/>
            <a:ext cx="3947796" cy="2454155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+mn-ea"/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13033038" y="7860070"/>
            <a:ext cx="3947796" cy="2939461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+mn-ea"/>
            </a:endParaRPr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14973850" y="7250470"/>
            <a:ext cx="3947796" cy="3549061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+mn-ea"/>
            </a:endParaRP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16914659" y="6623935"/>
            <a:ext cx="3947796" cy="4175597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+mn-ea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692436" y="10889825"/>
            <a:ext cx="1202063" cy="898956"/>
            <a:chOff x="1950572" y="2053793"/>
            <a:chExt cx="601188" cy="449478"/>
          </a:xfrm>
        </p:grpSpPr>
        <p:sp>
          <p:nvSpPr>
            <p:cNvPr id="13" name="TextBox 12"/>
            <p:cNvSpPr txBox="1"/>
            <p:nvPr/>
          </p:nvSpPr>
          <p:spPr>
            <a:xfrm>
              <a:off x="2007238" y="2053793"/>
              <a:ext cx="5445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3000" dirty="0">
                  <a:solidFill>
                    <a:schemeClr val="tx2"/>
                  </a:solidFill>
                  <a:latin typeface="+mn-ea"/>
                  <a:cs typeface="Raleway"/>
                </a:rPr>
                <a:t>2013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50572" y="2310910"/>
              <a:ext cx="579797" cy="192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900" i="1" dirty="0">
                  <a:latin typeface="+mn-ea"/>
                  <a:cs typeface="Raleway Light"/>
                </a:rPr>
                <a:t>添加标题</a:t>
              </a:r>
              <a:endParaRPr lang="id-ID" sz="1900" i="1" dirty="0">
                <a:latin typeface="+mn-ea"/>
                <a:cs typeface="Raleway Ligh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90062" y="10889825"/>
            <a:ext cx="1202064" cy="898956"/>
            <a:chOff x="1950572" y="2053793"/>
            <a:chExt cx="601189" cy="449478"/>
          </a:xfrm>
        </p:grpSpPr>
        <p:sp>
          <p:nvSpPr>
            <p:cNvPr id="16" name="TextBox 15"/>
            <p:cNvSpPr txBox="1"/>
            <p:nvPr/>
          </p:nvSpPr>
          <p:spPr>
            <a:xfrm>
              <a:off x="2007238" y="2053793"/>
              <a:ext cx="5445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3000" dirty="0">
                  <a:solidFill>
                    <a:schemeClr val="tx2"/>
                  </a:solidFill>
                  <a:latin typeface="+mn-ea"/>
                  <a:cs typeface="Raleway"/>
                </a:rPr>
                <a:t>2014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50572" y="2310910"/>
              <a:ext cx="579797" cy="192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900" i="1" dirty="0">
                  <a:latin typeface="+mn-ea"/>
                  <a:cs typeface="Raleway Light"/>
                </a:rPr>
                <a:t>添加标题</a:t>
              </a:r>
              <a:endParaRPr lang="id-ID" sz="1900" i="1" dirty="0">
                <a:latin typeface="+mn-ea"/>
                <a:cs typeface="Raleway Ligh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618792" y="10885624"/>
            <a:ext cx="1202063" cy="898956"/>
            <a:chOff x="1950572" y="2053793"/>
            <a:chExt cx="601188" cy="449478"/>
          </a:xfrm>
        </p:grpSpPr>
        <p:sp>
          <p:nvSpPr>
            <p:cNvPr id="19" name="TextBox 18"/>
            <p:cNvSpPr txBox="1"/>
            <p:nvPr/>
          </p:nvSpPr>
          <p:spPr>
            <a:xfrm>
              <a:off x="2007238" y="2053793"/>
              <a:ext cx="5445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3000" dirty="0">
                  <a:solidFill>
                    <a:schemeClr val="tx2"/>
                  </a:solidFill>
                  <a:latin typeface="+mn-ea"/>
                  <a:cs typeface="Raleway"/>
                </a:rPr>
                <a:t>2015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50572" y="2310910"/>
              <a:ext cx="579797" cy="192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900" i="1" dirty="0">
                  <a:latin typeface="+mn-ea"/>
                  <a:cs typeface="Raleway Light"/>
                </a:rPr>
                <a:t>添加标题</a:t>
              </a:r>
              <a:endParaRPr lang="id-ID" sz="1900" i="1" dirty="0">
                <a:latin typeface="+mn-ea"/>
                <a:cs typeface="Raleway Ligh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616420" y="10885624"/>
            <a:ext cx="1202063" cy="898956"/>
            <a:chOff x="1950572" y="2053793"/>
            <a:chExt cx="601188" cy="449478"/>
          </a:xfrm>
        </p:grpSpPr>
        <p:sp>
          <p:nvSpPr>
            <p:cNvPr id="22" name="TextBox 21"/>
            <p:cNvSpPr txBox="1"/>
            <p:nvPr/>
          </p:nvSpPr>
          <p:spPr>
            <a:xfrm>
              <a:off x="2007238" y="2053793"/>
              <a:ext cx="5445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3000" dirty="0">
                  <a:solidFill>
                    <a:schemeClr val="tx2"/>
                  </a:solidFill>
                  <a:latin typeface="+mn-ea"/>
                  <a:cs typeface="Raleway"/>
                </a:rPr>
                <a:t>2016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50572" y="2310910"/>
              <a:ext cx="579797" cy="192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900" i="1" dirty="0">
                  <a:latin typeface="+mn-ea"/>
                  <a:cs typeface="Raleway Light"/>
                </a:rPr>
                <a:t>添加标题</a:t>
              </a:r>
              <a:endParaRPr lang="id-ID" sz="1900" i="1" dirty="0">
                <a:latin typeface="+mn-ea"/>
                <a:cs typeface="Raleway Ligh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548248" y="10890009"/>
            <a:ext cx="1202063" cy="898956"/>
            <a:chOff x="1950572" y="2053793"/>
            <a:chExt cx="601188" cy="449478"/>
          </a:xfrm>
        </p:grpSpPr>
        <p:sp>
          <p:nvSpPr>
            <p:cNvPr id="25" name="TextBox 24"/>
            <p:cNvSpPr txBox="1"/>
            <p:nvPr/>
          </p:nvSpPr>
          <p:spPr>
            <a:xfrm>
              <a:off x="2007238" y="2053793"/>
              <a:ext cx="5445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3000" dirty="0">
                  <a:solidFill>
                    <a:schemeClr val="tx2"/>
                  </a:solidFill>
                  <a:latin typeface="+mn-ea"/>
                  <a:cs typeface="Raleway"/>
                </a:rPr>
                <a:t>2017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50572" y="2310910"/>
              <a:ext cx="579797" cy="192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900" i="1" dirty="0">
                  <a:latin typeface="+mn-ea"/>
                  <a:cs typeface="Raleway Light"/>
                </a:rPr>
                <a:t>添加标题</a:t>
              </a:r>
              <a:endParaRPr lang="id-ID" sz="1900" i="1" dirty="0">
                <a:latin typeface="+mn-ea"/>
                <a:cs typeface="Raleway Ligh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2545873" y="10890009"/>
            <a:ext cx="1202060" cy="898956"/>
            <a:chOff x="1950572" y="2053793"/>
            <a:chExt cx="601187" cy="449478"/>
          </a:xfrm>
        </p:grpSpPr>
        <p:sp>
          <p:nvSpPr>
            <p:cNvPr id="28" name="TextBox 27"/>
            <p:cNvSpPr txBox="1"/>
            <p:nvPr/>
          </p:nvSpPr>
          <p:spPr>
            <a:xfrm>
              <a:off x="2007237" y="2053793"/>
              <a:ext cx="5445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3000" dirty="0">
                  <a:solidFill>
                    <a:schemeClr val="tx2"/>
                  </a:solidFill>
                  <a:latin typeface="+mn-ea"/>
                  <a:cs typeface="Raleway"/>
                </a:rPr>
                <a:t>2018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50572" y="2310910"/>
              <a:ext cx="579797" cy="192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900" i="1" dirty="0">
                  <a:latin typeface="+mn-ea"/>
                  <a:cs typeface="Raleway Light"/>
                </a:rPr>
                <a:t>添加标题</a:t>
              </a:r>
              <a:endParaRPr lang="id-ID" sz="1900" i="1" dirty="0">
                <a:latin typeface="+mn-ea"/>
                <a:cs typeface="Raleway Ligh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4474604" y="10885808"/>
            <a:ext cx="1202063" cy="898956"/>
            <a:chOff x="1950572" y="2053793"/>
            <a:chExt cx="601188" cy="449478"/>
          </a:xfrm>
        </p:grpSpPr>
        <p:sp>
          <p:nvSpPr>
            <p:cNvPr id="31" name="TextBox 30"/>
            <p:cNvSpPr txBox="1"/>
            <p:nvPr/>
          </p:nvSpPr>
          <p:spPr>
            <a:xfrm>
              <a:off x="2007238" y="2053793"/>
              <a:ext cx="5445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3000" dirty="0">
                  <a:solidFill>
                    <a:schemeClr val="tx2"/>
                  </a:solidFill>
                  <a:latin typeface="+mn-ea"/>
                  <a:cs typeface="Raleway"/>
                </a:rPr>
                <a:t>2019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50572" y="2310910"/>
              <a:ext cx="579797" cy="192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900" i="1" dirty="0">
                  <a:latin typeface="+mn-ea"/>
                  <a:cs typeface="Raleway Light"/>
                </a:rPr>
                <a:t>添加标题</a:t>
              </a:r>
              <a:endParaRPr lang="id-ID" sz="1900" i="1" dirty="0">
                <a:latin typeface="+mn-ea"/>
                <a:cs typeface="Raleway Light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6472228" y="10885808"/>
            <a:ext cx="1202064" cy="898956"/>
            <a:chOff x="1950572" y="2053793"/>
            <a:chExt cx="601189" cy="449478"/>
          </a:xfrm>
        </p:grpSpPr>
        <p:sp>
          <p:nvSpPr>
            <p:cNvPr id="34" name="TextBox 33"/>
            <p:cNvSpPr txBox="1"/>
            <p:nvPr/>
          </p:nvSpPr>
          <p:spPr>
            <a:xfrm>
              <a:off x="2007238" y="2053793"/>
              <a:ext cx="5445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3000" dirty="0">
                  <a:solidFill>
                    <a:schemeClr val="tx2"/>
                  </a:solidFill>
                  <a:latin typeface="+mn-ea"/>
                  <a:cs typeface="Raleway"/>
                </a:rPr>
                <a:t>2020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50572" y="2310910"/>
              <a:ext cx="579797" cy="192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900" i="1" dirty="0">
                  <a:latin typeface="+mn-ea"/>
                  <a:cs typeface="Raleway Light"/>
                </a:rPr>
                <a:t>添加标题</a:t>
              </a:r>
              <a:endParaRPr lang="id-ID" sz="1900" i="1" dirty="0">
                <a:latin typeface="+mn-ea"/>
                <a:cs typeface="Raleway Light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8340398" y="10885808"/>
            <a:ext cx="1202065" cy="898956"/>
            <a:chOff x="1950572" y="2053793"/>
            <a:chExt cx="601189" cy="449478"/>
          </a:xfrm>
        </p:grpSpPr>
        <p:sp>
          <p:nvSpPr>
            <p:cNvPr id="37" name="TextBox 36"/>
            <p:cNvSpPr txBox="1"/>
            <p:nvPr/>
          </p:nvSpPr>
          <p:spPr>
            <a:xfrm>
              <a:off x="2007239" y="2053793"/>
              <a:ext cx="5445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3000" dirty="0">
                  <a:solidFill>
                    <a:schemeClr val="tx2"/>
                  </a:solidFill>
                  <a:latin typeface="+mn-ea"/>
                  <a:cs typeface="Raleway"/>
                </a:rPr>
                <a:t>2021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50572" y="2310910"/>
              <a:ext cx="579797" cy="192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900" i="1" dirty="0">
                  <a:latin typeface="+mn-ea"/>
                  <a:cs typeface="Raleway Light"/>
                </a:rPr>
                <a:t>添加标题</a:t>
              </a:r>
              <a:endParaRPr lang="id-ID" sz="1900" i="1" dirty="0">
                <a:latin typeface="+mn-ea"/>
                <a:cs typeface="Raleway Light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0338023" y="10885808"/>
            <a:ext cx="1202066" cy="898956"/>
            <a:chOff x="1950572" y="2053793"/>
            <a:chExt cx="601190" cy="449478"/>
          </a:xfrm>
        </p:grpSpPr>
        <p:sp>
          <p:nvSpPr>
            <p:cNvPr id="40" name="TextBox 39"/>
            <p:cNvSpPr txBox="1"/>
            <p:nvPr/>
          </p:nvSpPr>
          <p:spPr>
            <a:xfrm>
              <a:off x="2007239" y="2053793"/>
              <a:ext cx="5445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3000" dirty="0">
                  <a:solidFill>
                    <a:schemeClr val="tx2"/>
                  </a:solidFill>
                  <a:latin typeface="+mn-ea"/>
                  <a:cs typeface="Raleway"/>
                </a:rPr>
                <a:t>2022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950572" y="2310910"/>
              <a:ext cx="579797" cy="192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900" i="1" dirty="0">
                  <a:latin typeface="+mn-ea"/>
                  <a:cs typeface="Raleway Light"/>
                </a:rPr>
                <a:t>添加标题</a:t>
              </a:r>
              <a:endParaRPr lang="id-ID" sz="1900" i="1" dirty="0">
                <a:latin typeface="+mn-ea"/>
                <a:cs typeface="Raleway Light"/>
              </a:endParaRPr>
            </a:p>
          </p:txBody>
        </p:sp>
      </p:grpSp>
      <p:grpSp>
        <p:nvGrpSpPr>
          <p:cNvPr id="42" name="Group 4"/>
          <p:cNvGrpSpPr>
            <a:grpSpLocks noChangeAspect="1"/>
          </p:cNvGrpSpPr>
          <p:nvPr/>
        </p:nvGrpSpPr>
        <p:grpSpPr bwMode="auto">
          <a:xfrm rot="10800000">
            <a:off x="2730902" y="5085726"/>
            <a:ext cx="1212330" cy="1463040"/>
            <a:chOff x="347" y="3344"/>
            <a:chExt cx="586" cy="707"/>
          </a:xfrm>
          <a:solidFill>
            <a:schemeClr val="accent1"/>
          </a:solidFill>
        </p:grpSpPr>
        <p:sp>
          <p:nvSpPr>
            <p:cNvPr id="43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+mn-ea"/>
                  <a:cs typeface="Lato Black"/>
                </a:rPr>
                <a:t>30</a:t>
              </a:r>
            </a:p>
          </p:txBody>
        </p:sp>
        <p:sp>
          <p:nvSpPr>
            <p:cNvPr id="44" name="Freeform 6"/>
            <p:cNvSpPr>
              <a:spLocks/>
            </p:cNvSpPr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ea"/>
              </a:endParaRPr>
            </a:p>
          </p:txBody>
        </p:sp>
      </p:grpSp>
      <p:cxnSp>
        <p:nvCxnSpPr>
          <p:cNvPr id="45" name="Straight Connector 44"/>
          <p:cNvCxnSpPr/>
          <p:nvPr/>
        </p:nvCxnSpPr>
        <p:spPr>
          <a:xfrm>
            <a:off x="3347810" y="6832288"/>
            <a:ext cx="0" cy="3438736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"/>
          <p:cNvGrpSpPr>
            <a:grpSpLocks noChangeAspect="1"/>
          </p:cNvGrpSpPr>
          <p:nvPr/>
        </p:nvGrpSpPr>
        <p:grpSpPr bwMode="auto">
          <a:xfrm rot="10800000">
            <a:off x="20245547" y="2425120"/>
            <a:ext cx="1212330" cy="1463040"/>
            <a:chOff x="347" y="3344"/>
            <a:chExt cx="586" cy="707"/>
          </a:xfrm>
          <a:solidFill>
            <a:schemeClr val="accent1"/>
          </a:solidFill>
        </p:grpSpPr>
        <p:sp>
          <p:nvSpPr>
            <p:cNvPr id="47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+mn-ea"/>
                  <a:cs typeface="Lato Black"/>
                </a:rPr>
                <a:t>90</a:t>
              </a:r>
            </a:p>
          </p:txBody>
        </p:sp>
        <p:sp>
          <p:nvSpPr>
            <p:cNvPr id="48" name="Freeform 6"/>
            <p:cNvSpPr>
              <a:spLocks/>
            </p:cNvSpPr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ea"/>
              </a:endParaRPr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20862455" y="4171682"/>
            <a:ext cx="0" cy="914044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4718168" y="3743319"/>
            <a:ext cx="7975926" cy="4388994"/>
            <a:chOff x="-27767" y="2273094"/>
            <a:chExt cx="3774851" cy="1202754"/>
          </a:xfrm>
        </p:grpSpPr>
        <p:sp>
          <p:nvSpPr>
            <p:cNvPr id="54" name="TextBox 53"/>
            <p:cNvSpPr txBox="1"/>
            <p:nvPr/>
          </p:nvSpPr>
          <p:spPr>
            <a:xfrm>
              <a:off x="-2769" y="2847495"/>
              <a:ext cx="3749853" cy="62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200" dirty="0">
                  <a:latin typeface="+mn-ea"/>
                  <a:cs typeface="Raleway Light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2200" dirty="0">
                  <a:latin typeface="+mn-ea"/>
                  <a:cs typeface="Raleway Light"/>
                </a:rPr>
                <a:t>200</a:t>
              </a:r>
              <a:r>
                <a:rPr lang="zh-CN" altLang="en-US" sz="2200" dirty="0">
                  <a:latin typeface="+mn-ea"/>
                  <a:cs typeface="Raleway Light"/>
                </a:rPr>
                <a:t>字以内，据统计每页幻灯片的最好控制在</a:t>
              </a:r>
              <a:r>
                <a:rPr lang="en-US" altLang="zh-CN" sz="2200" dirty="0">
                  <a:latin typeface="+mn-ea"/>
                  <a:cs typeface="Raleway Light"/>
                </a:rPr>
                <a:t>5</a:t>
              </a:r>
              <a:r>
                <a:rPr lang="zh-CN" altLang="en-US" sz="2200" dirty="0">
                  <a:latin typeface="+mn-ea"/>
                  <a:cs typeface="Raleway Light"/>
                </a:rPr>
                <a:t>分钟之内。此处添加详细文本描述，建议与标题相关并符合整体语言风格，语言描述尽量简洁生动。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-6117" y="2273094"/>
              <a:ext cx="1058497" cy="193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>
                  <a:latin typeface="+mn-ea"/>
                </a:rPr>
                <a:t>图表标题</a:t>
              </a:r>
              <a:endParaRPr lang="id-ID" sz="4000" b="1" dirty="0">
                <a:latin typeface="+mn-ea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312356" y="2497033"/>
              <a:ext cx="2434728" cy="387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200" dirty="0">
                  <a:solidFill>
                    <a:schemeClr val="tx2"/>
                  </a:solidFill>
                  <a:latin typeface="+mn-ea"/>
                  <a:cs typeface="Raleway Light"/>
                </a:rPr>
                <a:t>此处添加详细文本描述，建议与标题相关并符合整体语言风格，语言描述尽量简洁生动。</a:t>
              </a:r>
              <a:endParaRPr lang="en-US" sz="2200" dirty="0">
                <a:latin typeface="+mn-ea"/>
                <a:cs typeface="Raleway Ligh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-27767" y="2408813"/>
              <a:ext cx="1554534" cy="480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800" b="1" dirty="0">
                  <a:solidFill>
                    <a:schemeClr val="accent2"/>
                  </a:solidFill>
                  <a:latin typeface="Agency FB" panose="020B0503020202020204" pitchFamily="34" charset="0"/>
                  <a:cs typeface="Raleway Light"/>
                </a:rPr>
                <a:t>86%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9132498" y="595215"/>
            <a:ext cx="6112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2"/>
                </a:solidFill>
                <a:latin typeface="+mn-ea"/>
                <a:cs typeface="Raleway"/>
              </a:rPr>
              <a:t>此处添加标题</a:t>
            </a:r>
            <a:endParaRPr lang="id-ID" altLang="zh-CN" sz="54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0819419" y="1783761"/>
            <a:ext cx="2738812" cy="73150"/>
            <a:chOff x="1775295" y="2028842"/>
            <a:chExt cx="3631535" cy="45719"/>
          </a:xfrm>
        </p:grpSpPr>
        <p:sp>
          <p:nvSpPr>
            <p:cNvPr id="60" name="Rectangle 59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580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2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25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7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25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7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25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7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25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75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25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75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25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5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/>
          <p:nvPr/>
        </p:nvCxnSpPr>
        <p:spPr>
          <a:xfrm>
            <a:off x="12226925" y="4372287"/>
            <a:ext cx="0" cy="772376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736889" y="4702468"/>
            <a:ext cx="2215917" cy="73862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r>
              <a:rPr lang="zh-CN" altLang="en-US" dirty="0">
                <a:solidFill>
                  <a:schemeClr val="accent2"/>
                </a:solidFill>
                <a:latin typeface="+mn-ea"/>
              </a:rPr>
              <a:t>图标标题</a:t>
            </a:r>
            <a:endParaRPr lang="id-ID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32706" y="5509240"/>
            <a:ext cx="9253766" cy="1292625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just"/>
            <a:r>
              <a:rPr lang="zh-CN" altLang="en-US" sz="2400" dirty="0">
                <a:latin typeface="+mn-ea"/>
                <a:cs typeface="Raleway Ligh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2400" dirty="0">
                <a:latin typeface="+mn-ea"/>
                <a:cs typeface="Raleway Light"/>
              </a:rPr>
              <a:t>200</a:t>
            </a:r>
            <a:r>
              <a:rPr lang="zh-CN" altLang="en-US" sz="2400" dirty="0">
                <a:latin typeface="+mn-ea"/>
                <a:cs typeface="Raleway Light"/>
              </a:rPr>
              <a:t>字以内，据统计每页幻灯片的最好控制在</a:t>
            </a:r>
            <a:r>
              <a:rPr lang="en-US" altLang="zh-CN" sz="2400" dirty="0">
                <a:latin typeface="+mn-ea"/>
                <a:cs typeface="Raleway Light"/>
              </a:rPr>
              <a:t>5</a:t>
            </a:r>
            <a:r>
              <a:rPr lang="zh-CN" altLang="en-US" sz="2400" dirty="0">
                <a:latin typeface="+mn-ea"/>
                <a:cs typeface="Raleway Light"/>
              </a:rPr>
              <a:t>分钟之内。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2972724" y="7163680"/>
            <a:ext cx="898597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825788" y="7264098"/>
            <a:ext cx="9274984" cy="1582653"/>
            <a:chOff x="2825788" y="7264098"/>
            <a:chExt cx="9274984" cy="1582653"/>
          </a:xfrm>
        </p:grpSpPr>
        <p:sp>
          <p:nvSpPr>
            <p:cNvPr id="50" name="TextBox 49"/>
            <p:cNvSpPr txBox="1"/>
            <p:nvPr/>
          </p:nvSpPr>
          <p:spPr>
            <a:xfrm>
              <a:off x="2825788" y="7264098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+mn-ea"/>
                </a:rPr>
                <a:t>年龄分类</a:t>
              </a:r>
              <a:endParaRPr lang="id-ID" dirty="0">
                <a:latin typeface="+mn-ea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847006" y="8015754"/>
              <a:ext cx="92537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400" dirty="0">
                  <a:latin typeface="+mn-ea"/>
                  <a:cs typeface="Raleway Light"/>
                </a:rPr>
                <a:t>此处添加详细文本描述，建议与标题相关并符合整体语言风格，语言描述尽量简洁生动。</a:t>
              </a:r>
              <a:endParaRPr lang="id-ID" sz="2400" dirty="0">
                <a:solidFill>
                  <a:schemeClr val="bg1">
                    <a:lumMod val="65000"/>
                  </a:schemeClr>
                </a:solidFill>
                <a:latin typeface="+mn-ea"/>
                <a:cs typeface="Raleway Light"/>
              </a:endParaRPr>
            </a:p>
          </p:txBody>
        </p:sp>
      </p:grpSp>
      <p:sp>
        <p:nvSpPr>
          <p:cNvPr id="162" name="TextBox 161"/>
          <p:cNvSpPr txBox="1"/>
          <p:nvPr/>
        </p:nvSpPr>
        <p:spPr>
          <a:xfrm>
            <a:off x="14463409" y="11238027"/>
            <a:ext cx="1331059" cy="677072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r>
              <a:rPr lang="id-ID" sz="3200" dirty="0">
                <a:solidFill>
                  <a:schemeClr val="bg1">
                    <a:lumMod val="65000"/>
                  </a:schemeClr>
                </a:solidFill>
                <a:latin typeface="+mn-ea"/>
                <a:cs typeface="Raleway Light"/>
              </a:rPr>
              <a:t>2012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16144398" y="11238027"/>
            <a:ext cx="1331059" cy="677072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r>
              <a:rPr lang="id-ID" sz="3200" dirty="0">
                <a:solidFill>
                  <a:schemeClr val="bg1">
                    <a:lumMod val="65000"/>
                  </a:schemeClr>
                </a:solidFill>
                <a:latin typeface="+mn-ea"/>
                <a:cs typeface="Raleway Light"/>
              </a:rPr>
              <a:t>2013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17673879" y="11238027"/>
            <a:ext cx="1331059" cy="677072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r>
              <a:rPr lang="id-ID" sz="3200" dirty="0">
                <a:solidFill>
                  <a:schemeClr val="bg1">
                    <a:lumMod val="65000"/>
                  </a:schemeClr>
                </a:solidFill>
                <a:latin typeface="+mn-ea"/>
                <a:cs typeface="Raleway Light"/>
              </a:rPr>
              <a:t>2014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19259462" y="11224228"/>
            <a:ext cx="1331059" cy="677072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r>
              <a:rPr lang="id-ID" sz="3200" dirty="0">
                <a:solidFill>
                  <a:schemeClr val="bg1">
                    <a:lumMod val="65000"/>
                  </a:schemeClr>
                </a:solidFill>
                <a:latin typeface="+mn-ea"/>
                <a:cs typeface="Raleway Light"/>
              </a:rPr>
              <a:t>2015</a:t>
            </a:r>
          </a:p>
        </p:txBody>
      </p:sp>
      <p:grpSp>
        <p:nvGrpSpPr>
          <p:cNvPr id="211" name="Group 211"/>
          <p:cNvGrpSpPr/>
          <p:nvPr/>
        </p:nvGrpSpPr>
        <p:grpSpPr>
          <a:xfrm>
            <a:off x="14417523" y="6195219"/>
            <a:ext cx="1275729" cy="4943284"/>
            <a:chOff x="-1" y="0"/>
            <a:chExt cx="1816102" cy="7035333"/>
          </a:xfrm>
        </p:grpSpPr>
        <p:sp>
          <p:nvSpPr>
            <p:cNvPr id="206" name="Shape 206"/>
            <p:cNvSpPr/>
            <p:nvPr/>
          </p:nvSpPr>
          <p:spPr>
            <a:xfrm>
              <a:off x="-1" y="5219232"/>
              <a:ext cx="1816102" cy="181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accent1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+mn-ea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506672" y="0"/>
              <a:ext cx="863601" cy="6324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+mn-ea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592918" y="4251279"/>
              <a:ext cx="681854" cy="23616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+mn-ea"/>
              </a:endParaRPr>
            </a:p>
          </p:txBody>
        </p:sp>
        <p:sp>
          <p:nvSpPr>
            <p:cNvPr id="209" name="Shape 209"/>
            <p:cNvSpPr/>
            <p:nvPr/>
          </p:nvSpPr>
          <p:spPr>
            <a:xfrm>
              <a:off x="94640" y="5327136"/>
              <a:ext cx="1612848" cy="1613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/>
            </a:solidFill>
            <a:ln w="25400" cap="flat">
              <a:solidFill>
                <a:schemeClr val="accent1">
                  <a:alpha val="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221" name="Group 221"/>
          <p:cNvGrpSpPr/>
          <p:nvPr/>
        </p:nvGrpSpPr>
        <p:grpSpPr>
          <a:xfrm>
            <a:off x="16055288" y="6193554"/>
            <a:ext cx="1275729" cy="4943613"/>
            <a:chOff x="-1" y="0"/>
            <a:chExt cx="1816102" cy="7035801"/>
          </a:xfrm>
        </p:grpSpPr>
        <p:sp>
          <p:nvSpPr>
            <p:cNvPr id="216" name="Shape 216"/>
            <p:cNvSpPr/>
            <p:nvPr/>
          </p:nvSpPr>
          <p:spPr>
            <a:xfrm>
              <a:off x="508000" y="0"/>
              <a:ext cx="863600" cy="63246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+mn-ea"/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>
              <a:off x="-1" y="5219699"/>
              <a:ext cx="1816102" cy="1816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accent2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+mn-ea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>
              <a:off x="603391" y="3335992"/>
              <a:ext cx="685801" cy="327660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+mn-ea"/>
              </a:endParaRPr>
            </a:p>
          </p:txBody>
        </p:sp>
        <p:sp>
          <p:nvSpPr>
            <p:cNvPr id="219" name="Shape 219"/>
            <p:cNvSpPr/>
            <p:nvPr/>
          </p:nvSpPr>
          <p:spPr>
            <a:xfrm>
              <a:off x="107088" y="5326808"/>
              <a:ext cx="1612847" cy="1613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7643254" y="6193554"/>
            <a:ext cx="1275728" cy="4943613"/>
            <a:chOff x="18309669" y="3867220"/>
            <a:chExt cx="1815630" cy="7035803"/>
          </a:xfrm>
        </p:grpSpPr>
        <p:sp>
          <p:nvSpPr>
            <p:cNvPr id="226" name="Shape 226"/>
            <p:cNvSpPr/>
            <p:nvPr/>
          </p:nvSpPr>
          <p:spPr>
            <a:xfrm>
              <a:off x="18817538" y="3867220"/>
              <a:ext cx="863376" cy="632460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+mn-ea"/>
              </a:endParaRPr>
            </a:p>
          </p:txBody>
        </p:sp>
        <p:sp>
          <p:nvSpPr>
            <p:cNvPr id="227" name="Shape 227"/>
            <p:cNvSpPr/>
            <p:nvPr/>
          </p:nvSpPr>
          <p:spPr>
            <a:xfrm>
              <a:off x="18309669" y="9086920"/>
              <a:ext cx="1815630" cy="1816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accent3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+mn-ea"/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>
              <a:off x="18902306" y="5795893"/>
              <a:ext cx="681677" cy="46839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+mn-ea"/>
              </a:endParaRPr>
            </a:p>
          </p:txBody>
        </p:sp>
        <p:sp>
          <p:nvSpPr>
            <p:cNvPr id="229" name="Shape 229"/>
            <p:cNvSpPr/>
            <p:nvPr/>
          </p:nvSpPr>
          <p:spPr>
            <a:xfrm>
              <a:off x="18404160" y="9194030"/>
              <a:ext cx="1612428" cy="1613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9222300" y="6193554"/>
            <a:ext cx="1275728" cy="4943613"/>
            <a:chOff x="20556984" y="3867220"/>
            <a:chExt cx="1815630" cy="7035803"/>
          </a:xfrm>
        </p:grpSpPr>
        <p:sp>
          <p:nvSpPr>
            <p:cNvPr id="236" name="Shape 236"/>
            <p:cNvSpPr/>
            <p:nvPr/>
          </p:nvSpPr>
          <p:spPr>
            <a:xfrm>
              <a:off x="21064853" y="3867220"/>
              <a:ext cx="863376" cy="632460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+mn-ea"/>
              </a:endParaRPr>
            </a:p>
          </p:txBody>
        </p:sp>
        <p:sp>
          <p:nvSpPr>
            <p:cNvPr id="237" name="Shape 237"/>
            <p:cNvSpPr/>
            <p:nvPr/>
          </p:nvSpPr>
          <p:spPr>
            <a:xfrm>
              <a:off x="20556984" y="9086920"/>
              <a:ext cx="1815630" cy="1816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accent4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+mn-ea"/>
              </a:endParaRPr>
            </a:p>
          </p:txBody>
        </p:sp>
        <p:sp>
          <p:nvSpPr>
            <p:cNvPr id="238" name="Shape 238"/>
            <p:cNvSpPr/>
            <p:nvPr/>
          </p:nvSpPr>
          <p:spPr>
            <a:xfrm>
              <a:off x="21147770" y="4688609"/>
              <a:ext cx="685623" cy="579120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+mn-ea"/>
              </a:endParaRPr>
            </a:p>
          </p:txBody>
        </p:sp>
        <p:sp>
          <p:nvSpPr>
            <p:cNvPr id="239" name="Shape 239"/>
            <p:cNvSpPr/>
            <p:nvPr/>
          </p:nvSpPr>
          <p:spPr>
            <a:xfrm>
              <a:off x="20651600" y="9194030"/>
              <a:ext cx="1612429" cy="1613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+mn-ea"/>
              </a:endParaRPr>
            </a:p>
          </p:txBody>
        </p:sp>
      </p:grpSp>
      <p:sp>
        <p:nvSpPr>
          <p:cNvPr id="166" name="Freeform 13"/>
          <p:cNvSpPr>
            <a:spLocks noEditPoints="1"/>
          </p:cNvSpPr>
          <p:nvPr/>
        </p:nvSpPr>
        <p:spPr bwMode="auto">
          <a:xfrm>
            <a:off x="14691846" y="10257713"/>
            <a:ext cx="718884" cy="516107"/>
          </a:xfrm>
          <a:custGeom>
            <a:avLst/>
            <a:gdLst>
              <a:gd name="T0" fmla="*/ 312 w 312"/>
              <a:gd name="T1" fmla="*/ 59 h 224"/>
              <a:gd name="T2" fmla="*/ 289 w 312"/>
              <a:gd name="T3" fmla="*/ 30 h 224"/>
              <a:gd name="T4" fmla="*/ 162 w 312"/>
              <a:gd name="T5" fmla="*/ 1 h 224"/>
              <a:gd name="T6" fmla="*/ 156 w 312"/>
              <a:gd name="T7" fmla="*/ 0 h 224"/>
              <a:gd name="T8" fmla="*/ 149 w 312"/>
              <a:gd name="T9" fmla="*/ 1 h 224"/>
              <a:gd name="T10" fmla="*/ 23 w 312"/>
              <a:gd name="T11" fmla="*/ 30 h 224"/>
              <a:gd name="T12" fmla="*/ 0 w 312"/>
              <a:gd name="T13" fmla="*/ 59 h 224"/>
              <a:gd name="T14" fmla="*/ 23 w 312"/>
              <a:gd name="T15" fmla="*/ 87 h 224"/>
              <a:gd name="T16" fmla="*/ 49 w 312"/>
              <a:gd name="T17" fmla="*/ 93 h 224"/>
              <a:gd name="T18" fmla="*/ 49 w 312"/>
              <a:gd name="T19" fmla="*/ 176 h 224"/>
              <a:gd name="T20" fmla="*/ 156 w 312"/>
              <a:gd name="T21" fmla="*/ 224 h 224"/>
              <a:gd name="T22" fmla="*/ 263 w 312"/>
              <a:gd name="T23" fmla="*/ 176 h 224"/>
              <a:gd name="T24" fmla="*/ 263 w 312"/>
              <a:gd name="T25" fmla="*/ 93 h 224"/>
              <a:gd name="T26" fmla="*/ 289 w 312"/>
              <a:gd name="T27" fmla="*/ 87 h 224"/>
              <a:gd name="T28" fmla="*/ 312 w 312"/>
              <a:gd name="T29" fmla="*/ 59 h 224"/>
              <a:gd name="T30" fmla="*/ 244 w 312"/>
              <a:gd name="T31" fmla="*/ 176 h 224"/>
              <a:gd name="T32" fmla="*/ 156 w 312"/>
              <a:gd name="T33" fmla="*/ 205 h 224"/>
              <a:gd name="T34" fmla="*/ 68 w 312"/>
              <a:gd name="T35" fmla="*/ 176 h 224"/>
              <a:gd name="T36" fmla="*/ 68 w 312"/>
              <a:gd name="T37" fmla="*/ 98 h 224"/>
              <a:gd name="T38" fmla="*/ 150 w 312"/>
              <a:gd name="T39" fmla="*/ 116 h 224"/>
              <a:gd name="T40" fmla="*/ 156 w 312"/>
              <a:gd name="T41" fmla="*/ 117 h 224"/>
              <a:gd name="T42" fmla="*/ 163 w 312"/>
              <a:gd name="T43" fmla="*/ 116 h 224"/>
              <a:gd name="T44" fmla="*/ 244 w 312"/>
              <a:gd name="T45" fmla="*/ 98 h 224"/>
              <a:gd name="T46" fmla="*/ 244 w 312"/>
              <a:gd name="T47" fmla="*/ 176 h 224"/>
              <a:gd name="T48" fmla="*/ 158 w 312"/>
              <a:gd name="T49" fmla="*/ 97 h 224"/>
              <a:gd name="T50" fmla="*/ 156 w 312"/>
              <a:gd name="T51" fmla="*/ 98 h 224"/>
              <a:gd name="T52" fmla="*/ 154 w 312"/>
              <a:gd name="T53" fmla="*/ 97 h 224"/>
              <a:gd name="T54" fmla="*/ 27 w 312"/>
              <a:gd name="T55" fmla="*/ 68 h 224"/>
              <a:gd name="T56" fmla="*/ 20 w 312"/>
              <a:gd name="T57" fmla="*/ 59 h 224"/>
              <a:gd name="T58" fmla="*/ 27 w 312"/>
              <a:gd name="T59" fmla="*/ 49 h 224"/>
              <a:gd name="T60" fmla="*/ 154 w 312"/>
              <a:gd name="T61" fmla="*/ 20 h 224"/>
              <a:gd name="T62" fmla="*/ 156 w 312"/>
              <a:gd name="T63" fmla="*/ 20 h 224"/>
              <a:gd name="T64" fmla="*/ 158 w 312"/>
              <a:gd name="T65" fmla="*/ 20 h 224"/>
              <a:gd name="T66" fmla="*/ 285 w 312"/>
              <a:gd name="T67" fmla="*/ 49 h 224"/>
              <a:gd name="T68" fmla="*/ 293 w 312"/>
              <a:gd name="T69" fmla="*/ 59 h 224"/>
              <a:gd name="T70" fmla="*/ 285 w 312"/>
              <a:gd name="T71" fmla="*/ 68 h 224"/>
              <a:gd name="T72" fmla="*/ 158 w 312"/>
              <a:gd name="T73" fmla="*/ 97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12" h="224">
                <a:moveTo>
                  <a:pt x="312" y="59"/>
                </a:moveTo>
                <a:cubicBezTo>
                  <a:pt x="312" y="45"/>
                  <a:pt x="303" y="33"/>
                  <a:pt x="289" y="30"/>
                </a:cubicBezTo>
                <a:cubicBezTo>
                  <a:pt x="162" y="1"/>
                  <a:pt x="162" y="1"/>
                  <a:pt x="162" y="1"/>
                </a:cubicBezTo>
                <a:cubicBezTo>
                  <a:pt x="160" y="0"/>
                  <a:pt x="158" y="0"/>
                  <a:pt x="156" y="0"/>
                </a:cubicBezTo>
                <a:cubicBezTo>
                  <a:pt x="154" y="0"/>
                  <a:pt x="152" y="0"/>
                  <a:pt x="149" y="1"/>
                </a:cubicBezTo>
                <a:cubicBezTo>
                  <a:pt x="23" y="30"/>
                  <a:pt x="23" y="30"/>
                  <a:pt x="23" y="30"/>
                </a:cubicBezTo>
                <a:cubicBezTo>
                  <a:pt x="9" y="33"/>
                  <a:pt x="0" y="45"/>
                  <a:pt x="0" y="59"/>
                </a:cubicBezTo>
                <a:cubicBezTo>
                  <a:pt x="0" y="72"/>
                  <a:pt x="9" y="84"/>
                  <a:pt x="23" y="87"/>
                </a:cubicBezTo>
                <a:cubicBezTo>
                  <a:pt x="49" y="93"/>
                  <a:pt x="49" y="93"/>
                  <a:pt x="49" y="93"/>
                </a:cubicBezTo>
                <a:cubicBezTo>
                  <a:pt x="49" y="176"/>
                  <a:pt x="49" y="176"/>
                  <a:pt x="49" y="176"/>
                </a:cubicBezTo>
                <a:cubicBezTo>
                  <a:pt x="49" y="201"/>
                  <a:pt x="78" y="224"/>
                  <a:pt x="156" y="224"/>
                </a:cubicBezTo>
                <a:cubicBezTo>
                  <a:pt x="234" y="224"/>
                  <a:pt x="263" y="201"/>
                  <a:pt x="263" y="176"/>
                </a:cubicBezTo>
                <a:cubicBezTo>
                  <a:pt x="263" y="93"/>
                  <a:pt x="263" y="93"/>
                  <a:pt x="263" y="93"/>
                </a:cubicBezTo>
                <a:cubicBezTo>
                  <a:pt x="289" y="87"/>
                  <a:pt x="289" y="87"/>
                  <a:pt x="289" y="87"/>
                </a:cubicBezTo>
                <a:cubicBezTo>
                  <a:pt x="303" y="84"/>
                  <a:pt x="312" y="72"/>
                  <a:pt x="312" y="59"/>
                </a:cubicBezTo>
                <a:close/>
                <a:moveTo>
                  <a:pt x="244" y="176"/>
                </a:moveTo>
                <a:cubicBezTo>
                  <a:pt x="244" y="186"/>
                  <a:pt x="215" y="205"/>
                  <a:pt x="156" y="205"/>
                </a:cubicBezTo>
                <a:cubicBezTo>
                  <a:pt x="98" y="205"/>
                  <a:pt x="68" y="186"/>
                  <a:pt x="68" y="176"/>
                </a:cubicBezTo>
                <a:cubicBezTo>
                  <a:pt x="68" y="98"/>
                  <a:pt x="68" y="98"/>
                  <a:pt x="68" y="98"/>
                </a:cubicBezTo>
                <a:cubicBezTo>
                  <a:pt x="150" y="116"/>
                  <a:pt x="150" y="116"/>
                  <a:pt x="150" y="116"/>
                </a:cubicBezTo>
                <a:cubicBezTo>
                  <a:pt x="152" y="117"/>
                  <a:pt x="154" y="117"/>
                  <a:pt x="156" y="117"/>
                </a:cubicBezTo>
                <a:cubicBezTo>
                  <a:pt x="158" y="117"/>
                  <a:pt x="160" y="117"/>
                  <a:pt x="163" y="116"/>
                </a:cubicBezTo>
                <a:cubicBezTo>
                  <a:pt x="244" y="98"/>
                  <a:pt x="244" y="98"/>
                  <a:pt x="244" y="98"/>
                </a:cubicBezTo>
                <a:lnTo>
                  <a:pt x="244" y="176"/>
                </a:lnTo>
                <a:close/>
                <a:moveTo>
                  <a:pt x="158" y="97"/>
                </a:moveTo>
                <a:cubicBezTo>
                  <a:pt x="157" y="97"/>
                  <a:pt x="157" y="98"/>
                  <a:pt x="156" y="98"/>
                </a:cubicBezTo>
                <a:cubicBezTo>
                  <a:pt x="155" y="98"/>
                  <a:pt x="155" y="97"/>
                  <a:pt x="154" y="97"/>
                </a:cubicBezTo>
                <a:cubicBezTo>
                  <a:pt x="27" y="68"/>
                  <a:pt x="27" y="68"/>
                  <a:pt x="27" y="68"/>
                </a:cubicBezTo>
                <a:cubicBezTo>
                  <a:pt x="23" y="67"/>
                  <a:pt x="20" y="63"/>
                  <a:pt x="20" y="59"/>
                </a:cubicBezTo>
                <a:cubicBezTo>
                  <a:pt x="20" y="54"/>
                  <a:pt x="23" y="50"/>
                  <a:pt x="27" y="49"/>
                </a:cubicBezTo>
                <a:cubicBezTo>
                  <a:pt x="154" y="20"/>
                  <a:pt x="154" y="20"/>
                  <a:pt x="154" y="20"/>
                </a:cubicBezTo>
                <a:cubicBezTo>
                  <a:pt x="155" y="20"/>
                  <a:pt x="155" y="20"/>
                  <a:pt x="156" y="20"/>
                </a:cubicBezTo>
                <a:cubicBezTo>
                  <a:pt x="157" y="20"/>
                  <a:pt x="157" y="20"/>
                  <a:pt x="158" y="20"/>
                </a:cubicBezTo>
                <a:cubicBezTo>
                  <a:pt x="285" y="49"/>
                  <a:pt x="285" y="49"/>
                  <a:pt x="285" y="49"/>
                </a:cubicBezTo>
                <a:cubicBezTo>
                  <a:pt x="289" y="50"/>
                  <a:pt x="293" y="54"/>
                  <a:pt x="293" y="59"/>
                </a:cubicBezTo>
                <a:cubicBezTo>
                  <a:pt x="293" y="63"/>
                  <a:pt x="289" y="67"/>
                  <a:pt x="285" y="68"/>
                </a:cubicBezTo>
                <a:lnTo>
                  <a:pt x="158" y="9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n-ea"/>
            </a:endParaRPr>
          </a:p>
        </p:txBody>
      </p:sp>
      <p:sp>
        <p:nvSpPr>
          <p:cNvPr id="172" name="Freeform 13"/>
          <p:cNvSpPr>
            <a:spLocks noEditPoints="1"/>
          </p:cNvSpPr>
          <p:nvPr/>
        </p:nvSpPr>
        <p:spPr bwMode="auto">
          <a:xfrm>
            <a:off x="16360162" y="10243395"/>
            <a:ext cx="718884" cy="516107"/>
          </a:xfrm>
          <a:custGeom>
            <a:avLst/>
            <a:gdLst>
              <a:gd name="T0" fmla="*/ 312 w 312"/>
              <a:gd name="T1" fmla="*/ 59 h 224"/>
              <a:gd name="T2" fmla="*/ 289 w 312"/>
              <a:gd name="T3" fmla="*/ 30 h 224"/>
              <a:gd name="T4" fmla="*/ 162 w 312"/>
              <a:gd name="T5" fmla="*/ 1 h 224"/>
              <a:gd name="T6" fmla="*/ 156 w 312"/>
              <a:gd name="T7" fmla="*/ 0 h 224"/>
              <a:gd name="T8" fmla="*/ 149 w 312"/>
              <a:gd name="T9" fmla="*/ 1 h 224"/>
              <a:gd name="T10" fmla="*/ 23 w 312"/>
              <a:gd name="T11" fmla="*/ 30 h 224"/>
              <a:gd name="T12" fmla="*/ 0 w 312"/>
              <a:gd name="T13" fmla="*/ 59 h 224"/>
              <a:gd name="T14" fmla="*/ 23 w 312"/>
              <a:gd name="T15" fmla="*/ 87 h 224"/>
              <a:gd name="T16" fmla="*/ 49 w 312"/>
              <a:gd name="T17" fmla="*/ 93 h 224"/>
              <a:gd name="T18" fmla="*/ 49 w 312"/>
              <a:gd name="T19" fmla="*/ 176 h 224"/>
              <a:gd name="T20" fmla="*/ 156 w 312"/>
              <a:gd name="T21" fmla="*/ 224 h 224"/>
              <a:gd name="T22" fmla="*/ 263 w 312"/>
              <a:gd name="T23" fmla="*/ 176 h 224"/>
              <a:gd name="T24" fmla="*/ 263 w 312"/>
              <a:gd name="T25" fmla="*/ 93 h 224"/>
              <a:gd name="T26" fmla="*/ 289 w 312"/>
              <a:gd name="T27" fmla="*/ 87 h 224"/>
              <a:gd name="T28" fmla="*/ 312 w 312"/>
              <a:gd name="T29" fmla="*/ 59 h 224"/>
              <a:gd name="T30" fmla="*/ 244 w 312"/>
              <a:gd name="T31" fmla="*/ 176 h 224"/>
              <a:gd name="T32" fmla="*/ 156 w 312"/>
              <a:gd name="T33" fmla="*/ 205 h 224"/>
              <a:gd name="T34" fmla="*/ 68 w 312"/>
              <a:gd name="T35" fmla="*/ 176 h 224"/>
              <a:gd name="T36" fmla="*/ 68 w 312"/>
              <a:gd name="T37" fmla="*/ 98 h 224"/>
              <a:gd name="T38" fmla="*/ 150 w 312"/>
              <a:gd name="T39" fmla="*/ 116 h 224"/>
              <a:gd name="T40" fmla="*/ 156 w 312"/>
              <a:gd name="T41" fmla="*/ 117 h 224"/>
              <a:gd name="T42" fmla="*/ 163 w 312"/>
              <a:gd name="T43" fmla="*/ 116 h 224"/>
              <a:gd name="T44" fmla="*/ 244 w 312"/>
              <a:gd name="T45" fmla="*/ 98 h 224"/>
              <a:gd name="T46" fmla="*/ 244 w 312"/>
              <a:gd name="T47" fmla="*/ 176 h 224"/>
              <a:gd name="T48" fmla="*/ 158 w 312"/>
              <a:gd name="T49" fmla="*/ 97 h 224"/>
              <a:gd name="T50" fmla="*/ 156 w 312"/>
              <a:gd name="T51" fmla="*/ 98 h 224"/>
              <a:gd name="T52" fmla="*/ 154 w 312"/>
              <a:gd name="T53" fmla="*/ 97 h 224"/>
              <a:gd name="T54" fmla="*/ 27 w 312"/>
              <a:gd name="T55" fmla="*/ 68 h 224"/>
              <a:gd name="T56" fmla="*/ 20 w 312"/>
              <a:gd name="T57" fmla="*/ 59 h 224"/>
              <a:gd name="T58" fmla="*/ 27 w 312"/>
              <a:gd name="T59" fmla="*/ 49 h 224"/>
              <a:gd name="T60" fmla="*/ 154 w 312"/>
              <a:gd name="T61" fmla="*/ 20 h 224"/>
              <a:gd name="T62" fmla="*/ 156 w 312"/>
              <a:gd name="T63" fmla="*/ 20 h 224"/>
              <a:gd name="T64" fmla="*/ 158 w 312"/>
              <a:gd name="T65" fmla="*/ 20 h 224"/>
              <a:gd name="T66" fmla="*/ 285 w 312"/>
              <a:gd name="T67" fmla="*/ 49 h 224"/>
              <a:gd name="T68" fmla="*/ 293 w 312"/>
              <a:gd name="T69" fmla="*/ 59 h 224"/>
              <a:gd name="T70" fmla="*/ 285 w 312"/>
              <a:gd name="T71" fmla="*/ 68 h 224"/>
              <a:gd name="T72" fmla="*/ 158 w 312"/>
              <a:gd name="T73" fmla="*/ 97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12" h="224">
                <a:moveTo>
                  <a:pt x="312" y="59"/>
                </a:moveTo>
                <a:cubicBezTo>
                  <a:pt x="312" y="45"/>
                  <a:pt x="303" y="33"/>
                  <a:pt x="289" y="30"/>
                </a:cubicBezTo>
                <a:cubicBezTo>
                  <a:pt x="162" y="1"/>
                  <a:pt x="162" y="1"/>
                  <a:pt x="162" y="1"/>
                </a:cubicBezTo>
                <a:cubicBezTo>
                  <a:pt x="160" y="0"/>
                  <a:pt x="158" y="0"/>
                  <a:pt x="156" y="0"/>
                </a:cubicBezTo>
                <a:cubicBezTo>
                  <a:pt x="154" y="0"/>
                  <a:pt x="152" y="0"/>
                  <a:pt x="149" y="1"/>
                </a:cubicBezTo>
                <a:cubicBezTo>
                  <a:pt x="23" y="30"/>
                  <a:pt x="23" y="30"/>
                  <a:pt x="23" y="30"/>
                </a:cubicBezTo>
                <a:cubicBezTo>
                  <a:pt x="9" y="33"/>
                  <a:pt x="0" y="45"/>
                  <a:pt x="0" y="59"/>
                </a:cubicBezTo>
                <a:cubicBezTo>
                  <a:pt x="0" y="72"/>
                  <a:pt x="9" y="84"/>
                  <a:pt x="23" y="87"/>
                </a:cubicBezTo>
                <a:cubicBezTo>
                  <a:pt x="49" y="93"/>
                  <a:pt x="49" y="93"/>
                  <a:pt x="49" y="93"/>
                </a:cubicBezTo>
                <a:cubicBezTo>
                  <a:pt x="49" y="176"/>
                  <a:pt x="49" y="176"/>
                  <a:pt x="49" y="176"/>
                </a:cubicBezTo>
                <a:cubicBezTo>
                  <a:pt x="49" y="201"/>
                  <a:pt x="78" y="224"/>
                  <a:pt x="156" y="224"/>
                </a:cubicBezTo>
                <a:cubicBezTo>
                  <a:pt x="234" y="224"/>
                  <a:pt x="263" y="201"/>
                  <a:pt x="263" y="176"/>
                </a:cubicBezTo>
                <a:cubicBezTo>
                  <a:pt x="263" y="93"/>
                  <a:pt x="263" y="93"/>
                  <a:pt x="263" y="93"/>
                </a:cubicBezTo>
                <a:cubicBezTo>
                  <a:pt x="289" y="87"/>
                  <a:pt x="289" y="87"/>
                  <a:pt x="289" y="87"/>
                </a:cubicBezTo>
                <a:cubicBezTo>
                  <a:pt x="303" y="84"/>
                  <a:pt x="312" y="72"/>
                  <a:pt x="312" y="59"/>
                </a:cubicBezTo>
                <a:close/>
                <a:moveTo>
                  <a:pt x="244" y="176"/>
                </a:moveTo>
                <a:cubicBezTo>
                  <a:pt x="244" y="186"/>
                  <a:pt x="215" y="205"/>
                  <a:pt x="156" y="205"/>
                </a:cubicBezTo>
                <a:cubicBezTo>
                  <a:pt x="98" y="205"/>
                  <a:pt x="68" y="186"/>
                  <a:pt x="68" y="176"/>
                </a:cubicBezTo>
                <a:cubicBezTo>
                  <a:pt x="68" y="98"/>
                  <a:pt x="68" y="98"/>
                  <a:pt x="68" y="98"/>
                </a:cubicBezTo>
                <a:cubicBezTo>
                  <a:pt x="150" y="116"/>
                  <a:pt x="150" y="116"/>
                  <a:pt x="150" y="116"/>
                </a:cubicBezTo>
                <a:cubicBezTo>
                  <a:pt x="152" y="117"/>
                  <a:pt x="154" y="117"/>
                  <a:pt x="156" y="117"/>
                </a:cubicBezTo>
                <a:cubicBezTo>
                  <a:pt x="158" y="117"/>
                  <a:pt x="160" y="117"/>
                  <a:pt x="163" y="116"/>
                </a:cubicBezTo>
                <a:cubicBezTo>
                  <a:pt x="244" y="98"/>
                  <a:pt x="244" y="98"/>
                  <a:pt x="244" y="98"/>
                </a:cubicBezTo>
                <a:lnTo>
                  <a:pt x="244" y="176"/>
                </a:lnTo>
                <a:close/>
                <a:moveTo>
                  <a:pt x="158" y="97"/>
                </a:moveTo>
                <a:cubicBezTo>
                  <a:pt x="157" y="97"/>
                  <a:pt x="157" y="98"/>
                  <a:pt x="156" y="98"/>
                </a:cubicBezTo>
                <a:cubicBezTo>
                  <a:pt x="155" y="98"/>
                  <a:pt x="155" y="97"/>
                  <a:pt x="154" y="97"/>
                </a:cubicBezTo>
                <a:cubicBezTo>
                  <a:pt x="27" y="68"/>
                  <a:pt x="27" y="68"/>
                  <a:pt x="27" y="68"/>
                </a:cubicBezTo>
                <a:cubicBezTo>
                  <a:pt x="23" y="67"/>
                  <a:pt x="20" y="63"/>
                  <a:pt x="20" y="59"/>
                </a:cubicBezTo>
                <a:cubicBezTo>
                  <a:pt x="20" y="54"/>
                  <a:pt x="23" y="50"/>
                  <a:pt x="27" y="49"/>
                </a:cubicBezTo>
                <a:cubicBezTo>
                  <a:pt x="154" y="20"/>
                  <a:pt x="154" y="20"/>
                  <a:pt x="154" y="20"/>
                </a:cubicBezTo>
                <a:cubicBezTo>
                  <a:pt x="155" y="20"/>
                  <a:pt x="155" y="20"/>
                  <a:pt x="156" y="20"/>
                </a:cubicBezTo>
                <a:cubicBezTo>
                  <a:pt x="157" y="20"/>
                  <a:pt x="157" y="20"/>
                  <a:pt x="158" y="20"/>
                </a:cubicBezTo>
                <a:cubicBezTo>
                  <a:pt x="285" y="49"/>
                  <a:pt x="285" y="49"/>
                  <a:pt x="285" y="49"/>
                </a:cubicBezTo>
                <a:cubicBezTo>
                  <a:pt x="289" y="50"/>
                  <a:pt x="293" y="54"/>
                  <a:pt x="293" y="59"/>
                </a:cubicBezTo>
                <a:cubicBezTo>
                  <a:pt x="293" y="63"/>
                  <a:pt x="289" y="67"/>
                  <a:pt x="285" y="68"/>
                </a:cubicBezTo>
                <a:lnTo>
                  <a:pt x="158" y="9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n-ea"/>
            </a:endParaRPr>
          </a:p>
        </p:txBody>
      </p:sp>
      <p:sp>
        <p:nvSpPr>
          <p:cNvPr id="173" name="Freeform 13"/>
          <p:cNvSpPr>
            <a:spLocks noEditPoints="1"/>
          </p:cNvSpPr>
          <p:nvPr/>
        </p:nvSpPr>
        <p:spPr bwMode="auto">
          <a:xfrm>
            <a:off x="17939831" y="10243395"/>
            <a:ext cx="718884" cy="516107"/>
          </a:xfrm>
          <a:custGeom>
            <a:avLst/>
            <a:gdLst>
              <a:gd name="T0" fmla="*/ 312 w 312"/>
              <a:gd name="T1" fmla="*/ 59 h 224"/>
              <a:gd name="T2" fmla="*/ 289 w 312"/>
              <a:gd name="T3" fmla="*/ 30 h 224"/>
              <a:gd name="T4" fmla="*/ 162 w 312"/>
              <a:gd name="T5" fmla="*/ 1 h 224"/>
              <a:gd name="T6" fmla="*/ 156 w 312"/>
              <a:gd name="T7" fmla="*/ 0 h 224"/>
              <a:gd name="T8" fmla="*/ 149 w 312"/>
              <a:gd name="T9" fmla="*/ 1 h 224"/>
              <a:gd name="T10" fmla="*/ 23 w 312"/>
              <a:gd name="T11" fmla="*/ 30 h 224"/>
              <a:gd name="T12" fmla="*/ 0 w 312"/>
              <a:gd name="T13" fmla="*/ 59 h 224"/>
              <a:gd name="T14" fmla="*/ 23 w 312"/>
              <a:gd name="T15" fmla="*/ 87 h 224"/>
              <a:gd name="T16" fmla="*/ 49 w 312"/>
              <a:gd name="T17" fmla="*/ 93 h 224"/>
              <a:gd name="T18" fmla="*/ 49 w 312"/>
              <a:gd name="T19" fmla="*/ 176 h 224"/>
              <a:gd name="T20" fmla="*/ 156 w 312"/>
              <a:gd name="T21" fmla="*/ 224 h 224"/>
              <a:gd name="T22" fmla="*/ 263 w 312"/>
              <a:gd name="T23" fmla="*/ 176 h 224"/>
              <a:gd name="T24" fmla="*/ 263 w 312"/>
              <a:gd name="T25" fmla="*/ 93 h 224"/>
              <a:gd name="T26" fmla="*/ 289 w 312"/>
              <a:gd name="T27" fmla="*/ 87 h 224"/>
              <a:gd name="T28" fmla="*/ 312 w 312"/>
              <a:gd name="T29" fmla="*/ 59 h 224"/>
              <a:gd name="T30" fmla="*/ 244 w 312"/>
              <a:gd name="T31" fmla="*/ 176 h 224"/>
              <a:gd name="T32" fmla="*/ 156 w 312"/>
              <a:gd name="T33" fmla="*/ 205 h 224"/>
              <a:gd name="T34" fmla="*/ 68 w 312"/>
              <a:gd name="T35" fmla="*/ 176 h 224"/>
              <a:gd name="T36" fmla="*/ 68 w 312"/>
              <a:gd name="T37" fmla="*/ 98 h 224"/>
              <a:gd name="T38" fmla="*/ 150 w 312"/>
              <a:gd name="T39" fmla="*/ 116 h 224"/>
              <a:gd name="T40" fmla="*/ 156 w 312"/>
              <a:gd name="T41" fmla="*/ 117 h 224"/>
              <a:gd name="T42" fmla="*/ 163 w 312"/>
              <a:gd name="T43" fmla="*/ 116 h 224"/>
              <a:gd name="T44" fmla="*/ 244 w 312"/>
              <a:gd name="T45" fmla="*/ 98 h 224"/>
              <a:gd name="T46" fmla="*/ 244 w 312"/>
              <a:gd name="T47" fmla="*/ 176 h 224"/>
              <a:gd name="T48" fmla="*/ 158 w 312"/>
              <a:gd name="T49" fmla="*/ 97 h 224"/>
              <a:gd name="T50" fmla="*/ 156 w 312"/>
              <a:gd name="T51" fmla="*/ 98 h 224"/>
              <a:gd name="T52" fmla="*/ 154 w 312"/>
              <a:gd name="T53" fmla="*/ 97 h 224"/>
              <a:gd name="T54" fmla="*/ 27 w 312"/>
              <a:gd name="T55" fmla="*/ 68 h 224"/>
              <a:gd name="T56" fmla="*/ 20 w 312"/>
              <a:gd name="T57" fmla="*/ 59 h 224"/>
              <a:gd name="T58" fmla="*/ 27 w 312"/>
              <a:gd name="T59" fmla="*/ 49 h 224"/>
              <a:gd name="T60" fmla="*/ 154 w 312"/>
              <a:gd name="T61" fmla="*/ 20 h 224"/>
              <a:gd name="T62" fmla="*/ 156 w 312"/>
              <a:gd name="T63" fmla="*/ 20 h 224"/>
              <a:gd name="T64" fmla="*/ 158 w 312"/>
              <a:gd name="T65" fmla="*/ 20 h 224"/>
              <a:gd name="T66" fmla="*/ 285 w 312"/>
              <a:gd name="T67" fmla="*/ 49 h 224"/>
              <a:gd name="T68" fmla="*/ 293 w 312"/>
              <a:gd name="T69" fmla="*/ 59 h 224"/>
              <a:gd name="T70" fmla="*/ 285 w 312"/>
              <a:gd name="T71" fmla="*/ 68 h 224"/>
              <a:gd name="T72" fmla="*/ 158 w 312"/>
              <a:gd name="T73" fmla="*/ 97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12" h="224">
                <a:moveTo>
                  <a:pt x="312" y="59"/>
                </a:moveTo>
                <a:cubicBezTo>
                  <a:pt x="312" y="45"/>
                  <a:pt x="303" y="33"/>
                  <a:pt x="289" y="30"/>
                </a:cubicBezTo>
                <a:cubicBezTo>
                  <a:pt x="162" y="1"/>
                  <a:pt x="162" y="1"/>
                  <a:pt x="162" y="1"/>
                </a:cubicBezTo>
                <a:cubicBezTo>
                  <a:pt x="160" y="0"/>
                  <a:pt x="158" y="0"/>
                  <a:pt x="156" y="0"/>
                </a:cubicBezTo>
                <a:cubicBezTo>
                  <a:pt x="154" y="0"/>
                  <a:pt x="152" y="0"/>
                  <a:pt x="149" y="1"/>
                </a:cubicBezTo>
                <a:cubicBezTo>
                  <a:pt x="23" y="30"/>
                  <a:pt x="23" y="30"/>
                  <a:pt x="23" y="30"/>
                </a:cubicBezTo>
                <a:cubicBezTo>
                  <a:pt x="9" y="33"/>
                  <a:pt x="0" y="45"/>
                  <a:pt x="0" y="59"/>
                </a:cubicBezTo>
                <a:cubicBezTo>
                  <a:pt x="0" y="72"/>
                  <a:pt x="9" y="84"/>
                  <a:pt x="23" y="87"/>
                </a:cubicBezTo>
                <a:cubicBezTo>
                  <a:pt x="49" y="93"/>
                  <a:pt x="49" y="93"/>
                  <a:pt x="49" y="93"/>
                </a:cubicBezTo>
                <a:cubicBezTo>
                  <a:pt x="49" y="176"/>
                  <a:pt x="49" y="176"/>
                  <a:pt x="49" y="176"/>
                </a:cubicBezTo>
                <a:cubicBezTo>
                  <a:pt x="49" y="201"/>
                  <a:pt x="78" y="224"/>
                  <a:pt x="156" y="224"/>
                </a:cubicBezTo>
                <a:cubicBezTo>
                  <a:pt x="234" y="224"/>
                  <a:pt x="263" y="201"/>
                  <a:pt x="263" y="176"/>
                </a:cubicBezTo>
                <a:cubicBezTo>
                  <a:pt x="263" y="93"/>
                  <a:pt x="263" y="93"/>
                  <a:pt x="263" y="93"/>
                </a:cubicBezTo>
                <a:cubicBezTo>
                  <a:pt x="289" y="87"/>
                  <a:pt x="289" y="87"/>
                  <a:pt x="289" y="87"/>
                </a:cubicBezTo>
                <a:cubicBezTo>
                  <a:pt x="303" y="84"/>
                  <a:pt x="312" y="72"/>
                  <a:pt x="312" y="59"/>
                </a:cubicBezTo>
                <a:close/>
                <a:moveTo>
                  <a:pt x="244" y="176"/>
                </a:moveTo>
                <a:cubicBezTo>
                  <a:pt x="244" y="186"/>
                  <a:pt x="215" y="205"/>
                  <a:pt x="156" y="205"/>
                </a:cubicBezTo>
                <a:cubicBezTo>
                  <a:pt x="98" y="205"/>
                  <a:pt x="68" y="186"/>
                  <a:pt x="68" y="176"/>
                </a:cubicBezTo>
                <a:cubicBezTo>
                  <a:pt x="68" y="98"/>
                  <a:pt x="68" y="98"/>
                  <a:pt x="68" y="98"/>
                </a:cubicBezTo>
                <a:cubicBezTo>
                  <a:pt x="150" y="116"/>
                  <a:pt x="150" y="116"/>
                  <a:pt x="150" y="116"/>
                </a:cubicBezTo>
                <a:cubicBezTo>
                  <a:pt x="152" y="117"/>
                  <a:pt x="154" y="117"/>
                  <a:pt x="156" y="117"/>
                </a:cubicBezTo>
                <a:cubicBezTo>
                  <a:pt x="158" y="117"/>
                  <a:pt x="160" y="117"/>
                  <a:pt x="163" y="116"/>
                </a:cubicBezTo>
                <a:cubicBezTo>
                  <a:pt x="244" y="98"/>
                  <a:pt x="244" y="98"/>
                  <a:pt x="244" y="98"/>
                </a:cubicBezTo>
                <a:lnTo>
                  <a:pt x="244" y="176"/>
                </a:lnTo>
                <a:close/>
                <a:moveTo>
                  <a:pt x="158" y="97"/>
                </a:moveTo>
                <a:cubicBezTo>
                  <a:pt x="157" y="97"/>
                  <a:pt x="157" y="98"/>
                  <a:pt x="156" y="98"/>
                </a:cubicBezTo>
                <a:cubicBezTo>
                  <a:pt x="155" y="98"/>
                  <a:pt x="155" y="97"/>
                  <a:pt x="154" y="97"/>
                </a:cubicBezTo>
                <a:cubicBezTo>
                  <a:pt x="27" y="68"/>
                  <a:pt x="27" y="68"/>
                  <a:pt x="27" y="68"/>
                </a:cubicBezTo>
                <a:cubicBezTo>
                  <a:pt x="23" y="67"/>
                  <a:pt x="20" y="63"/>
                  <a:pt x="20" y="59"/>
                </a:cubicBezTo>
                <a:cubicBezTo>
                  <a:pt x="20" y="54"/>
                  <a:pt x="23" y="50"/>
                  <a:pt x="27" y="49"/>
                </a:cubicBezTo>
                <a:cubicBezTo>
                  <a:pt x="154" y="20"/>
                  <a:pt x="154" y="20"/>
                  <a:pt x="154" y="20"/>
                </a:cubicBezTo>
                <a:cubicBezTo>
                  <a:pt x="155" y="20"/>
                  <a:pt x="155" y="20"/>
                  <a:pt x="156" y="20"/>
                </a:cubicBezTo>
                <a:cubicBezTo>
                  <a:pt x="157" y="20"/>
                  <a:pt x="157" y="20"/>
                  <a:pt x="158" y="20"/>
                </a:cubicBezTo>
                <a:cubicBezTo>
                  <a:pt x="285" y="49"/>
                  <a:pt x="285" y="49"/>
                  <a:pt x="285" y="49"/>
                </a:cubicBezTo>
                <a:cubicBezTo>
                  <a:pt x="289" y="50"/>
                  <a:pt x="293" y="54"/>
                  <a:pt x="293" y="59"/>
                </a:cubicBezTo>
                <a:cubicBezTo>
                  <a:pt x="293" y="63"/>
                  <a:pt x="289" y="67"/>
                  <a:pt x="285" y="68"/>
                </a:cubicBezTo>
                <a:lnTo>
                  <a:pt x="158" y="9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n-ea"/>
            </a:endParaRPr>
          </a:p>
        </p:txBody>
      </p:sp>
      <p:sp>
        <p:nvSpPr>
          <p:cNvPr id="184" name="Freeform 13"/>
          <p:cNvSpPr>
            <a:spLocks noEditPoints="1"/>
          </p:cNvSpPr>
          <p:nvPr/>
        </p:nvSpPr>
        <p:spPr bwMode="auto">
          <a:xfrm>
            <a:off x="19527173" y="10257098"/>
            <a:ext cx="718884" cy="516107"/>
          </a:xfrm>
          <a:custGeom>
            <a:avLst/>
            <a:gdLst>
              <a:gd name="T0" fmla="*/ 312 w 312"/>
              <a:gd name="T1" fmla="*/ 59 h 224"/>
              <a:gd name="T2" fmla="*/ 289 w 312"/>
              <a:gd name="T3" fmla="*/ 30 h 224"/>
              <a:gd name="T4" fmla="*/ 162 w 312"/>
              <a:gd name="T5" fmla="*/ 1 h 224"/>
              <a:gd name="T6" fmla="*/ 156 w 312"/>
              <a:gd name="T7" fmla="*/ 0 h 224"/>
              <a:gd name="T8" fmla="*/ 149 w 312"/>
              <a:gd name="T9" fmla="*/ 1 h 224"/>
              <a:gd name="T10" fmla="*/ 23 w 312"/>
              <a:gd name="T11" fmla="*/ 30 h 224"/>
              <a:gd name="T12" fmla="*/ 0 w 312"/>
              <a:gd name="T13" fmla="*/ 59 h 224"/>
              <a:gd name="T14" fmla="*/ 23 w 312"/>
              <a:gd name="T15" fmla="*/ 87 h 224"/>
              <a:gd name="T16" fmla="*/ 49 w 312"/>
              <a:gd name="T17" fmla="*/ 93 h 224"/>
              <a:gd name="T18" fmla="*/ 49 w 312"/>
              <a:gd name="T19" fmla="*/ 176 h 224"/>
              <a:gd name="T20" fmla="*/ 156 w 312"/>
              <a:gd name="T21" fmla="*/ 224 h 224"/>
              <a:gd name="T22" fmla="*/ 263 w 312"/>
              <a:gd name="T23" fmla="*/ 176 h 224"/>
              <a:gd name="T24" fmla="*/ 263 w 312"/>
              <a:gd name="T25" fmla="*/ 93 h 224"/>
              <a:gd name="T26" fmla="*/ 289 w 312"/>
              <a:gd name="T27" fmla="*/ 87 h 224"/>
              <a:gd name="T28" fmla="*/ 312 w 312"/>
              <a:gd name="T29" fmla="*/ 59 h 224"/>
              <a:gd name="T30" fmla="*/ 244 w 312"/>
              <a:gd name="T31" fmla="*/ 176 h 224"/>
              <a:gd name="T32" fmla="*/ 156 w 312"/>
              <a:gd name="T33" fmla="*/ 205 h 224"/>
              <a:gd name="T34" fmla="*/ 68 w 312"/>
              <a:gd name="T35" fmla="*/ 176 h 224"/>
              <a:gd name="T36" fmla="*/ 68 w 312"/>
              <a:gd name="T37" fmla="*/ 98 h 224"/>
              <a:gd name="T38" fmla="*/ 150 w 312"/>
              <a:gd name="T39" fmla="*/ 116 h 224"/>
              <a:gd name="T40" fmla="*/ 156 w 312"/>
              <a:gd name="T41" fmla="*/ 117 h 224"/>
              <a:gd name="T42" fmla="*/ 163 w 312"/>
              <a:gd name="T43" fmla="*/ 116 h 224"/>
              <a:gd name="T44" fmla="*/ 244 w 312"/>
              <a:gd name="T45" fmla="*/ 98 h 224"/>
              <a:gd name="T46" fmla="*/ 244 w 312"/>
              <a:gd name="T47" fmla="*/ 176 h 224"/>
              <a:gd name="T48" fmla="*/ 158 w 312"/>
              <a:gd name="T49" fmla="*/ 97 h 224"/>
              <a:gd name="T50" fmla="*/ 156 w 312"/>
              <a:gd name="T51" fmla="*/ 98 h 224"/>
              <a:gd name="T52" fmla="*/ 154 w 312"/>
              <a:gd name="T53" fmla="*/ 97 h 224"/>
              <a:gd name="T54" fmla="*/ 27 w 312"/>
              <a:gd name="T55" fmla="*/ 68 h 224"/>
              <a:gd name="T56" fmla="*/ 20 w 312"/>
              <a:gd name="T57" fmla="*/ 59 h 224"/>
              <a:gd name="T58" fmla="*/ 27 w 312"/>
              <a:gd name="T59" fmla="*/ 49 h 224"/>
              <a:gd name="T60" fmla="*/ 154 w 312"/>
              <a:gd name="T61" fmla="*/ 20 h 224"/>
              <a:gd name="T62" fmla="*/ 156 w 312"/>
              <a:gd name="T63" fmla="*/ 20 h 224"/>
              <a:gd name="T64" fmla="*/ 158 w 312"/>
              <a:gd name="T65" fmla="*/ 20 h 224"/>
              <a:gd name="T66" fmla="*/ 285 w 312"/>
              <a:gd name="T67" fmla="*/ 49 h 224"/>
              <a:gd name="T68" fmla="*/ 293 w 312"/>
              <a:gd name="T69" fmla="*/ 59 h 224"/>
              <a:gd name="T70" fmla="*/ 285 w 312"/>
              <a:gd name="T71" fmla="*/ 68 h 224"/>
              <a:gd name="T72" fmla="*/ 158 w 312"/>
              <a:gd name="T73" fmla="*/ 97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12" h="224">
                <a:moveTo>
                  <a:pt x="312" y="59"/>
                </a:moveTo>
                <a:cubicBezTo>
                  <a:pt x="312" y="45"/>
                  <a:pt x="303" y="33"/>
                  <a:pt x="289" y="30"/>
                </a:cubicBezTo>
                <a:cubicBezTo>
                  <a:pt x="162" y="1"/>
                  <a:pt x="162" y="1"/>
                  <a:pt x="162" y="1"/>
                </a:cubicBezTo>
                <a:cubicBezTo>
                  <a:pt x="160" y="0"/>
                  <a:pt x="158" y="0"/>
                  <a:pt x="156" y="0"/>
                </a:cubicBezTo>
                <a:cubicBezTo>
                  <a:pt x="154" y="0"/>
                  <a:pt x="152" y="0"/>
                  <a:pt x="149" y="1"/>
                </a:cubicBezTo>
                <a:cubicBezTo>
                  <a:pt x="23" y="30"/>
                  <a:pt x="23" y="30"/>
                  <a:pt x="23" y="30"/>
                </a:cubicBezTo>
                <a:cubicBezTo>
                  <a:pt x="9" y="33"/>
                  <a:pt x="0" y="45"/>
                  <a:pt x="0" y="59"/>
                </a:cubicBezTo>
                <a:cubicBezTo>
                  <a:pt x="0" y="72"/>
                  <a:pt x="9" y="84"/>
                  <a:pt x="23" y="87"/>
                </a:cubicBezTo>
                <a:cubicBezTo>
                  <a:pt x="49" y="93"/>
                  <a:pt x="49" y="93"/>
                  <a:pt x="49" y="93"/>
                </a:cubicBezTo>
                <a:cubicBezTo>
                  <a:pt x="49" y="176"/>
                  <a:pt x="49" y="176"/>
                  <a:pt x="49" y="176"/>
                </a:cubicBezTo>
                <a:cubicBezTo>
                  <a:pt x="49" y="201"/>
                  <a:pt x="78" y="224"/>
                  <a:pt x="156" y="224"/>
                </a:cubicBezTo>
                <a:cubicBezTo>
                  <a:pt x="234" y="224"/>
                  <a:pt x="263" y="201"/>
                  <a:pt x="263" y="176"/>
                </a:cubicBezTo>
                <a:cubicBezTo>
                  <a:pt x="263" y="93"/>
                  <a:pt x="263" y="93"/>
                  <a:pt x="263" y="93"/>
                </a:cubicBezTo>
                <a:cubicBezTo>
                  <a:pt x="289" y="87"/>
                  <a:pt x="289" y="87"/>
                  <a:pt x="289" y="87"/>
                </a:cubicBezTo>
                <a:cubicBezTo>
                  <a:pt x="303" y="84"/>
                  <a:pt x="312" y="72"/>
                  <a:pt x="312" y="59"/>
                </a:cubicBezTo>
                <a:close/>
                <a:moveTo>
                  <a:pt x="244" y="176"/>
                </a:moveTo>
                <a:cubicBezTo>
                  <a:pt x="244" y="186"/>
                  <a:pt x="215" y="205"/>
                  <a:pt x="156" y="205"/>
                </a:cubicBezTo>
                <a:cubicBezTo>
                  <a:pt x="98" y="205"/>
                  <a:pt x="68" y="186"/>
                  <a:pt x="68" y="176"/>
                </a:cubicBezTo>
                <a:cubicBezTo>
                  <a:pt x="68" y="98"/>
                  <a:pt x="68" y="98"/>
                  <a:pt x="68" y="98"/>
                </a:cubicBezTo>
                <a:cubicBezTo>
                  <a:pt x="150" y="116"/>
                  <a:pt x="150" y="116"/>
                  <a:pt x="150" y="116"/>
                </a:cubicBezTo>
                <a:cubicBezTo>
                  <a:pt x="152" y="117"/>
                  <a:pt x="154" y="117"/>
                  <a:pt x="156" y="117"/>
                </a:cubicBezTo>
                <a:cubicBezTo>
                  <a:pt x="158" y="117"/>
                  <a:pt x="160" y="117"/>
                  <a:pt x="163" y="116"/>
                </a:cubicBezTo>
                <a:cubicBezTo>
                  <a:pt x="244" y="98"/>
                  <a:pt x="244" y="98"/>
                  <a:pt x="244" y="98"/>
                </a:cubicBezTo>
                <a:lnTo>
                  <a:pt x="244" y="176"/>
                </a:lnTo>
                <a:close/>
                <a:moveTo>
                  <a:pt x="158" y="97"/>
                </a:moveTo>
                <a:cubicBezTo>
                  <a:pt x="157" y="97"/>
                  <a:pt x="157" y="98"/>
                  <a:pt x="156" y="98"/>
                </a:cubicBezTo>
                <a:cubicBezTo>
                  <a:pt x="155" y="98"/>
                  <a:pt x="155" y="97"/>
                  <a:pt x="154" y="97"/>
                </a:cubicBezTo>
                <a:cubicBezTo>
                  <a:pt x="27" y="68"/>
                  <a:pt x="27" y="68"/>
                  <a:pt x="27" y="68"/>
                </a:cubicBezTo>
                <a:cubicBezTo>
                  <a:pt x="23" y="67"/>
                  <a:pt x="20" y="63"/>
                  <a:pt x="20" y="59"/>
                </a:cubicBezTo>
                <a:cubicBezTo>
                  <a:pt x="20" y="54"/>
                  <a:pt x="23" y="50"/>
                  <a:pt x="27" y="49"/>
                </a:cubicBezTo>
                <a:cubicBezTo>
                  <a:pt x="154" y="20"/>
                  <a:pt x="154" y="20"/>
                  <a:pt x="154" y="20"/>
                </a:cubicBezTo>
                <a:cubicBezTo>
                  <a:pt x="155" y="20"/>
                  <a:pt x="155" y="20"/>
                  <a:pt x="156" y="20"/>
                </a:cubicBezTo>
                <a:cubicBezTo>
                  <a:pt x="157" y="20"/>
                  <a:pt x="157" y="20"/>
                  <a:pt x="158" y="20"/>
                </a:cubicBezTo>
                <a:cubicBezTo>
                  <a:pt x="285" y="49"/>
                  <a:pt x="285" y="49"/>
                  <a:pt x="285" y="49"/>
                </a:cubicBezTo>
                <a:cubicBezTo>
                  <a:pt x="289" y="50"/>
                  <a:pt x="293" y="54"/>
                  <a:pt x="293" y="59"/>
                </a:cubicBezTo>
                <a:cubicBezTo>
                  <a:pt x="293" y="63"/>
                  <a:pt x="289" y="67"/>
                  <a:pt x="285" y="68"/>
                </a:cubicBezTo>
                <a:lnTo>
                  <a:pt x="158" y="9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n-ea"/>
            </a:endParaRPr>
          </a:p>
        </p:txBody>
      </p:sp>
      <p:cxnSp>
        <p:nvCxnSpPr>
          <p:cNvPr id="186" name="Straight Connector 185"/>
          <p:cNvCxnSpPr/>
          <p:nvPr/>
        </p:nvCxnSpPr>
        <p:spPr>
          <a:xfrm flipV="1">
            <a:off x="15062916" y="4990372"/>
            <a:ext cx="0" cy="119055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/>
          <p:cNvSpPr txBox="1"/>
          <p:nvPr/>
        </p:nvSpPr>
        <p:spPr>
          <a:xfrm>
            <a:off x="14550294" y="4041073"/>
            <a:ext cx="1321441" cy="73862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r>
              <a:rPr lang="id-ID" dirty="0">
                <a:solidFill>
                  <a:schemeClr val="accent2"/>
                </a:solidFill>
                <a:latin typeface="+mn-ea"/>
                <a:cs typeface="Raleway Regular"/>
              </a:rPr>
              <a:t>50%</a:t>
            </a:r>
          </a:p>
        </p:txBody>
      </p:sp>
      <p:cxnSp>
        <p:nvCxnSpPr>
          <p:cNvPr id="188" name="Straight Connector 187"/>
          <p:cNvCxnSpPr/>
          <p:nvPr/>
        </p:nvCxnSpPr>
        <p:spPr>
          <a:xfrm flipV="1">
            <a:off x="16694651" y="5002996"/>
            <a:ext cx="0" cy="119055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16182029" y="4053697"/>
            <a:ext cx="1321441" cy="73862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r>
              <a:rPr lang="id-ID" dirty="0">
                <a:solidFill>
                  <a:schemeClr val="accent2"/>
                </a:solidFill>
                <a:latin typeface="+mn-ea"/>
                <a:cs typeface="Raleway Regular"/>
              </a:rPr>
              <a:t>60%</a:t>
            </a:r>
          </a:p>
        </p:txBody>
      </p:sp>
      <p:cxnSp>
        <p:nvCxnSpPr>
          <p:cNvPr id="190" name="Straight Connector 189"/>
          <p:cNvCxnSpPr/>
          <p:nvPr/>
        </p:nvCxnSpPr>
        <p:spPr>
          <a:xfrm flipV="1">
            <a:off x="18282151" y="5004661"/>
            <a:ext cx="0" cy="119055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/>
          <p:cNvSpPr txBox="1"/>
          <p:nvPr/>
        </p:nvSpPr>
        <p:spPr>
          <a:xfrm>
            <a:off x="17769529" y="4055362"/>
            <a:ext cx="1321441" cy="73862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r>
              <a:rPr lang="id-ID" dirty="0">
                <a:solidFill>
                  <a:schemeClr val="accent2"/>
                </a:solidFill>
                <a:latin typeface="+mn-ea"/>
                <a:cs typeface="Raleway Regular"/>
              </a:rPr>
              <a:t>70%</a:t>
            </a:r>
          </a:p>
        </p:txBody>
      </p:sp>
      <p:cxnSp>
        <p:nvCxnSpPr>
          <p:cNvPr id="192" name="Straight Connector 191"/>
          <p:cNvCxnSpPr/>
          <p:nvPr/>
        </p:nvCxnSpPr>
        <p:spPr>
          <a:xfrm flipV="1">
            <a:off x="19869466" y="5004661"/>
            <a:ext cx="0" cy="119055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/>
          <p:cNvSpPr txBox="1"/>
          <p:nvPr/>
        </p:nvSpPr>
        <p:spPr>
          <a:xfrm>
            <a:off x="19347161" y="4055362"/>
            <a:ext cx="1321441" cy="73862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r>
              <a:rPr lang="id-ID" dirty="0">
                <a:solidFill>
                  <a:schemeClr val="accent2"/>
                </a:solidFill>
                <a:latin typeface="+mn-ea"/>
                <a:cs typeface="Raleway Regular"/>
              </a:rPr>
              <a:t>80%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948893" y="9211292"/>
            <a:ext cx="7511744" cy="738348"/>
            <a:chOff x="3101293" y="9211292"/>
            <a:chExt cx="7511744" cy="738348"/>
          </a:xfrm>
        </p:grpSpPr>
        <p:sp>
          <p:nvSpPr>
            <p:cNvPr id="195" name="Shape 3747"/>
            <p:cNvSpPr/>
            <p:nvPr/>
          </p:nvSpPr>
          <p:spPr>
            <a:xfrm>
              <a:off x="7661906" y="9337220"/>
              <a:ext cx="291134" cy="60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196" name="Shape 3748"/>
            <p:cNvSpPr/>
            <p:nvPr/>
          </p:nvSpPr>
          <p:spPr>
            <a:xfrm>
              <a:off x="7751607" y="9211292"/>
              <a:ext cx="116455" cy="114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197" name="Shape 3749"/>
            <p:cNvSpPr/>
            <p:nvPr/>
          </p:nvSpPr>
          <p:spPr>
            <a:xfrm>
              <a:off x="8041346" y="9337220"/>
              <a:ext cx="291134" cy="60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198" name="Shape 3750"/>
            <p:cNvSpPr/>
            <p:nvPr/>
          </p:nvSpPr>
          <p:spPr>
            <a:xfrm>
              <a:off x="8131047" y="9211292"/>
              <a:ext cx="116455" cy="114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199" name="Shape 3751"/>
            <p:cNvSpPr/>
            <p:nvPr/>
          </p:nvSpPr>
          <p:spPr>
            <a:xfrm>
              <a:off x="8422220" y="9337220"/>
              <a:ext cx="291134" cy="60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43" name="Shape 3752"/>
            <p:cNvSpPr/>
            <p:nvPr/>
          </p:nvSpPr>
          <p:spPr>
            <a:xfrm>
              <a:off x="8511921" y="9211292"/>
              <a:ext cx="116455" cy="114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44" name="Group 243"/>
            <p:cNvGrpSpPr/>
            <p:nvPr/>
          </p:nvGrpSpPr>
          <p:grpSpPr>
            <a:xfrm>
              <a:off x="8801659" y="9211292"/>
              <a:ext cx="291134" cy="735106"/>
              <a:chOff x="7252702" y="2337375"/>
              <a:chExt cx="283144" cy="714746"/>
            </a:xfrm>
            <a:solidFill>
              <a:schemeClr val="bg1">
                <a:lumMod val="85000"/>
              </a:schemeClr>
            </a:solidFill>
          </p:grpSpPr>
          <p:sp>
            <p:nvSpPr>
              <p:cNvPr id="328" name="Shape 3753"/>
              <p:cNvSpPr/>
              <p:nvPr/>
            </p:nvSpPr>
            <p:spPr>
              <a:xfrm>
                <a:off x="7252702" y="2459815"/>
                <a:ext cx="283144" cy="59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9" name="Shape 3754"/>
              <p:cNvSpPr/>
              <p:nvPr/>
            </p:nvSpPr>
            <p:spPr>
              <a:xfrm>
                <a:off x="7339941" y="2337375"/>
                <a:ext cx="113259" cy="111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45" name="Group 244"/>
            <p:cNvGrpSpPr/>
            <p:nvPr/>
          </p:nvGrpSpPr>
          <p:grpSpPr>
            <a:xfrm>
              <a:off x="9182150" y="9211292"/>
              <a:ext cx="291134" cy="735106"/>
              <a:chOff x="7622750" y="2337375"/>
              <a:chExt cx="283144" cy="714746"/>
            </a:xfrm>
            <a:solidFill>
              <a:schemeClr val="bg1">
                <a:lumMod val="85000"/>
              </a:schemeClr>
            </a:solidFill>
          </p:grpSpPr>
          <p:sp>
            <p:nvSpPr>
              <p:cNvPr id="326" name="Shape 3755"/>
              <p:cNvSpPr/>
              <p:nvPr/>
            </p:nvSpPr>
            <p:spPr>
              <a:xfrm>
                <a:off x="7622750" y="2459815"/>
                <a:ext cx="283144" cy="59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7" name="Shape 3756"/>
              <p:cNvSpPr/>
              <p:nvPr/>
            </p:nvSpPr>
            <p:spPr>
              <a:xfrm>
                <a:off x="7709990" y="2337375"/>
                <a:ext cx="113259" cy="111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46" name="Group 245"/>
            <p:cNvGrpSpPr/>
            <p:nvPr/>
          </p:nvGrpSpPr>
          <p:grpSpPr>
            <a:xfrm>
              <a:off x="9561589" y="9211292"/>
              <a:ext cx="291134" cy="735106"/>
              <a:chOff x="7991776" y="2337375"/>
              <a:chExt cx="283144" cy="714746"/>
            </a:xfrm>
            <a:solidFill>
              <a:schemeClr val="bg1">
                <a:lumMod val="85000"/>
              </a:schemeClr>
            </a:solidFill>
          </p:grpSpPr>
          <p:sp>
            <p:nvSpPr>
              <p:cNvPr id="324" name="Shape 3757"/>
              <p:cNvSpPr/>
              <p:nvPr/>
            </p:nvSpPr>
            <p:spPr>
              <a:xfrm>
                <a:off x="7991776" y="2459815"/>
                <a:ext cx="283144" cy="59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5" name="Shape 3758"/>
              <p:cNvSpPr/>
              <p:nvPr/>
            </p:nvSpPr>
            <p:spPr>
              <a:xfrm>
                <a:off x="8079016" y="2337375"/>
                <a:ext cx="113259" cy="111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47" name="Group 246"/>
            <p:cNvGrpSpPr/>
            <p:nvPr/>
          </p:nvGrpSpPr>
          <p:grpSpPr>
            <a:xfrm>
              <a:off x="9942464" y="9211292"/>
              <a:ext cx="291134" cy="735106"/>
              <a:chOff x="8362198" y="2337375"/>
              <a:chExt cx="283144" cy="714746"/>
            </a:xfrm>
            <a:solidFill>
              <a:schemeClr val="bg1">
                <a:lumMod val="85000"/>
              </a:schemeClr>
            </a:solidFill>
          </p:grpSpPr>
          <p:sp>
            <p:nvSpPr>
              <p:cNvPr id="322" name="Shape 3759"/>
              <p:cNvSpPr/>
              <p:nvPr/>
            </p:nvSpPr>
            <p:spPr>
              <a:xfrm>
                <a:off x="8362198" y="2459815"/>
                <a:ext cx="283144" cy="59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3" name="Shape 3760"/>
              <p:cNvSpPr/>
              <p:nvPr/>
            </p:nvSpPr>
            <p:spPr>
              <a:xfrm>
                <a:off x="8449437" y="2337375"/>
                <a:ext cx="113259" cy="111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48" name="Group 247"/>
            <p:cNvGrpSpPr/>
            <p:nvPr/>
          </p:nvGrpSpPr>
          <p:grpSpPr>
            <a:xfrm>
              <a:off x="10321903" y="9211292"/>
              <a:ext cx="291134" cy="735106"/>
              <a:chOff x="8731224" y="2337375"/>
              <a:chExt cx="283144" cy="714746"/>
            </a:xfrm>
            <a:solidFill>
              <a:schemeClr val="bg1">
                <a:lumMod val="85000"/>
              </a:schemeClr>
            </a:solidFill>
          </p:grpSpPr>
          <p:sp>
            <p:nvSpPr>
              <p:cNvPr id="320" name="Shape 3761"/>
              <p:cNvSpPr/>
              <p:nvPr/>
            </p:nvSpPr>
            <p:spPr>
              <a:xfrm>
                <a:off x="8731224" y="2459815"/>
                <a:ext cx="283144" cy="59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1" name="Shape 3762"/>
              <p:cNvSpPr/>
              <p:nvPr/>
            </p:nvSpPr>
            <p:spPr>
              <a:xfrm>
                <a:off x="8818464" y="2337375"/>
                <a:ext cx="113259" cy="111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sp>
          <p:nvSpPr>
            <p:cNvPr id="249" name="Shape 3763"/>
            <p:cNvSpPr/>
            <p:nvPr/>
          </p:nvSpPr>
          <p:spPr>
            <a:xfrm>
              <a:off x="4623279" y="9337220"/>
              <a:ext cx="291134" cy="60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50" name="Shape 3764"/>
            <p:cNvSpPr/>
            <p:nvPr/>
          </p:nvSpPr>
          <p:spPr>
            <a:xfrm>
              <a:off x="4712980" y="9211292"/>
              <a:ext cx="116455" cy="114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51" name="Shape 3765"/>
            <p:cNvSpPr/>
            <p:nvPr/>
          </p:nvSpPr>
          <p:spPr>
            <a:xfrm>
              <a:off x="5002718" y="9337220"/>
              <a:ext cx="291134" cy="60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52" name="Shape 3766"/>
            <p:cNvSpPr/>
            <p:nvPr/>
          </p:nvSpPr>
          <p:spPr>
            <a:xfrm>
              <a:off x="5092419" y="9211292"/>
              <a:ext cx="116455" cy="114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53" name="Shape 3767"/>
            <p:cNvSpPr/>
            <p:nvPr/>
          </p:nvSpPr>
          <p:spPr>
            <a:xfrm>
              <a:off x="5383659" y="9337220"/>
              <a:ext cx="291134" cy="60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54" name="Shape 3768"/>
            <p:cNvSpPr/>
            <p:nvPr/>
          </p:nvSpPr>
          <p:spPr>
            <a:xfrm>
              <a:off x="5473292" y="9211292"/>
              <a:ext cx="116455" cy="114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55" name="Shape 3769"/>
            <p:cNvSpPr/>
            <p:nvPr/>
          </p:nvSpPr>
          <p:spPr>
            <a:xfrm>
              <a:off x="5763031" y="9337220"/>
              <a:ext cx="291134" cy="60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56" name="Shape 3770"/>
            <p:cNvSpPr/>
            <p:nvPr/>
          </p:nvSpPr>
          <p:spPr>
            <a:xfrm>
              <a:off x="5852732" y="9211292"/>
              <a:ext cx="116455" cy="114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57" name="Shape 3771"/>
            <p:cNvSpPr/>
            <p:nvPr/>
          </p:nvSpPr>
          <p:spPr>
            <a:xfrm>
              <a:off x="6143522" y="9337220"/>
              <a:ext cx="291134" cy="60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58" name="Shape 3772"/>
            <p:cNvSpPr/>
            <p:nvPr/>
          </p:nvSpPr>
          <p:spPr>
            <a:xfrm>
              <a:off x="6233222" y="9211292"/>
              <a:ext cx="116455" cy="114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59" name="Shape 3773"/>
            <p:cNvSpPr/>
            <p:nvPr/>
          </p:nvSpPr>
          <p:spPr>
            <a:xfrm>
              <a:off x="6522962" y="9337220"/>
              <a:ext cx="291134" cy="60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60" name="Shape 3774"/>
            <p:cNvSpPr/>
            <p:nvPr/>
          </p:nvSpPr>
          <p:spPr>
            <a:xfrm>
              <a:off x="6612662" y="9211292"/>
              <a:ext cx="116455" cy="114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61" name="Shape 3775"/>
            <p:cNvSpPr/>
            <p:nvPr/>
          </p:nvSpPr>
          <p:spPr>
            <a:xfrm>
              <a:off x="6903835" y="9337220"/>
              <a:ext cx="291134" cy="60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62" name="Shape 3776"/>
            <p:cNvSpPr/>
            <p:nvPr/>
          </p:nvSpPr>
          <p:spPr>
            <a:xfrm>
              <a:off x="6993536" y="9211292"/>
              <a:ext cx="116455" cy="114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63" name="Shape 3777"/>
            <p:cNvSpPr/>
            <p:nvPr/>
          </p:nvSpPr>
          <p:spPr>
            <a:xfrm>
              <a:off x="7283274" y="9337220"/>
              <a:ext cx="291134" cy="60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64" name="Shape 3778"/>
            <p:cNvSpPr/>
            <p:nvPr/>
          </p:nvSpPr>
          <p:spPr>
            <a:xfrm>
              <a:off x="7372975" y="9211292"/>
              <a:ext cx="116455" cy="114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65" name="Shape 3779"/>
            <p:cNvSpPr/>
            <p:nvPr/>
          </p:nvSpPr>
          <p:spPr>
            <a:xfrm>
              <a:off x="3101293" y="9337220"/>
              <a:ext cx="291134" cy="60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66" name="Shape 3780"/>
            <p:cNvSpPr/>
            <p:nvPr/>
          </p:nvSpPr>
          <p:spPr>
            <a:xfrm>
              <a:off x="3190994" y="9211292"/>
              <a:ext cx="116455" cy="114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67" name="Shape 3781"/>
            <p:cNvSpPr/>
            <p:nvPr/>
          </p:nvSpPr>
          <p:spPr>
            <a:xfrm>
              <a:off x="3480732" y="9337220"/>
              <a:ext cx="291134" cy="60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68" name="Shape 3782"/>
            <p:cNvSpPr/>
            <p:nvPr/>
          </p:nvSpPr>
          <p:spPr>
            <a:xfrm>
              <a:off x="3570433" y="9211292"/>
              <a:ext cx="116455" cy="114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69" name="Shape 3783"/>
            <p:cNvSpPr/>
            <p:nvPr/>
          </p:nvSpPr>
          <p:spPr>
            <a:xfrm>
              <a:off x="3861606" y="9337220"/>
              <a:ext cx="291134" cy="60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70" name="Shape 3784"/>
            <p:cNvSpPr/>
            <p:nvPr/>
          </p:nvSpPr>
          <p:spPr>
            <a:xfrm>
              <a:off x="3951307" y="9211292"/>
              <a:ext cx="116455" cy="114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71" name="Shape 3785"/>
            <p:cNvSpPr/>
            <p:nvPr/>
          </p:nvSpPr>
          <p:spPr>
            <a:xfrm>
              <a:off x="4241046" y="9337220"/>
              <a:ext cx="291134" cy="60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72" name="Shape 3786"/>
            <p:cNvSpPr/>
            <p:nvPr/>
          </p:nvSpPr>
          <p:spPr>
            <a:xfrm>
              <a:off x="4330746" y="9211292"/>
              <a:ext cx="116455" cy="114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73" name="Group 3831"/>
            <p:cNvGrpSpPr/>
            <p:nvPr/>
          </p:nvGrpSpPr>
          <p:grpSpPr>
            <a:xfrm>
              <a:off x="7662970" y="9214534"/>
              <a:ext cx="291134" cy="735106"/>
              <a:chOff x="0" y="0"/>
              <a:chExt cx="590244" cy="1489964"/>
            </a:xfrm>
            <a:solidFill>
              <a:schemeClr val="accent1"/>
            </a:solidFill>
          </p:grpSpPr>
          <p:sp>
            <p:nvSpPr>
              <p:cNvPr id="318" name="Shape 3829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9" name="Shape 3830"/>
              <p:cNvSpPr/>
              <p:nvPr/>
            </p:nvSpPr>
            <p:spPr>
              <a:xfrm>
                <a:off x="181860" y="0"/>
                <a:ext cx="236101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74" name="Group 3834"/>
            <p:cNvGrpSpPr/>
            <p:nvPr/>
          </p:nvGrpSpPr>
          <p:grpSpPr>
            <a:xfrm>
              <a:off x="8042410" y="9214534"/>
              <a:ext cx="291134" cy="735106"/>
              <a:chOff x="0" y="0"/>
              <a:chExt cx="590244" cy="1489964"/>
            </a:xfrm>
            <a:solidFill>
              <a:schemeClr val="accent1"/>
            </a:solidFill>
          </p:grpSpPr>
          <p:sp>
            <p:nvSpPr>
              <p:cNvPr id="316" name="Shape 3832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7" name="Shape 3833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75" name="Group 3837"/>
            <p:cNvGrpSpPr/>
            <p:nvPr/>
          </p:nvGrpSpPr>
          <p:grpSpPr>
            <a:xfrm>
              <a:off x="8423284" y="9214534"/>
              <a:ext cx="291135" cy="735106"/>
              <a:chOff x="0" y="0"/>
              <a:chExt cx="590244" cy="1489964"/>
            </a:xfrm>
            <a:solidFill>
              <a:schemeClr val="accent1"/>
            </a:solidFill>
          </p:grpSpPr>
          <p:sp>
            <p:nvSpPr>
              <p:cNvPr id="314" name="Shape 3835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5" name="Shape 3836"/>
              <p:cNvSpPr/>
              <p:nvPr/>
            </p:nvSpPr>
            <p:spPr>
              <a:xfrm>
                <a:off x="181860" y="0"/>
                <a:ext cx="236101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76" name="Group 3840"/>
            <p:cNvGrpSpPr/>
            <p:nvPr/>
          </p:nvGrpSpPr>
          <p:grpSpPr>
            <a:xfrm>
              <a:off x="4624344" y="9214534"/>
              <a:ext cx="291134" cy="735106"/>
              <a:chOff x="0" y="0"/>
              <a:chExt cx="590244" cy="1489964"/>
            </a:xfrm>
            <a:solidFill>
              <a:schemeClr val="accent1"/>
            </a:solidFill>
          </p:grpSpPr>
          <p:sp>
            <p:nvSpPr>
              <p:cNvPr id="312" name="Shape 3838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3" name="Shape 3839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77" name="Group 3843"/>
            <p:cNvGrpSpPr/>
            <p:nvPr/>
          </p:nvGrpSpPr>
          <p:grpSpPr>
            <a:xfrm>
              <a:off x="5003783" y="9214534"/>
              <a:ext cx="291134" cy="735106"/>
              <a:chOff x="0" y="0"/>
              <a:chExt cx="590244" cy="1489964"/>
            </a:xfrm>
            <a:solidFill>
              <a:schemeClr val="accent1"/>
            </a:solidFill>
          </p:grpSpPr>
          <p:sp>
            <p:nvSpPr>
              <p:cNvPr id="310" name="Shape 3841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1" name="Shape 3842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78" name="Group 3846"/>
            <p:cNvGrpSpPr/>
            <p:nvPr/>
          </p:nvGrpSpPr>
          <p:grpSpPr>
            <a:xfrm>
              <a:off x="5384724" y="9214534"/>
              <a:ext cx="291134" cy="735106"/>
              <a:chOff x="0" y="0"/>
              <a:chExt cx="590244" cy="1489964"/>
            </a:xfrm>
            <a:solidFill>
              <a:schemeClr val="accent1"/>
            </a:solidFill>
          </p:grpSpPr>
          <p:sp>
            <p:nvSpPr>
              <p:cNvPr id="308" name="Shape 3844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9" name="Shape 3845"/>
              <p:cNvSpPr/>
              <p:nvPr/>
            </p:nvSpPr>
            <p:spPr>
              <a:xfrm>
                <a:off x="181722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79" name="Group 3849"/>
            <p:cNvGrpSpPr/>
            <p:nvPr/>
          </p:nvGrpSpPr>
          <p:grpSpPr>
            <a:xfrm>
              <a:off x="5764097" y="9214534"/>
              <a:ext cx="291134" cy="735106"/>
              <a:chOff x="0" y="0"/>
              <a:chExt cx="590244" cy="1489964"/>
            </a:xfrm>
            <a:solidFill>
              <a:schemeClr val="accent1"/>
            </a:solidFill>
          </p:grpSpPr>
          <p:sp>
            <p:nvSpPr>
              <p:cNvPr id="306" name="Shape 3847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7" name="Shape 3848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80" name="Group 3852"/>
            <p:cNvGrpSpPr/>
            <p:nvPr/>
          </p:nvGrpSpPr>
          <p:grpSpPr>
            <a:xfrm>
              <a:off x="6144587" y="9214534"/>
              <a:ext cx="291134" cy="735106"/>
              <a:chOff x="0" y="0"/>
              <a:chExt cx="590244" cy="1489964"/>
            </a:xfrm>
            <a:solidFill>
              <a:schemeClr val="accent1"/>
            </a:solidFill>
          </p:grpSpPr>
          <p:sp>
            <p:nvSpPr>
              <p:cNvPr id="304" name="Shape 3850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5" name="Shape 3851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81" name="Group 3855"/>
            <p:cNvGrpSpPr/>
            <p:nvPr/>
          </p:nvGrpSpPr>
          <p:grpSpPr>
            <a:xfrm>
              <a:off x="6524027" y="9214534"/>
              <a:ext cx="291134" cy="735106"/>
              <a:chOff x="0" y="0"/>
              <a:chExt cx="590244" cy="1489964"/>
            </a:xfrm>
            <a:solidFill>
              <a:schemeClr val="accent1"/>
            </a:solidFill>
          </p:grpSpPr>
          <p:sp>
            <p:nvSpPr>
              <p:cNvPr id="302" name="Shape 3853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3" name="Shape 3854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82" name="Group 3858"/>
            <p:cNvGrpSpPr/>
            <p:nvPr/>
          </p:nvGrpSpPr>
          <p:grpSpPr>
            <a:xfrm>
              <a:off x="6904901" y="9214534"/>
              <a:ext cx="291134" cy="735106"/>
              <a:chOff x="0" y="0"/>
              <a:chExt cx="590244" cy="1489964"/>
            </a:xfrm>
            <a:solidFill>
              <a:schemeClr val="accent1"/>
            </a:solidFill>
          </p:grpSpPr>
          <p:sp>
            <p:nvSpPr>
              <p:cNvPr id="300" name="Shape 3856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1" name="Shape 3857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83" name="Group 3861"/>
            <p:cNvGrpSpPr/>
            <p:nvPr/>
          </p:nvGrpSpPr>
          <p:grpSpPr>
            <a:xfrm>
              <a:off x="7284340" y="9214534"/>
              <a:ext cx="291134" cy="735106"/>
              <a:chOff x="0" y="0"/>
              <a:chExt cx="590244" cy="1489964"/>
            </a:xfrm>
            <a:solidFill>
              <a:schemeClr val="accent1"/>
            </a:solidFill>
          </p:grpSpPr>
          <p:sp>
            <p:nvSpPr>
              <p:cNvPr id="298" name="Shape 3859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9" name="Shape 3860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84" name="Group 3864"/>
            <p:cNvGrpSpPr/>
            <p:nvPr/>
          </p:nvGrpSpPr>
          <p:grpSpPr>
            <a:xfrm>
              <a:off x="3102358" y="9214534"/>
              <a:ext cx="291134" cy="735106"/>
              <a:chOff x="0" y="0"/>
              <a:chExt cx="590244" cy="1489964"/>
            </a:xfrm>
            <a:solidFill>
              <a:schemeClr val="accent1"/>
            </a:solidFill>
          </p:grpSpPr>
          <p:sp>
            <p:nvSpPr>
              <p:cNvPr id="296" name="Shape 3862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7" name="Shape 3863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85" name="Group 3867"/>
            <p:cNvGrpSpPr/>
            <p:nvPr/>
          </p:nvGrpSpPr>
          <p:grpSpPr>
            <a:xfrm>
              <a:off x="3481798" y="9214534"/>
              <a:ext cx="291134" cy="735106"/>
              <a:chOff x="0" y="0"/>
              <a:chExt cx="590244" cy="1489964"/>
            </a:xfrm>
            <a:solidFill>
              <a:schemeClr val="accent1"/>
            </a:solidFill>
          </p:grpSpPr>
          <p:sp>
            <p:nvSpPr>
              <p:cNvPr id="294" name="Shape 3865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5" name="Shape 3866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86" name="Group 3870"/>
            <p:cNvGrpSpPr/>
            <p:nvPr/>
          </p:nvGrpSpPr>
          <p:grpSpPr>
            <a:xfrm>
              <a:off x="3862670" y="9214534"/>
              <a:ext cx="291135" cy="735106"/>
              <a:chOff x="0" y="0"/>
              <a:chExt cx="590244" cy="1489964"/>
            </a:xfrm>
            <a:solidFill>
              <a:schemeClr val="accent1"/>
            </a:solidFill>
          </p:grpSpPr>
          <p:sp>
            <p:nvSpPr>
              <p:cNvPr id="292" name="Shape 3868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3" name="Shape 3869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87" name="Group 3873"/>
            <p:cNvGrpSpPr/>
            <p:nvPr/>
          </p:nvGrpSpPr>
          <p:grpSpPr>
            <a:xfrm>
              <a:off x="4242111" y="9214534"/>
              <a:ext cx="291134" cy="735106"/>
              <a:chOff x="0" y="0"/>
              <a:chExt cx="590244" cy="1489964"/>
            </a:xfrm>
            <a:solidFill>
              <a:schemeClr val="accent1"/>
            </a:solidFill>
          </p:grpSpPr>
          <p:sp>
            <p:nvSpPr>
              <p:cNvPr id="290" name="Shape 3871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1" name="Shape 3872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2947324" y="10156651"/>
            <a:ext cx="7558530" cy="736774"/>
            <a:chOff x="3026848" y="11359211"/>
            <a:chExt cx="7558530" cy="736774"/>
          </a:xfrm>
        </p:grpSpPr>
        <p:grpSp>
          <p:nvGrpSpPr>
            <p:cNvPr id="331" name="Group 330"/>
            <p:cNvGrpSpPr/>
            <p:nvPr/>
          </p:nvGrpSpPr>
          <p:grpSpPr>
            <a:xfrm>
              <a:off x="7587461" y="11359211"/>
              <a:ext cx="337921" cy="733532"/>
              <a:chOff x="6121233" y="3412078"/>
              <a:chExt cx="328647" cy="713215"/>
            </a:xfrm>
            <a:solidFill>
              <a:schemeClr val="bg1">
                <a:lumMod val="85000"/>
              </a:schemeClr>
            </a:solidFill>
          </p:grpSpPr>
          <p:sp>
            <p:nvSpPr>
              <p:cNvPr id="413" name="Shape 3788"/>
              <p:cNvSpPr/>
              <p:nvPr/>
            </p:nvSpPr>
            <p:spPr>
              <a:xfrm>
                <a:off x="6230277" y="3412078"/>
                <a:ext cx="105605" cy="105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14" name="Shape 3789"/>
              <p:cNvSpPr/>
              <p:nvPr/>
            </p:nvSpPr>
            <p:spPr>
              <a:xfrm>
                <a:off x="6121233" y="3539110"/>
                <a:ext cx="328647" cy="586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32" name="Group 331"/>
            <p:cNvGrpSpPr/>
            <p:nvPr/>
          </p:nvGrpSpPr>
          <p:grpSpPr>
            <a:xfrm>
              <a:off x="7966899" y="11359211"/>
              <a:ext cx="337922" cy="733532"/>
              <a:chOff x="6490258" y="3412078"/>
              <a:chExt cx="328648" cy="713215"/>
            </a:xfrm>
            <a:solidFill>
              <a:schemeClr val="bg1">
                <a:lumMod val="85000"/>
              </a:schemeClr>
            </a:solidFill>
          </p:grpSpPr>
          <p:sp>
            <p:nvSpPr>
              <p:cNvPr id="411" name="Shape 3790"/>
              <p:cNvSpPr/>
              <p:nvPr/>
            </p:nvSpPr>
            <p:spPr>
              <a:xfrm>
                <a:off x="6599302" y="3412078"/>
                <a:ext cx="105606" cy="105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12" name="Shape 3791"/>
              <p:cNvSpPr/>
              <p:nvPr/>
            </p:nvSpPr>
            <p:spPr>
              <a:xfrm>
                <a:off x="6490258" y="3539110"/>
                <a:ext cx="328648" cy="586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33" name="Group 332"/>
            <p:cNvGrpSpPr/>
            <p:nvPr/>
          </p:nvGrpSpPr>
          <p:grpSpPr>
            <a:xfrm>
              <a:off x="8347775" y="11359211"/>
              <a:ext cx="337921" cy="733532"/>
              <a:chOff x="6860681" y="3412078"/>
              <a:chExt cx="328647" cy="713215"/>
            </a:xfrm>
            <a:solidFill>
              <a:schemeClr val="bg1">
                <a:lumMod val="85000"/>
              </a:schemeClr>
            </a:solidFill>
          </p:grpSpPr>
          <p:sp>
            <p:nvSpPr>
              <p:cNvPr id="409" name="Shape 3792"/>
              <p:cNvSpPr/>
              <p:nvPr/>
            </p:nvSpPr>
            <p:spPr>
              <a:xfrm>
                <a:off x="6969724" y="3412078"/>
                <a:ext cx="105605" cy="105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10" name="Shape 3793"/>
              <p:cNvSpPr/>
              <p:nvPr/>
            </p:nvSpPr>
            <p:spPr>
              <a:xfrm>
                <a:off x="6860681" y="3539110"/>
                <a:ext cx="328647" cy="586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34" name="Group 333"/>
            <p:cNvGrpSpPr/>
            <p:nvPr/>
          </p:nvGrpSpPr>
          <p:grpSpPr>
            <a:xfrm>
              <a:off x="8727212" y="11359211"/>
              <a:ext cx="337921" cy="733532"/>
              <a:chOff x="7229705" y="3412078"/>
              <a:chExt cx="328647" cy="713215"/>
            </a:xfrm>
            <a:solidFill>
              <a:schemeClr val="bg1">
                <a:lumMod val="85000"/>
              </a:schemeClr>
            </a:solidFill>
          </p:grpSpPr>
          <p:sp>
            <p:nvSpPr>
              <p:cNvPr id="407" name="Shape 3794"/>
              <p:cNvSpPr/>
              <p:nvPr/>
            </p:nvSpPr>
            <p:spPr>
              <a:xfrm>
                <a:off x="7338750" y="3412078"/>
                <a:ext cx="105605" cy="105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08" name="Shape 3795"/>
              <p:cNvSpPr/>
              <p:nvPr/>
            </p:nvSpPr>
            <p:spPr>
              <a:xfrm>
                <a:off x="7229705" y="3539110"/>
                <a:ext cx="328647" cy="586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35" name="Group 334"/>
            <p:cNvGrpSpPr/>
            <p:nvPr/>
          </p:nvGrpSpPr>
          <p:grpSpPr>
            <a:xfrm>
              <a:off x="9107705" y="11359211"/>
              <a:ext cx="337922" cy="733532"/>
              <a:chOff x="7599755" y="3412078"/>
              <a:chExt cx="328648" cy="713215"/>
            </a:xfrm>
            <a:solidFill>
              <a:schemeClr val="bg1">
                <a:lumMod val="85000"/>
              </a:schemeClr>
            </a:solidFill>
          </p:grpSpPr>
          <p:sp>
            <p:nvSpPr>
              <p:cNvPr id="405" name="Shape 3796"/>
              <p:cNvSpPr/>
              <p:nvPr/>
            </p:nvSpPr>
            <p:spPr>
              <a:xfrm>
                <a:off x="7708799" y="3412078"/>
                <a:ext cx="105606" cy="105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06" name="Shape 3797"/>
              <p:cNvSpPr/>
              <p:nvPr/>
            </p:nvSpPr>
            <p:spPr>
              <a:xfrm>
                <a:off x="7599755" y="3539110"/>
                <a:ext cx="328648" cy="586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36" name="Group 335"/>
            <p:cNvGrpSpPr/>
            <p:nvPr/>
          </p:nvGrpSpPr>
          <p:grpSpPr>
            <a:xfrm>
              <a:off x="9487144" y="11359211"/>
              <a:ext cx="337922" cy="733532"/>
              <a:chOff x="7968781" y="3412078"/>
              <a:chExt cx="328648" cy="713215"/>
            </a:xfrm>
            <a:solidFill>
              <a:schemeClr val="bg1">
                <a:lumMod val="85000"/>
              </a:schemeClr>
            </a:solidFill>
          </p:grpSpPr>
          <p:sp>
            <p:nvSpPr>
              <p:cNvPr id="403" name="Shape 3798"/>
              <p:cNvSpPr/>
              <p:nvPr/>
            </p:nvSpPr>
            <p:spPr>
              <a:xfrm>
                <a:off x="8077824" y="3412078"/>
                <a:ext cx="105606" cy="105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04" name="Shape 3799"/>
              <p:cNvSpPr/>
              <p:nvPr/>
            </p:nvSpPr>
            <p:spPr>
              <a:xfrm>
                <a:off x="7968781" y="3539110"/>
                <a:ext cx="328648" cy="586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37" name="Group 336"/>
            <p:cNvGrpSpPr/>
            <p:nvPr/>
          </p:nvGrpSpPr>
          <p:grpSpPr>
            <a:xfrm>
              <a:off x="9868018" y="11359211"/>
              <a:ext cx="337922" cy="733532"/>
              <a:chOff x="8339202" y="3412078"/>
              <a:chExt cx="328648" cy="713215"/>
            </a:xfrm>
            <a:solidFill>
              <a:schemeClr val="bg1">
                <a:lumMod val="85000"/>
              </a:schemeClr>
            </a:solidFill>
          </p:grpSpPr>
          <p:sp>
            <p:nvSpPr>
              <p:cNvPr id="401" name="Shape 3800"/>
              <p:cNvSpPr/>
              <p:nvPr/>
            </p:nvSpPr>
            <p:spPr>
              <a:xfrm>
                <a:off x="8448246" y="3412078"/>
                <a:ext cx="105605" cy="105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02" name="Shape 3801"/>
              <p:cNvSpPr/>
              <p:nvPr/>
            </p:nvSpPr>
            <p:spPr>
              <a:xfrm>
                <a:off x="8339202" y="3539110"/>
                <a:ext cx="328648" cy="586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38" name="Group 337"/>
            <p:cNvGrpSpPr/>
            <p:nvPr/>
          </p:nvGrpSpPr>
          <p:grpSpPr>
            <a:xfrm>
              <a:off x="10247457" y="11359211"/>
              <a:ext cx="337921" cy="733532"/>
              <a:chOff x="8708228" y="3412078"/>
              <a:chExt cx="328647" cy="713215"/>
            </a:xfrm>
            <a:solidFill>
              <a:schemeClr val="bg1">
                <a:lumMod val="85000"/>
              </a:schemeClr>
            </a:solidFill>
          </p:grpSpPr>
          <p:sp>
            <p:nvSpPr>
              <p:cNvPr id="399" name="Shape 3802"/>
              <p:cNvSpPr/>
              <p:nvPr/>
            </p:nvSpPr>
            <p:spPr>
              <a:xfrm>
                <a:off x="8817271" y="3412078"/>
                <a:ext cx="105605" cy="105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00" name="Shape 3803"/>
              <p:cNvSpPr/>
              <p:nvPr/>
            </p:nvSpPr>
            <p:spPr>
              <a:xfrm>
                <a:off x="8708228" y="3539110"/>
                <a:ext cx="328647" cy="586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sp>
          <p:nvSpPr>
            <p:cNvPr id="339" name="Shape 3804"/>
            <p:cNvSpPr/>
            <p:nvPr/>
          </p:nvSpPr>
          <p:spPr>
            <a:xfrm>
              <a:off x="4660954" y="11359211"/>
              <a:ext cx="108586" cy="10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340" name="Shape 3805"/>
            <p:cNvSpPr/>
            <p:nvPr/>
          </p:nvSpPr>
          <p:spPr>
            <a:xfrm>
              <a:off x="4548834" y="11489862"/>
              <a:ext cx="337921" cy="60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extrusionOk="0">
                  <a:moveTo>
                    <a:pt x="21191" y="8000"/>
                  </a:moveTo>
                  <a:cubicBezTo>
                    <a:pt x="17435" y="1333"/>
                    <a:pt x="17435" y="1333"/>
                    <a:pt x="17435" y="1333"/>
                  </a:cubicBezTo>
                  <a:cubicBezTo>
                    <a:pt x="17200" y="533"/>
                    <a:pt x="16261" y="0"/>
                    <a:pt x="14852" y="0"/>
                  </a:cubicBezTo>
                  <a:cubicBezTo>
                    <a:pt x="6400" y="0"/>
                    <a:pt x="6400" y="0"/>
                    <a:pt x="6400" y="0"/>
                  </a:cubicBezTo>
                  <a:cubicBezTo>
                    <a:pt x="5461" y="0"/>
                    <a:pt x="4756" y="267"/>
                    <a:pt x="4287" y="667"/>
                  </a:cubicBezTo>
                  <a:cubicBezTo>
                    <a:pt x="4052" y="800"/>
                    <a:pt x="4052" y="800"/>
                    <a:pt x="4052" y="933"/>
                  </a:cubicBezTo>
                  <a:lnTo>
                    <a:pt x="4052" y="933"/>
                  </a:lnTo>
                  <a:lnTo>
                    <a:pt x="3817" y="1067"/>
                  </a:lnTo>
                  <a:cubicBezTo>
                    <a:pt x="61" y="8000"/>
                    <a:pt x="61" y="8000"/>
                    <a:pt x="61" y="8000"/>
                  </a:cubicBezTo>
                  <a:cubicBezTo>
                    <a:pt x="-174" y="8400"/>
                    <a:pt x="296" y="8933"/>
                    <a:pt x="1000" y="9067"/>
                  </a:cubicBezTo>
                  <a:cubicBezTo>
                    <a:pt x="1939" y="9200"/>
                    <a:pt x="2878" y="8933"/>
                    <a:pt x="3113" y="8533"/>
                  </a:cubicBezTo>
                  <a:cubicBezTo>
                    <a:pt x="5930" y="3067"/>
                    <a:pt x="5930" y="3067"/>
                    <a:pt x="5930" y="3067"/>
                  </a:cubicBezTo>
                  <a:cubicBezTo>
                    <a:pt x="6165" y="3067"/>
                    <a:pt x="6165" y="3067"/>
                    <a:pt x="6400" y="3067"/>
                  </a:cubicBezTo>
                  <a:cubicBezTo>
                    <a:pt x="6635" y="3067"/>
                    <a:pt x="6635" y="3067"/>
                    <a:pt x="6635" y="3067"/>
                  </a:cubicBezTo>
                  <a:cubicBezTo>
                    <a:pt x="1939" y="12800"/>
                    <a:pt x="1939" y="12800"/>
                    <a:pt x="1939" y="12800"/>
                  </a:cubicBezTo>
                  <a:cubicBezTo>
                    <a:pt x="6635" y="12800"/>
                    <a:pt x="6635" y="12800"/>
                    <a:pt x="6635" y="12800"/>
                  </a:cubicBezTo>
                  <a:cubicBezTo>
                    <a:pt x="6635" y="20667"/>
                    <a:pt x="6635" y="20667"/>
                    <a:pt x="6635" y="20667"/>
                  </a:cubicBezTo>
                  <a:cubicBezTo>
                    <a:pt x="6635" y="21200"/>
                    <a:pt x="7574" y="21600"/>
                    <a:pt x="8513" y="21600"/>
                  </a:cubicBezTo>
                  <a:cubicBezTo>
                    <a:pt x="9452" y="21600"/>
                    <a:pt x="10156" y="21200"/>
                    <a:pt x="10156" y="20667"/>
                  </a:cubicBezTo>
                  <a:cubicBezTo>
                    <a:pt x="10156" y="12800"/>
                    <a:pt x="10156" y="12800"/>
                    <a:pt x="10156" y="12800"/>
                  </a:cubicBezTo>
                  <a:cubicBezTo>
                    <a:pt x="11330" y="12800"/>
                    <a:pt x="11330" y="12800"/>
                    <a:pt x="11330" y="12800"/>
                  </a:cubicBezTo>
                  <a:cubicBezTo>
                    <a:pt x="11330" y="20667"/>
                    <a:pt x="11330" y="20667"/>
                    <a:pt x="11330" y="20667"/>
                  </a:cubicBezTo>
                  <a:cubicBezTo>
                    <a:pt x="11330" y="21200"/>
                    <a:pt x="12035" y="21600"/>
                    <a:pt x="12974" y="21600"/>
                  </a:cubicBezTo>
                  <a:cubicBezTo>
                    <a:pt x="13913" y="21600"/>
                    <a:pt x="14852" y="21200"/>
                    <a:pt x="14852" y="20667"/>
                  </a:cubicBezTo>
                  <a:cubicBezTo>
                    <a:pt x="14852" y="12800"/>
                    <a:pt x="14852" y="12800"/>
                    <a:pt x="14852" y="12800"/>
                  </a:cubicBezTo>
                  <a:cubicBezTo>
                    <a:pt x="19313" y="12800"/>
                    <a:pt x="19313" y="12800"/>
                    <a:pt x="19313" y="12800"/>
                  </a:cubicBezTo>
                  <a:cubicBezTo>
                    <a:pt x="14617" y="3067"/>
                    <a:pt x="14617" y="3067"/>
                    <a:pt x="14617" y="3067"/>
                  </a:cubicBezTo>
                  <a:cubicBezTo>
                    <a:pt x="14852" y="3067"/>
                    <a:pt x="14852" y="3067"/>
                    <a:pt x="14852" y="3067"/>
                  </a:cubicBezTo>
                  <a:cubicBezTo>
                    <a:pt x="15087" y="3067"/>
                    <a:pt x="15087" y="3067"/>
                    <a:pt x="15087" y="3067"/>
                  </a:cubicBezTo>
                  <a:cubicBezTo>
                    <a:pt x="18374" y="8533"/>
                    <a:pt x="18374" y="8533"/>
                    <a:pt x="18374" y="8533"/>
                  </a:cubicBezTo>
                  <a:cubicBezTo>
                    <a:pt x="18609" y="8933"/>
                    <a:pt x="19548" y="9200"/>
                    <a:pt x="20252" y="9067"/>
                  </a:cubicBezTo>
                  <a:cubicBezTo>
                    <a:pt x="21191" y="8933"/>
                    <a:pt x="21426" y="8400"/>
                    <a:pt x="21191" y="800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341" name="Shape 3806"/>
            <p:cNvSpPr/>
            <p:nvPr/>
          </p:nvSpPr>
          <p:spPr>
            <a:xfrm>
              <a:off x="5040393" y="11359211"/>
              <a:ext cx="108585" cy="10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342" name="Shape 3807"/>
            <p:cNvSpPr/>
            <p:nvPr/>
          </p:nvSpPr>
          <p:spPr>
            <a:xfrm>
              <a:off x="4928273" y="11489862"/>
              <a:ext cx="337922" cy="60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extrusionOk="0">
                  <a:moveTo>
                    <a:pt x="21191" y="8000"/>
                  </a:moveTo>
                  <a:cubicBezTo>
                    <a:pt x="17435" y="1333"/>
                    <a:pt x="17435" y="1333"/>
                    <a:pt x="17435" y="1333"/>
                  </a:cubicBezTo>
                  <a:cubicBezTo>
                    <a:pt x="17200" y="533"/>
                    <a:pt x="16261" y="0"/>
                    <a:pt x="14852" y="0"/>
                  </a:cubicBezTo>
                  <a:cubicBezTo>
                    <a:pt x="6400" y="0"/>
                    <a:pt x="6400" y="0"/>
                    <a:pt x="6400" y="0"/>
                  </a:cubicBezTo>
                  <a:cubicBezTo>
                    <a:pt x="5461" y="0"/>
                    <a:pt x="4756" y="267"/>
                    <a:pt x="4287" y="667"/>
                  </a:cubicBezTo>
                  <a:cubicBezTo>
                    <a:pt x="4052" y="800"/>
                    <a:pt x="4052" y="800"/>
                    <a:pt x="4052" y="933"/>
                  </a:cubicBezTo>
                  <a:lnTo>
                    <a:pt x="4052" y="933"/>
                  </a:lnTo>
                  <a:lnTo>
                    <a:pt x="3817" y="1067"/>
                  </a:lnTo>
                  <a:cubicBezTo>
                    <a:pt x="61" y="8000"/>
                    <a:pt x="61" y="8000"/>
                    <a:pt x="61" y="8000"/>
                  </a:cubicBezTo>
                  <a:cubicBezTo>
                    <a:pt x="-174" y="8400"/>
                    <a:pt x="296" y="8933"/>
                    <a:pt x="1000" y="9067"/>
                  </a:cubicBezTo>
                  <a:cubicBezTo>
                    <a:pt x="1939" y="9200"/>
                    <a:pt x="2878" y="8933"/>
                    <a:pt x="3113" y="8533"/>
                  </a:cubicBezTo>
                  <a:cubicBezTo>
                    <a:pt x="5930" y="3067"/>
                    <a:pt x="5930" y="3067"/>
                    <a:pt x="5930" y="3067"/>
                  </a:cubicBezTo>
                  <a:cubicBezTo>
                    <a:pt x="6165" y="3067"/>
                    <a:pt x="6165" y="3067"/>
                    <a:pt x="6400" y="3067"/>
                  </a:cubicBezTo>
                  <a:cubicBezTo>
                    <a:pt x="6635" y="3067"/>
                    <a:pt x="6635" y="3067"/>
                    <a:pt x="6635" y="3067"/>
                  </a:cubicBezTo>
                  <a:cubicBezTo>
                    <a:pt x="1939" y="12800"/>
                    <a:pt x="1939" y="12800"/>
                    <a:pt x="1939" y="12800"/>
                  </a:cubicBezTo>
                  <a:cubicBezTo>
                    <a:pt x="6635" y="12800"/>
                    <a:pt x="6635" y="12800"/>
                    <a:pt x="6635" y="12800"/>
                  </a:cubicBezTo>
                  <a:cubicBezTo>
                    <a:pt x="6635" y="20667"/>
                    <a:pt x="6635" y="20667"/>
                    <a:pt x="6635" y="20667"/>
                  </a:cubicBezTo>
                  <a:cubicBezTo>
                    <a:pt x="6635" y="21200"/>
                    <a:pt x="7574" y="21600"/>
                    <a:pt x="8513" y="21600"/>
                  </a:cubicBezTo>
                  <a:cubicBezTo>
                    <a:pt x="9452" y="21600"/>
                    <a:pt x="10156" y="21200"/>
                    <a:pt x="10156" y="20667"/>
                  </a:cubicBezTo>
                  <a:cubicBezTo>
                    <a:pt x="10156" y="12800"/>
                    <a:pt x="10156" y="12800"/>
                    <a:pt x="10156" y="12800"/>
                  </a:cubicBezTo>
                  <a:cubicBezTo>
                    <a:pt x="11330" y="12800"/>
                    <a:pt x="11330" y="12800"/>
                    <a:pt x="11330" y="12800"/>
                  </a:cubicBezTo>
                  <a:cubicBezTo>
                    <a:pt x="11330" y="20667"/>
                    <a:pt x="11330" y="20667"/>
                    <a:pt x="11330" y="20667"/>
                  </a:cubicBezTo>
                  <a:cubicBezTo>
                    <a:pt x="11330" y="21200"/>
                    <a:pt x="12035" y="21600"/>
                    <a:pt x="12974" y="21600"/>
                  </a:cubicBezTo>
                  <a:cubicBezTo>
                    <a:pt x="13913" y="21600"/>
                    <a:pt x="14852" y="21200"/>
                    <a:pt x="14852" y="20667"/>
                  </a:cubicBezTo>
                  <a:cubicBezTo>
                    <a:pt x="14852" y="12800"/>
                    <a:pt x="14852" y="12800"/>
                    <a:pt x="14852" y="12800"/>
                  </a:cubicBezTo>
                  <a:cubicBezTo>
                    <a:pt x="19313" y="12800"/>
                    <a:pt x="19313" y="12800"/>
                    <a:pt x="19313" y="12800"/>
                  </a:cubicBezTo>
                  <a:cubicBezTo>
                    <a:pt x="14617" y="3067"/>
                    <a:pt x="14617" y="3067"/>
                    <a:pt x="14617" y="3067"/>
                  </a:cubicBezTo>
                  <a:cubicBezTo>
                    <a:pt x="14852" y="3067"/>
                    <a:pt x="14852" y="3067"/>
                    <a:pt x="14852" y="3067"/>
                  </a:cubicBezTo>
                  <a:cubicBezTo>
                    <a:pt x="15087" y="3067"/>
                    <a:pt x="15087" y="3067"/>
                    <a:pt x="15087" y="3067"/>
                  </a:cubicBezTo>
                  <a:cubicBezTo>
                    <a:pt x="18374" y="8533"/>
                    <a:pt x="18374" y="8533"/>
                    <a:pt x="18374" y="8533"/>
                  </a:cubicBezTo>
                  <a:cubicBezTo>
                    <a:pt x="18609" y="8933"/>
                    <a:pt x="19548" y="9200"/>
                    <a:pt x="20252" y="9067"/>
                  </a:cubicBezTo>
                  <a:cubicBezTo>
                    <a:pt x="21191" y="8933"/>
                    <a:pt x="21426" y="8400"/>
                    <a:pt x="21191" y="800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343" name="Shape 3808"/>
            <p:cNvSpPr/>
            <p:nvPr/>
          </p:nvSpPr>
          <p:spPr>
            <a:xfrm>
              <a:off x="5421267" y="11359211"/>
              <a:ext cx="108585" cy="10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344" name="Shape 3809"/>
            <p:cNvSpPr/>
            <p:nvPr/>
          </p:nvSpPr>
          <p:spPr>
            <a:xfrm>
              <a:off x="5309147" y="11489862"/>
              <a:ext cx="337921" cy="60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extrusionOk="0">
                  <a:moveTo>
                    <a:pt x="21191" y="8000"/>
                  </a:moveTo>
                  <a:cubicBezTo>
                    <a:pt x="17435" y="1333"/>
                    <a:pt x="17435" y="1333"/>
                    <a:pt x="17435" y="1333"/>
                  </a:cubicBezTo>
                  <a:cubicBezTo>
                    <a:pt x="17200" y="533"/>
                    <a:pt x="16261" y="0"/>
                    <a:pt x="14852" y="0"/>
                  </a:cubicBezTo>
                  <a:cubicBezTo>
                    <a:pt x="6400" y="0"/>
                    <a:pt x="6400" y="0"/>
                    <a:pt x="6400" y="0"/>
                  </a:cubicBezTo>
                  <a:cubicBezTo>
                    <a:pt x="5461" y="0"/>
                    <a:pt x="4756" y="267"/>
                    <a:pt x="4287" y="667"/>
                  </a:cubicBezTo>
                  <a:cubicBezTo>
                    <a:pt x="4052" y="800"/>
                    <a:pt x="4052" y="800"/>
                    <a:pt x="4052" y="933"/>
                  </a:cubicBezTo>
                  <a:lnTo>
                    <a:pt x="4052" y="933"/>
                  </a:lnTo>
                  <a:lnTo>
                    <a:pt x="3817" y="1067"/>
                  </a:lnTo>
                  <a:cubicBezTo>
                    <a:pt x="61" y="8000"/>
                    <a:pt x="61" y="8000"/>
                    <a:pt x="61" y="8000"/>
                  </a:cubicBezTo>
                  <a:cubicBezTo>
                    <a:pt x="-174" y="8400"/>
                    <a:pt x="296" y="8933"/>
                    <a:pt x="1000" y="9067"/>
                  </a:cubicBezTo>
                  <a:cubicBezTo>
                    <a:pt x="1939" y="9200"/>
                    <a:pt x="2878" y="8933"/>
                    <a:pt x="3113" y="8533"/>
                  </a:cubicBezTo>
                  <a:cubicBezTo>
                    <a:pt x="5930" y="3067"/>
                    <a:pt x="5930" y="3067"/>
                    <a:pt x="5930" y="3067"/>
                  </a:cubicBezTo>
                  <a:cubicBezTo>
                    <a:pt x="6165" y="3067"/>
                    <a:pt x="6165" y="3067"/>
                    <a:pt x="6400" y="3067"/>
                  </a:cubicBezTo>
                  <a:cubicBezTo>
                    <a:pt x="6635" y="3067"/>
                    <a:pt x="6635" y="3067"/>
                    <a:pt x="6635" y="3067"/>
                  </a:cubicBezTo>
                  <a:cubicBezTo>
                    <a:pt x="1939" y="12800"/>
                    <a:pt x="1939" y="12800"/>
                    <a:pt x="1939" y="12800"/>
                  </a:cubicBezTo>
                  <a:cubicBezTo>
                    <a:pt x="6635" y="12800"/>
                    <a:pt x="6635" y="12800"/>
                    <a:pt x="6635" y="12800"/>
                  </a:cubicBezTo>
                  <a:cubicBezTo>
                    <a:pt x="6635" y="20667"/>
                    <a:pt x="6635" y="20667"/>
                    <a:pt x="6635" y="20667"/>
                  </a:cubicBezTo>
                  <a:cubicBezTo>
                    <a:pt x="6635" y="21200"/>
                    <a:pt x="7574" y="21600"/>
                    <a:pt x="8513" y="21600"/>
                  </a:cubicBezTo>
                  <a:cubicBezTo>
                    <a:pt x="9452" y="21600"/>
                    <a:pt x="10156" y="21200"/>
                    <a:pt x="10156" y="20667"/>
                  </a:cubicBezTo>
                  <a:cubicBezTo>
                    <a:pt x="10156" y="12800"/>
                    <a:pt x="10156" y="12800"/>
                    <a:pt x="10156" y="12800"/>
                  </a:cubicBezTo>
                  <a:cubicBezTo>
                    <a:pt x="11330" y="12800"/>
                    <a:pt x="11330" y="12800"/>
                    <a:pt x="11330" y="12800"/>
                  </a:cubicBezTo>
                  <a:cubicBezTo>
                    <a:pt x="11330" y="20667"/>
                    <a:pt x="11330" y="20667"/>
                    <a:pt x="11330" y="20667"/>
                  </a:cubicBezTo>
                  <a:cubicBezTo>
                    <a:pt x="11330" y="21200"/>
                    <a:pt x="12035" y="21600"/>
                    <a:pt x="12974" y="21600"/>
                  </a:cubicBezTo>
                  <a:cubicBezTo>
                    <a:pt x="13913" y="21600"/>
                    <a:pt x="14852" y="21200"/>
                    <a:pt x="14852" y="20667"/>
                  </a:cubicBezTo>
                  <a:cubicBezTo>
                    <a:pt x="14852" y="12800"/>
                    <a:pt x="14852" y="12800"/>
                    <a:pt x="14852" y="12800"/>
                  </a:cubicBezTo>
                  <a:cubicBezTo>
                    <a:pt x="19313" y="12800"/>
                    <a:pt x="19313" y="12800"/>
                    <a:pt x="19313" y="12800"/>
                  </a:cubicBezTo>
                  <a:cubicBezTo>
                    <a:pt x="14617" y="3067"/>
                    <a:pt x="14617" y="3067"/>
                    <a:pt x="14617" y="3067"/>
                  </a:cubicBezTo>
                  <a:cubicBezTo>
                    <a:pt x="14852" y="3067"/>
                    <a:pt x="14852" y="3067"/>
                    <a:pt x="14852" y="3067"/>
                  </a:cubicBezTo>
                  <a:cubicBezTo>
                    <a:pt x="15087" y="3067"/>
                    <a:pt x="15087" y="3067"/>
                    <a:pt x="15087" y="3067"/>
                  </a:cubicBezTo>
                  <a:cubicBezTo>
                    <a:pt x="18374" y="8533"/>
                    <a:pt x="18374" y="8533"/>
                    <a:pt x="18374" y="8533"/>
                  </a:cubicBezTo>
                  <a:cubicBezTo>
                    <a:pt x="18609" y="8933"/>
                    <a:pt x="19548" y="9200"/>
                    <a:pt x="20252" y="9067"/>
                  </a:cubicBezTo>
                  <a:cubicBezTo>
                    <a:pt x="21191" y="8933"/>
                    <a:pt x="21426" y="8400"/>
                    <a:pt x="21191" y="800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345" name="Shape 3810"/>
            <p:cNvSpPr/>
            <p:nvPr/>
          </p:nvSpPr>
          <p:spPr>
            <a:xfrm>
              <a:off x="5800707" y="11359211"/>
              <a:ext cx="108585" cy="10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346" name="Shape 3811"/>
            <p:cNvSpPr/>
            <p:nvPr/>
          </p:nvSpPr>
          <p:spPr>
            <a:xfrm>
              <a:off x="5688585" y="11489862"/>
              <a:ext cx="337922" cy="60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extrusionOk="0">
                  <a:moveTo>
                    <a:pt x="21191" y="8000"/>
                  </a:moveTo>
                  <a:cubicBezTo>
                    <a:pt x="17435" y="1333"/>
                    <a:pt x="17435" y="1333"/>
                    <a:pt x="17435" y="1333"/>
                  </a:cubicBezTo>
                  <a:cubicBezTo>
                    <a:pt x="17200" y="533"/>
                    <a:pt x="16261" y="0"/>
                    <a:pt x="14852" y="0"/>
                  </a:cubicBezTo>
                  <a:cubicBezTo>
                    <a:pt x="6400" y="0"/>
                    <a:pt x="6400" y="0"/>
                    <a:pt x="6400" y="0"/>
                  </a:cubicBezTo>
                  <a:cubicBezTo>
                    <a:pt x="5461" y="0"/>
                    <a:pt x="4756" y="267"/>
                    <a:pt x="4287" y="667"/>
                  </a:cubicBezTo>
                  <a:cubicBezTo>
                    <a:pt x="4052" y="800"/>
                    <a:pt x="4052" y="800"/>
                    <a:pt x="4052" y="933"/>
                  </a:cubicBezTo>
                  <a:lnTo>
                    <a:pt x="4052" y="933"/>
                  </a:lnTo>
                  <a:lnTo>
                    <a:pt x="3817" y="1067"/>
                  </a:lnTo>
                  <a:cubicBezTo>
                    <a:pt x="61" y="8000"/>
                    <a:pt x="61" y="8000"/>
                    <a:pt x="61" y="8000"/>
                  </a:cubicBezTo>
                  <a:cubicBezTo>
                    <a:pt x="-174" y="8400"/>
                    <a:pt x="296" y="8933"/>
                    <a:pt x="1000" y="9067"/>
                  </a:cubicBezTo>
                  <a:cubicBezTo>
                    <a:pt x="1939" y="9200"/>
                    <a:pt x="2878" y="8933"/>
                    <a:pt x="3113" y="8533"/>
                  </a:cubicBezTo>
                  <a:cubicBezTo>
                    <a:pt x="5930" y="3067"/>
                    <a:pt x="5930" y="3067"/>
                    <a:pt x="5930" y="3067"/>
                  </a:cubicBezTo>
                  <a:cubicBezTo>
                    <a:pt x="6165" y="3067"/>
                    <a:pt x="6165" y="3067"/>
                    <a:pt x="6400" y="3067"/>
                  </a:cubicBezTo>
                  <a:cubicBezTo>
                    <a:pt x="6635" y="3067"/>
                    <a:pt x="6635" y="3067"/>
                    <a:pt x="6635" y="3067"/>
                  </a:cubicBezTo>
                  <a:cubicBezTo>
                    <a:pt x="1939" y="12800"/>
                    <a:pt x="1939" y="12800"/>
                    <a:pt x="1939" y="12800"/>
                  </a:cubicBezTo>
                  <a:cubicBezTo>
                    <a:pt x="6635" y="12800"/>
                    <a:pt x="6635" y="12800"/>
                    <a:pt x="6635" y="12800"/>
                  </a:cubicBezTo>
                  <a:cubicBezTo>
                    <a:pt x="6635" y="20667"/>
                    <a:pt x="6635" y="20667"/>
                    <a:pt x="6635" y="20667"/>
                  </a:cubicBezTo>
                  <a:cubicBezTo>
                    <a:pt x="6635" y="21200"/>
                    <a:pt x="7574" y="21600"/>
                    <a:pt x="8513" y="21600"/>
                  </a:cubicBezTo>
                  <a:cubicBezTo>
                    <a:pt x="9452" y="21600"/>
                    <a:pt x="10156" y="21200"/>
                    <a:pt x="10156" y="20667"/>
                  </a:cubicBezTo>
                  <a:cubicBezTo>
                    <a:pt x="10156" y="12800"/>
                    <a:pt x="10156" y="12800"/>
                    <a:pt x="10156" y="12800"/>
                  </a:cubicBezTo>
                  <a:cubicBezTo>
                    <a:pt x="11330" y="12800"/>
                    <a:pt x="11330" y="12800"/>
                    <a:pt x="11330" y="12800"/>
                  </a:cubicBezTo>
                  <a:cubicBezTo>
                    <a:pt x="11330" y="20667"/>
                    <a:pt x="11330" y="20667"/>
                    <a:pt x="11330" y="20667"/>
                  </a:cubicBezTo>
                  <a:cubicBezTo>
                    <a:pt x="11330" y="21200"/>
                    <a:pt x="12035" y="21600"/>
                    <a:pt x="12974" y="21600"/>
                  </a:cubicBezTo>
                  <a:cubicBezTo>
                    <a:pt x="13913" y="21600"/>
                    <a:pt x="14852" y="21200"/>
                    <a:pt x="14852" y="20667"/>
                  </a:cubicBezTo>
                  <a:cubicBezTo>
                    <a:pt x="14852" y="12800"/>
                    <a:pt x="14852" y="12800"/>
                    <a:pt x="14852" y="12800"/>
                  </a:cubicBezTo>
                  <a:cubicBezTo>
                    <a:pt x="19313" y="12800"/>
                    <a:pt x="19313" y="12800"/>
                    <a:pt x="19313" y="12800"/>
                  </a:cubicBezTo>
                  <a:cubicBezTo>
                    <a:pt x="14617" y="3067"/>
                    <a:pt x="14617" y="3067"/>
                    <a:pt x="14617" y="3067"/>
                  </a:cubicBezTo>
                  <a:cubicBezTo>
                    <a:pt x="14852" y="3067"/>
                    <a:pt x="14852" y="3067"/>
                    <a:pt x="14852" y="3067"/>
                  </a:cubicBezTo>
                  <a:cubicBezTo>
                    <a:pt x="15087" y="3067"/>
                    <a:pt x="15087" y="3067"/>
                    <a:pt x="15087" y="3067"/>
                  </a:cubicBezTo>
                  <a:cubicBezTo>
                    <a:pt x="18374" y="8533"/>
                    <a:pt x="18374" y="8533"/>
                    <a:pt x="18374" y="8533"/>
                  </a:cubicBezTo>
                  <a:cubicBezTo>
                    <a:pt x="18609" y="8933"/>
                    <a:pt x="19548" y="9200"/>
                    <a:pt x="20252" y="9067"/>
                  </a:cubicBezTo>
                  <a:cubicBezTo>
                    <a:pt x="21191" y="8933"/>
                    <a:pt x="21426" y="8400"/>
                    <a:pt x="21191" y="800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347" name="Shape 3812"/>
            <p:cNvSpPr/>
            <p:nvPr/>
          </p:nvSpPr>
          <p:spPr>
            <a:xfrm>
              <a:off x="6181197" y="11359211"/>
              <a:ext cx="108585" cy="10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348" name="Shape 3813"/>
            <p:cNvSpPr/>
            <p:nvPr/>
          </p:nvSpPr>
          <p:spPr>
            <a:xfrm>
              <a:off x="6069076" y="11489862"/>
              <a:ext cx="337921" cy="60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extrusionOk="0">
                  <a:moveTo>
                    <a:pt x="21191" y="8000"/>
                  </a:moveTo>
                  <a:cubicBezTo>
                    <a:pt x="17435" y="1333"/>
                    <a:pt x="17435" y="1333"/>
                    <a:pt x="17435" y="1333"/>
                  </a:cubicBezTo>
                  <a:cubicBezTo>
                    <a:pt x="17200" y="533"/>
                    <a:pt x="16261" y="0"/>
                    <a:pt x="14852" y="0"/>
                  </a:cubicBezTo>
                  <a:cubicBezTo>
                    <a:pt x="6400" y="0"/>
                    <a:pt x="6400" y="0"/>
                    <a:pt x="6400" y="0"/>
                  </a:cubicBezTo>
                  <a:cubicBezTo>
                    <a:pt x="5461" y="0"/>
                    <a:pt x="4756" y="267"/>
                    <a:pt x="4287" y="667"/>
                  </a:cubicBezTo>
                  <a:cubicBezTo>
                    <a:pt x="4052" y="800"/>
                    <a:pt x="4052" y="800"/>
                    <a:pt x="4052" y="933"/>
                  </a:cubicBezTo>
                  <a:lnTo>
                    <a:pt x="4052" y="933"/>
                  </a:lnTo>
                  <a:lnTo>
                    <a:pt x="3817" y="1067"/>
                  </a:lnTo>
                  <a:cubicBezTo>
                    <a:pt x="61" y="8000"/>
                    <a:pt x="61" y="8000"/>
                    <a:pt x="61" y="8000"/>
                  </a:cubicBezTo>
                  <a:cubicBezTo>
                    <a:pt x="-174" y="8400"/>
                    <a:pt x="296" y="8933"/>
                    <a:pt x="1000" y="9067"/>
                  </a:cubicBezTo>
                  <a:cubicBezTo>
                    <a:pt x="1939" y="9200"/>
                    <a:pt x="2878" y="8933"/>
                    <a:pt x="3113" y="8533"/>
                  </a:cubicBezTo>
                  <a:cubicBezTo>
                    <a:pt x="5930" y="3067"/>
                    <a:pt x="5930" y="3067"/>
                    <a:pt x="5930" y="3067"/>
                  </a:cubicBezTo>
                  <a:cubicBezTo>
                    <a:pt x="6165" y="3067"/>
                    <a:pt x="6165" y="3067"/>
                    <a:pt x="6400" y="3067"/>
                  </a:cubicBezTo>
                  <a:cubicBezTo>
                    <a:pt x="6635" y="3067"/>
                    <a:pt x="6635" y="3067"/>
                    <a:pt x="6635" y="3067"/>
                  </a:cubicBezTo>
                  <a:cubicBezTo>
                    <a:pt x="1939" y="12800"/>
                    <a:pt x="1939" y="12800"/>
                    <a:pt x="1939" y="12800"/>
                  </a:cubicBezTo>
                  <a:cubicBezTo>
                    <a:pt x="6635" y="12800"/>
                    <a:pt x="6635" y="12800"/>
                    <a:pt x="6635" y="12800"/>
                  </a:cubicBezTo>
                  <a:cubicBezTo>
                    <a:pt x="6635" y="20667"/>
                    <a:pt x="6635" y="20667"/>
                    <a:pt x="6635" y="20667"/>
                  </a:cubicBezTo>
                  <a:cubicBezTo>
                    <a:pt x="6635" y="21200"/>
                    <a:pt x="7574" y="21600"/>
                    <a:pt x="8513" y="21600"/>
                  </a:cubicBezTo>
                  <a:cubicBezTo>
                    <a:pt x="9452" y="21600"/>
                    <a:pt x="10156" y="21200"/>
                    <a:pt x="10156" y="20667"/>
                  </a:cubicBezTo>
                  <a:cubicBezTo>
                    <a:pt x="10156" y="12800"/>
                    <a:pt x="10156" y="12800"/>
                    <a:pt x="10156" y="12800"/>
                  </a:cubicBezTo>
                  <a:cubicBezTo>
                    <a:pt x="11330" y="12800"/>
                    <a:pt x="11330" y="12800"/>
                    <a:pt x="11330" y="12800"/>
                  </a:cubicBezTo>
                  <a:cubicBezTo>
                    <a:pt x="11330" y="20667"/>
                    <a:pt x="11330" y="20667"/>
                    <a:pt x="11330" y="20667"/>
                  </a:cubicBezTo>
                  <a:cubicBezTo>
                    <a:pt x="11330" y="21200"/>
                    <a:pt x="12035" y="21600"/>
                    <a:pt x="12974" y="21600"/>
                  </a:cubicBezTo>
                  <a:cubicBezTo>
                    <a:pt x="13913" y="21600"/>
                    <a:pt x="14852" y="21200"/>
                    <a:pt x="14852" y="20667"/>
                  </a:cubicBezTo>
                  <a:cubicBezTo>
                    <a:pt x="14852" y="12800"/>
                    <a:pt x="14852" y="12800"/>
                    <a:pt x="14852" y="12800"/>
                  </a:cubicBezTo>
                  <a:cubicBezTo>
                    <a:pt x="19313" y="12800"/>
                    <a:pt x="19313" y="12800"/>
                    <a:pt x="19313" y="12800"/>
                  </a:cubicBezTo>
                  <a:cubicBezTo>
                    <a:pt x="14617" y="3067"/>
                    <a:pt x="14617" y="3067"/>
                    <a:pt x="14617" y="3067"/>
                  </a:cubicBezTo>
                  <a:cubicBezTo>
                    <a:pt x="14852" y="3067"/>
                    <a:pt x="14852" y="3067"/>
                    <a:pt x="14852" y="3067"/>
                  </a:cubicBezTo>
                  <a:cubicBezTo>
                    <a:pt x="15087" y="3067"/>
                    <a:pt x="15087" y="3067"/>
                    <a:pt x="15087" y="3067"/>
                  </a:cubicBezTo>
                  <a:cubicBezTo>
                    <a:pt x="18374" y="8533"/>
                    <a:pt x="18374" y="8533"/>
                    <a:pt x="18374" y="8533"/>
                  </a:cubicBezTo>
                  <a:cubicBezTo>
                    <a:pt x="18609" y="8933"/>
                    <a:pt x="19548" y="9200"/>
                    <a:pt x="20252" y="9067"/>
                  </a:cubicBezTo>
                  <a:cubicBezTo>
                    <a:pt x="21191" y="8933"/>
                    <a:pt x="21426" y="8400"/>
                    <a:pt x="21191" y="800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349" name="Shape 3814"/>
            <p:cNvSpPr/>
            <p:nvPr/>
          </p:nvSpPr>
          <p:spPr>
            <a:xfrm>
              <a:off x="6560636" y="11359211"/>
              <a:ext cx="108586" cy="10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350" name="Shape 3815"/>
            <p:cNvSpPr/>
            <p:nvPr/>
          </p:nvSpPr>
          <p:spPr>
            <a:xfrm>
              <a:off x="6448515" y="11489862"/>
              <a:ext cx="337922" cy="60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extrusionOk="0">
                  <a:moveTo>
                    <a:pt x="21191" y="8000"/>
                  </a:moveTo>
                  <a:cubicBezTo>
                    <a:pt x="17435" y="1333"/>
                    <a:pt x="17435" y="1333"/>
                    <a:pt x="17435" y="1333"/>
                  </a:cubicBezTo>
                  <a:cubicBezTo>
                    <a:pt x="17200" y="533"/>
                    <a:pt x="16261" y="0"/>
                    <a:pt x="14852" y="0"/>
                  </a:cubicBezTo>
                  <a:cubicBezTo>
                    <a:pt x="6400" y="0"/>
                    <a:pt x="6400" y="0"/>
                    <a:pt x="6400" y="0"/>
                  </a:cubicBezTo>
                  <a:cubicBezTo>
                    <a:pt x="5461" y="0"/>
                    <a:pt x="4756" y="267"/>
                    <a:pt x="4287" y="667"/>
                  </a:cubicBezTo>
                  <a:cubicBezTo>
                    <a:pt x="4052" y="800"/>
                    <a:pt x="4052" y="800"/>
                    <a:pt x="4052" y="933"/>
                  </a:cubicBezTo>
                  <a:lnTo>
                    <a:pt x="4052" y="933"/>
                  </a:lnTo>
                  <a:lnTo>
                    <a:pt x="3817" y="1067"/>
                  </a:lnTo>
                  <a:cubicBezTo>
                    <a:pt x="61" y="8000"/>
                    <a:pt x="61" y="8000"/>
                    <a:pt x="61" y="8000"/>
                  </a:cubicBezTo>
                  <a:cubicBezTo>
                    <a:pt x="-174" y="8400"/>
                    <a:pt x="296" y="8933"/>
                    <a:pt x="1000" y="9067"/>
                  </a:cubicBezTo>
                  <a:cubicBezTo>
                    <a:pt x="1939" y="9200"/>
                    <a:pt x="2878" y="8933"/>
                    <a:pt x="3113" y="8533"/>
                  </a:cubicBezTo>
                  <a:cubicBezTo>
                    <a:pt x="5930" y="3067"/>
                    <a:pt x="5930" y="3067"/>
                    <a:pt x="5930" y="3067"/>
                  </a:cubicBezTo>
                  <a:cubicBezTo>
                    <a:pt x="6165" y="3067"/>
                    <a:pt x="6165" y="3067"/>
                    <a:pt x="6400" y="3067"/>
                  </a:cubicBezTo>
                  <a:cubicBezTo>
                    <a:pt x="6635" y="3067"/>
                    <a:pt x="6635" y="3067"/>
                    <a:pt x="6635" y="3067"/>
                  </a:cubicBezTo>
                  <a:cubicBezTo>
                    <a:pt x="1939" y="12800"/>
                    <a:pt x="1939" y="12800"/>
                    <a:pt x="1939" y="12800"/>
                  </a:cubicBezTo>
                  <a:cubicBezTo>
                    <a:pt x="6635" y="12800"/>
                    <a:pt x="6635" y="12800"/>
                    <a:pt x="6635" y="12800"/>
                  </a:cubicBezTo>
                  <a:cubicBezTo>
                    <a:pt x="6635" y="20667"/>
                    <a:pt x="6635" y="20667"/>
                    <a:pt x="6635" y="20667"/>
                  </a:cubicBezTo>
                  <a:cubicBezTo>
                    <a:pt x="6635" y="21200"/>
                    <a:pt x="7574" y="21600"/>
                    <a:pt x="8513" y="21600"/>
                  </a:cubicBezTo>
                  <a:cubicBezTo>
                    <a:pt x="9452" y="21600"/>
                    <a:pt x="10156" y="21200"/>
                    <a:pt x="10156" y="20667"/>
                  </a:cubicBezTo>
                  <a:cubicBezTo>
                    <a:pt x="10156" y="12800"/>
                    <a:pt x="10156" y="12800"/>
                    <a:pt x="10156" y="12800"/>
                  </a:cubicBezTo>
                  <a:cubicBezTo>
                    <a:pt x="11330" y="12800"/>
                    <a:pt x="11330" y="12800"/>
                    <a:pt x="11330" y="12800"/>
                  </a:cubicBezTo>
                  <a:cubicBezTo>
                    <a:pt x="11330" y="20667"/>
                    <a:pt x="11330" y="20667"/>
                    <a:pt x="11330" y="20667"/>
                  </a:cubicBezTo>
                  <a:cubicBezTo>
                    <a:pt x="11330" y="21200"/>
                    <a:pt x="12035" y="21600"/>
                    <a:pt x="12974" y="21600"/>
                  </a:cubicBezTo>
                  <a:cubicBezTo>
                    <a:pt x="13913" y="21600"/>
                    <a:pt x="14852" y="21200"/>
                    <a:pt x="14852" y="20667"/>
                  </a:cubicBezTo>
                  <a:cubicBezTo>
                    <a:pt x="14852" y="12800"/>
                    <a:pt x="14852" y="12800"/>
                    <a:pt x="14852" y="12800"/>
                  </a:cubicBezTo>
                  <a:cubicBezTo>
                    <a:pt x="19313" y="12800"/>
                    <a:pt x="19313" y="12800"/>
                    <a:pt x="19313" y="12800"/>
                  </a:cubicBezTo>
                  <a:cubicBezTo>
                    <a:pt x="14617" y="3067"/>
                    <a:pt x="14617" y="3067"/>
                    <a:pt x="14617" y="3067"/>
                  </a:cubicBezTo>
                  <a:cubicBezTo>
                    <a:pt x="14852" y="3067"/>
                    <a:pt x="14852" y="3067"/>
                    <a:pt x="14852" y="3067"/>
                  </a:cubicBezTo>
                  <a:cubicBezTo>
                    <a:pt x="15087" y="3067"/>
                    <a:pt x="15087" y="3067"/>
                    <a:pt x="15087" y="3067"/>
                  </a:cubicBezTo>
                  <a:cubicBezTo>
                    <a:pt x="18374" y="8533"/>
                    <a:pt x="18374" y="8533"/>
                    <a:pt x="18374" y="8533"/>
                  </a:cubicBezTo>
                  <a:cubicBezTo>
                    <a:pt x="18609" y="8933"/>
                    <a:pt x="19548" y="9200"/>
                    <a:pt x="20252" y="9067"/>
                  </a:cubicBezTo>
                  <a:cubicBezTo>
                    <a:pt x="21191" y="8933"/>
                    <a:pt x="21426" y="8400"/>
                    <a:pt x="21191" y="800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351" name="Shape 3816"/>
            <p:cNvSpPr/>
            <p:nvPr/>
          </p:nvSpPr>
          <p:spPr>
            <a:xfrm>
              <a:off x="6941511" y="11359211"/>
              <a:ext cx="108585" cy="10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352" name="Shape 3817"/>
            <p:cNvSpPr/>
            <p:nvPr/>
          </p:nvSpPr>
          <p:spPr>
            <a:xfrm>
              <a:off x="6829390" y="11489862"/>
              <a:ext cx="337921" cy="60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extrusionOk="0">
                  <a:moveTo>
                    <a:pt x="21191" y="8000"/>
                  </a:moveTo>
                  <a:cubicBezTo>
                    <a:pt x="17435" y="1333"/>
                    <a:pt x="17435" y="1333"/>
                    <a:pt x="17435" y="1333"/>
                  </a:cubicBezTo>
                  <a:cubicBezTo>
                    <a:pt x="17200" y="533"/>
                    <a:pt x="16261" y="0"/>
                    <a:pt x="14852" y="0"/>
                  </a:cubicBezTo>
                  <a:cubicBezTo>
                    <a:pt x="6400" y="0"/>
                    <a:pt x="6400" y="0"/>
                    <a:pt x="6400" y="0"/>
                  </a:cubicBezTo>
                  <a:cubicBezTo>
                    <a:pt x="5461" y="0"/>
                    <a:pt x="4756" y="267"/>
                    <a:pt x="4287" y="667"/>
                  </a:cubicBezTo>
                  <a:cubicBezTo>
                    <a:pt x="4052" y="800"/>
                    <a:pt x="4052" y="800"/>
                    <a:pt x="4052" y="933"/>
                  </a:cubicBezTo>
                  <a:lnTo>
                    <a:pt x="4052" y="933"/>
                  </a:lnTo>
                  <a:lnTo>
                    <a:pt x="3817" y="1067"/>
                  </a:lnTo>
                  <a:cubicBezTo>
                    <a:pt x="61" y="8000"/>
                    <a:pt x="61" y="8000"/>
                    <a:pt x="61" y="8000"/>
                  </a:cubicBezTo>
                  <a:cubicBezTo>
                    <a:pt x="-174" y="8400"/>
                    <a:pt x="296" y="8933"/>
                    <a:pt x="1000" y="9067"/>
                  </a:cubicBezTo>
                  <a:cubicBezTo>
                    <a:pt x="1939" y="9200"/>
                    <a:pt x="2878" y="8933"/>
                    <a:pt x="3113" y="8533"/>
                  </a:cubicBezTo>
                  <a:cubicBezTo>
                    <a:pt x="5930" y="3067"/>
                    <a:pt x="5930" y="3067"/>
                    <a:pt x="5930" y="3067"/>
                  </a:cubicBezTo>
                  <a:cubicBezTo>
                    <a:pt x="6165" y="3067"/>
                    <a:pt x="6165" y="3067"/>
                    <a:pt x="6400" y="3067"/>
                  </a:cubicBezTo>
                  <a:cubicBezTo>
                    <a:pt x="6635" y="3067"/>
                    <a:pt x="6635" y="3067"/>
                    <a:pt x="6635" y="3067"/>
                  </a:cubicBezTo>
                  <a:cubicBezTo>
                    <a:pt x="1939" y="12800"/>
                    <a:pt x="1939" y="12800"/>
                    <a:pt x="1939" y="12800"/>
                  </a:cubicBezTo>
                  <a:cubicBezTo>
                    <a:pt x="6635" y="12800"/>
                    <a:pt x="6635" y="12800"/>
                    <a:pt x="6635" y="12800"/>
                  </a:cubicBezTo>
                  <a:cubicBezTo>
                    <a:pt x="6635" y="20667"/>
                    <a:pt x="6635" y="20667"/>
                    <a:pt x="6635" y="20667"/>
                  </a:cubicBezTo>
                  <a:cubicBezTo>
                    <a:pt x="6635" y="21200"/>
                    <a:pt x="7574" y="21600"/>
                    <a:pt x="8513" y="21600"/>
                  </a:cubicBezTo>
                  <a:cubicBezTo>
                    <a:pt x="9452" y="21600"/>
                    <a:pt x="10156" y="21200"/>
                    <a:pt x="10156" y="20667"/>
                  </a:cubicBezTo>
                  <a:cubicBezTo>
                    <a:pt x="10156" y="12800"/>
                    <a:pt x="10156" y="12800"/>
                    <a:pt x="10156" y="12800"/>
                  </a:cubicBezTo>
                  <a:cubicBezTo>
                    <a:pt x="11330" y="12800"/>
                    <a:pt x="11330" y="12800"/>
                    <a:pt x="11330" y="12800"/>
                  </a:cubicBezTo>
                  <a:cubicBezTo>
                    <a:pt x="11330" y="20667"/>
                    <a:pt x="11330" y="20667"/>
                    <a:pt x="11330" y="20667"/>
                  </a:cubicBezTo>
                  <a:cubicBezTo>
                    <a:pt x="11330" y="21200"/>
                    <a:pt x="12035" y="21600"/>
                    <a:pt x="12974" y="21600"/>
                  </a:cubicBezTo>
                  <a:cubicBezTo>
                    <a:pt x="13913" y="21600"/>
                    <a:pt x="14852" y="21200"/>
                    <a:pt x="14852" y="20667"/>
                  </a:cubicBezTo>
                  <a:cubicBezTo>
                    <a:pt x="14852" y="12800"/>
                    <a:pt x="14852" y="12800"/>
                    <a:pt x="14852" y="12800"/>
                  </a:cubicBezTo>
                  <a:cubicBezTo>
                    <a:pt x="19313" y="12800"/>
                    <a:pt x="19313" y="12800"/>
                    <a:pt x="19313" y="12800"/>
                  </a:cubicBezTo>
                  <a:cubicBezTo>
                    <a:pt x="14617" y="3067"/>
                    <a:pt x="14617" y="3067"/>
                    <a:pt x="14617" y="3067"/>
                  </a:cubicBezTo>
                  <a:cubicBezTo>
                    <a:pt x="14852" y="3067"/>
                    <a:pt x="14852" y="3067"/>
                    <a:pt x="14852" y="3067"/>
                  </a:cubicBezTo>
                  <a:cubicBezTo>
                    <a:pt x="15087" y="3067"/>
                    <a:pt x="15087" y="3067"/>
                    <a:pt x="15087" y="3067"/>
                  </a:cubicBezTo>
                  <a:cubicBezTo>
                    <a:pt x="18374" y="8533"/>
                    <a:pt x="18374" y="8533"/>
                    <a:pt x="18374" y="8533"/>
                  </a:cubicBezTo>
                  <a:cubicBezTo>
                    <a:pt x="18609" y="8933"/>
                    <a:pt x="19548" y="9200"/>
                    <a:pt x="20252" y="9067"/>
                  </a:cubicBezTo>
                  <a:cubicBezTo>
                    <a:pt x="21191" y="8933"/>
                    <a:pt x="21426" y="8400"/>
                    <a:pt x="21191" y="800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353" name="Group 352"/>
            <p:cNvGrpSpPr/>
            <p:nvPr/>
          </p:nvGrpSpPr>
          <p:grpSpPr>
            <a:xfrm>
              <a:off x="7208829" y="11359211"/>
              <a:ext cx="337921" cy="733532"/>
              <a:chOff x="5752993" y="3412078"/>
              <a:chExt cx="328647" cy="713215"/>
            </a:xfrm>
            <a:solidFill>
              <a:schemeClr val="bg1">
                <a:lumMod val="85000"/>
              </a:schemeClr>
            </a:solidFill>
          </p:grpSpPr>
          <p:sp>
            <p:nvSpPr>
              <p:cNvPr id="397" name="Shape 3818"/>
              <p:cNvSpPr/>
              <p:nvPr/>
            </p:nvSpPr>
            <p:spPr>
              <a:xfrm>
                <a:off x="5862037" y="3412078"/>
                <a:ext cx="105605" cy="105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98" name="Shape 3819"/>
              <p:cNvSpPr/>
              <p:nvPr/>
            </p:nvSpPr>
            <p:spPr>
              <a:xfrm>
                <a:off x="5752993" y="3539110"/>
                <a:ext cx="328647" cy="586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sp>
          <p:nvSpPr>
            <p:cNvPr id="354" name="Shape 3820"/>
            <p:cNvSpPr/>
            <p:nvPr/>
          </p:nvSpPr>
          <p:spPr>
            <a:xfrm>
              <a:off x="3138968" y="11359211"/>
              <a:ext cx="108585" cy="10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355" name="Shape 3821"/>
            <p:cNvSpPr/>
            <p:nvPr/>
          </p:nvSpPr>
          <p:spPr>
            <a:xfrm>
              <a:off x="3026848" y="11489862"/>
              <a:ext cx="337922" cy="60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extrusionOk="0">
                  <a:moveTo>
                    <a:pt x="21191" y="8000"/>
                  </a:moveTo>
                  <a:cubicBezTo>
                    <a:pt x="17435" y="1333"/>
                    <a:pt x="17435" y="1333"/>
                    <a:pt x="17435" y="1333"/>
                  </a:cubicBezTo>
                  <a:cubicBezTo>
                    <a:pt x="17200" y="533"/>
                    <a:pt x="16261" y="0"/>
                    <a:pt x="14852" y="0"/>
                  </a:cubicBezTo>
                  <a:cubicBezTo>
                    <a:pt x="6400" y="0"/>
                    <a:pt x="6400" y="0"/>
                    <a:pt x="6400" y="0"/>
                  </a:cubicBezTo>
                  <a:cubicBezTo>
                    <a:pt x="5461" y="0"/>
                    <a:pt x="4756" y="267"/>
                    <a:pt x="4287" y="667"/>
                  </a:cubicBezTo>
                  <a:cubicBezTo>
                    <a:pt x="4052" y="800"/>
                    <a:pt x="4052" y="800"/>
                    <a:pt x="4052" y="933"/>
                  </a:cubicBezTo>
                  <a:lnTo>
                    <a:pt x="4052" y="933"/>
                  </a:lnTo>
                  <a:lnTo>
                    <a:pt x="3817" y="1067"/>
                  </a:lnTo>
                  <a:cubicBezTo>
                    <a:pt x="61" y="8000"/>
                    <a:pt x="61" y="8000"/>
                    <a:pt x="61" y="8000"/>
                  </a:cubicBezTo>
                  <a:cubicBezTo>
                    <a:pt x="-174" y="8400"/>
                    <a:pt x="296" y="8933"/>
                    <a:pt x="1000" y="9067"/>
                  </a:cubicBezTo>
                  <a:cubicBezTo>
                    <a:pt x="1939" y="9200"/>
                    <a:pt x="2878" y="8933"/>
                    <a:pt x="3113" y="8533"/>
                  </a:cubicBezTo>
                  <a:cubicBezTo>
                    <a:pt x="5930" y="3067"/>
                    <a:pt x="5930" y="3067"/>
                    <a:pt x="5930" y="3067"/>
                  </a:cubicBezTo>
                  <a:cubicBezTo>
                    <a:pt x="6165" y="3067"/>
                    <a:pt x="6165" y="3067"/>
                    <a:pt x="6400" y="3067"/>
                  </a:cubicBezTo>
                  <a:cubicBezTo>
                    <a:pt x="6635" y="3067"/>
                    <a:pt x="6635" y="3067"/>
                    <a:pt x="6635" y="3067"/>
                  </a:cubicBezTo>
                  <a:cubicBezTo>
                    <a:pt x="1939" y="12800"/>
                    <a:pt x="1939" y="12800"/>
                    <a:pt x="1939" y="12800"/>
                  </a:cubicBezTo>
                  <a:cubicBezTo>
                    <a:pt x="6635" y="12800"/>
                    <a:pt x="6635" y="12800"/>
                    <a:pt x="6635" y="12800"/>
                  </a:cubicBezTo>
                  <a:cubicBezTo>
                    <a:pt x="6635" y="20667"/>
                    <a:pt x="6635" y="20667"/>
                    <a:pt x="6635" y="20667"/>
                  </a:cubicBezTo>
                  <a:cubicBezTo>
                    <a:pt x="6635" y="21200"/>
                    <a:pt x="7574" y="21600"/>
                    <a:pt x="8513" y="21600"/>
                  </a:cubicBezTo>
                  <a:cubicBezTo>
                    <a:pt x="9452" y="21600"/>
                    <a:pt x="10156" y="21200"/>
                    <a:pt x="10156" y="20667"/>
                  </a:cubicBezTo>
                  <a:cubicBezTo>
                    <a:pt x="10156" y="12800"/>
                    <a:pt x="10156" y="12800"/>
                    <a:pt x="10156" y="12800"/>
                  </a:cubicBezTo>
                  <a:cubicBezTo>
                    <a:pt x="11330" y="12800"/>
                    <a:pt x="11330" y="12800"/>
                    <a:pt x="11330" y="12800"/>
                  </a:cubicBezTo>
                  <a:cubicBezTo>
                    <a:pt x="11330" y="20667"/>
                    <a:pt x="11330" y="20667"/>
                    <a:pt x="11330" y="20667"/>
                  </a:cubicBezTo>
                  <a:cubicBezTo>
                    <a:pt x="11330" y="21200"/>
                    <a:pt x="12035" y="21600"/>
                    <a:pt x="12974" y="21600"/>
                  </a:cubicBezTo>
                  <a:cubicBezTo>
                    <a:pt x="13913" y="21600"/>
                    <a:pt x="14852" y="21200"/>
                    <a:pt x="14852" y="20667"/>
                  </a:cubicBezTo>
                  <a:cubicBezTo>
                    <a:pt x="14852" y="12800"/>
                    <a:pt x="14852" y="12800"/>
                    <a:pt x="14852" y="12800"/>
                  </a:cubicBezTo>
                  <a:cubicBezTo>
                    <a:pt x="19313" y="12800"/>
                    <a:pt x="19313" y="12800"/>
                    <a:pt x="19313" y="12800"/>
                  </a:cubicBezTo>
                  <a:cubicBezTo>
                    <a:pt x="14617" y="3067"/>
                    <a:pt x="14617" y="3067"/>
                    <a:pt x="14617" y="3067"/>
                  </a:cubicBezTo>
                  <a:cubicBezTo>
                    <a:pt x="14852" y="3067"/>
                    <a:pt x="14852" y="3067"/>
                    <a:pt x="14852" y="3067"/>
                  </a:cubicBezTo>
                  <a:cubicBezTo>
                    <a:pt x="15087" y="3067"/>
                    <a:pt x="15087" y="3067"/>
                    <a:pt x="15087" y="3067"/>
                  </a:cubicBezTo>
                  <a:cubicBezTo>
                    <a:pt x="18374" y="8533"/>
                    <a:pt x="18374" y="8533"/>
                    <a:pt x="18374" y="8533"/>
                  </a:cubicBezTo>
                  <a:cubicBezTo>
                    <a:pt x="18609" y="8933"/>
                    <a:pt x="19548" y="9200"/>
                    <a:pt x="20252" y="9067"/>
                  </a:cubicBezTo>
                  <a:cubicBezTo>
                    <a:pt x="21191" y="8933"/>
                    <a:pt x="21426" y="8400"/>
                    <a:pt x="21191" y="800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356" name="Shape 3822"/>
            <p:cNvSpPr/>
            <p:nvPr/>
          </p:nvSpPr>
          <p:spPr>
            <a:xfrm>
              <a:off x="3518407" y="11359211"/>
              <a:ext cx="108586" cy="10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357" name="Shape 3823"/>
            <p:cNvSpPr/>
            <p:nvPr/>
          </p:nvSpPr>
          <p:spPr>
            <a:xfrm>
              <a:off x="3406287" y="11489862"/>
              <a:ext cx="337921" cy="60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extrusionOk="0">
                  <a:moveTo>
                    <a:pt x="21191" y="8000"/>
                  </a:moveTo>
                  <a:cubicBezTo>
                    <a:pt x="17435" y="1333"/>
                    <a:pt x="17435" y="1333"/>
                    <a:pt x="17435" y="1333"/>
                  </a:cubicBezTo>
                  <a:cubicBezTo>
                    <a:pt x="17200" y="533"/>
                    <a:pt x="16261" y="0"/>
                    <a:pt x="14852" y="0"/>
                  </a:cubicBezTo>
                  <a:cubicBezTo>
                    <a:pt x="6400" y="0"/>
                    <a:pt x="6400" y="0"/>
                    <a:pt x="6400" y="0"/>
                  </a:cubicBezTo>
                  <a:cubicBezTo>
                    <a:pt x="5461" y="0"/>
                    <a:pt x="4756" y="267"/>
                    <a:pt x="4287" y="667"/>
                  </a:cubicBezTo>
                  <a:cubicBezTo>
                    <a:pt x="4052" y="800"/>
                    <a:pt x="4052" y="800"/>
                    <a:pt x="4052" y="933"/>
                  </a:cubicBezTo>
                  <a:lnTo>
                    <a:pt x="4052" y="933"/>
                  </a:lnTo>
                  <a:lnTo>
                    <a:pt x="3817" y="1067"/>
                  </a:lnTo>
                  <a:cubicBezTo>
                    <a:pt x="61" y="8000"/>
                    <a:pt x="61" y="8000"/>
                    <a:pt x="61" y="8000"/>
                  </a:cubicBezTo>
                  <a:cubicBezTo>
                    <a:pt x="-174" y="8400"/>
                    <a:pt x="296" y="8933"/>
                    <a:pt x="1000" y="9067"/>
                  </a:cubicBezTo>
                  <a:cubicBezTo>
                    <a:pt x="1939" y="9200"/>
                    <a:pt x="2878" y="8933"/>
                    <a:pt x="3113" y="8533"/>
                  </a:cubicBezTo>
                  <a:cubicBezTo>
                    <a:pt x="5930" y="3067"/>
                    <a:pt x="5930" y="3067"/>
                    <a:pt x="5930" y="3067"/>
                  </a:cubicBezTo>
                  <a:cubicBezTo>
                    <a:pt x="6165" y="3067"/>
                    <a:pt x="6165" y="3067"/>
                    <a:pt x="6400" y="3067"/>
                  </a:cubicBezTo>
                  <a:cubicBezTo>
                    <a:pt x="6635" y="3067"/>
                    <a:pt x="6635" y="3067"/>
                    <a:pt x="6635" y="3067"/>
                  </a:cubicBezTo>
                  <a:cubicBezTo>
                    <a:pt x="1939" y="12800"/>
                    <a:pt x="1939" y="12800"/>
                    <a:pt x="1939" y="12800"/>
                  </a:cubicBezTo>
                  <a:cubicBezTo>
                    <a:pt x="6635" y="12800"/>
                    <a:pt x="6635" y="12800"/>
                    <a:pt x="6635" y="12800"/>
                  </a:cubicBezTo>
                  <a:cubicBezTo>
                    <a:pt x="6635" y="20667"/>
                    <a:pt x="6635" y="20667"/>
                    <a:pt x="6635" y="20667"/>
                  </a:cubicBezTo>
                  <a:cubicBezTo>
                    <a:pt x="6635" y="21200"/>
                    <a:pt x="7574" y="21600"/>
                    <a:pt x="8513" y="21600"/>
                  </a:cubicBezTo>
                  <a:cubicBezTo>
                    <a:pt x="9452" y="21600"/>
                    <a:pt x="10156" y="21200"/>
                    <a:pt x="10156" y="20667"/>
                  </a:cubicBezTo>
                  <a:cubicBezTo>
                    <a:pt x="10156" y="12800"/>
                    <a:pt x="10156" y="12800"/>
                    <a:pt x="10156" y="12800"/>
                  </a:cubicBezTo>
                  <a:cubicBezTo>
                    <a:pt x="11330" y="12800"/>
                    <a:pt x="11330" y="12800"/>
                    <a:pt x="11330" y="12800"/>
                  </a:cubicBezTo>
                  <a:cubicBezTo>
                    <a:pt x="11330" y="20667"/>
                    <a:pt x="11330" y="20667"/>
                    <a:pt x="11330" y="20667"/>
                  </a:cubicBezTo>
                  <a:cubicBezTo>
                    <a:pt x="11330" y="21200"/>
                    <a:pt x="12035" y="21600"/>
                    <a:pt x="12974" y="21600"/>
                  </a:cubicBezTo>
                  <a:cubicBezTo>
                    <a:pt x="13913" y="21600"/>
                    <a:pt x="14852" y="21200"/>
                    <a:pt x="14852" y="20667"/>
                  </a:cubicBezTo>
                  <a:cubicBezTo>
                    <a:pt x="14852" y="12800"/>
                    <a:pt x="14852" y="12800"/>
                    <a:pt x="14852" y="12800"/>
                  </a:cubicBezTo>
                  <a:cubicBezTo>
                    <a:pt x="19313" y="12800"/>
                    <a:pt x="19313" y="12800"/>
                    <a:pt x="19313" y="12800"/>
                  </a:cubicBezTo>
                  <a:cubicBezTo>
                    <a:pt x="14617" y="3067"/>
                    <a:pt x="14617" y="3067"/>
                    <a:pt x="14617" y="3067"/>
                  </a:cubicBezTo>
                  <a:cubicBezTo>
                    <a:pt x="14852" y="3067"/>
                    <a:pt x="14852" y="3067"/>
                    <a:pt x="14852" y="3067"/>
                  </a:cubicBezTo>
                  <a:cubicBezTo>
                    <a:pt x="15087" y="3067"/>
                    <a:pt x="15087" y="3067"/>
                    <a:pt x="15087" y="3067"/>
                  </a:cubicBezTo>
                  <a:cubicBezTo>
                    <a:pt x="18374" y="8533"/>
                    <a:pt x="18374" y="8533"/>
                    <a:pt x="18374" y="8533"/>
                  </a:cubicBezTo>
                  <a:cubicBezTo>
                    <a:pt x="18609" y="8933"/>
                    <a:pt x="19548" y="9200"/>
                    <a:pt x="20252" y="9067"/>
                  </a:cubicBezTo>
                  <a:cubicBezTo>
                    <a:pt x="21191" y="8933"/>
                    <a:pt x="21426" y="8400"/>
                    <a:pt x="21191" y="800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358" name="Shape 3824"/>
            <p:cNvSpPr/>
            <p:nvPr/>
          </p:nvSpPr>
          <p:spPr>
            <a:xfrm>
              <a:off x="3899282" y="11359211"/>
              <a:ext cx="108585" cy="10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359" name="Shape 3825"/>
            <p:cNvSpPr/>
            <p:nvPr/>
          </p:nvSpPr>
          <p:spPr>
            <a:xfrm>
              <a:off x="3787161" y="11489862"/>
              <a:ext cx="337922" cy="60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extrusionOk="0">
                  <a:moveTo>
                    <a:pt x="21191" y="8000"/>
                  </a:moveTo>
                  <a:cubicBezTo>
                    <a:pt x="17435" y="1333"/>
                    <a:pt x="17435" y="1333"/>
                    <a:pt x="17435" y="1333"/>
                  </a:cubicBezTo>
                  <a:cubicBezTo>
                    <a:pt x="17200" y="533"/>
                    <a:pt x="16261" y="0"/>
                    <a:pt x="14852" y="0"/>
                  </a:cubicBezTo>
                  <a:cubicBezTo>
                    <a:pt x="6400" y="0"/>
                    <a:pt x="6400" y="0"/>
                    <a:pt x="6400" y="0"/>
                  </a:cubicBezTo>
                  <a:cubicBezTo>
                    <a:pt x="5461" y="0"/>
                    <a:pt x="4756" y="267"/>
                    <a:pt x="4287" y="667"/>
                  </a:cubicBezTo>
                  <a:cubicBezTo>
                    <a:pt x="4052" y="800"/>
                    <a:pt x="4052" y="800"/>
                    <a:pt x="4052" y="933"/>
                  </a:cubicBezTo>
                  <a:lnTo>
                    <a:pt x="4052" y="933"/>
                  </a:lnTo>
                  <a:lnTo>
                    <a:pt x="3817" y="1067"/>
                  </a:lnTo>
                  <a:cubicBezTo>
                    <a:pt x="61" y="8000"/>
                    <a:pt x="61" y="8000"/>
                    <a:pt x="61" y="8000"/>
                  </a:cubicBezTo>
                  <a:cubicBezTo>
                    <a:pt x="-174" y="8400"/>
                    <a:pt x="296" y="8933"/>
                    <a:pt x="1000" y="9067"/>
                  </a:cubicBezTo>
                  <a:cubicBezTo>
                    <a:pt x="1939" y="9200"/>
                    <a:pt x="2878" y="8933"/>
                    <a:pt x="3113" y="8533"/>
                  </a:cubicBezTo>
                  <a:cubicBezTo>
                    <a:pt x="5930" y="3067"/>
                    <a:pt x="5930" y="3067"/>
                    <a:pt x="5930" y="3067"/>
                  </a:cubicBezTo>
                  <a:cubicBezTo>
                    <a:pt x="6165" y="3067"/>
                    <a:pt x="6165" y="3067"/>
                    <a:pt x="6400" y="3067"/>
                  </a:cubicBezTo>
                  <a:cubicBezTo>
                    <a:pt x="6635" y="3067"/>
                    <a:pt x="6635" y="3067"/>
                    <a:pt x="6635" y="3067"/>
                  </a:cubicBezTo>
                  <a:cubicBezTo>
                    <a:pt x="1939" y="12800"/>
                    <a:pt x="1939" y="12800"/>
                    <a:pt x="1939" y="12800"/>
                  </a:cubicBezTo>
                  <a:cubicBezTo>
                    <a:pt x="6635" y="12800"/>
                    <a:pt x="6635" y="12800"/>
                    <a:pt x="6635" y="12800"/>
                  </a:cubicBezTo>
                  <a:cubicBezTo>
                    <a:pt x="6635" y="20667"/>
                    <a:pt x="6635" y="20667"/>
                    <a:pt x="6635" y="20667"/>
                  </a:cubicBezTo>
                  <a:cubicBezTo>
                    <a:pt x="6635" y="21200"/>
                    <a:pt x="7574" y="21600"/>
                    <a:pt x="8513" y="21600"/>
                  </a:cubicBezTo>
                  <a:cubicBezTo>
                    <a:pt x="9452" y="21600"/>
                    <a:pt x="10156" y="21200"/>
                    <a:pt x="10156" y="20667"/>
                  </a:cubicBezTo>
                  <a:cubicBezTo>
                    <a:pt x="10156" y="12800"/>
                    <a:pt x="10156" y="12800"/>
                    <a:pt x="10156" y="12800"/>
                  </a:cubicBezTo>
                  <a:cubicBezTo>
                    <a:pt x="11330" y="12800"/>
                    <a:pt x="11330" y="12800"/>
                    <a:pt x="11330" y="12800"/>
                  </a:cubicBezTo>
                  <a:cubicBezTo>
                    <a:pt x="11330" y="20667"/>
                    <a:pt x="11330" y="20667"/>
                    <a:pt x="11330" y="20667"/>
                  </a:cubicBezTo>
                  <a:cubicBezTo>
                    <a:pt x="11330" y="21200"/>
                    <a:pt x="12035" y="21600"/>
                    <a:pt x="12974" y="21600"/>
                  </a:cubicBezTo>
                  <a:cubicBezTo>
                    <a:pt x="13913" y="21600"/>
                    <a:pt x="14852" y="21200"/>
                    <a:pt x="14852" y="20667"/>
                  </a:cubicBezTo>
                  <a:cubicBezTo>
                    <a:pt x="14852" y="12800"/>
                    <a:pt x="14852" y="12800"/>
                    <a:pt x="14852" y="12800"/>
                  </a:cubicBezTo>
                  <a:cubicBezTo>
                    <a:pt x="19313" y="12800"/>
                    <a:pt x="19313" y="12800"/>
                    <a:pt x="19313" y="12800"/>
                  </a:cubicBezTo>
                  <a:cubicBezTo>
                    <a:pt x="14617" y="3067"/>
                    <a:pt x="14617" y="3067"/>
                    <a:pt x="14617" y="3067"/>
                  </a:cubicBezTo>
                  <a:cubicBezTo>
                    <a:pt x="14852" y="3067"/>
                    <a:pt x="14852" y="3067"/>
                    <a:pt x="14852" y="3067"/>
                  </a:cubicBezTo>
                  <a:cubicBezTo>
                    <a:pt x="15087" y="3067"/>
                    <a:pt x="15087" y="3067"/>
                    <a:pt x="15087" y="3067"/>
                  </a:cubicBezTo>
                  <a:cubicBezTo>
                    <a:pt x="18374" y="8533"/>
                    <a:pt x="18374" y="8533"/>
                    <a:pt x="18374" y="8533"/>
                  </a:cubicBezTo>
                  <a:cubicBezTo>
                    <a:pt x="18609" y="8933"/>
                    <a:pt x="19548" y="9200"/>
                    <a:pt x="20252" y="9067"/>
                  </a:cubicBezTo>
                  <a:cubicBezTo>
                    <a:pt x="21191" y="8933"/>
                    <a:pt x="21426" y="8400"/>
                    <a:pt x="21191" y="800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360" name="Shape 3826"/>
            <p:cNvSpPr/>
            <p:nvPr/>
          </p:nvSpPr>
          <p:spPr>
            <a:xfrm>
              <a:off x="4278661" y="11359211"/>
              <a:ext cx="108585" cy="10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361" name="Shape 3827"/>
            <p:cNvSpPr/>
            <p:nvPr/>
          </p:nvSpPr>
          <p:spPr>
            <a:xfrm>
              <a:off x="4166601" y="11489862"/>
              <a:ext cx="337921" cy="60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extrusionOk="0">
                  <a:moveTo>
                    <a:pt x="21191" y="8000"/>
                  </a:moveTo>
                  <a:cubicBezTo>
                    <a:pt x="17435" y="1333"/>
                    <a:pt x="17435" y="1333"/>
                    <a:pt x="17435" y="1333"/>
                  </a:cubicBezTo>
                  <a:cubicBezTo>
                    <a:pt x="17200" y="533"/>
                    <a:pt x="16261" y="0"/>
                    <a:pt x="14852" y="0"/>
                  </a:cubicBezTo>
                  <a:cubicBezTo>
                    <a:pt x="6400" y="0"/>
                    <a:pt x="6400" y="0"/>
                    <a:pt x="6400" y="0"/>
                  </a:cubicBezTo>
                  <a:cubicBezTo>
                    <a:pt x="5461" y="0"/>
                    <a:pt x="4756" y="267"/>
                    <a:pt x="4287" y="667"/>
                  </a:cubicBezTo>
                  <a:cubicBezTo>
                    <a:pt x="4052" y="800"/>
                    <a:pt x="4052" y="800"/>
                    <a:pt x="4052" y="933"/>
                  </a:cubicBezTo>
                  <a:lnTo>
                    <a:pt x="4052" y="933"/>
                  </a:lnTo>
                  <a:lnTo>
                    <a:pt x="3817" y="1067"/>
                  </a:lnTo>
                  <a:cubicBezTo>
                    <a:pt x="61" y="8000"/>
                    <a:pt x="61" y="8000"/>
                    <a:pt x="61" y="8000"/>
                  </a:cubicBezTo>
                  <a:cubicBezTo>
                    <a:pt x="-174" y="8400"/>
                    <a:pt x="296" y="8933"/>
                    <a:pt x="1000" y="9067"/>
                  </a:cubicBezTo>
                  <a:cubicBezTo>
                    <a:pt x="1939" y="9200"/>
                    <a:pt x="2878" y="8933"/>
                    <a:pt x="3113" y="8533"/>
                  </a:cubicBezTo>
                  <a:cubicBezTo>
                    <a:pt x="5930" y="3067"/>
                    <a:pt x="5930" y="3067"/>
                    <a:pt x="5930" y="3067"/>
                  </a:cubicBezTo>
                  <a:cubicBezTo>
                    <a:pt x="6165" y="3067"/>
                    <a:pt x="6165" y="3067"/>
                    <a:pt x="6400" y="3067"/>
                  </a:cubicBezTo>
                  <a:cubicBezTo>
                    <a:pt x="6635" y="3067"/>
                    <a:pt x="6635" y="3067"/>
                    <a:pt x="6635" y="3067"/>
                  </a:cubicBezTo>
                  <a:cubicBezTo>
                    <a:pt x="1939" y="12800"/>
                    <a:pt x="1939" y="12800"/>
                    <a:pt x="1939" y="12800"/>
                  </a:cubicBezTo>
                  <a:cubicBezTo>
                    <a:pt x="6635" y="12800"/>
                    <a:pt x="6635" y="12800"/>
                    <a:pt x="6635" y="12800"/>
                  </a:cubicBezTo>
                  <a:cubicBezTo>
                    <a:pt x="6635" y="20667"/>
                    <a:pt x="6635" y="20667"/>
                    <a:pt x="6635" y="20667"/>
                  </a:cubicBezTo>
                  <a:cubicBezTo>
                    <a:pt x="6635" y="21200"/>
                    <a:pt x="7574" y="21600"/>
                    <a:pt x="8513" y="21600"/>
                  </a:cubicBezTo>
                  <a:cubicBezTo>
                    <a:pt x="9452" y="21600"/>
                    <a:pt x="10156" y="21200"/>
                    <a:pt x="10156" y="20667"/>
                  </a:cubicBezTo>
                  <a:cubicBezTo>
                    <a:pt x="10156" y="12800"/>
                    <a:pt x="10156" y="12800"/>
                    <a:pt x="10156" y="12800"/>
                  </a:cubicBezTo>
                  <a:cubicBezTo>
                    <a:pt x="11330" y="12800"/>
                    <a:pt x="11330" y="12800"/>
                    <a:pt x="11330" y="12800"/>
                  </a:cubicBezTo>
                  <a:cubicBezTo>
                    <a:pt x="11330" y="20667"/>
                    <a:pt x="11330" y="20667"/>
                    <a:pt x="11330" y="20667"/>
                  </a:cubicBezTo>
                  <a:cubicBezTo>
                    <a:pt x="11330" y="21200"/>
                    <a:pt x="12035" y="21600"/>
                    <a:pt x="12974" y="21600"/>
                  </a:cubicBezTo>
                  <a:cubicBezTo>
                    <a:pt x="13913" y="21600"/>
                    <a:pt x="14852" y="21200"/>
                    <a:pt x="14852" y="20667"/>
                  </a:cubicBezTo>
                  <a:cubicBezTo>
                    <a:pt x="14852" y="12800"/>
                    <a:pt x="14852" y="12800"/>
                    <a:pt x="14852" y="12800"/>
                  </a:cubicBezTo>
                  <a:cubicBezTo>
                    <a:pt x="19313" y="12800"/>
                    <a:pt x="19313" y="12800"/>
                    <a:pt x="19313" y="12800"/>
                  </a:cubicBezTo>
                  <a:cubicBezTo>
                    <a:pt x="14617" y="3067"/>
                    <a:pt x="14617" y="3067"/>
                    <a:pt x="14617" y="3067"/>
                  </a:cubicBezTo>
                  <a:cubicBezTo>
                    <a:pt x="14852" y="3067"/>
                    <a:pt x="14852" y="3067"/>
                    <a:pt x="14852" y="3067"/>
                  </a:cubicBezTo>
                  <a:cubicBezTo>
                    <a:pt x="15087" y="3067"/>
                    <a:pt x="15087" y="3067"/>
                    <a:pt x="15087" y="3067"/>
                  </a:cubicBezTo>
                  <a:cubicBezTo>
                    <a:pt x="18374" y="8533"/>
                    <a:pt x="18374" y="8533"/>
                    <a:pt x="18374" y="8533"/>
                  </a:cubicBezTo>
                  <a:cubicBezTo>
                    <a:pt x="18609" y="8933"/>
                    <a:pt x="19548" y="9200"/>
                    <a:pt x="20252" y="9067"/>
                  </a:cubicBezTo>
                  <a:cubicBezTo>
                    <a:pt x="21191" y="8933"/>
                    <a:pt x="21426" y="8400"/>
                    <a:pt x="21191" y="800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362" name="Group 3876"/>
            <p:cNvGrpSpPr/>
            <p:nvPr/>
          </p:nvGrpSpPr>
          <p:grpSpPr>
            <a:xfrm>
              <a:off x="4549899" y="11362454"/>
              <a:ext cx="337921" cy="733531"/>
              <a:chOff x="0" y="0"/>
              <a:chExt cx="685101" cy="1486772"/>
            </a:xfrm>
            <a:solidFill>
              <a:schemeClr val="accent2"/>
            </a:solidFill>
          </p:grpSpPr>
          <p:sp>
            <p:nvSpPr>
              <p:cNvPr id="395" name="Shape 3874"/>
              <p:cNvSpPr/>
              <p:nvPr/>
            </p:nvSpPr>
            <p:spPr>
              <a:xfrm>
                <a:off x="227313" y="0"/>
                <a:ext cx="220146" cy="220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96" name="Shape 3875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63" name="Group 3879"/>
            <p:cNvGrpSpPr/>
            <p:nvPr/>
          </p:nvGrpSpPr>
          <p:grpSpPr>
            <a:xfrm>
              <a:off x="4929338" y="11362454"/>
              <a:ext cx="337921" cy="733531"/>
              <a:chOff x="0" y="0"/>
              <a:chExt cx="685101" cy="1486772"/>
            </a:xfrm>
            <a:solidFill>
              <a:schemeClr val="accent2"/>
            </a:solidFill>
          </p:grpSpPr>
          <p:sp>
            <p:nvSpPr>
              <p:cNvPr id="393" name="Shape 3877"/>
              <p:cNvSpPr/>
              <p:nvPr/>
            </p:nvSpPr>
            <p:spPr>
              <a:xfrm>
                <a:off x="227312" y="0"/>
                <a:ext cx="220147" cy="220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94" name="Shape 3878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64" name="Group 3882"/>
            <p:cNvGrpSpPr/>
            <p:nvPr/>
          </p:nvGrpSpPr>
          <p:grpSpPr>
            <a:xfrm>
              <a:off x="5310211" y="11362454"/>
              <a:ext cx="337922" cy="733531"/>
              <a:chOff x="0" y="0"/>
              <a:chExt cx="685101" cy="1486772"/>
            </a:xfrm>
            <a:solidFill>
              <a:schemeClr val="accent2"/>
            </a:solidFill>
          </p:grpSpPr>
          <p:sp>
            <p:nvSpPr>
              <p:cNvPr id="391" name="Shape 3880"/>
              <p:cNvSpPr/>
              <p:nvPr/>
            </p:nvSpPr>
            <p:spPr>
              <a:xfrm>
                <a:off x="227314" y="0"/>
                <a:ext cx="220146" cy="220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92" name="Shape 3881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65" name="Group 3885"/>
            <p:cNvGrpSpPr/>
            <p:nvPr/>
          </p:nvGrpSpPr>
          <p:grpSpPr>
            <a:xfrm>
              <a:off x="5689650" y="11362454"/>
              <a:ext cx="337921" cy="733531"/>
              <a:chOff x="0" y="0"/>
              <a:chExt cx="685101" cy="1486772"/>
            </a:xfrm>
            <a:solidFill>
              <a:schemeClr val="accent2"/>
            </a:solidFill>
          </p:grpSpPr>
          <p:sp>
            <p:nvSpPr>
              <p:cNvPr id="389" name="Shape 3883"/>
              <p:cNvSpPr/>
              <p:nvPr/>
            </p:nvSpPr>
            <p:spPr>
              <a:xfrm>
                <a:off x="227314" y="0"/>
                <a:ext cx="220146" cy="220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90" name="Shape 3884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66" name="Group 3888"/>
            <p:cNvGrpSpPr/>
            <p:nvPr/>
          </p:nvGrpSpPr>
          <p:grpSpPr>
            <a:xfrm>
              <a:off x="6070141" y="11362454"/>
              <a:ext cx="337922" cy="733531"/>
              <a:chOff x="0" y="0"/>
              <a:chExt cx="685101" cy="1486772"/>
            </a:xfrm>
            <a:solidFill>
              <a:schemeClr val="accent2"/>
            </a:solidFill>
          </p:grpSpPr>
          <p:sp>
            <p:nvSpPr>
              <p:cNvPr id="387" name="Shape 3886"/>
              <p:cNvSpPr/>
              <p:nvPr/>
            </p:nvSpPr>
            <p:spPr>
              <a:xfrm>
                <a:off x="227314" y="0"/>
                <a:ext cx="220146" cy="220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88" name="Shape 3887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67" name="Group 3891"/>
            <p:cNvGrpSpPr/>
            <p:nvPr/>
          </p:nvGrpSpPr>
          <p:grpSpPr>
            <a:xfrm>
              <a:off x="6449580" y="11362454"/>
              <a:ext cx="337921" cy="733531"/>
              <a:chOff x="0" y="0"/>
              <a:chExt cx="685101" cy="1486772"/>
            </a:xfrm>
            <a:solidFill>
              <a:schemeClr val="accent2"/>
            </a:solidFill>
          </p:grpSpPr>
          <p:sp>
            <p:nvSpPr>
              <p:cNvPr id="385" name="Shape 3889"/>
              <p:cNvSpPr/>
              <p:nvPr/>
            </p:nvSpPr>
            <p:spPr>
              <a:xfrm>
                <a:off x="227314" y="0"/>
                <a:ext cx="220146" cy="220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86" name="Shape 3890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68" name="Group 3894"/>
            <p:cNvGrpSpPr/>
            <p:nvPr/>
          </p:nvGrpSpPr>
          <p:grpSpPr>
            <a:xfrm>
              <a:off x="6830455" y="11362454"/>
              <a:ext cx="337922" cy="733531"/>
              <a:chOff x="0" y="0"/>
              <a:chExt cx="685101" cy="1486772"/>
            </a:xfrm>
            <a:solidFill>
              <a:schemeClr val="accent2"/>
            </a:solidFill>
          </p:grpSpPr>
          <p:sp>
            <p:nvSpPr>
              <p:cNvPr id="383" name="Shape 3892"/>
              <p:cNvSpPr/>
              <p:nvPr/>
            </p:nvSpPr>
            <p:spPr>
              <a:xfrm>
                <a:off x="227314" y="0"/>
                <a:ext cx="220146" cy="220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84" name="Shape 3893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69" name="Group 3897"/>
            <p:cNvGrpSpPr/>
            <p:nvPr/>
          </p:nvGrpSpPr>
          <p:grpSpPr>
            <a:xfrm>
              <a:off x="3027912" y="11362454"/>
              <a:ext cx="337922" cy="733531"/>
              <a:chOff x="0" y="0"/>
              <a:chExt cx="685101" cy="1486772"/>
            </a:xfrm>
            <a:solidFill>
              <a:schemeClr val="accent2"/>
            </a:solidFill>
          </p:grpSpPr>
          <p:sp>
            <p:nvSpPr>
              <p:cNvPr id="381" name="Shape 3895"/>
              <p:cNvSpPr/>
              <p:nvPr/>
            </p:nvSpPr>
            <p:spPr>
              <a:xfrm>
                <a:off x="227313" y="0"/>
                <a:ext cx="220146" cy="220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82" name="Shape 3896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70" name="Group 3900"/>
            <p:cNvGrpSpPr/>
            <p:nvPr/>
          </p:nvGrpSpPr>
          <p:grpSpPr>
            <a:xfrm>
              <a:off x="3407352" y="11362454"/>
              <a:ext cx="337921" cy="733531"/>
              <a:chOff x="0" y="0"/>
              <a:chExt cx="685101" cy="1486772"/>
            </a:xfrm>
            <a:solidFill>
              <a:schemeClr val="accent2"/>
            </a:solidFill>
          </p:grpSpPr>
          <p:sp>
            <p:nvSpPr>
              <p:cNvPr id="379" name="Shape 3898"/>
              <p:cNvSpPr/>
              <p:nvPr/>
            </p:nvSpPr>
            <p:spPr>
              <a:xfrm>
                <a:off x="227313" y="0"/>
                <a:ext cx="220146" cy="220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80" name="Shape 3899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71" name="Group 3903"/>
            <p:cNvGrpSpPr/>
            <p:nvPr/>
          </p:nvGrpSpPr>
          <p:grpSpPr>
            <a:xfrm>
              <a:off x="3788226" y="11362454"/>
              <a:ext cx="337922" cy="733531"/>
              <a:chOff x="0" y="0"/>
              <a:chExt cx="685101" cy="1486772"/>
            </a:xfrm>
            <a:solidFill>
              <a:schemeClr val="accent2"/>
            </a:solidFill>
          </p:grpSpPr>
          <p:sp>
            <p:nvSpPr>
              <p:cNvPr id="377" name="Shape 3901"/>
              <p:cNvSpPr/>
              <p:nvPr/>
            </p:nvSpPr>
            <p:spPr>
              <a:xfrm>
                <a:off x="227313" y="0"/>
                <a:ext cx="220146" cy="220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78" name="Shape 3902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72" name="Group 3906"/>
            <p:cNvGrpSpPr/>
            <p:nvPr/>
          </p:nvGrpSpPr>
          <p:grpSpPr>
            <a:xfrm>
              <a:off x="4167666" y="11362454"/>
              <a:ext cx="337922" cy="733531"/>
              <a:chOff x="0" y="0"/>
              <a:chExt cx="685101" cy="1486772"/>
            </a:xfrm>
            <a:solidFill>
              <a:schemeClr val="accent2"/>
            </a:solidFill>
          </p:grpSpPr>
          <p:sp>
            <p:nvSpPr>
              <p:cNvPr id="375" name="Shape 3904"/>
              <p:cNvSpPr/>
              <p:nvPr/>
            </p:nvSpPr>
            <p:spPr>
              <a:xfrm>
                <a:off x="227191" y="0"/>
                <a:ext cx="220147" cy="220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76" name="Shape 3905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224" name="TextBox 223"/>
          <p:cNvSpPr txBox="1"/>
          <p:nvPr/>
        </p:nvSpPr>
        <p:spPr>
          <a:xfrm>
            <a:off x="6008975" y="595215"/>
            <a:ext cx="12359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2"/>
                </a:solidFill>
                <a:latin typeface="+mn-ea"/>
                <a:cs typeface="Raleway"/>
              </a:rPr>
              <a:t>此处添加标题</a:t>
            </a:r>
            <a:endParaRPr lang="id-ID" altLang="zh-CN" sz="54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grpSp>
        <p:nvGrpSpPr>
          <p:cNvPr id="225" name="Group 224"/>
          <p:cNvGrpSpPr/>
          <p:nvPr/>
        </p:nvGrpSpPr>
        <p:grpSpPr>
          <a:xfrm>
            <a:off x="10819419" y="1783761"/>
            <a:ext cx="2738812" cy="73150"/>
            <a:chOff x="1775295" y="2028842"/>
            <a:chExt cx="3631535" cy="45719"/>
          </a:xfrm>
        </p:grpSpPr>
        <p:sp>
          <p:nvSpPr>
            <p:cNvPr id="230" name="Rectangle 229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31" name="Rectangle 230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32" name="Rectangle 231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33" name="Rectangle 232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34" name="Rectangle 233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35" name="Rectangle 234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685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5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25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7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25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7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25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75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2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75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2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75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25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7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25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7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162" grpId="0"/>
      <p:bldP spid="163" grpId="0"/>
      <p:bldP spid="164" grpId="0"/>
      <p:bldP spid="165" grpId="0"/>
      <p:bldP spid="166" grpId="0" animBg="1"/>
      <p:bldP spid="172" grpId="0" animBg="1"/>
      <p:bldP spid="173" grpId="0" animBg="1"/>
      <p:bldP spid="184" grpId="0" animBg="1"/>
      <p:bldP spid="187" grpId="0"/>
      <p:bldP spid="189" grpId="0"/>
      <p:bldP spid="191" grpId="0"/>
      <p:bldP spid="193" grpId="0"/>
      <p:bldP spid="2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7273450" y="4629401"/>
            <a:ext cx="2215917" cy="73862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accent3"/>
                </a:solidFill>
                <a:latin typeface="+mn-ea"/>
                <a:cs typeface="Raleway Light"/>
              </a:rPr>
              <a:t>图标标题</a:t>
            </a:r>
            <a:endParaRPr lang="id-ID" b="1" dirty="0">
              <a:solidFill>
                <a:schemeClr val="accent3"/>
              </a:solidFill>
              <a:latin typeface="+mn-ea"/>
              <a:cs typeface="Raleway Ligh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581532" y="5325426"/>
            <a:ext cx="4907835" cy="3705593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200" dirty="0">
                <a:latin typeface="+mn-ea"/>
                <a:cs typeface="Raleway Ligh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2200" dirty="0">
                <a:latin typeface="+mn-ea"/>
                <a:cs typeface="Raleway Light"/>
              </a:rPr>
              <a:t>200</a:t>
            </a:r>
            <a:r>
              <a:rPr lang="zh-CN" altLang="en-US" sz="2200" dirty="0">
                <a:latin typeface="+mn-ea"/>
                <a:cs typeface="Raleway Light"/>
              </a:rPr>
              <a:t>字以内，据统计每页幻灯片的最好控制在</a:t>
            </a:r>
            <a:r>
              <a:rPr lang="en-US" altLang="zh-CN" sz="2200" dirty="0">
                <a:latin typeface="+mn-ea"/>
                <a:cs typeface="Raleway Light"/>
              </a:rPr>
              <a:t>5</a:t>
            </a:r>
            <a:r>
              <a:rPr lang="zh-CN" altLang="en-US" sz="2200" dirty="0">
                <a:latin typeface="+mn-ea"/>
                <a:cs typeface="Raleway Light"/>
              </a:rPr>
              <a:t>分钟之内。此处添加详细文本描述，建议与标题相关并符合整体语言风格，语言描述尽量简洁生动。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292229" y="10178902"/>
            <a:ext cx="7511744" cy="738348"/>
            <a:chOff x="3101293" y="9211292"/>
            <a:chExt cx="7511744" cy="738348"/>
          </a:xfrm>
        </p:grpSpPr>
        <p:sp>
          <p:nvSpPr>
            <p:cNvPr id="195" name="Shape 3747"/>
            <p:cNvSpPr/>
            <p:nvPr/>
          </p:nvSpPr>
          <p:spPr>
            <a:xfrm>
              <a:off x="7661906" y="9337220"/>
              <a:ext cx="291134" cy="60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196" name="Shape 3748"/>
            <p:cNvSpPr/>
            <p:nvPr/>
          </p:nvSpPr>
          <p:spPr>
            <a:xfrm>
              <a:off x="7751607" y="9211292"/>
              <a:ext cx="116455" cy="114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197" name="Shape 3749"/>
            <p:cNvSpPr/>
            <p:nvPr/>
          </p:nvSpPr>
          <p:spPr>
            <a:xfrm>
              <a:off x="8041346" y="9337220"/>
              <a:ext cx="291134" cy="60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198" name="Shape 3750"/>
            <p:cNvSpPr/>
            <p:nvPr/>
          </p:nvSpPr>
          <p:spPr>
            <a:xfrm>
              <a:off x="8131047" y="9211292"/>
              <a:ext cx="116455" cy="114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199" name="Shape 3751"/>
            <p:cNvSpPr/>
            <p:nvPr/>
          </p:nvSpPr>
          <p:spPr>
            <a:xfrm>
              <a:off x="8422220" y="9337220"/>
              <a:ext cx="291134" cy="60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43" name="Shape 3752"/>
            <p:cNvSpPr/>
            <p:nvPr/>
          </p:nvSpPr>
          <p:spPr>
            <a:xfrm>
              <a:off x="8511921" y="9211292"/>
              <a:ext cx="116455" cy="114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44" name="Group 243"/>
            <p:cNvGrpSpPr/>
            <p:nvPr/>
          </p:nvGrpSpPr>
          <p:grpSpPr>
            <a:xfrm>
              <a:off x="8801659" y="9211292"/>
              <a:ext cx="291134" cy="735106"/>
              <a:chOff x="7252702" y="2337375"/>
              <a:chExt cx="283144" cy="714746"/>
            </a:xfrm>
            <a:solidFill>
              <a:schemeClr val="bg1">
                <a:lumMod val="85000"/>
              </a:schemeClr>
            </a:solidFill>
          </p:grpSpPr>
          <p:sp>
            <p:nvSpPr>
              <p:cNvPr id="328" name="Shape 3753"/>
              <p:cNvSpPr/>
              <p:nvPr/>
            </p:nvSpPr>
            <p:spPr>
              <a:xfrm>
                <a:off x="7252702" y="2459815"/>
                <a:ext cx="283144" cy="59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9" name="Shape 3754"/>
              <p:cNvSpPr/>
              <p:nvPr/>
            </p:nvSpPr>
            <p:spPr>
              <a:xfrm>
                <a:off x="7339941" y="2337375"/>
                <a:ext cx="113259" cy="111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45" name="Group 244"/>
            <p:cNvGrpSpPr/>
            <p:nvPr/>
          </p:nvGrpSpPr>
          <p:grpSpPr>
            <a:xfrm>
              <a:off x="9182150" y="9211292"/>
              <a:ext cx="291134" cy="735106"/>
              <a:chOff x="7622750" y="2337375"/>
              <a:chExt cx="283144" cy="714746"/>
            </a:xfrm>
            <a:solidFill>
              <a:schemeClr val="bg1">
                <a:lumMod val="85000"/>
              </a:schemeClr>
            </a:solidFill>
          </p:grpSpPr>
          <p:sp>
            <p:nvSpPr>
              <p:cNvPr id="326" name="Shape 3755"/>
              <p:cNvSpPr/>
              <p:nvPr/>
            </p:nvSpPr>
            <p:spPr>
              <a:xfrm>
                <a:off x="7622750" y="2459815"/>
                <a:ext cx="283144" cy="59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7" name="Shape 3756"/>
              <p:cNvSpPr/>
              <p:nvPr/>
            </p:nvSpPr>
            <p:spPr>
              <a:xfrm>
                <a:off x="7709990" y="2337375"/>
                <a:ext cx="113259" cy="111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46" name="Group 245"/>
            <p:cNvGrpSpPr/>
            <p:nvPr/>
          </p:nvGrpSpPr>
          <p:grpSpPr>
            <a:xfrm>
              <a:off x="9561589" y="9211292"/>
              <a:ext cx="291134" cy="735106"/>
              <a:chOff x="7991776" y="2337375"/>
              <a:chExt cx="283144" cy="714746"/>
            </a:xfrm>
            <a:solidFill>
              <a:schemeClr val="bg1">
                <a:lumMod val="85000"/>
              </a:schemeClr>
            </a:solidFill>
          </p:grpSpPr>
          <p:sp>
            <p:nvSpPr>
              <p:cNvPr id="324" name="Shape 3757"/>
              <p:cNvSpPr/>
              <p:nvPr/>
            </p:nvSpPr>
            <p:spPr>
              <a:xfrm>
                <a:off x="7991776" y="2459815"/>
                <a:ext cx="283144" cy="59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5" name="Shape 3758"/>
              <p:cNvSpPr/>
              <p:nvPr/>
            </p:nvSpPr>
            <p:spPr>
              <a:xfrm>
                <a:off x="8079016" y="2337375"/>
                <a:ext cx="113259" cy="111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47" name="Group 246"/>
            <p:cNvGrpSpPr/>
            <p:nvPr/>
          </p:nvGrpSpPr>
          <p:grpSpPr>
            <a:xfrm>
              <a:off x="9942464" y="9211292"/>
              <a:ext cx="291134" cy="735106"/>
              <a:chOff x="8362198" y="2337375"/>
              <a:chExt cx="283144" cy="714746"/>
            </a:xfrm>
            <a:solidFill>
              <a:schemeClr val="bg1">
                <a:lumMod val="85000"/>
              </a:schemeClr>
            </a:solidFill>
          </p:grpSpPr>
          <p:sp>
            <p:nvSpPr>
              <p:cNvPr id="322" name="Shape 3759"/>
              <p:cNvSpPr/>
              <p:nvPr/>
            </p:nvSpPr>
            <p:spPr>
              <a:xfrm>
                <a:off x="8362198" y="2459815"/>
                <a:ext cx="283144" cy="59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3" name="Shape 3760"/>
              <p:cNvSpPr/>
              <p:nvPr/>
            </p:nvSpPr>
            <p:spPr>
              <a:xfrm>
                <a:off x="8449437" y="2337375"/>
                <a:ext cx="113259" cy="111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48" name="Group 247"/>
            <p:cNvGrpSpPr/>
            <p:nvPr/>
          </p:nvGrpSpPr>
          <p:grpSpPr>
            <a:xfrm>
              <a:off x="10321903" y="9211292"/>
              <a:ext cx="291134" cy="735106"/>
              <a:chOff x="8731224" y="2337375"/>
              <a:chExt cx="283144" cy="714746"/>
            </a:xfrm>
            <a:solidFill>
              <a:schemeClr val="bg1">
                <a:lumMod val="85000"/>
              </a:schemeClr>
            </a:solidFill>
          </p:grpSpPr>
          <p:sp>
            <p:nvSpPr>
              <p:cNvPr id="320" name="Shape 3761"/>
              <p:cNvSpPr/>
              <p:nvPr/>
            </p:nvSpPr>
            <p:spPr>
              <a:xfrm>
                <a:off x="8731224" y="2459815"/>
                <a:ext cx="283144" cy="59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1" name="Shape 3762"/>
              <p:cNvSpPr/>
              <p:nvPr/>
            </p:nvSpPr>
            <p:spPr>
              <a:xfrm>
                <a:off x="8818464" y="2337375"/>
                <a:ext cx="113259" cy="111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sp>
          <p:nvSpPr>
            <p:cNvPr id="249" name="Shape 3763"/>
            <p:cNvSpPr/>
            <p:nvPr/>
          </p:nvSpPr>
          <p:spPr>
            <a:xfrm>
              <a:off x="4623279" y="9337220"/>
              <a:ext cx="291134" cy="60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50" name="Shape 3764"/>
            <p:cNvSpPr/>
            <p:nvPr/>
          </p:nvSpPr>
          <p:spPr>
            <a:xfrm>
              <a:off x="4712980" y="9211292"/>
              <a:ext cx="116455" cy="114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51" name="Shape 3765"/>
            <p:cNvSpPr/>
            <p:nvPr/>
          </p:nvSpPr>
          <p:spPr>
            <a:xfrm>
              <a:off x="5002718" y="9337220"/>
              <a:ext cx="291134" cy="60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52" name="Shape 3766"/>
            <p:cNvSpPr/>
            <p:nvPr/>
          </p:nvSpPr>
          <p:spPr>
            <a:xfrm>
              <a:off x="5092419" y="9211292"/>
              <a:ext cx="116455" cy="114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53" name="Shape 3767"/>
            <p:cNvSpPr/>
            <p:nvPr/>
          </p:nvSpPr>
          <p:spPr>
            <a:xfrm>
              <a:off x="5383659" y="9337220"/>
              <a:ext cx="291134" cy="60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54" name="Shape 3768"/>
            <p:cNvSpPr/>
            <p:nvPr/>
          </p:nvSpPr>
          <p:spPr>
            <a:xfrm>
              <a:off x="5473292" y="9211292"/>
              <a:ext cx="116455" cy="114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55" name="Shape 3769"/>
            <p:cNvSpPr/>
            <p:nvPr/>
          </p:nvSpPr>
          <p:spPr>
            <a:xfrm>
              <a:off x="5763031" y="9337220"/>
              <a:ext cx="291134" cy="60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56" name="Shape 3770"/>
            <p:cNvSpPr/>
            <p:nvPr/>
          </p:nvSpPr>
          <p:spPr>
            <a:xfrm>
              <a:off x="5852732" y="9211292"/>
              <a:ext cx="116455" cy="114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57" name="Shape 3771"/>
            <p:cNvSpPr/>
            <p:nvPr/>
          </p:nvSpPr>
          <p:spPr>
            <a:xfrm>
              <a:off x="6143522" y="9337220"/>
              <a:ext cx="291134" cy="60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58" name="Shape 3772"/>
            <p:cNvSpPr/>
            <p:nvPr/>
          </p:nvSpPr>
          <p:spPr>
            <a:xfrm>
              <a:off x="6233222" y="9211292"/>
              <a:ext cx="116455" cy="114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59" name="Shape 3773"/>
            <p:cNvSpPr/>
            <p:nvPr/>
          </p:nvSpPr>
          <p:spPr>
            <a:xfrm>
              <a:off x="6522962" y="9337220"/>
              <a:ext cx="291134" cy="60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60" name="Shape 3774"/>
            <p:cNvSpPr/>
            <p:nvPr/>
          </p:nvSpPr>
          <p:spPr>
            <a:xfrm>
              <a:off x="6612662" y="9211292"/>
              <a:ext cx="116455" cy="114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61" name="Shape 3775"/>
            <p:cNvSpPr/>
            <p:nvPr/>
          </p:nvSpPr>
          <p:spPr>
            <a:xfrm>
              <a:off x="6903835" y="9337220"/>
              <a:ext cx="291134" cy="60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62" name="Shape 3776"/>
            <p:cNvSpPr/>
            <p:nvPr/>
          </p:nvSpPr>
          <p:spPr>
            <a:xfrm>
              <a:off x="6993536" y="9211292"/>
              <a:ext cx="116455" cy="114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63" name="Shape 3777"/>
            <p:cNvSpPr/>
            <p:nvPr/>
          </p:nvSpPr>
          <p:spPr>
            <a:xfrm>
              <a:off x="7283274" y="9337220"/>
              <a:ext cx="291134" cy="60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64" name="Shape 3778"/>
            <p:cNvSpPr/>
            <p:nvPr/>
          </p:nvSpPr>
          <p:spPr>
            <a:xfrm>
              <a:off x="7372975" y="9211292"/>
              <a:ext cx="116455" cy="114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65" name="Shape 3779"/>
            <p:cNvSpPr/>
            <p:nvPr/>
          </p:nvSpPr>
          <p:spPr>
            <a:xfrm>
              <a:off x="3101293" y="9337220"/>
              <a:ext cx="291134" cy="60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66" name="Shape 3780"/>
            <p:cNvSpPr/>
            <p:nvPr/>
          </p:nvSpPr>
          <p:spPr>
            <a:xfrm>
              <a:off x="3190994" y="9211292"/>
              <a:ext cx="116455" cy="114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67" name="Shape 3781"/>
            <p:cNvSpPr/>
            <p:nvPr/>
          </p:nvSpPr>
          <p:spPr>
            <a:xfrm>
              <a:off x="3480732" y="9337220"/>
              <a:ext cx="291134" cy="60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68" name="Shape 3782"/>
            <p:cNvSpPr/>
            <p:nvPr/>
          </p:nvSpPr>
          <p:spPr>
            <a:xfrm>
              <a:off x="3570433" y="9211292"/>
              <a:ext cx="116455" cy="114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69" name="Shape 3783"/>
            <p:cNvSpPr/>
            <p:nvPr/>
          </p:nvSpPr>
          <p:spPr>
            <a:xfrm>
              <a:off x="3861606" y="9337220"/>
              <a:ext cx="291134" cy="60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70" name="Shape 3784"/>
            <p:cNvSpPr/>
            <p:nvPr/>
          </p:nvSpPr>
          <p:spPr>
            <a:xfrm>
              <a:off x="3951307" y="9211292"/>
              <a:ext cx="116455" cy="114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71" name="Shape 3785"/>
            <p:cNvSpPr/>
            <p:nvPr/>
          </p:nvSpPr>
          <p:spPr>
            <a:xfrm>
              <a:off x="4241046" y="9337220"/>
              <a:ext cx="291134" cy="60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272" name="Shape 3786"/>
            <p:cNvSpPr/>
            <p:nvPr/>
          </p:nvSpPr>
          <p:spPr>
            <a:xfrm>
              <a:off x="4330746" y="9211292"/>
              <a:ext cx="116455" cy="114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73" name="Group 3831"/>
            <p:cNvGrpSpPr/>
            <p:nvPr/>
          </p:nvGrpSpPr>
          <p:grpSpPr>
            <a:xfrm>
              <a:off x="7662970" y="9214534"/>
              <a:ext cx="291134" cy="735106"/>
              <a:chOff x="0" y="0"/>
              <a:chExt cx="590244" cy="1489964"/>
            </a:xfrm>
            <a:solidFill>
              <a:schemeClr val="accent1"/>
            </a:solidFill>
          </p:grpSpPr>
          <p:sp>
            <p:nvSpPr>
              <p:cNvPr id="318" name="Shape 3829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9" name="Shape 3830"/>
              <p:cNvSpPr/>
              <p:nvPr/>
            </p:nvSpPr>
            <p:spPr>
              <a:xfrm>
                <a:off x="181860" y="0"/>
                <a:ext cx="236101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74" name="Group 3834"/>
            <p:cNvGrpSpPr/>
            <p:nvPr/>
          </p:nvGrpSpPr>
          <p:grpSpPr>
            <a:xfrm>
              <a:off x="8042410" y="9214534"/>
              <a:ext cx="291134" cy="735106"/>
              <a:chOff x="0" y="0"/>
              <a:chExt cx="590244" cy="1489964"/>
            </a:xfrm>
            <a:solidFill>
              <a:schemeClr val="accent1"/>
            </a:solidFill>
          </p:grpSpPr>
          <p:sp>
            <p:nvSpPr>
              <p:cNvPr id="316" name="Shape 3832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7" name="Shape 3833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75" name="Group 3837"/>
            <p:cNvGrpSpPr/>
            <p:nvPr/>
          </p:nvGrpSpPr>
          <p:grpSpPr>
            <a:xfrm>
              <a:off x="8423284" y="9214534"/>
              <a:ext cx="291135" cy="735106"/>
              <a:chOff x="0" y="0"/>
              <a:chExt cx="590244" cy="1489964"/>
            </a:xfrm>
            <a:solidFill>
              <a:schemeClr val="accent1"/>
            </a:solidFill>
          </p:grpSpPr>
          <p:sp>
            <p:nvSpPr>
              <p:cNvPr id="314" name="Shape 3835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5" name="Shape 3836"/>
              <p:cNvSpPr/>
              <p:nvPr/>
            </p:nvSpPr>
            <p:spPr>
              <a:xfrm>
                <a:off x="181860" y="0"/>
                <a:ext cx="236101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76" name="Group 3840"/>
            <p:cNvGrpSpPr/>
            <p:nvPr/>
          </p:nvGrpSpPr>
          <p:grpSpPr>
            <a:xfrm>
              <a:off x="4624344" y="9214534"/>
              <a:ext cx="291134" cy="735106"/>
              <a:chOff x="0" y="0"/>
              <a:chExt cx="590244" cy="1489964"/>
            </a:xfrm>
            <a:solidFill>
              <a:schemeClr val="accent1"/>
            </a:solidFill>
          </p:grpSpPr>
          <p:sp>
            <p:nvSpPr>
              <p:cNvPr id="312" name="Shape 3838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3" name="Shape 3839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77" name="Group 3843"/>
            <p:cNvGrpSpPr/>
            <p:nvPr/>
          </p:nvGrpSpPr>
          <p:grpSpPr>
            <a:xfrm>
              <a:off x="5003783" y="9214534"/>
              <a:ext cx="291134" cy="735106"/>
              <a:chOff x="0" y="0"/>
              <a:chExt cx="590244" cy="1489964"/>
            </a:xfrm>
            <a:solidFill>
              <a:schemeClr val="accent1"/>
            </a:solidFill>
          </p:grpSpPr>
          <p:sp>
            <p:nvSpPr>
              <p:cNvPr id="310" name="Shape 3841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1" name="Shape 3842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78" name="Group 3846"/>
            <p:cNvGrpSpPr/>
            <p:nvPr/>
          </p:nvGrpSpPr>
          <p:grpSpPr>
            <a:xfrm>
              <a:off x="5384724" y="9214534"/>
              <a:ext cx="291134" cy="735106"/>
              <a:chOff x="0" y="0"/>
              <a:chExt cx="590244" cy="1489964"/>
            </a:xfrm>
            <a:solidFill>
              <a:schemeClr val="accent1"/>
            </a:solidFill>
          </p:grpSpPr>
          <p:sp>
            <p:nvSpPr>
              <p:cNvPr id="308" name="Shape 3844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9" name="Shape 3845"/>
              <p:cNvSpPr/>
              <p:nvPr/>
            </p:nvSpPr>
            <p:spPr>
              <a:xfrm>
                <a:off x="181722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79" name="Group 3849"/>
            <p:cNvGrpSpPr/>
            <p:nvPr/>
          </p:nvGrpSpPr>
          <p:grpSpPr>
            <a:xfrm>
              <a:off x="5764097" y="9214534"/>
              <a:ext cx="291134" cy="735106"/>
              <a:chOff x="0" y="0"/>
              <a:chExt cx="590244" cy="1489964"/>
            </a:xfrm>
            <a:solidFill>
              <a:schemeClr val="accent1"/>
            </a:solidFill>
          </p:grpSpPr>
          <p:sp>
            <p:nvSpPr>
              <p:cNvPr id="306" name="Shape 3847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7" name="Shape 3848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80" name="Group 3852"/>
            <p:cNvGrpSpPr/>
            <p:nvPr/>
          </p:nvGrpSpPr>
          <p:grpSpPr>
            <a:xfrm>
              <a:off x="6144587" y="9214534"/>
              <a:ext cx="291134" cy="735106"/>
              <a:chOff x="0" y="0"/>
              <a:chExt cx="590244" cy="1489964"/>
            </a:xfrm>
            <a:solidFill>
              <a:schemeClr val="accent1"/>
            </a:solidFill>
          </p:grpSpPr>
          <p:sp>
            <p:nvSpPr>
              <p:cNvPr id="304" name="Shape 3850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5" name="Shape 3851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81" name="Group 3855"/>
            <p:cNvGrpSpPr/>
            <p:nvPr/>
          </p:nvGrpSpPr>
          <p:grpSpPr>
            <a:xfrm>
              <a:off x="6524027" y="9214534"/>
              <a:ext cx="291134" cy="735106"/>
              <a:chOff x="0" y="0"/>
              <a:chExt cx="590244" cy="1489964"/>
            </a:xfrm>
            <a:solidFill>
              <a:schemeClr val="accent1"/>
            </a:solidFill>
          </p:grpSpPr>
          <p:sp>
            <p:nvSpPr>
              <p:cNvPr id="302" name="Shape 3853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3" name="Shape 3854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82" name="Group 3858"/>
            <p:cNvGrpSpPr/>
            <p:nvPr/>
          </p:nvGrpSpPr>
          <p:grpSpPr>
            <a:xfrm>
              <a:off x="6904901" y="9214534"/>
              <a:ext cx="291134" cy="735106"/>
              <a:chOff x="0" y="0"/>
              <a:chExt cx="590244" cy="1489964"/>
            </a:xfrm>
            <a:solidFill>
              <a:schemeClr val="accent1"/>
            </a:solidFill>
          </p:grpSpPr>
          <p:sp>
            <p:nvSpPr>
              <p:cNvPr id="300" name="Shape 3856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1" name="Shape 3857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83" name="Group 3861"/>
            <p:cNvGrpSpPr/>
            <p:nvPr/>
          </p:nvGrpSpPr>
          <p:grpSpPr>
            <a:xfrm>
              <a:off x="7284340" y="9214534"/>
              <a:ext cx="291134" cy="735106"/>
              <a:chOff x="0" y="0"/>
              <a:chExt cx="590244" cy="1489964"/>
            </a:xfrm>
            <a:solidFill>
              <a:schemeClr val="accent1"/>
            </a:solidFill>
          </p:grpSpPr>
          <p:sp>
            <p:nvSpPr>
              <p:cNvPr id="298" name="Shape 3859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9" name="Shape 3860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84" name="Group 3864"/>
            <p:cNvGrpSpPr/>
            <p:nvPr/>
          </p:nvGrpSpPr>
          <p:grpSpPr>
            <a:xfrm>
              <a:off x="3102358" y="9214534"/>
              <a:ext cx="291134" cy="735106"/>
              <a:chOff x="0" y="0"/>
              <a:chExt cx="590244" cy="1489964"/>
            </a:xfrm>
            <a:solidFill>
              <a:schemeClr val="accent1"/>
            </a:solidFill>
          </p:grpSpPr>
          <p:sp>
            <p:nvSpPr>
              <p:cNvPr id="296" name="Shape 3862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7" name="Shape 3863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85" name="Group 3867"/>
            <p:cNvGrpSpPr/>
            <p:nvPr/>
          </p:nvGrpSpPr>
          <p:grpSpPr>
            <a:xfrm>
              <a:off x="3481798" y="9214534"/>
              <a:ext cx="291134" cy="735106"/>
              <a:chOff x="0" y="0"/>
              <a:chExt cx="590244" cy="1489964"/>
            </a:xfrm>
            <a:solidFill>
              <a:schemeClr val="accent1"/>
            </a:solidFill>
          </p:grpSpPr>
          <p:sp>
            <p:nvSpPr>
              <p:cNvPr id="294" name="Shape 3865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5" name="Shape 3866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86" name="Group 3870"/>
            <p:cNvGrpSpPr/>
            <p:nvPr/>
          </p:nvGrpSpPr>
          <p:grpSpPr>
            <a:xfrm>
              <a:off x="3862670" y="9214534"/>
              <a:ext cx="291135" cy="735106"/>
              <a:chOff x="0" y="0"/>
              <a:chExt cx="590244" cy="1489964"/>
            </a:xfrm>
            <a:solidFill>
              <a:schemeClr val="accent1"/>
            </a:solidFill>
          </p:grpSpPr>
          <p:sp>
            <p:nvSpPr>
              <p:cNvPr id="292" name="Shape 3868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3" name="Shape 3869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87" name="Group 3873"/>
            <p:cNvGrpSpPr/>
            <p:nvPr/>
          </p:nvGrpSpPr>
          <p:grpSpPr>
            <a:xfrm>
              <a:off x="4242111" y="9214534"/>
              <a:ext cx="291134" cy="735106"/>
              <a:chOff x="0" y="0"/>
              <a:chExt cx="590244" cy="1489964"/>
            </a:xfrm>
            <a:solidFill>
              <a:schemeClr val="accent1"/>
            </a:solidFill>
          </p:grpSpPr>
          <p:sp>
            <p:nvSpPr>
              <p:cNvPr id="290" name="Shape 3871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1" name="Shape 3872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5290660" y="11124261"/>
            <a:ext cx="7558530" cy="736774"/>
            <a:chOff x="3026848" y="11359211"/>
            <a:chExt cx="7558530" cy="736774"/>
          </a:xfrm>
        </p:grpSpPr>
        <p:grpSp>
          <p:nvGrpSpPr>
            <p:cNvPr id="331" name="Group 330"/>
            <p:cNvGrpSpPr/>
            <p:nvPr/>
          </p:nvGrpSpPr>
          <p:grpSpPr>
            <a:xfrm>
              <a:off x="7587461" y="11359211"/>
              <a:ext cx="337921" cy="733532"/>
              <a:chOff x="6121233" y="3412078"/>
              <a:chExt cx="328647" cy="713215"/>
            </a:xfrm>
            <a:solidFill>
              <a:schemeClr val="bg1">
                <a:lumMod val="85000"/>
              </a:schemeClr>
            </a:solidFill>
          </p:grpSpPr>
          <p:sp>
            <p:nvSpPr>
              <p:cNvPr id="413" name="Shape 3788"/>
              <p:cNvSpPr/>
              <p:nvPr/>
            </p:nvSpPr>
            <p:spPr>
              <a:xfrm>
                <a:off x="6230277" y="3412078"/>
                <a:ext cx="105605" cy="105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14" name="Shape 3789"/>
              <p:cNvSpPr/>
              <p:nvPr/>
            </p:nvSpPr>
            <p:spPr>
              <a:xfrm>
                <a:off x="6121233" y="3539110"/>
                <a:ext cx="328647" cy="586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32" name="Group 331"/>
            <p:cNvGrpSpPr/>
            <p:nvPr/>
          </p:nvGrpSpPr>
          <p:grpSpPr>
            <a:xfrm>
              <a:off x="7966899" y="11359211"/>
              <a:ext cx="337922" cy="733532"/>
              <a:chOff x="6490258" y="3412078"/>
              <a:chExt cx="328648" cy="713215"/>
            </a:xfrm>
            <a:solidFill>
              <a:schemeClr val="bg1">
                <a:lumMod val="85000"/>
              </a:schemeClr>
            </a:solidFill>
          </p:grpSpPr>
          <p:sp>
            <p:nvSpPr>
              <p:cNvPr id="411" name="Shape 3790"/>
              <p:cNvSpPr/>
              <p:nvPr/>
            </p:nvSpPr>
            <p:spPr>
              <a:xfrm>
                <a:off x="6599302" y="3412078"/>
                <a:ext cx="105606" cy="105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12" name="Shape 3791"/>
              <p:cNvSpPr/>
              <p:nvPr/>
            </p:nvSpPr>
            <p:spPr>
              <a:xfrm>
                <a:off x="6490258" y="3539110"/>
                <a:ext cx="328648" cy="586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33" name="Group 332"/>
            <p:cNvGrpSpPr/>
            <p:nvPr/>
          </p:nvGrpSpPr>
          <p:grpSpPr>
            <a:xfrm>
              <a:off x="8347775" y="11359211"/>
              <a:ext cx="337921" cy="733532"/>
              <a:chOff x="6860681" y="3412078"/>
              <a:chExt cx="328647" cy="713215"/>
            </a:xfrm>
            <a:solidFill>
              <a:schemeClr val="bg1">
                <a:lumMod val="85000"/>
              </a:schemeClr>
            </a:solidFill>
          </p:grpSpPr>
          <p:sp>
            <p:nvSpPr>
              <p:cNvPr id="409" name="Shape 3792"/>
              <p:cNvSpPr/>
              <p:nvPr/>
            </p:nvSpPr>
            <p:spPr>
              <a:xfrm>
                <a:off x="6969724" y="3412078"/>
                <a:ext cx="105605" cy="105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10" name="Shape 3793"/>
              <p:cNvSpPr/>
              <p:nvPr/>
            </p:nvSpPr>
            <p:spPr>
              <a:xfrm>
                <a:off x="6860681" y="3539110"/>
                <a:ext cx="328647" cy="586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34" name="Group 333"/>
            <p:cNvGrpSpPr/>
            <p:nvPr/>
          </p:nvGrpSpPr>
          <p:grpSpPr>
            <a:xfrm>
              <a:off x="8727212" y="11359211"/>
              <a:ext cx="337921" cy="733532"/>
              <a:chOff x="7229705" y="3412078"/>
              <a:chExt cx="328647" cy="713215"/>
            </a:xfrm>
            <a:solidFill>
              <a:schemeClr val="bg1">
                <a:lumMod val="85000"/>
              </a:schemeClr>
            </a:solidFill>
          </p:grpSpPr>
          <p:sp>
            <p:nvSpPr>
              <p:cNvPr id="407" name="Shape 3794"/>
              <p:cNvSpPr/>
              <p:nvPr/>
            </p:nvSpPr>
            <p:spPr>
              <a:xfrm>
                <a:off x="7338750" y="3412078"/>
                <a:ext cx="105605" cy="105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08" name="Shape 3795"/>
              <p:cNvSpPr/>
              <p:nvPr/>
            </p:nvSpPr>
            <p:spPr>
              <a:xfrm>
                <a:off x="7229705" y="3539110"/>
                <a:ext cx="328647" cy="586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35" name="Group 334"/>
            <p:cNvGrpSpPr/>
            <p:nvPr/>
          </p:nvGrpSpPr>
          <p:grpSpPr>
            <a:xfrm>
              <a:off x="9107705" y="11359211"/>
              <a:ext cx="337922" cy="733532"/>
              <a:chOff x="7599755" y="3412078"/>
              <a:chExt cx="328648" cy="713215"/>
            </a:xfrm>
            <a:solidFill>
              <a:schemeClr val="bg1">
                <a:lumMod val="85000"/>
              </a:schemeClr>
            </a:solidFill>
          </p:grpSpPr>
          <p:sp>
            <p:nvSpPr>
              <p:cNvPr id="405" name="Shape 3796"/>
              <p:cNvSpPr/>
              <p:nvPr/>
            </p:nvSpPr>
            <p:spPr>
              <a:xfrm>
                <a:off x="7708799" y="3412078"/>
                <a:ext cx="105606" cy="105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06" name="Shape 3797"/>
              <p:cNvSpPr/>
              <p:nvPr/>
            </p:nvSpPr>
            <p:spPr>
              <a:xfrm>
                <a:off x="7599755" y="3539110"/>
                <a:ext cx="328648" cy="586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36" name="Group 335"/>
            <p:cNvGrpSpPr/>
            <p:nvPr/>
          </p:nvGrpSpPr>
          <p:grpSpPr>
            <a:xfrm>
              <a:off x="9487144" y="11359211"/>
              <a:ext cx="337922" cy="733532"/>
              <a:chOff x="7968781" y="3412078"/>
              <a:chExt cx="328648" cy="713215"/>
            </a:xfrm>
            <a:solidFill>
              <a:schemeClr val="bg1">
                <a:lumMod val="85000"/>
              </a:schemeClr>
            </a:solidFill>
          </p:grpSpPr>
          <p:sp>
            <p:nvSpPr>
              <p:cNvPr id="403" name="Shape 3798"/>
              <p:cNvSpPr/>
              <p:nvPr/>
            </p:nvSpPr>
            <p:spPr>
              <a:xfrm>
                <a:off x="8077824" y="3412078"/>
                <a:ext cx="105606" cy="105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04" name="Shape 3799"/>
              <p:cNvSpPr/>
              <p:nvPr/>
            </p:nvSpPr>
            <p:spPr>
              <a:xfrm>
                <a:off x="7968781" y="3539110"/>
                <a:ext cx="328648" cy="586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37" name="Group 336"/>
            <p:cNvGrpSpPr/>
            <p:nvPr/>
          </p:nvGrpSpPr>
          <p:grpSpPr>
            <a:xfrm>
              <a:off x="9868018" y="11359211"/>
              <a:ext cx="337922" cy="733532"/>
              <a:chOff x="8339202" y="3412078"/>
              <a:chExt cx="328648" cy="713215"/>
            </a:xfrm>
            <a:solidFill>
              <a:schemeClr val="bg1">
                <a:lumMod val="85000"/>
              </a:schemeClr>
            </a:solidFill>
          </p:grpSpPr>
          <p:sp>
            <p:nvSpPr>
              <p:cNvPr id="401" name="Shape 3800"/>
              <p:cNvSpPr/>
              <p:nvPr/>
            </p:nvSpPr>
            <p:spPr>
              <a:xfrm>
                <a:off x="8448246" y="3412078"/>
                <a:ext cx="105605" cy="105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02" name="Shape 3801"/>
              <p:cNvSpPr/>
              <p:nvPr/>
            </p:nvSpPr>
            <p:spPr>
              <a:xfrm>
                <a:off x="8339202" y="3539110"/>
                <a:ext cx="328648" cy="586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38" name="Group 337"/>
            <p:cNvGrpSpPr/>
            <p:nvPr/>
          </p:nvGrpSpPr>
          <p:grpSpPr>
            <a:xfrm>
              <a:off x="10247457" y="11359211"/>
              <a:ext cx="337921" cy="733532"/>
              <a:chOff x="8708228" y="3412078"/>
              <a:chExt cx="328647" cy="713215"/>
            </a:xfrm>
            <a:solidFill>
              <a:schemeClr val="bg1">
                <a:lumMod val="85000"/>
              </a:schemeClr>
            </a:solidFill>
          </p:grpSpPr>
          <p:sp>
            <p:nvSpPr>
              <p:cNvPr id="399" name="Shape 3802"/>
              <p:cNvSpPr/>
              <p:nvPr/>
            </p:nvSpPr>
            <p:spPr>
              <a:xfrm>
                <a:off x="8817271" y="3412078"/>
                <a:ext cx="105605" cy="105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00" name="Shape 3803"/>
              <p:cNvSpPr/>
              <p:nvPr/>
            </p:nvSpPr>
            <p:spPr>
              <a:xfrm>
                <a:off x="8708228" y="3539110"/>
                <a:ext cx="328647" cy="586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sp>
          <p:nvSpPr>
            <p:cNvPr id="339" name="Shape 3804"/>
            <p:cNvSpPr/>
            <p:nvPr/>
          </p:nvSpPr>
          <p:spPr>
            <a:xfrm>
              <a:off x="4660954" y="11359211"/>
              <a:ext cx="108586" cy="10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340" name="Shape 3805"/>
            <p:cNvSpPr/>
            <p:nvPr/>
          </p:nvSpPr>
          <p:spPr>
            <a:xfrm>
              <a:off x="4548834" y="11489862"/>
              <a:ext cx="337921" cy="60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extrusionOk="0">
                  <a:moveTo>
                    <a:pt x="21191" y="8000"/>
                  </a:moveTo>
                  <a:cubicBezTo>
                    <a:pt x="17435" y="1333"/>
                    <a:pt x="17435" y="1333"/>
                    <a:pt x="17435" y="1333"/>
                  </a:cubicBezTo>
                  <a:cubicBezTo>
                    <a:pt x="17200" y="533"/>
                    <a:pt x="16261" y="0"/>
                    <a:pt x="14852" y="0"/>
                  </a:cubicBezTo>
                  <a:cubicBezTo>
                    <a:pt x="6400" y="0"/>
                    <a:pt x="6400" y="0"/>
                    <a:pt x="6400" y="0"/>
                  </a:cubicBezTo>
                  <a:cubicBezTo>
                    <a:pt x="5461" y="0"/>
                    <a:pt x="4756" y="267"/>
                    <a:pt x="4287" y="667"/>
                  </a:cubicBezTo>
                  <a:cubicBezTo>
                    <a:pt x="4052" y="800"/>
                    <a:pt x="4052" y="800"/>
                    <a:pt x="4052" y="933"/>
                  </a:cubicBezTo>
                  <a:lnTo>
                    <a:pt x="4052" y="933"/>
                  </a:lnTo>
                  <a:lnTo>
                    <a:pt x="3817" y="1067"/>
                  </a:lnTo>
                  <a:cubicBezTo>
                    <a:pt x="61" y="8000"/>
                    <a:pt x="61" y="8000"/>
                    <a:pt x="61" y="8000"/>
                  </a:cubicBezTo>
                  <a:cubicBezTo>
                    <a:pt x="-174" y="8400"/>
                    <a:pt x="296" y="8933"/>
                    <a:pt x="1000" y="9067"/>
                  </a:cubicBezTo>
                  <a:cubicBezTo>
                    <a:pt x="1939" y="9200"/>
                    <a:pt x="2878" y="8933"/>
                    <a:pt x="3113" y="8533"/>
                  </a:cubicBezTo>
                  <a:cubicBezTo>
                    <a:pt x="5930" y="3067"/>
                    <a:pt x="5930" y="3067"/>
                    <a:pt x="5930" y="3067"/>
                  </a:cubicBezTo>
                  <a:cubicBezTo>
                    <a:pt x="6165" y="3067"/>
                    <a:pt x="6165" y="3067"/>
                    <a:pt x="6400" y="3067"/>
                  </a:cubicBezTo>
                  <a:cubicBezTo>
                    <a:pt x="6635" y="3067"/>
                    <a:pt x="6635" y="3067"/>
                    <a:pt x="6635" y="3067"/>
                  </a:cubicBezTo>
                  <a:cubicBezTo>
                    <a:pt x="1939" y="12800"/>
                    <a:pt x="1939" y="12800"/>
                    <a:pt x="1939" y="12800"/>
                  </a:cubicBezTo>
                  <a:cubicBezTo>
                    <a:pt x="6635" y="12800"/>
                    <a:pt x="6635" y="12800"/>
                    <a:pt x="6635" y="12800"/>
                  </a:cubicBezTo>
                  <a:cubicBezTo>
                    <a:pt x="6635" y="20667"/>
                    <a:pt x="6635" y="20667"/>
                    <a:pt x="6635" y="20667"/>
                  </a:cubicBezTo>
                  <a:cubicBezTo>
                    <a:pt x="6635" y="21200"/>
                    <a:pt x="7574" y="21600"/>
                    <a:pt x="8513" y="21600"/>
                  </a:cubicBezTo>
                  <a:cubicBezTo>
                    <a:pt x="9452" y="21600"/>
                    <a:pt x="10156" y="21200"/>
                    <a:pt x="10156" y="20667"/>
                  </a:cubicBezTo>
                  <a:cubicBezTo>
                    <a:pt x="10156" y="12800"/>
                    <a:pt x="10156" y="12800"/>
                    <a:pt x="10156" y="12800"/>
                  </a:cubicBezTo>
                  <a:cubicBezTo>
                    <a:pt x="11330" y="12800"/>
                    <a:pt x="11330" y="12800"/>
                    <a:pt x="11330" y="12800"/>
                  </a:cubicBezTo>
                  <a:cubicBezTo>
                    <a:pt x="11330" y="20667"/>
                    <a:pt x="11330" y="20667"/>
                    <a:pt x="11330" y="20667"/>
                  </a:cubicBezTo>
                  <a:cubicBezTo>
                    <a:pt x="11330" y="21200"/>
                    <a:pt x="12035" y="21600"/>
                    <a:pt x="12974" y="21600"/>
                  </a:cubicBezTo>
                  <a:cubicBezTo>
                    <a:pt x="13913" y="21600"/>
                    <a:pt x="14852" y="21200"/>
                    <a:pt x="14852" y="20667"/>
                  </a:cubicBezTo>
                  <a:cubicBezTo>
                    <a:pt x="14852" y="12800"/>
                    <a:pt x="14852" y="12800"/>
                    <a:pt x="14852" y="12800"/>
                  </a:cubicBezTo>
                  <a:cubicBezTo>
                    <a:pt x="19313" y="12800"/>
                    <a:pt x="19313" y="12800"/>
                    <a:pt x="19313" y="12800"/>
                  </a:cubicBezTo>
                  <a:cubicBezTo>
                    <a:pt x="14617" y="3067"/>
                    <a:pt x="14617" y="3067"/>
                    <a:pt x="14617" y="3067"/>
                  </a:cubicBezTo>
                  <a:cubicBezTo>
                    <a:pt x="14852" y="3067"/>
                    <a:pt x="14852" y="3067"/>
                    <a:pt x="14852" y="3067"/>
                  </a:cubicBezTo>
                  <a:cubicBezTo>
                    <a:pt x="15087" y="3067"/>
                    <a:pt x="15087" y="3067"/>
                    <a:pt x="15087" y="3067"/>
                  </a:cubicBezTo>
                  <a:cubicBezTo>
                    <a:pt x="18374" y="8533"/>
                    <a:pt x="18374" y="8533"/>
                    <a:pt x="18374" y="8533"/>
                  </a:cubicBezTo>
                  <a:cubicBezTo>
                    <a:pt x="18609" y="8933"/>
                    <a:pt x="19548" y="9200"/>
                    <a:pt x="20252" y="9067"/>
                  </a:cubicBezTo>
                  <a:cubicBezTo>
                    <a:pt x="21191" y="8933"/>
                    <a:pt x="21426" y="8400"/>
                    <a:pt x="21191" y="800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341" name="Shape 3806"/>
            <p:cNvSpPr/>
            <p:nvPr/>
          </p:nvSpPr>
          <p:spPr>
            <a:xfrm>
              <a:off x="5040393" y="11359211"/>
              <a:ext cx="108585" cy="10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342" name="Shape 3807"/>
            <p:cNvSpPr/>
            <p:nvPr/>
          </p:nvSpPr>
          <p:spPr>
            <a:xfrm>
              <a:off x="4928273" y="11489862"/>
              <a:ext cx="337922" cy="60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extrusionOk="0">
                  <a:moveTo>
                    <a:pt x="21191" y="8000"/>
                  </a:moveTo>
                  <a:cubicBezTo>
                    <a:pt x="17435" y="1333"/>
                    <a:pt x="17435" y="1333"/>
                    <a:pt x="17435" y="1333"/>
                  </a:cubicBezTo>
                  <a:cubicBezTo>
                    <a:pt x="17200" y="533"/>
                    <a:pt x="16261" y="0"/>
                    <a:pt x="14852" y="0"/>
                  </a:cubicBezTo>
                  <a:cubicBezTo>
                    <a:pt x="6400" y="0"/>
                    <a:pt x="6400" y="0"/>
                    <a:pt x="6400" y="0"/>
                  </a:cubicBezTo>
                  <a:cubicBezTo>
                    <a:pt x="5461" y="0"/>
                    <a:pt x="4756" y="267"/>
                    <a:pt x="4287" y="667"/>
                  </a:cubicBezTo>
                  <a:cubicBezTo>
                    <a:pt x="4052" y="800"/>
                    <a:pt x="4052" y="800"/>
                    <a:pt x="4052" y="933"/>
                  </a:cubicBezTo>
                  <a:lnTo>
                    <a:pt x="4052" y="933"/>
                  </a:lnTo>
                  <a:lnTo>
                    <a:pt x="3817" y="1067"/>
                  </a:lnTo>
                  <a:cubicBezTo>
                    <a:pt x="61" y="8000"/>
                    <a:pt x="61" y="8000"/>
                    <a:pt x="61" y="8000"/>
                  </a:cubicBezTo>
                  <a:cubicBezTo>
                    <a:pt x="-174" y="8400"/>
                    <a:pt x="296" y="8933"/>
                    <a:pt x="1000" y="9067"/>
                  </a:cubicBezTo>
                  <a:cubicBezTo>
                    <a:pt x="1939" y="9200"/>
                    <a:pt x="2878" y="8933"/>
                    <a:pt x="3113" y="8533"/>
                  </a:cubicBezTo>
                  <a:cubicBezTo>
                    <a:pt x="5930" y="3067"/>
                    <a:pt x="5930" y="3067"/>
                    <a:pt x="5930" y="3067"/>
                  </a:cubicBezTo>
                  <a:cubicBezTo>
                    <a:pt x="6165" y="3067"/>
                    <a:pt x="6165" y="3067"/>
                    <a:pt x="6400" y="3067"/>
                  </a:cubicBezTo>
                  <a:cubicBezTo>
                    <a:pt x="6635" y="3067"/>
                    <a:pt x="6635" y="3067"/>
                    <a:pt x="6635" y="3067"/>
                  </a:cubicBezTo>
                  <a:cubicBezTo>
                    <a:pt x="1939" y="12800"/>
                    <a:pt x="1939" y="12800"/>
                    <a:pt x="1939" y="12800"/>
                  </a:cubicBezTo>
                  <a:cubicBezTo>
                    <a:pt x="6635" y="12800"/>
                    <a:pt x="6635" y="12800"/>
                    <a:pt x="6635" y="12800"/>
                  </a:cubicBezTo>
                  <a:cubicBezTo>
                    <a:pt x="6635" y="20667"/>
                    <a:pt x="6635" y="20667"/>
                    <a:pt x="6635" y="20667"/>
                  </a:cubicBezTo>
                  <a:cubicBezTo>
                    <a:pt x="6635" y="21200"/>
                    <a:pt x="7574" y="21600"/>
                    <a:pt x="8513" y="21600"/>
                  </a:cubicBezTo>
                  <a:cubicBezTo>
                    <a:pt x="9452" y="21600"/>
                    <a:pt x="10156" y="21200"/>
                    <a:pt x="10156" y="20667"/>
                  </a:cubicBezTo>
                  <a:cubicBezTo>
                    <a:pt x="10156" y="12800"/>
                    <a:pt x="10156" y="12800"/>
                    <a:pt x="10156" y="12800"/>
                  </a:cubicBezTo>
                  <a:cubicBezTo>
                    <a:pt x="11330" y="12800"/>
                    <a:pt x="11330" y="12800"/>
                    <a:pt x="11330" y="12800"/>
                  </a:cubicBezTo>
                  <a:cubicBezTo>
                    <a:pt x="11330" y="20667"/>
                    <a:pt x="11330" y="20667"/>
                    <a:pt x="11330" y="20667"/>
                  </a:cubicBezTo>
                  <a:cubicBezTo>
                    <a:pt x="11330" y="21200"/>
                    <a:pt x="12035" y="21600"/>
                    <a:pt x="12974" y="21600"/>
                  </a:cubicBezTo>
                  <a:cubicBezTo>
                    <a:pt x="13913" y="21600"/>
                    <a:pt x="14852" y="21200"/>
                    <a:pt x="14852" y="20667"/>
                  </a:cubicBezTo>
                  <a:cubicBezTo>
                    <a:pt x="14852" y="12800"/>
                    <a:pt x="14852" y="12800"/>
                    <a:pt x="14852" y="12800"/>
                  </a:cubicBezTo>
                  <a:cubicBezTo>
                    <a:pt x="19313" y="12800"/>
                    <a:pt x="19313" y="12800"/>
                    <a:pt x="19313" y="12800"/>
                  </a:cubicBezTo>
                  <a:cubicBezTo>
                    <a:pt x="14617" y="3067"/>
                    <a:pt x="14617" y="3067"/>
                    <a:pt x="14617" y="3067"/>
                  </a:cubicBezTo>
                  <a:cubicBezTo>
                    <a:pt x="14852" y="3067"/>
                    <a:pt x="14852" y="3067"/>
                    <a:pt x="14852" y="3067"/>
                  </a:cubicBezTo>
                  <a:cubicBezTo>
                    <a:pt x="15087" y="3067"/>
                    <a:pt x="15087" y="3067"/>
                    <a:pt x="15087" y="3067"/>
                  </a:cubicBezTo>
                  <a:cubicBezTo>
                    <a:pt x="18374" y="8533"/>
                    <a:pt x="18374" y="8533"/>
                    <a:pt x="18374" y="8533"/>
                  </a:cubicBezTo>
                  <a:cubicBezTo>
                    <a:pt x="18609" y="8933"/>
                    <a:pt x="19548" y="9200"/>
                    <a:pt x="20252" y="9067"/>
                  </a:cubicBezTo>
                  <a:cubicBezTo>
                    <a:pt x="21191" y="8933"/>
                    <a:pt x="21426" y="8400"/>
                    <a:pt x="21191" y="800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343" name="Shape 3808"/>
            <p:cNvSpPr/>
            <p:nvPr/>
          </p:nvSpPr>
          <p:spPr>
            <a:xfrm>
              <a:off x="5421267" y="11359211"/>
              <a:ext cx="108585" cy="10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344" name="Shape 3809"/>
            <p:cNvSpPr/>
            <p:nvPr/>
          </p:nvSpPr>
          <p:spPr>
            <a:xfrm>
              <a:off x="5309147" y="11489862"/>
              <a:ext cx="337921" cy="60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extrusionOk="0">
                  <a:moveTo>
                    <a:pt x="21191" y="8000"/>
                  </a:moveTo>
                  <a:cubicBezTo>
                    <a:pt x="17435" y="1333"/>
                    <a:pt x="17435" y="1333"/>
                    <a:pt x="17435" y="1333"/>
                  </a:cubicBezTo>
                  <a:cubicBezTo>
                    <a:pt x="17200" y="533"/>
                    <a:pt x="16261" y="0"/>
                    <a:pt x="14852" y="0"/>
                  </a:cubicBezTo>
                  <a:cubicBezTo>
                    <a:pt x="6400" y="0"/>
                    <a:pt x="6400" y="0"/>
                    <a:pt x="6400" y="0"/>
                  </a:cubicBezTo>
                  <a:cubicBezTo>
                    <a:pt x="5461" y="0"/>
                    <a:pt x="4756" y="267"/>
                    <a:pt x="4287" y="667"/>
                  </a:cubicBezTo>
                  <a:cubicBezTo>
                    <a:pt x="4052" y="800"/>
                    <a:pt x="4052" y="800"/>
                    <a:pt x="4052" y="933"/>
                  </a:cubicBezTo>
                  <a:lnTo>
                    <a:pt x="4052" y="933"/>
                  </a:lnTo>
                  <a:lnTo>
                    <a:pt x="3817" y="1067"/>
                  </a:lnTo>
                  <a:cubicBezTo>
                    <a:pt x="61" y="8000"/>
                    <a:pt x="61" y="8000"/>
                    <a:pt x="61" y="8000"/>
                  </a:cubicBezTo>
                  <a:cubicBezTo>
                    <a:pt x="-174" y="8400"/>
                    <a:pt x="296" y="8933"/>
                    <a:pt x="1000" y="9067"/>
                  </a:cubicBezTo>
                  <a:cubicBezTo>
                    <a:pt x="1939" y="9200"/>
                    <a:pt x="2878" y="8933"/>
                    <a:pt x="3113" y="8533"/>
                  </a:cubicBezTo>
                  <a:cubicBezTo>
                    <a:pt x="5930" y="3067"/>
                    <a:pt x="5930" y="3067"/>
                    <a:pt x="5930" y="3067"/>
                  </a:cubicBezTo>
                  <a:cubicBezTo>
                    <a:pt x="6165" y="3067"/>
                    <a:pt x="6165" y="3067"/>
                    <a:pt x="6400" y="3067"/>
                  </a:cubicBezTo>
                  <a:cubicBezTo>
                    <a:pt x="6635" y="3067"/>
                    <a:pt x="6635" y="3067"/>
                    <a:pt x="6635" y="3067"/>
                  </a:cubicBezTo>
                  <a:cubicBezTo>
                    <a:pt x="1939" y="12800"/>
                    <a:pt x="1939" y="12800"/>
                    <a:pt x="1939" y="12800"/>
                  </a:cubicBezTo>
                  <a:cubicBezTo>
                    <a:pt x="6635" y="12800"/>
                    <a:pt x="6635" y="12800"/>
                    <a:pt x="6635" y="12800"/>
                  </a:cubicBezTo>
                  <a:cubicBezTo>
                    <a:pt x="6635" y="20667"/>
                    <a:pt x="6635" y="20667"/>
                    <a:pt x="6635" y="20667"/>
                  </a:cubicBezTo>
                  <a:cubicBezTo>
                    <a:pt x="6635" y="21200"/>
                    <a:pt x="7574" y="21600"/>
                    <a:pt x="8513" y="21600"/>
                  </a:cubicBezTo>
                  <a:cubicBezTo>
                    <a:pt x="9452" y="21600"/>
                    <a:pt x="10156" y="21200"/>
                    <a:pt x="10156" y="20667"/>
                  </a:cubicBezTo>
                  <a:cubicBezTo>
                    <a:pt x="10156" y="12800"/>
                    <a:pt x="10156" y="12800"/>
                    <a:pt x="10156" y="12800"/>
                  </a:cubicBezTo>
                  <a:cubicBezTo>
                    <a:pt x="11330" y="12800"/>
                    <a:pt x="11330" y="12800"/>
                    <a:pt x="11330" y="12800"/>
                  </a:cubicBezTo>
                  <a:cubicBezTo>
                    <a:pt x="11330" y="20667"/>
                    <a:pt x="11330" y="20667"/>
                    <a:pt x="11330" y="20667"/>
                  </a:cubicBezTo>
                  <a:cubicBezTo>
                    <a:pt x="11330" y="21200"/>
                    <a:pt x="12035" y="21600"/>
                    <a:pt x="12974" y="21600"/>
                  </a:cubicBezTo>
                  <a:cubicBezTo>
                    <a:pt x="13913" y="21600"/>
                    <a:pt x="14852" y="21200"/>
                    <a:pt x="14852" y="20667"/>
                  </a:cubicBezTo>
                  <a:cubicBezTo>
                    <a:pt x="14852" y="12800"/>
                    <a:pt x="14852" y="12800"/>
                    <a:pt x="14852" y="12800"/>
                  </a:cubicBezTo>
                  <a:cubicBezTo>
                    <a:pt x="19313" y="12800"/>
                    <a:pt x="19313" y="12800"/>
                    <a:pt x="19313" y="12800"/>
                  </a:cubicBezTo>
                  <a:cubicBezTo>
                    <a:pt x="14617" y="3067"/>
                    <a:pt x="14617" y="3067"/>
                    <a:pt x="14617" y="3067"/>
                  </a:cubicBezTo>
                  <a:cubicBezTo>
                    <a:pt x="14852" y="3067"/>
                    <a:pt x="14852" y="3067"/>
                    <a:pt x="14852" y="3067"/>
                  </a:cubicBezTo>
                  <a:cubicBezTo>
                    <a:pt x="15087" y="3067"/>
                    <a:pt x="15087" y="3067"/>
                    <a:pt x="15087" y="3067"/>
                  </a:cubicBezTo>
                  <a:cubicBezTo>
                    <a:pt x="18374" y="8533"/>
                    <a:pt x="18374" y="8533"/>
                    <a:pt x="18374" y="8533"/>
                  </a:cubicBezTo>
                  <a:cubicBezTo>
                    <a:pt x="18609" y="8933"/>
                    <a:pt x="19548" y="9200"/>
                    <a:pt x="20252" y="9067"/>
                  </a:cubicBezTo>
                  <a:cubicBezTo>
                    <a:pt x="21191" y="8933"/>
                    <a:pt x="21426" y="8400"/>
                    <a:pt x="21191" y="800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345" name="Shape 3810"/>
            <p:cNvSpPr/>
            <p:nvPr/>
          </p:nvSpPr>
          <p:spPr>
            <a:xfrm>
              <a:off x="5800707" y="11359211"/>
              <a:ext cx="108585" cy="10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346" name="Shape 3811"/>
            <p:cNvSpPr/>
            <p:nvPr/>
          </p:nvSpPr>
          <p:spPr>
            <a:xfrm>
              <a:off x="5688585" y="11489862"/>
              <a:ext cx="337922" cy="60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extrusionOk="0">
                  <a:moveTo>
                    <a:pt x="21191" y="8000"/>
                  </a:moveTo>
                  <a:cubicBezTo>
                    <a:pt x="17435" y="1333"/>
                    <a:pt x="17435" y="1333"/>
                    <a:pt x="17435" y="1333"/>
                  </a:cubicBezTo>
                  <a:cubicBezTo>
                    <a:pt x="17200" y="533"/>
                    <a:pt x="16261" y="0"/>
                    <a:pt x="14852" y="0"/>
                  </a:cubicBezTo>
                  <a:cubicBezTo>
                    <a:pt x="6400" y="0"/>
                    <a:pt x="6400" y="0"/>
                    <a:pt x="6400" y="0"/>
                  </a:cubicBezTo>
                  <a:cubicBezTo>
                    <a:pt x="5461" y="0"/>
                    <a:pt x="4756" y="267"/>
                    <a:pt x="4287" y="667"/>
                  </a:cubicBezTo>
                  <a:cubicBezTo>
                    <a:pt x="4052" y="800"/>
                    <a:pt x="4052" y="800"/>
                    <a:pt x="4052" y="933"/>
                  </a:cubicBezTo>
                  <a:lnTo>
                    <a:pt x="4052" y="933"/>
                  </a:lnTo>
                  <a:lnTo>
                    <a:pt x="3817" y="1067"/>
                  </a:lnTo>
                  <a:cubicBezTo>
                    <a:pt x="61" y="8000"/>
                    <a:pt x="61" y="8000"/>
                    <a:pt x="61" y="8000"/>
                  </a:cubicBezTo>
                  <a:cubicBezTo>
                    <a:pt x="-174" y="8400"/>
                    <a:pt x="296" y="8933"/>
                    <a:pt x="1000" y="9067"/>
                  </a:cubicBezTo>
                  <a:cubicBezTo>
                    <a:pt x="1939" y="9200"/>
                    <a:pt x="2878" y="8933"/>
                    <a:pt x="3113" y="8533"/>
                  </a:cubicBezTo>
                  <a:cubicBezTo>
                    <a:pt x="5930" y="3067"/>
                    <a:pt x="5930" y="3067"/>
                    <a:pt x="5930" y="3067"/>
                  </a:cubicBezTo>
                  <a:cubicBezTo>
                    <a:pt x="6165" y="3067"/>
                    <a:pt x="6165" y="3067"/>
                    <a:pt x="6400" y="3067"/>
                  </a:cubicBezTo>
                  <a:cubicBezTo>
                    <a:pt x="6635" y="3067"/>
                    <a:pt x="6635" y="3067"/>
                    <a:pt x="6635" y="3067"/>
                  </a:cubicBezTo>
                  <a:cubicBezTo>
                    <a:pt x="1939" y="12800"/>
                    <a:pt x="1939" y="12800"/>
                    <a:pt x="1939" y="12800"/>
                  </a:cubicBezTo>
                  <a:cubicBezTo>
                    <a:pt x="6635" y="12800"/>
                    <a:pt x="6635" y="12800"/>
                    <a:pt x="6635" y="12800"/>
                  </a:cubicBezTo>
                  <a:cubicBezTo>
                    <a:pt x="6635" y="20667"/>
                    <a:pt x="6635" y="20667"/>
                    <a:pt x="6635" y="20667"/>
                  </a:cubicBezTo>
                  <a:cubicBezTo>
                    <a:pt x="6635" y="21200"/>
                    <a:pt x="7574" y="21600"/>
                    <a:pt x="8513" y="21600"/>
                  </a:cubicBezTo>
                  <a:cubicBezTo>
                    <a:pt x="9452" y="21600"/>
                    <a:pt x="10156" y="21200"/>
                    <a:pt x="10156" y="20667"/>
                  </a:cubicBezTo>
                  <a:cubicBezTo>
                    <a:pt x="10156" y="12800"/>
                    <a:pt x="10156" y="12800"/>
                    <a:pt x="10156" y="12800"/>
                  </a:cubicBezTo>
                  <a:cubicBezTo>
                    <a:pt x="11330" y="12800"/>
                    <a:pt x="11330" y="12800"/>
                    <a:pt x="11330" y="12800"/>
                  </a:cubicBezTo>
                  <a:cubicBezTo>
                    <a:pt x="11330" y="20667"/>
                    <a:pt x="11330" y="20667"/>
                    <a:pt x="11330" y="20667"/>
                  </a:cubicBezTo>
                  <a:cubicBezTo>
                    <a:pt x="11330" y="21200"/>
                    <a:pt x="12035" y="21600"/>
                    <a:pt x="12974" y="21600"/>
                  </a:cubicBezTo>
                  <a:cubicBezTo>
                    <a:pt x="13913" y="21600"/>
                    <a:pt x="14852" y="21200"/>
                    <a:pt x="14852" y="20667"/>
                  </a:cubicBezTo>
                  <a:cubicBezTo>
                    <a:pt x="14852" y="12800"/>
                    <a:pt x="14852" y="12800"/>
                    <a:pt x="14852" y="12800"/>
                  </a:cubicBezTo>
                  <a:cubicBezTo>
                    <a:pt x="19313" y="12800"/>
                    <a:pt x="19313" y="12800"/>
                    <a:pt x="19313" y="12800"/>
                  </a:cubicBezTo>
                  <a:cubicBezTo>
                    <a:pt x="14617" y="3067"/>
                    <a:pt x="14617" y="3067"/>
                    <a:pt x="14617" y="3067"/>
                  </a:cubicBezTo>
                  <a:cubicBezTo>
                    <a:pt x="14852" y="3067"/>
                    <a:pt x="14852" y="3067"/>
                    <a:pt x="14852" y="3067"/>
                  </a:cubicBezTo>
                  <a:cubicBezTo>
                    <a:pt x="15087" y="3067"/>
                    <a:pt x="15087" y="3067"/>
                    <a:pt x="15087" y="3067"/>
                  </a:cubicBezTo>
                  <a:cubicBezTo>
                    <a:pt x="18374" y="8533"/>
                    <a:pt x="18374" y="8533"/>
                    <a:pt x="18374" y="8533"/>
                  </a:cubicBezTo>
                  <a:cubicBezTo>
                    <a:pt x="18609" y="8933"/>
                    <a:pt x="19548" y="9200"/>
                    <a:pt x="20252" y="9067"/>
                  </a:cubicBezTo>
                  <a:cubicBezTo>
                    <a:pt x="21191" y="8933"/>
                    <a:pt x="21426" y="8400"/>
                    <a:pt x="21191" y="800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347" name="Shape 3812"/>
            <p:cNvSpPr/>
            <p:nvPr/>
          </p:nvSpPr>
          <p:spPr>
            <a:xfrm>
              <a:off x="6181197" y="11359211"/>
              <a:ext cx="108585" cy="10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348" name="Shape 3813"/>
            <p:cNvSpPr/>
            <p:nvPr/>
          </p:nvSpPr>
          <p:spPr>
            <a:xfrm>
              <a:off x="6069076" y="11489862"/>
              <a:ext cx="337921" cy="60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extrusionOk="0">
                  <a:moveTo>
                    <a:pt x="21191" y="8000"/>
                  </a:moveTo>
                  <a:cubicBezTo>
                    <a:pt x="17435" y="1333"/>
                    <a:pt x="17435" y="1333"/>
                    <a:pt x="17435" y="1333"/>
                  </a:cubicBezTo>
                  <a:cubicBezTo>
                    <a:pt x="17200" y="533"/>
                    <a:pt x="16261" y="0"/>
                    <a:pt x="14852" y="0"/>
                  </a:cubicBezTo>
                  <a:cubicBezTo>
                    <a:pt x="6400" y="0"/>
                    <a:pt x="6400" y="0"/>
                    <a:pt x="6400" y="0"/>
                  </a:cubicBezTo>
                  <a:cubicBezTo>
                    <a:pt x="5461" y="0"/>
                    <a:pt x="4756" y="267"/>
                    <a:pt x="4287" y="667"/>
                  </a:cubicBezTo>
                  <a:cubicBezTo>
                    <a:pt x="4052" y="800"/>
                    <a:pt x="4052" y="800"/>
                    <a:pt x="4052" y="933"/>
                  </a:cubicBezTo>
                  <a:lnTo>
                    <a:pt x="4052" y="933"/>
                  </a:lnTo>
                  <a:lnTo>
                    <a:pt x="3817" y="1067"/>
                  </a:lnTo>
                  <a:cubicBezTo>
                    <a:pt x="61" y="8000"/>
                    <a:pt x="61" y="8000"/>
                    <a:pt x="61" y="8000"/>
                  </a:cubicBezTo>
                  <a:cubicBezTo>
                    <a:pt x="-174" y="8400"/>
                    <a:pt x="296" y="8933"/>
                    <a:pt x="1000" y="9067"/>
                  </a:cubicBezTo>
                  <a:cubicBezTo>
                    <a:pt x="1939" y="9200"/>
                    <a:pt x="2878" y="8933"/>
                    <a:pt x="3113" y="8533"/>
                  </a:cubicBezTo>
                  <a:cubicBezTo>
                    <a:pt x="5930" y="3067"/>
                    <a:pt x="5930" y="3067"/>
                    <a:pt x="5930" y="3067"/>
                  </a:cubicBezTo>
                  <a:cubicBezTo>
                    <a:pt x="6165" y="3067"/>
                    <a:pt x="6165" y="3067"/>
                    <a:pt x="6400" y="3067"/>
                  </a:cubicBezTo>
                  <a:cubicBezTo>
                    <a:pt x="6635" y="3067"/>
                    <a:pt x="6635" y="3067"/>
                    <a:pt x="6635" y="3067"/>
                  </a:cubicBezTo>
                  <a:cubicBezTo>
                    <a:pt x="1939" y="12800"/>
                    <a:pt x="1939" y="12800"/>
                    <a:pt x="1939" y="12800"/>
                  </a:cubicBezTo>
                  <a:cubicBezTo>
                    <a:pt x="6635" y="12800"/>
                    <a:pt x="6635" y="12800"/>
                    <a:pt x="6635" y="12800"/>
                  </a:cubicBezTo>
                  <a:cubicBezTo>
                    <a:pt x="6635" y="20667"/>
                    <a:pt x="6635" y="20667"/>
                    <a:pt x="6635" y="20667"/>
                  </a:cubicBezTo>
                  <a:cubicBezTo>
                    <a:pt x="6635" y="21200"/>
                    <a:pt x="7574" y="21600"/>
                    <a:pt x="8513" y="21600"/>
                  </a:cubicBezTo>
                  <a:cubicBezTo>
                    <a:pt x="9452" y="21600"/>
                    <a:pt x="10156" y="21200"/>
                    <a:pt x="10156" y="20667"/>
                  </a:cubicBezTo>
                  <a:cubicBezTo>
                    <a:pt x="10156" y="12800"/>
                    <a:pt x="10156" y="12800"/>
                    <a:pt x="10156" y="12800"/>
                  </a:cubicBezTo>
                  <a:cubicBezTo>
                    <a:pt x="11330" y="12800"/>
                    <a:pt x="11330" y="12800"/>
                    <a:pt x="11330" y="12800"/>
                  </a:cubicBezTo>
                  <a:cubicBezTo>
                    <a:pt x="11330" y="20667"/>
                    <a:pt x="11330" y="20667"/>
                    <a:pt x="11330" y="20667"/>
                  </a:cubicBezTo>
                  <a:cubicBezTo>
                    <a:pt x="11330" y="21200"/>
                    <a:pt x="12035" y="21600"/>
                    <a:pt x="12974" y="21600"/>
                  </a:cubicBezTo>
                  <a:cubicBezTo>
                    <a:pt x="13913" y="21600"/>
                    <a:pt x="14852" y="21200"/>
                    <a:pt x="14852" y="20667"/>
                  </a:cubicBezTo>
                  <a:cubicBezTo>
                    <a:pt x="14852" y="12800"/>
                    <a:pt x="14852" y="12800"/>
                    <a:pt x="14852" y="12800"/>
                  </a:cubicBezTo>
                  <a:cubicBezTo>
                    <a:pt x="19313" y="12800"/>
                    <a:pt x="19313" y="12800"/>
                    <a:pt x="19313" y="12800"/>
                  </a:cubicBezTo>
                  <a:cubicBezTo>
                    <a:pt x="14617" y="3067"/>
                    <a:pt x="14617" y="3067"/>
                    <a:pt x="14617" y="3067"/>
                  </a:cubicBezTo>
                  <a:cubicBezTo>
                    <a:pt x="14852" y="3067"/>
                    <a:pt x="14852" y="3067"/>
                    <a:pt x="14852" y="3067"/>
                  </a:cubicBezTo>
                  <a:cubicBezTo>
                    <a:pt x="15087" y="3067"/>
                    <a:pt x="15087" y="3067"/>
                    <a:pt x="15087" y="3067"/>
                  </a:cubicBezTo>
                  <a:cubicBezTo>
                    <a:pt x="18374" y="8533"/>
                    <a:pt x="18374" y="8533"/>
                    <a:pt x="18374" y="8533"/>
                  </a:cubicBezTo>
                  <a:cubicBezTo>
                    <a:pt x="18609" y="8933"/>
                    <a:pt x="19548" y="9200"/>
                    <a:pt x="20252" y="9067"/>
                  </a:cubicBezTo>
                  <a:cubicBezTo>
                    <a:pt x="21191" y="8933"/>
                    <a:pt x="21426" y="8400"/>
                    <a:pt x="21191" y="800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349" name="Shape 3814"/>
            <p:cNvSpPr/>
            <p:nvPr/>
          </p:nvSpPr>
          <p:spPr>
            <a:xfrm>
              <a:off x="6560636" y="11359211"/>
              <a:ext cx="108586" cy="10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350" name="Shape 3815"/>
            <p:cNvSpPr/>
            <p:nvPr/>
          </p:nvSpPr>
          <p:spPr>
            <a:xfrm>
              <a:off x="6448515" y="11489862"/>
              <a:ext cx="337922" cy="60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extrusionOk="0">
                  <a:moveTo>
                    <a:pt x="21191" y="8000"/>
                  </a:moveTo>
                  <a:cubicBezTo>
                    <a:pt x="17435" y="1333"/>
                    <a:pt x="17435" y="1333"/>
                    <a:pt x="17435" y="1333"/>
                  </a:cubicBezTo>
                  <a:cubicBezTo>
                    <a:pt x="17200" y="533"/>
                    <a:pt x="16261" y="0"/>
                    <a:pt x="14852" y="0"/>
                  </a:cubicBezTo>
                  <a:cubicBezTo>
                    <a:pt x="6400" y="0"/>
                    <a:pt x="6400" y="0"/>
                    <a:pt x="6400" y="0"/>
                  </a:cubicBezTo>
                  <a:cubicBezTo>
                    <a:pt x="5461" y="0"/>
                    <a:pt x="4756" y="267"/>
                    <a:pt x="4287" y="667"/>
                  </a:cubicBezTo>
                  <a:cubicBezTo>
                    <a:pt x="4052" y="800"/>
                    <a:pt x="4052" y="800"/>
                    <a:pt x="4052" y="933"/>
                  </a:cubicBezTo>
                  <a:lnTo>
                    <a:pt x="4052" y="933"/>
                  </a:lnTo>
                  <a:lnTo>
                    <a:pt x="3817" y="1067"/>
                  </a:lnTo>
                  <a:cubicBezTo>
                    <a:pt x="61" y="8000"/>
                    <a:pt x="61" y="8000"/>
                    <a:pt x="61" y="8000"/>
                  </a:cubicBezTo>
                  <a:cubicBezTo>
                    <a:pt x="-174" y="8400"/>
                    <a:pt x="296" y="8933"/>
                    <a:pt x="1000" y="9067"/>
                  </a:cubicBezTo>
                  <a:cubicBezTo>
                    <a:pt x="1939" y="9200"/>
                    <a:pt x="2878" y="8933"/>
                    <a:pt x="3113" y="8533"/>
                  </a:cubicBezTo>
                  <a:cubicBezTo>
                    <a:pt x="5930" y="3067"/>
                    <a:pt x="5930" y="3067"/>
                    <a:pt x="5930" y="3067"/>
                  </a:cubicBezTo>
                  <a:cubicBezTo>
                    <a:pt x="6165" y="3067"/>
                    <a:pt x="6165" y="3067"/>
                    <a:pt x="6400" y="3067"/>
                  </a:cubicBezTo>
                  <a:cubicBezTo>
                    <a:pt x="6635" y="3067"/>
                    <a:pt x="6635" y="3067"/>
                    <a:pt x="6635" y="3067"/>
                  </a:cubicBezTo>
                  <a:cubicBezTo>
                    <a:pt x="1939" y="12800"/>
                    <a:pt x="1939" y="12800"/>
                    <a:pt x="1939" y="12800"/>
                  </a:cubicBezTo>
                  <a:cubicBezTo>
                    <a:pt x="6635" y="12800"/>
                    <a:pt x="6635" y="12800"/>
                    <a:pt x="6635" y="12800"/>
                  </a:cubicBezTo>
                  <a:cubicBezTo>
                    <a:pt x="6635" y="20667"/>
                    <a:pt x="6635" y="20667"/>
                    <a:pt x="6635" y="20667"/>
                  </a:cubicBezTo>
                  <a:cubicBezTo>
                    <a:pt x="6635" y="21200"/>
                    <a:pt x="7574" y="21600"/>
                    <a:pt x="8513" y="21600"/>
                  </a:cubicBezTo>
                  <a:cubicBezTo>
                    <a:pt x="9452" y="21600"/>
                    <a:pt x="10156" y="21200"/>
                    <a:pt x="10156" y="20667"/>
                  </a:cubicBezTo>
                  <a:cubicBezTo>
                    <a:pt x="10156" y="12800"/>
                    <a:pt x="10156" y="12800"/>
                    <a:pt x="10156" y="12800"/>
                  </a:cubicBezTo>
                  <a:cubicBezTo>
                    <a:pt x="11330" y="12800"/>
                    <a:pt x="11330" y="12800"/>
                    <a:pt x="11330" y="12800"/>
                  </a:cubicBezTo>
                  <a:cubicBezTo>
                    <a:pt x="11330" y="20667"/>
                    <a:pt x="11330" y="20667"/>
                    <a:pt x="11330" y="20667"/>
                  </a:cubicBezTo>
                  <a:cubicBezTo>
                    <a:pt x="11330" y="21200"/>
                    <a:pt x="12035" y="21600"/>
                    <a:pt x="12974" y="21600"/>
                  </a:cubicBezTo>
                  <a:cubicBezTo>
                    <a:pt x="13913" y="21600"/>
                    <a:pt x="14852" y="21200"/>
                    <a:pt x="14852" y="20667"/>
                  </a:cubicBezTo>
                  <a:cubicBezTo>
                    <a:pt x="14852" y="12800"/>
                    <a:pt x="14852" y="12800"/>
                    <a:pt x="14852" y="12800"/>
                  </a:cubicBezTo>
                  <a:cubicBezTo>
                    <a:pt x="19313" y="12800"/>
                    <a:pt x="19313" y="12800"/>
                    <a:pt x="19313" y="12800"/>
                  </a:cubicBezTo>
                  <a:cubicBezTo>
                    <a:pt x="14617" y="3067"/>
                    <a:pt x="14617" y="3067"/>
                    <a:pt x="14617" y="3067"/>
                  </a:cubicBezTo>
                  <a:cubicBezTo>
                    <a:pt x="14852" y="3067"/>
                    <a:pt x="14852" y="3067"/>
                    <a:pt x="14852" y="3067"/>
                  </a:cubicBezTo>
                  <a:cubicBezTo>
                    <a:pt x="15087" y="3067"/>
                    <a:pt x="15087" y="3067"/>
                    <a:pt x="15087" y="3067"/>
                  </a:cubicBezTo>
                  <a:cubicBezTo>
                    <a:pt x="18374" y="8533"/>
                    <a:pt x="18374" y="8533"/>
                    <a:pt x="18374" y="8533"/>
                  </a:cubicBezTo>
                  <a:cubicBezTo>
                    <a:pt x="18609" y="8933"/>
                    <a:pt x="19548" y="9200"/>
                    <a:pt x="20252" y="9067"/>
                  </a:cubicBezTo>
                  <a:cubicBezTo>
                    <a:pt x="21191" y="8933"/>
                    <a:pt x="21426" y="8400"/>
                    <a:pt x="21191" y="800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351" name="Shape 3816"/>
            <p:cNvSpPr/>
            <p:nvPr/>
          </p:nvSpPr>
          <p:spPr>
            <a:xfrm>
              <a:off x="6941511" y="11359211"/>
              <a:ext cx="108585" cy="10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352" name="Shape 3817"/>
            <p:cNvSpPr/>
            <p:nvPr/>
          </p:nvSpPr>
          <p:spPr>
            <a:xfrm>
              <a:off x="6829390" y="11489862"/>
              <a:ext cx="337921" cy="60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extrusionOk="0">
                  <a:moveTo>
                    <a:pt x="21191" y="8000"/>
                  </a:moveTo>
                  <a:cubicBezTo>
                    <a:pt x="17435" y="1333"/>
                    <a:pt x="17435" y="1333"/>
                    <a:pt x="17435" y="1333"/>
                  </a:cubicBezTo>
                  <a:cubicBezTo>
                    <a:pt x="17200" y="533"/>
                    <a:pt x="16261" y="0"/>
                    <a:pt x="14852" y="0"/>
                  </a:cubicBezTo>
                  <a:cubicBezTo>
                    <a:pt x="6400" y="0"/>
                    <a:pt x="6400" y="0"/>
                    <a:pt x="6400" y="0"/>
                  </a:cubicBezTo>
                  <a:cubicBezTo>
                    <a:pt x="5461" y="0"/>
                    <a:pt x="4756" y="267"/>
                    <a:pt x="4287" y="667"/>
                  </a:cubicBezTo>
                  <a:cubicBezTo>
                    <a:pt x="4052" y="800"/>
                    <a:pt x="4052" y="800"/>
                    <a:pt x="4052" y="933"/>
                  </a:cubicBezTo>
                  <a:lnTo>
                    <a:pt x="4052" y="933"/>
                  </a:lnTo>
                  <a:lnTo>
                    <a:pt x="3817" y="1067"/>
                  </a:lnTo>
                  <a:cubicBezTo>
                    <a:pt x="61" y="8000"/>
                    <a:pt x="61" y="8000"/>
                    <a:pt x="61" y="8000"/>
                  </a:cubicBezTo>
                  <a:cubicBezTo>
                    <a:pt x="-174" y="8400"/>
                    <a:pt x="296" y="8933"/>
                    <a:pt x="1000" y="9067"/>
                  </a:cubicBezTo>
                  <a:cubicBezTo>
                    <a:pt x="1939" y="9200"/>
                    <a:pt x="2878" y="8933"/>
                    <a:pt x="3113" y="8533"/>
                  </a:cubicBezTo>
                  <a:cubicBezTo>
                    <a:pt x="5930" y="3067"/>
                    <a:pt x="5930" y="3067"/>
                    <a:pt x="5930" y="3067"/>
                  </a:cubicBezTo>
                  <a:cubicBezTo>
                    <a:pt x="6165" y="3067"/>
                    <a:pt x="6165" y="3067"/>
                    <a:pt x="6400" y="3067"/>
                  </a:cubicBezTo>
                  <a:cubicBezTo>
                    <a:pt x="6635" y="3067"/>
                    <a:pt x="6635" y="3067"/>
                    <a:pt x="6635" y="3067"/>
                  </a:cubicBezTo>
                  <a:cubicBezTo>
                    <a:pt x="1939" y="12800"/>
                    <a:pt x="1939" y="12800"/>
                    <a:pt x="1939" y="12800"/>
                  </a:cubicBezTo>
                  <a:cubicBezTo>
                    <a:pt x="6635" y="12800"/>
                    <a:pt x="6635" y="12800"/>
                    <a:pt x="6635" y="12800"/>
                  </a:cubicBezTo>
                  <a:cubicBezTo>
                    <a:pt x="6635" y="20667"/>
                    <a:pt x="6635" y="20667"/>
                    <a:pt x="6635" y="20667"/>
                  </a:cubicBezTo>
                  <a:cubicBezTo>
                    <a:pt x="6635" y="21200"/>
                    <a:pt x="7574" y="21600"/>
                    <a:pt x="8513" y="21600"/>
                  </a:cubicBezTo>
                  <a:cubicBezTo>
                    <a:pt x="9452" y="21600"/>
                    <a:pt x="10156" y="21200"/>
                    <a:pt x="10156" y="20667"/>
                  </a:cubicBezTo>
                  <a:cubicBezTo>
                    <a:pt x="10156" y="12800"/>
                    <a:pt x="10156" y="12800"/>
                    <a:pt x="10156" y="12800"/>
                  </a:cubicBezTo>
                  <a:cubicBezTo>
                    <a:pt x="11330" y="12800"/>
                    <a:pt x="11330" y="12800"/>
                    <a:pt x="11330" y="12800"/>
                  </a:cubicBezTo>
                  <a:cubicBezTo>
                    <a:pt x="11330" y="20667"/>
                    <a:pt x="11330" y="20667"/>
                    <a:pt x="11330" y="20667"/>
                  </a:cubicBezTo>
                  <a:cubicBezTo>
                    <a:pt x="11330" y="21200"/>
                    <a:pt x="12035" y="21600"/>
                    <a:pt x="12974" y="21600"/>
                  </a:cubicBezTo>
                  <a:cubicBezTo>
                    <a:pt x="13913" y="21600"/>
                    <a:pt x="14852" y="21200"/>
                    <a:pt x="14852" y="20667"/>
                  </a:cubicBezTo>
                  <a:cubicBezTo>
                    <a:pt x="14852" y="12800"/>
                    <a:pt x="14852" y="12800"/>
                    <a:pt x="14852" y="12800"/>
                  </a:cubicBezTo>
                  <a:cubicBezTo>
                    <a:pt x="19313" y="12800"/>
                    <a:pt x="19313" y="12800"/>
                    <a:pt x="19313" y="12800"/>
                  </a:cubicBezTo>
                  <a:cubicBezTo>
                    <a:pt x="14617" y="3067"/>
                    <a:pt x="14617" y="3067"/>
                    <a:pt x="14617" y="3067"/>
                  </a:cubicBezTo>
                  <a:cubicBezTo>
                    <a:pt x="14852" y="3067"/>
                    <a:pt x="14852" y="3067"/>
                    <a:pt x="14852" y="3067"/>
                  </a:cubicBezTo>
                  <a:cubicBezTo>
                    <a:pt x="15087" y="3067"/>
                    <a:pt x="15087" y="3067"/>
                    <a:pt x="15087" y="3067"/>
                  </a:cubicBezTo>
                  <a:cubicBezTo>
                    <a:pt x="18374" y="8533"/>
                    <a:pt x="18374" y="8533"/>
                    <a:pt x="18374" y="8533"/>
                  </a:cubicBezTo>
                  <a:cubicBezTo>
                    <a:pt x="18609" y="8933"/>
                    <a:pt x="19548" y="9200"/>
                    <a:pt x="20252" y="9067"/>
                  </a:cubicBezTo>
                  <a:cubicBezTo>
                    <a:pt x="21191" y="8933"/>
                    <a:pt x="21426" y="8400"/>
                    <a:pt x="21191" y="800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353" name="Group 352"/>
            <p:cNvGrpSpPr/>
            <p:nvPr/>
          </p:nvGrpSpPr>
          <p:grpSpPr>
            <a:xfrm>
              <a:off x="7208829" y="11359211"/>
              <a:ext cx="337921" cy="733532"/>
              <a:chOff x="5752993" y="3412078"/>
              <a:chExt cx="328647" cy="713215"/>
            </a:xfrm>
            <a:solidFill>
              <a:schemeClr val="bg1">
                <a:lumMod val="85000"/>
              </a:schemeClr>
            </a:solidFill>
          </p:grpSpPr>
          <p:sp>
            <p:nvSpPr>
              <p:cNvPr id="397" name="Shape 3818"/>
              <p:cNvSpPr/>
              <p:nvPr/>
            </p:nvSpPr>
            <p:spPr>
              <a:xfrm>
                <a:off x="5862037" y="3412078"/>
                <a:ext cx="105605" cy="105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98" name="Shape 3819"/>
              <p:cNvSpPr/>
              <p:nvPr/>
            </p:nvSpPr>
            <p:spPr>
              <a:xfrm>
                <a:off x="5752993" y="3539110"/>
                <a:ext cx="328647" cy="586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sp>
          <p:nvSpPr>
            <p:cNvPr id="354" name="Shape 3820"/>
            <p:cNvSpPr/>
            <p:nvPr/>
          </p:nvSpPr>
          <p:spPr>
            <a:xfrm>
              <a:off x="3138968" y="11359211"/>
              <a:ext cx="108585" cy="10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355" name="Shape 3821"/>
            <p:cNvSpPr/>
            <p:nvPr/>
          </p:nvSpPr>
          <p:spPr>
            <a:xfrm>
              <a:off x="3026848" y="11489862"/>
              <a:ext cx="337922" cy="60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extrusionOk="0">
                  <a:moveTo>
                    <a:pt x="21191" y="8000"/>
                  </a:moveTo>
                  <a:cubicBezTo>
                    <a:pt x="17435" y="1333"/>
                    <a:pt x="17435" y="1333"/>
                    <a:pt x="17435" y="1333"/>
                  </a:cubicBezTo>
                  <a:cubicBezTo>
                    <a:pt x="17200" y="533"/>
                    <a:pt x="16261" y="0"/>
                    <a:pt x="14852" y="0"/>
                  </a:cubicBezTo>
                  <a:cubicBezTo>
                    <a:pt x="6400" y="0"/>
                    <a:pt x="6400" y="0"/>
                    <a:pt x="6400" y="0"/>
                  </a:cubicBezTo>
                  <a:cubicBezTo>
                    <a:pt x="5461" y="0"/>
                    <a:pt x="4756" y="267"/>
                    <a:pt x="4287" y="667"/>
                  </a:cubicBezTo>
                  <a:cubicBezTo>
                    <a:pt x="4052" y="800"/>
                    <a:pt x="4052" y="800"/>
                    <a:pt x="4052" y="933"/>
                  </a:cubicBezTo>
                  <a:lnTo>
                    <a:pt x="4052" y="933"/>
                  </a:lnTo>
                  <a:lnTo>
                    <a:pt x="3817" y="1067"/>
                  </a:lnTo>
                  <a:cubicBezTo>
                    <a:pt x="61" y="8000"/>
                    <a:pt x="61" y="8000"/>
                    <a:pt x="61" y="8000"/>
                  </a:cubicBezTo>
                  <a:cubicBezTo>
                    <a:pt x="-174" y="8400"/>
                    <a:pt x="296" y="8933"/>
                    <a:pt x="1000" y="9067"/>
                  </a:cubicBezTo>
                  <a:cubicBezTo>
                    <a:pt x="1939" y="9200"/>
                    <a:pt x="2878" y="8933"/>
                    <a:pt x="3113" y="8533"/>
                  </a:cubicBezTo>
                  <a:cubicBezTo>
                    <a:pt x="5930" y="3067"/>
                    <a:pt x="5930" y="3067"/>
                    <a:pt x="5930" y="3067"/>
                  </a:cubicBezTo>
                  <a:cubicBezTo>
                    <a:pt x="6165" y="3067"/>
                    <a:pt x="6165" y="3067"/>
                    <a:pt x="6400" y="3067"/>
                  </a:cubicBezTo>
                  <a:cubicBezTo>
                    <a:pt x="6635" y="3067"/>
                    <a:pt x="6635" y="3067"/>
                    <a:pt x="6635" y="3067"/>
                  </a:cubicBezTo>
                  <a:cubicBezTo>
                    <a:pt x="1939" y="12800"/>
                    <a:pt x="1939" y="12800"/>
                    <a:pt x="1939" y="12800"/>
                  </a:cubicBezTo>
                  <a:cubicBezTo>
                    <a:pt x="6635" y="12800"/>
                    <a:pt x="6635" y="12800"/>
                    <a:pt x="6635" y="12800"/>
                  </a:cubicBezTo>
                  <a:cubicBezTo>
                    <a:pt x="6635" y="20667"/>
                    <a:pt x="6635" y="20667"/>
                    <a:pt x="6635" y="20667"/>
                  </a:cubicBezTo>
                  <a:cubicBezTo>
                    <a:pt x="6635" y="21200"/>
                    <a:pt x="7574" y="21600"/>
                    <a:pt x="8513" y="21600"/>
                  </a:cubicBezTo>
                  <a:cubicBezTo>
                    <a:pt x="9452" y="21600"/>
                    <a:pt x="10156" y="21200"/>
                    <a:pt x="10156" y="20667"/>
                  </a:cubicBezTo>
                  <a:cubicBezTo>
                    <a:pt x="10156" y="12800"/>
                    <a:pt x="10156" y="12800"/>
                    <a:pt x="10156" y="12800"/>
                  </a:cubicBezTo>
                  <a:cubicBezTo>
                    <a:pt x="11330" y="12800"/>
                    <a:pt x="11330" y="12800"/>
                    <a:pt x="11330" y="12800"/>
                  </a:cubicBezTo>
                  <a:cubicBezTo>
                    <a:pt x="11330" y="20667"/>
                    <a:pt x="11330" y="20667"/>
                    <a:pt x="11330" y="20667"/>
                  </a:cubicBezTo>
                  <a:cubicBezTo>
                    <a:pt x="11330" y="21200"/>
                    <a:pt x="12035" y="21600"/>
                    <a:pt x="12974" y="21600"/>
                  </a:cubicBezTo>
                  <a:cubicBezTo>
                    <a:pt x="13913" y="21600"/>
                    <a:pt x="14852" y="21200"/>
                    <a:pt x="14852" y="20667"/>
                  </a:cubicBezTo>
                  <a:cubicBezTo>
                    <a:pt x="14852" y="12800"/>
                    <a:pt x="14852" y="12800"/>
                    <a:pt x="14852" y="12800"/>
                  </a:cubicBezTo>
                  <a:cubicBezTo>
                    <a:pt x="19313" y="12800"/>
                    <a:pt x="19313" y="12800"/>
                    <a:pt x="19313" y="12800"/>
                  </a:cubicBezTo>
                  <a:cubicBezTo>
                    <a:pt x="14617" y="3067"/>
                    <a:pt x="14617" y="3067"/>
                    <a:pt x="14617" y="3067"/>
                  </a:cubicBezTo>
                  <a:cubicBezTo>
                    <a:pt x="14852" y="3067"/>
                    <a:pt x="14852" y="3067"/>
                    <a:pt x="14852" y="3067"/>
                  </a:cubicBezTo>
                  <a:cubicBezTo>
                    <a:pt x="15087" y="3067"/>
                    <a:pt x="15087" y="3067"/>
                    <a:pt x="15087" y="3067"/>
                  </a:cubicBezTo>
                  <a:cubicBezTo>
                    <a:pt x="18374" y="8533"/>
                    <a:pt x="18374" y="8533"/>
                    <a:pt x="18374" y="8533"/>
                  </a:cubicBezTo>
                  <a:cubicBezTo>
                    <a:pt x="18609" y="8933"/>
                    <a:pt x="19548" y="9200"/>
                    <a:pt x="20252" y="9067"/>
                  </a:cubicBezTo>
                  <a:cubicBezTo>
                    <a:pt x="21191" y="8933"/>
                    <a:pt x="21426" y="8400"/>
                    <a:pt x="21191" y="800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356" name="Shape 3822"/>
            <p:cNvSpPr/>
            <p:nvPr/>
          </p:nvSpPr>
          <p:spPr>
            <a:xfrm>
              <a:off x="3518407" y="11359211"/>
              <a:ext cx="108586" cy="10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357" name="Shape 3823"/>
            <p:cNvSpPr/>
            <p:nvPr/>
          </p:nvSpPr>
          <p:spPr>
            <a:xfrm>
              <a:off x="3406287" y="11489862"/>
              <a:ext cx="337921" cy="60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extrusionOk="0">
                  <a:moveTo>
                    <a:pt x="21191" y="8000"/>
                  </a:moveTo>
                  <a:cubicBezTo>
                    <a:pt x="17435" y="1333"/>
                    <a:pt x="17435" y="1333"/>
                    <a:pt x="17435" y="1333"/>
                  </a:cubicBezTo>
                  <a:cubicBezTo>
                    <a:pt x="17200" y="533"/>
                    <a:pt x="16261" y="0"/>
                    <a:pt x="14852" y="0"/>
                  </a:cubicBezTo>
                  <a:cubicBezTo>
                    <a:pt x="6400" y="0"/>
                    <a:pt x="6400" y="0"/>
                    <a:pt x="6400" y="0"/>
                  </a:cubicBezTo>
                  <a:cubicBezTo>
                    <a:pt x="5461" y="0"/>
                    <a:pt x="4756" y="267"/>
                    <a:pt x="4287" y="667"/>
                  </a:cubicBezTo>
                  <a:cubicBezTo>
                    <a:pt x="4052" y="800"/>
                    <a:pt x="4052" y="800"/>
                    <a:pt x="4052" y="933"/>
                  </a:cubicBezTo>
                  <a:lnTo>
                    <a:pt x="4052" y="933"/>
                  </a:lnTo>
                  <a:lnTo>
                    <a:pt x="3817" y="1067"/>
                  </a:lnTo>
                  <a:cubicBezTo>
                    <a:pt x="61" y="8000"/>
                    <a:pt x="61" y="8000"/>
                    <a:pt x="61" y="8000"/>
                  </a:cubicBezTo>
                  <a:cubicBezTo>
                    <a:pt x="-174" y="8400"/>
                    <a:pt x="296" y="8933"/>
                    <a:pt x="1000" y="9067"/>
                  </a:cubicBezTo>
                  <a:cubicBezTo>
                    <a:pt x="1939" y="9200"/>
                    <a:pt x="2878" y="8933"/>
                    <a:pt x="3113" y="8533"/>
                  </a:cubicBezTo>
                  <a:cubicBezTo>
                    <a:pt x="5930" y="3067"/>
                    <a:pt x="5930" y="3067"/>
                    <a:pt x="5930" y="3067"/>
                  </a:cubicBezTo>
                  <a:cubicBezTo>
                    <a:pt x="6165" y="3067"/>
                    <a:pt x="6165" y="3067"/>
                    <a:pt x="6400" y="3067"/>
                  </a:cubicBezTo>
                  <a:cubicBezTo>
                    <a:pt x="6635" y="3067"/>
                    <a:pt x="6635" y="3067"/>
                    <a:pt x="6635" y="3067"/>
                  </a:cubicBezTo>
                  <a:cubicBezTo>
                    <a:pt x="1939" y="12800"/>
                    <a:pt x="1939" y="12800"/>
                    <a:pt x="1939" y="12800"/>
                  </a:cubicBezTo>
                  <a:cubicBezTo>
                    <a:pt x="6635" y="12800"/>
                    <a:pt x="6635" y="12800"/>
                    <a:pt x="6635" y="12800"/>
                  </a:cubicBezTo>
                  <a:cubicBezTo>
                    <a:pt x="6635" y="20667"/>
                    <a:pt x="6635" y="20667"/>
                    <a:pt x="6635" y="20667"/>
                  </a:cubicBezTo>
                  <a:cubicBezTo>
                    <a:pt x="6635" y="21200"/>
                    <a:pt x="7574" y="21600"/>
                    <a:pt x="8513" y="21600"/>
                  </a:cubicBezTo>
                  <a:cubicBezTo>
                    <a:pt x="9452" y="21600"/>
                    <a:pt x="10156" y="21200"/>
                    <a:pt x="10156" y="20667"/>
                  </a:cubicBezTo>
                  <a:cubicBezTo>
                    <a:pt x="10156" y="12800"/>
                    <a:pt x="10156" y="12800"/>
                    <a:pt x="10156" y="12800"/>
                  </a:cubicBezTo>
                  <a:cubicBezTo>
                    <a:pt x="11330" y="12800"/>
                    <a:pt x="11330" y="12800"/>
                    <a:pt x="11330" y="12800"/>
                  </a:cubicBezTo>
                  <a:cubicBezTo>
                    <a:pt x="11330" y="20667"/>
                    <a:pt x="11330" y="20667"/>
                    <a:pt x="11330" y="20667"/>
                  </a:cubicBezTo>
                  <a:cubicBezTo>
                    <a:pt x="11330" y="21200"/>
                    <a:pt x="12035" y="21600"/>
                    <a:pt x="12974" y="21600"/>
                  </a:cubicBezTo>
                  <a:cubicBezTo>
                    <a:pt x="13913" y="21600"/>
                    <a:pt x="14852" y="21200"/>
                    <a:pt x="14852" y="20667"/>
                  </a:cubicBezTo>
                  <a:cubicBezTo>
                    <a:pt x="14852" y="12800"/>
                    <a:pt x="14852" y="12800"/>
                    <a:pt x="14852" y="12800"/>
                  </a:cubicBezTo>
                  <a:cubicBezTo>
                    <a:pt x="19313" y="12800"/>
                    <a:pt x="19313" y="12800"/>
                    <a:pt x="19313" y="12800"/>
                  </a:cubicBezTo>
                  <a:cubicBezTo>
                    <a:pt x="14617" y="3067"/>
                    <a:pt x="14617" y="3067"/>
                    <a:pt x="14617" y="3067"/>
                  </a:cubicBezTo>
                  <a:cubicBezTo>
                    <a:pt x="14852" y="3067"/>
                    <a:pt x="14852" y="3067"/>
                    <a:pt x="14852" y="3067"/>
                  </a:cubicBezTo>
                  <a:cubicBezTo>
                    <a:pt x="15087" y="3067"/>
                    <a:pt x="15087" y="3067"/>
                    <a:pt x="15087" y="3067"/>
                  </a:cubicBezTo>
                  <a:cubicBezTo>
                    <a:pt x="18374" y="8533"/>
                    <a:pt x="18374" y="8533"/>
                    <a:pt x="18374" y="8533"/>
                  </a:cubicBezTo>
                  <a:cubicBezTo>
                    <a:pt x="18609" y="8933"/>
                    <a:pt x="19548" y="9200"/>
                    <a:pt x="20252" y="9067"/>
                  </a:cubicBezTo>
                  <a:cubicBezTo>
                    <a:pt x="21191" y="8933"/>
                    <a:pt x="21426" y="8400"/>
                    <a:pt x="21191" y="800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358" name="Shape 3824"/>
            <p:cNvSpPr/>
            <p:nvPr/>
          </p:nvSpPr>
          <p:spPr>
            <a:xfrm>
              <a:off x="3899282" y="11359211"/>
              <a:ext cx="108585" cy="10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359" name="Shape 3825"/>
            <p:cNvSpPr/>
            <p:nvPr/>
          </p:nvSpPr>
          <p:spPr>
            <a:xfrm>
              <a:off x="3787161" y="11489862"/>
              <a:ext cx="337922" cy="60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extrusionOk="0">
                  <a:moveTo>
                    <a:pt x="21191" y="8000"/>
                  </a:moveTo>
                  <a:cubicBezTo>
                    <a:pt x="17435" y="1333"/>
                    <a:pt x="17435" y="1333"/>
                    <a:pt x="17435" y="1333"/>
                  </a:cubicBezTo>
                  <a:cubicBezTo>
                    <a:pt x="17200" y="533"/>
                    <a:pt x="16261" y="0"/>
                    <a:pt x="14852" y="0"/>
                  </a:cubicBezTo>
                  <a:cubicBezTo>
                    <a:pt x="6400" y="0"/>
                    <a:pt x="6400" y="0"/>
                    <a:pt x="6400" y="0"/>
                  </a:cubicBezTo>
                  <a:cubicBezTo>
                    <a:pt x="5461" y="0"/>
                    <a:pt x="4756" y="267"/>
                    <a:pt x="4287" y="667"/>
                  </a:cubicBezTo>
                  <a:cubicBezTo>
                    <a:pt x="4052" y="800"/>
                    <a:pt x="4052" y="800"/>
                    <a:pt x="4052" y="933"/>
                  </a:cubicBezTo>
                  <a:lnTo>
                    <a:pt x="4052" y="933"/>
                  </a:lnTo>
                  <a:lnTo>
                    <a:pt x="3817" y="1067"/>
                  </a:lnTo>
                  <a:cubicBezTo>
                    <a:pt x="61" y="8000"/>
                    <a:pt x="61" y="8000"/>
                    <a:pt x="61" y="8000"/>
                  </a:cubicBezTo>
                  <a:cubicBezTo>
                    <a:pt x="-174" y="8400"/>
                    <a:pt x="296" y="8933"/>
                    <a:pt x="1000" y="9067"/>
                  </a:cubicBezTo>
                  <a:cubicBezTo>
                    <a:pt x="1939" y="9200"/>
                    <a:pt x="2878" y="8933"/>
                    <a:pt x="3113" y="8533"/>
                  </a:cubicBezTo>
                  <a:cubicBezTo>
                    <a:pt x="5930" y="3067"/>
                    <a:pt x="5930" y="3067"/>
                    <a:pt x="5930" y="3067"/>
                  </a:cubicBezTo>
                  <a:cubicBezTo>
                    <a:pt x="6165" y="3067"/>
                    <a:pt x="6165" y="3067"/>
                    <a:pt x="6400" y="3067"/>
                  </a:cubicBezTo>
                  <a:cubicBezTo>
                    <a:pt x="6635" y="3067"/>
                    <a:pt x="6635" y="3067"/>
                    <a:pt x="6635" y="3067"/>
                  </a:cubicBezTo>
                  <a:cubicBezTo>
                    <a:pt x="1939" y="12800"/>
                    <a:pt x="1939" y="12800"/>
                    <a:pt x="1939" y="12800"/>
                  </a:cubicBezTo>
                  <a:cubicBezTo>
                    <a:pt x="6635" y="12800"/>
                    <a:pt x="6635" y="12800"/>
                    <a:pt x="6635" y="12800"/>
                  </a:cubicBezTo>
                  <a:cubicBezTo>
                    <a:pt x="6635" y="20667"/>
                    <a:pt x="6635" y="20667"/>
                    <a:pt x="6635" y="20667"/>
                  </a:cubicBezTo>
                  <a:cubicBezTo>
                    <a:pt x="6635" y="21200"/>
                    <a:pt x="7574" y="21600"/>
                    <a:pt x="8513" y="21600"/>
                  </a:cubicBezTo>
                  <a:cubicBezTo>
                    <a:pt x="9452" y="21600"/>
                    <a:pt x="10156" y="21200"/>
                    <a:pt x="10156" y="20667"/>
                  </a:cubicBezTo>
                  <a:cubicBezTo>
                    <a:pt x="10156" y="12800"/>
                    <a:pt x="10156" y="12800"/>
                    <a:pt x="10156" y="12800"/>
                  </a:cubicBezTo>
                  <a:cubicBezTo>
                    <a:pt x="11330" y="12800"/>
                    <a:pt x="11330" y="12800"/>
                    <a:pt x="11330" y="12800"/>
                  </a:cubicBezTo>
                  <a:cubicBezTo>
                    <a:pt x="11330" y="20667"/>
                    <a:pt x="11330" y="20667"/>
                    <a:pt x="11330" y="20667"/>
                  </a:cubicBezTo>
                  <a:cubicBezTo>
                    <a:pt x="11330" y="21200"/>
                    <a:pt x="12035" y="21600"/>
                    <a:pt x="12974" y="21600"/>
                  </a:cubicBezTo>
                  <a:cubicBezTo>
                    <a:pt x="13913" y="21600"/>
                    <a:pt x="14852" y="21200"/>
                    <a:pt x="14852" y="20667"/>
                  </a:cubicBezTo>
                  <a:cubicBezTo>
                    <a:pt x="14852" y="12800"/>
                    <a:pt x="14852" y="12800"/>
                    <a:pt x="14852" y="12800"/>
                  </a:cubicBezTo>
                  <a:cubicBezTo>
                    <a:pt x="19313" y="12800"/>
                    <a:pt x="19313" y="12800"/>
                    <a:pt x="19313" y="12800"/>
                  </a:cubicBezTo>
                  <a:cubicBezTo>
                    <a:pt x="14617" y="3067"/>
                    <a:pt x="14617" y="3067"/>
                    <a:pt x="14617" y="3067"/>
                  </a:cubicBezTo>
                  <a:cubicBezTo>
                    <a:pt x="14852" y="3067"/>
                    <a:pt x="14852" y="3067"/>
                    <a:pt x="14852" y="3067"/>
                  </a:cubicBezTo>
                  <a:cubicBezTo>
                    <a:pt x="15087" y="3067"/>
                    <a:pt x="15087" y="3067"/>
                    <a:pt x="15087" y="3067"/>
                  </a:cubicBezTo>
                  <a:cubicBezTo>
                    <a:pt x="18374" y="8533"/>
                    <a:pt x="18374" y="8533"/>
                    <a:pt x="18374" y="8533"/>
                  </a:cubicBezTo>
                  <a:cubicBezTo>
                    <a:pt x="18609" y="8933"/>
                    <a:pt x="19548" y="9200"/>
                    <a:pt x="20252" y="9067"/>
                  </a:cubicBezTo>
                  <a:cubicBezTo>
                    <a:pt x="21191" y="8933"/>
                    <a:pt x="21426" y="8400"/>
                    <a:pt x="21191" y="800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360" name="Shape 3826"/>
            <p:cNvSpPr/>
            <p:nvPr/>
          </p:nvSpPr>
          <p:spPr>
            <a:xfrm>
              <a:off x="4278661" y="11359211"/>
              <a:ext cx="108585" cy="10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sp>
          <p:nvSpPr>
            <p:cNvPr id="361" name="Shape 3827"/>
            <p:cNvSpPr/>
            <p:nvPr/>
          </p:nvSpPr>
          <p:spPr>
            <a:xfrm>
              <a:off x="4166601" y="11489862"/>
              <a:ext cx="337921" cy="60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extrusionOk="0">
                  <a:moveTo>
                    <a:pt x="21191" y="8000"/>
                  </a:moveTo>
                  <a:cubicBezTo>
                    <a:pt x="17435" y="1333"/>
                    <a:pt x="17435" y="1333"/>
                    <a:pt x="17435" y="1333"/>
                  </a:cubicBezTo>
                  <a:cubicBezTo>
                    <a:pt x="17200" y="533"/>
                    <a:pt x="16261" y="0"/>
                    <a:pt x="14852" y="0"/>
                  </a:cubicBezTo>
                  <a:cubicBezTo>
                    <a:pt x="6400" y="0"/>
                    <a:pt x="6400" y="0"/>
                    <a:pt x="6400" y="0"/>
                  </a:cubicBezTo>
                  <a:cubicBezTo>
                    <a:pt x="5461" y="0"/>
                    <a:pt x="4756" y="267"/>
                    <a:pt x="4287" y="667"/>
                  </a:cubicBezTo>
                  <a:cubicBezTo>
                    <a:pt x="4052" y="800"/>
                    <a:pt x="4052" y="800"/>
                    <a:pt x="4052" y="933"/>
                  </a:cubicBezTo>
                  <a:lnTo>
                    <a:pt x="4052" y="933"/>
                  </a:lnTo>
                  <a:lnTo>
                    <a:pt x="3817" y="1067"/>
                  </a:lnTo>
                  <a:cubicBezTo>
                    <a:pt x="61" y="8000"/>
                    <a:pt x="61" y="8000"/>
                    <a:pt x="61" y="8000"/>
                  </a:cubicBezTo>
                  <a:cubicBezTo>
                    <a:pt x="-174" y="8400"/>
                    <a:pt x="296" y="8933"/>
                    <a:pt x="1000" y="9067"/>
                  </a:cubicBezTo>
                  <a:cubicBezTo>
                    <a:pt x="1939" y="9200"/>
                    <a:pt x="2878" y="8933"/>
                    <a:pt x="3113" y="8533"/>
                  </a:cubicBezTo>
                  <a:cubicBezTo>
                    <a:pt x="5930" y="3067"/>
                    <a:pt x="5930" y="3067"/>
                    <a:pt x="5930" y="3067"/>
                  </a:cubicBezTo>
                  <a:cubicBezTo>
                    <a:pt x="6165" y="3067"/>
                    <a:pt x="6165" y="3067"/>
                    <a:pt x="6400" y="3067"/>
                  </a:cubicBezTo>
                  <a:cubicBezTo>
                    <a:pt x="6635" y="3067"/>
                    <a:pt x="6635" y="3067"/>
                    <a:pt x="6635" y="3067"/>
                  </a:cubicBezTo>
                  <a:cubicBezTo>
                    <a:pt x="1939" y="12800"/>
                    <a:pt x="1939" y="12800"/>
                    <a:pt x="1939" y="12800"/>
                  </a:cubicBezTo>
                  <a:cubicBezTo>
                    <a:pt x="6635" y="12800"/>
                    <a:pt x="6635" y="12800"/>
                    <a:pt x="6635" y="12800"/>
                  </a:cubicBezTo>
                  <a:cubicBezTo>
                    <a:pt x="6635" y="20667"/>
                    <a:pt x="6635" y="20667"/>
                    <a:pt x="6635" y="20667"/>
                  </a:cubicBezTo>
                  <a:cubicBezTo>
                    <a:pt x="6635" y="21200"/>
                    <a:pt x="7574" y="21600"/>
                    <a:pt x="8513" y="21600"/>
                  </a:cubicBezTo>
                  <a:cubicBezTo>
                    <a:pt x="9452" y="21600"/>
                    <a:pt x="10156" y="21200"/>
                    <a:pt x="10156" y="20667"/>
                  </a:cubicBezTo>
                  <a:cubicBezTo>
                    <a:pt x="10156" y="12800"/>
                    <a:pt x="10156" y="12800"/>
                    <a:pt x="10156" y="12800"/>
                  </a:cubicBezTo>
                  <a:cubicBezTo>
                    <a:pt x="11330" y="12800"/>
                    <a:pt x="11330" y="12800"/>
                    <a:pt x="11330" y="12800"/>
                  </a:cubicBezTo>
                  <a:cubicBezTo>
                    <a:pt x="11330" y="20667"/>
                    <a:pt x="11330" y="20667"/>
                    <a:pt x="11330" y="20667"/>
                  </a:cubicBezTo>
                  <a:cubicBezTo>
                    <a:pt x="11330" y="21200"/>
                    <a:pt x="12035" y="21600"/>
                    <a:pt x="12974" y="21600"/>
                  </a:cubicBezTo>
                  <a:cubicBezTo>
                    <a:pt x="13913" y="21600"/>
                    <a:pt x="14852" y="21200"/>
                    <a:pt x="14852" y="20667"/>
                  </a:cubicBezTo>
                  <a:cubicBezTo>
                    <a:pt x="14852" y="12800"/>
                    <a:pt x="14852" y="12800"/>
                    <a:pt x="14852" y="12800"/>
                  </a:cubicBezTo>
                  <a:cubicBezTo>
                    <a:pt x="19313" y="12800"/>
                    <a:pt x="19313" y="12800"/>
                    <a:pt x="19313" y="12800"/>
                  </a:cubicBezTo>
                  <a:cubicBezTo>
                    <a:pt x="14617" y="3067"/>
                    <a:pt x="14617" y="3067"/>
                    <a:pt x="14617" y="3067"/>
                  </a:cubicBezTo>
                  <a:cubicBezTo>
                    <a:pt x="14852" y="3067"/>
                    <a:pt x="14852" y="3067"/>
                    <a:pt x="14852" y="3067"/>
                  </a:cubicBezTo>
                  <a:cubicBezTo>
                    <a:pt x="15087" y="3067"/>
                    <a:pt x="15087" y="3067"/>
                    <a:pt x="15087" y="3067"/>
                  </a:cubicBezTo>
                  <a:cubicBezTo>
                    <a:pt x="18374" y="8533"/>
                    <a:pt x="18374" y="8533"/>
                    <a:pt x="18374" y="8533"/>
                  </a:cubicBezTo>
                  <a:cubicBezTo>
                    <a:pt x="18609" y="8933"/>
                    <a:pt x="19548" y="9200"/>
                    <a:pt x="20252" y="9067"/>
                  </a:cubicBezTo>
                  <a:cubicBezTo>
                    <a:pt x="21191" y="8933"/>
                    <a:pt x="21426" y="8400"/>
                    <a:pt x="21191" y="800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362" name="Group 3876"/>
            <p:cNvGrpSpPr/>
            <p:nvPr/>
          </p:nvGrpSpPr>
          <p:grpSpPr>
            <a:xfrm>
              <a:off x="4549899" y="11362454"/>
              <a:ext cx="337921" cy="733531"/>
              <a:chOff x="0" y="0"/>
              <a:chExt cx="685101" cy="1486772"/>
            </a:xfrm>
            <a:solidFill>
              <a:schemeClr val="accent2"/>
            </a:solidFill>
          </p:grpSpPr>
          <p:sp>
            <p:nvSpPr>
              <p:cNvPr id="395" name="Shape 3874"/>
              <p:cNvSpPr/>
              <p:nvPr/>
            </p:nvSpPr>
            <p:spPr>
              <a:xfrm>
                <a:off x="227313" y="0"/>
                <a:ext cx="220146" cy="220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96" name="Shape 3875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63" name="Group 3879"/>
            <p:cNvGrpSpPr/>
            <p:nvPr/>
          </p:nvGrpSpPr>
          <p:grpSpPr>
            <a:xfrm>
              <a:off x="4929338" y="11362454"/>
              <a:ext cx="337921" cy="733531"/>
              <a:chOff x="0" y="0"/>
              <a:chExt cx="685101" cy="1486772"/>
            </a:xfrm>
            <a:solidFill>
              <a:schemeClr val="accent2"/>
            </a:solidFill>
          </p:grpSpPr>
          <p:sp>
            <p:nvSpPr>
              <p:cNvPr id="393" name="Shape 3877"/>
              <p:cNvSpPr/>
              <p:nvPr/>
            </p:nvSpPr>
            <p:spPr>
              <a:xfrm>
                <a:off x="227312" y="0"/>
                <a:ext cx="220147" cy="220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94" name="Shape 3878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64" name="Group 3882"/>
            <p:cNvGrpSpPr/>
            <p:nvPr/>
          </p:nvGrpSpPr>
          <p:grpSpPr>
            <a:xfrm>
              <a:off x="5310211" y="11362454"/>
              <a:ext cx="337922" cy="733531"/>
              <a:chOff x="0" y="0"/>
              <a:chExt cx="685101" cy="1486772"/>
            </a:xfrm>
            <a:solidFill>
              <a:schemeClr val="accent2"/>
            </a:solidFill>
          </p:grpSpPr>
          <p:sp>
            <p:nvSpPr>
              <p:cNvPr id="391" name="Shape 3880"/>
              <p:cNvSpPr/>
              <p:nvPr/>
            </p:nvSpPr>
            <p:spPr>
              <a:xfrm>
                <a:off x="227314" y="0"/>
                <a:ext cx="220146" cy="220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92" name="Shape 3881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65" name="Group 3885"/>
            <p:cNvGrpSpPr/>
            <p:nvPr/>
          </p:nvGrpSpPr>
          <p:grpSpPr>
            <a:xfrm>
              <a:off x="5689650" y="11362454"/>
              <a:ext cx="337921" cy="733531"/>
              <a:chOff x="0" y="0"/>
              <a:chExt cx="685101" cy="1486772"/>
            </a:xfrm>
            <a:solidFill>
              <a:schemeClr val="accent2"/>
            </a:solidFill>
          </p:grpSpPr>
          <p:sp>
            <p:nvSpPr>
              <p:cNvPr id="389" name="Shape 3883"/>
              <p:cNvSpPr/>
              <p:nvPr/>
            </p:nvSpPr>
            <p:spPr>
              <a:xfrm>
                <a:off x="227314" y="0"/>
                <a:ext cx="220146" cy="220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90" name="Shape 3884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66" name="Group 3888"/>
            <p:cNvGrpSpPr/>
            <p:nvPr/>
          </p:nvGrpSpPr>
          <p:grpSpPr>
            <a:xfrm>
              <a:off x="6070141" y="11362454"/>
              <a:ext cx="337922" cy="733531"/>
              <a:chOff x="0" y="0"/>
              <a:chExt cx="685101" cy="1486772"/>
            </a:xfrm>
            <a:solidFill>
              <a:schemeClr val="accent2"/>
            </a:solidFill>
          </p:grpSpPr>
          <p:sp>
            <p:nvSpPr>
              <p:cNvPr id="387" name="Shape 3886"/>
              <p:cNvSpPr/>
              <p:nvPr/>
            </p:nvSpPr>
            <p:spPr>
              <a:xfrm>
                <a:off x="227314" y="0"/>
                <a:ext cx="220146" cy="220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88" name="Shape 3887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67" name="Group 3891"/>
            <p:cNvGrpSpPr/>
            <p:nvPr/>
          </p:nvGrpSpPr>
          <p:grpSpPr>
            <a:xfrm>
              <a:off x="6449580" y="11362454"/>
              <a:ext cx="337921" cy="733531"/>
              <a:chOff x="0" y="0"/>
              <a:chExt cx="685101" cy="1486772"/>
            </a:xfrm>
            <a:solidFill>
              <a:schemeClr val="accent2"/>
            </a:solidFill>
          </p:grpSpPr>
          <p:sp>
            <p:nvSpPr>
              <p:cNvPr id="385" name="Shape 3889"/>
              <p:cNvSpPr/>
              <p:nvPr/>
            </p:nvSpPr>
            <p:spPr>
              <a:xfrm>
                <a:off x="227314" y="0"/>
                <a:ext cx="220146" cy="220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86" name="Shape 3890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68" name="Group 3894"/>
            <p:cNvGrpSpPr/>
            <p:nvPr/>
          </p:nvGrpSpPr>
          <p:grpSpPr>
            <a:xfrm>
              <a:off x="6830455" y="11362454"/>
              <a:ext cx="337922" cy="733531"/>
              <a:chOff x="0" y="0"/>
              <a:chExt cx="685101" cy="1486772"/>
            </a:xfrm>
            <a:solidFill>
              <a:schemeClr val="accent2"/>
            </a:solidFill>
          </p:grpSpPr>
          <p:sp>
            <p:nvSpPr>
              <p:cNvPr id="383" name="Shape 3892"/>
              <p:cNvSpPr/>
              <p:nvPr/>
            </p:nvSpPr>
            <p:spPr>
              <a:xfrm>
                <a:off x="227314" y="0"/>
                <a:ext cx="220146" cy="220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84" name="Shape 3893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69" name="Group 3897"/>
            <p:cNvGrpSpPr/>
            <p:nvPr/>
          </p:nvGrpSpPr>
          <p:grpSpPr>
            <a:xfrm>
              <a:off x="3027912" y="11362454"/>
              <a:ext cx="337922" cy="733531"/>
              <a:chOff x="0" y="0"/>
              <a:chExt cx="685101" cy="1486772"/>
            </a:xfrm>
            <a:solidFill>
              <a:schemeClr val="accent2"/>
            </a:solidFill>
          </p:grpSpPr>
          <p:sp>
            <p:nvSpPr>
              <p:cNvPr id="381" name="Shape 3895"/>
              <p:cNvSpPr/>
              <p:nvPr/>
            </p:nvSpPr>
            <p:spPr>
              <a:xfrm>
                <a:off x="227313" y="0"/>
                <a:ext cx="220146" cy="220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82" name="Shape 3896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70" name="Group 3900"/>
            <p:cNvGrpSpPr/>
            <p:nvPr/>
          </p:nvGrpSpPr>
          <p:grpSpPr>
            <a:xfrm>
              <a:off x="3407352" y="11362454"/>
              <a:ext cx="337921" cy="733531"/>
              <a:chOff x="0" y="0"/>
              <a:chExt cx="685101" cy="1486772"/>
            </a:xfrm>
            <a:solidFill>
              <a:schemeClr val="accent2"/>
            </a:solidFill>
          </p:grpSpPr>
          <p:sp>
            <p:nvSpPr>
              <p:cNvPr id="379" name="Shape 3898"/>
              <p:cNvSpPr/>
              <p:nvPr/>
            </p:nvSpPr>
            <p:spPr>
              <a:xfrm>
                <a:off x="227313" y="0"/>
                <a:ext cx="220146" cy="220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80" name="Shape 3899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71" name="Group 3903"/>
            <p:cNvGrpSpPr/>
            <p:nvPr/>
          </p:nvGrpSpPr>
          <p:grpSpPr>
            <a:xfrm>
              <a:off x="3788226" y="11362454"/>
              <a:ext cx="337922" cy="733531"/>
              <a:chOff x="0" y="0"/>
              <a:chExt cx="685101" cy="1486772"/>
            </a:xfrm>
            <a:solidFill>
              <a:schemeClr val="accent2"/>
            </a:solidFill>
          </p:grpSpPr>
          <p:sp>
            <p:nvSpPr>
              <p:cNvPr id="377" name="Shape 3901"/>
              <p:cNvSpPr/>
              <p:nvPr/>
            </p:nvSpPr>
            <p:spPr>
              <a:xfrm>
                <a:off x="227313" y="0"/>
                <a:ext cx="220146" cy="220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78" name="Shape 3902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72" name="Group 3906"/>
            <p:cNvGrpSpPr/>
            <p:nvPr/>
          </p:nvGrpSpPr>
          <p:grpSpPr>
            <a:xfrm>
              <a:off x="4167666" y="11362454"/>
              <a:ext cx="337922" cy="733531"/>
              <a:chOff x="0" y="0"/>
              <a:chExt cx="685101" cy="1486772"/>
            </a:xfrm>
            <a:solidFill>
              <a:schemeClr val="accent2"/>
            </a:solidFill>
          </p:grpSpPr>
          <p:sp>
            <p:nvSpPr>
              <p:cNvPr id="375" name="Shape 3904"/>
              <p:cNvSpPr/>
              <p:nvPr/>
            </p:nvSpPr>
            <p:spPr>
              <a:xfrm>
                <a:off x="227191" y="0"/>
                <a:ext cx="220147" cy="220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76" name="Shape 3905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222" name="Group 221"/>
          <p:cNvGrpSpPr/>
          <p:nvPr/>
        </p:nvGrpSpPr>
        <p:grpSpPr>
          <a:xfrm>
            <a:off x="4463564" y="6426131"/>
            <a:ext cx="3202958" cy="2495388"/>
            <a:chOff x="6576101" y="3549380"/>
            <a:chExt cx="1601896" cy="1247694"/>
          </a:xfrm>
        </p:grpSpPr>
        <p:sp>
          <p:nvSpPr>
            <p:cNvPr id="223" name="Freeform 5"/>
            <p:cNvSpPr>
              <a:spLocks/>
            </p:cNvSpPr>
            <p:nvPr/>
          </p:nvSpPr>
          <p:spPr bwMode="auto">
            <a:xfrm>
              <a:off x="7375640" y="3551259"/>
              <a:ext cx="802357" cy="1245815"/>
            </a:xfrm>
            <a:custGeom>
              <a:avLst/>
              <a:gdLst>
                <a:gd name="T0" fmla="*/ 0 w 361"/>
                <a:gd name="T1" fmla="*/ 0 h 559"/>
                <a:gd name="T2" fmla="*/ 0 w 361"/>
                <a:gd name="T3" fmla="*/ 559 h 559"/>
                <a:gd name="T4" fmla="*/ 361 w 361"/>
                <a:gd name="T5" fmla="*/ 559 h 559"/>
                <a:gd name="T6" fmla="*/ 0 w 361"/>
                <a:gd name="T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559">
                  <a:moveTo>
                    <a:pt x="0" y="0"/>
                  </a:moveTo>
                  <a:cubicBezTo>
                    <a:pt x="0" y="559"/>
                    <a:pt x="0" y="559"/>
                    <a:pt x="0" y="559"/>
                  </a:cubicBezTo>
                  <a:cubicBezTo>
                    <a:pt x="361" y="559"/>
                    <a:pt x="361" y="559"/>
                    <a:pt x="361" y="559"/>
                  </a:cubicBezTo>
                  <a:cubicBezTo>
                    <a:pt x="241" y="373"/>
                    <a:pt x="285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24" name="Freeform 6"/>
            <p:cNvSpPr>
              <a:spLocks/>
            </p:cNvSpPr>
            <p:nvPr/>
          </p:nvSpPr>
          <p:spPr bwMode="auto">
            <a:xfrm>
              <a:off x="6576101" y="3549380"/>
              <a:ext cx="799539" cy="1247694"/>
            </a:xfrm>
            <a:custGeom>
              <a:avLst/>
              <a:gdLst>
                <a:gd name="T0" fmla="*/ 0 w 360"/>
                <a:gd name="T1" fmla="*/ 560 h 560"/>
                <a:gd name="T2" fmla="*/ 360 w 360"/>
                <a:gd name="T3" fmla="*/ 560 h 560"/>
                <a:gd name="T4" fmla="*/ 360 w 360"/>
                <a:gd name="T5" fmla="*/ 1 h 560"/>
                <a:gd name="T6" fmla="*/ 0 w 360"/>
                <a:gd name="T7" fmla="*/ 56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60">
                  <a:moveTo>
                    <a:pt x="0" y="560"/>
                  </a:moveTo>
                  <a:cubicBezTo>
                    <a:pt x="360" y="560"/>
                    <a:pt x="360" y="560"/>
                    <a:pt x="360" y="56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75" y="0"/>
                    <a:pt x="120" y="374"/>
                    <a:pt x="0" y="5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6406002" y="6783152"/>
            <a:ext cx="3199203" cy="2138366"/>
            <a:chOff x="7547573" y="3727890"/>
            <a:chExt cx="1600018" cy="1069183"/>
          </a:xfrm>
        </p:grpSpPr>
        <p:sp>
          <p:nvSpPr>
            <p:cNvPr id="230" name="Freeform 7"/>
            <p:cNvSpPr>
              <a:spLocks/>
            </p:cNvSpPr>
            <p:nvPr/>
          </p:nvSpPr>
          <p:spPr bwMode="auto">
            <a:xfrm>
              <a:off x="7547573" y="3727890"/>
              <a:ext cx="799539" cy="1069183"/>
            </a:xfrm>
            <a:custGeom>
              <a:avLst/>
              <a:gdLst>
                <a:gd name="T0" fmla="*/ 0 w 360"/>
                <a:gd name="T1" fmla="*/ 480 h 480"/>
                <a:gd name="T2" fmla="*/ 360 w 360"/>
                <a:gd name="T3" fmla="*/ 480 h 480"/>
                <a:gd name="T4" fmla="*/ 360 w 360"/>
                <a:gd name="T5" fmla="*/ 1 h 480"/>
                <a:gd name="T6" fmla="*/ 0 w 360"/>
                <a:gd name="T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480">
                  <a:moveTo>
                    <a:pt x="0" y="480"/>
                  </a:moveTo>
                  <a:cubicBezTo>
                    <a:pt x="360" y="480"/>
                    <a:pt x="360" y="480"/>
                    <a:pt x="360" y="48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75" y="0"/>
                    <a:pt x="120" y="321"/>
                    <a:pt x="0" y="480"/>
                  </a:cubicBez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31" name="Freeform 8"/>
            <p:cNvSpPr>
              <a:spLocks/>
            </p:cNvSpPr>
            <p:nvPr/>
          </p:nvSpPr>
          <p:spPr bwMode="auto">
            <a:xfrm>
              <a:off x="8347113" y="3729769"/>
              <a:ext cx="800478" cy="1067304"/>
            </a:xfrm>
            <a:custGeom>
              <a:avLst/>
              <a:gdLst>
                <a:gd name="T0" fmla="*/ 0 w 360"/>
                <a:gd name="T1" fmla="*/ 0 h 479"/>
                <a:gd name="T2" fmla="*/ 0 w 360"/>
                <a:gd name="T3" fmla="*/ 479 h 479"/>
                <a:gd name="T4" fmla="*/ 360 w 360"/>
                <a:gd name="T5" fmla="*/ 479 h 479"/>
                <a:gd name="T6" fmla="*/ 0 w 360"/>
                <a:gd name="T7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479">
                  <a:moveTo>
                    <a:pt x="0" y="0"/>
                  </a:moveTo>
                  <a:cubicBezTo>
                    <a:pt x="0" y="479"/>
                    <a:pt x="0" y="479"/>
                    <a:pt x="0" y="479"/>
                  </a:cubicBezTo>
                  <a:cubicBezTo>
                    <a:pt x="360" y="479"/>
                    <a:pt x="360" y="479"/>
                    <a:pt x="360" y="479"/>
                  </a:cubicBezTo>
                  <a:cubicBezTo>
                    <a:pt x="240" y="320"/>
                    <a:pt x="285" y="1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8866927" y="5409562"/>
            <a:ext cx="2947472" cy="3511958"/>
            <a:chOff x="8778356" y="3041095"/>
            <a:chExt cx="1474120" cy="1755979"/>
          </a:xfrm>
        </p:grpSpPr>
        <p:sp>
          <p:nvSpPr>
            <p:cNvPr id="233" name="Freeform 9"/>
            <p:cNvSpPr>
              <a:spLocks/>
            </p:cNvSpPr>
            <p:nvPr/>
          </p:nvSpPr>
          <p:spPr bwMode="auto">
            <a:xfrm>
              <a:off x="8778356" y="3041095"/>
              <a:ext cx="738469" cy="1755979"/>
            </a:xfrm>
            <a:custGeom>
              <a:avLst/>
              <a:gdLst>
                <a:gd name="T0" fmla="*/ 0 w 332"/>
                <a:gd name="T1" fmla="*/ 788 h 788"/>
                <a:gd name="T2" fmla="*/ 332 w 332"/>
                <a:gd name="T3" fmla="*/ 788 h 788"/>
                <a:gd name="T4" fmla="*/ 332 w 332"/>
                <a:gd name="T5" fmla="*/ 1 h 788"/>
                <a:gd name="T6" fmla="*/ 0 w 332"/>
                <a:gd name="T7" fmla="*/ 78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788">
                  <a:moveTo>
                    <a:pt x="0" y="788"/>
                  </a:moveTo>
                  <a:cubicBezTo>
                    <a:pt x="332" y="788"/>
                    <a:pt x="332" y="788"/>
                    <a:pt x="332" y="788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70" y="0"/>
                    <a:pt x="111" y="526"/>
                    <a:pt x="0" y="788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34" name="Freeform 10"/>
            <p:cNvSpPr>
              <a:spLocks/>
            </p:cNvSpPr>
            <p:nvPr/>
          </p:nvSpPr>
          <p:spPr bwMode="auto">
            <a:xfrm>
              <a:off x="9516825" y="3043913"/>
              <a:ext cx="735651" cy="1753160"/>
            </a:xfrm>
            <a:custGeom>
              <a:avLst/>
              <a:gdLst>
                <a:gd name="T0" fmla="*/ 0 w 331"/>
                <a:gd name="T1" fmla="*/ 0 h 787"/>
                <a:gd name="T2" fmla="*/ 0 w 331"/>
                <a:gd name="T3" fmla="*/ 787 h 787"/>
                <a:gd name="T4" fmla="*/ 331 w 331"/>
                <a:gd name="T5" fmla="*/ 787 h 787"/>
                <a:gd name="T6" fmla="*/ 0 w 331"/>
                <a:gd name="T7" fmla="*/ 0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1" h="787">
                  <a:moveTo>
                    <a:pt x="0" y="0"/>
                  </a:moveTo>
                  <a:cubicBezTo>
                    <a:pt x="0" y="787"/>
                    <a:pt x="0" y="787"/>
                    <a:pt x="0" y="787"/>
                  </a:cubicBezTo>
                  <a:cubicBezTo>
                    <a:pt x="331" y="787"/>
                    <a:pt x="331" y="787"/>
                    <a:pt x="331" y="787"/>
                  </a:cubicBezTo>
                  <a:cubicBezTo>
                    <a:pt x="221" y="525"/>
                    <a:pt x="262" y="1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11089273" y="6140514"/>
            <a:ext cx="2746467" cy="2781006"/>
            <a:chOff x="9889818" y="3406571"/>
            <a:chExt cx="1373591" cy="1390503"/>
          </a:xfrm>
        </p:grpSpPr>
        <p:sp>
          <p:nvSpPr>
            <p:cNvPr id="240" name="Freeform 11"/>
            <p:cNvSpPr>
              <a:spLocks/>
            </p:cNvSpPr>
            <p:nvPr/>
          </p:nvSpPr>
          <p:spPr bwMode="auto">
            <a:xfrm>
              <a:off x="9889818" y="3406571"/>
              <a:ext cx="686796" cy="1390502"/>
            </a:xfrm>
            <a:custGeom>
              <a:avLst/>
              <a:gdLst>
                <a:gd name="T0" fmla="*/ 0 w 309"/>
                <a:gd name="T1" fmla="*/ 624 h 624"/>
                <a:gd name="T2" fmla="*/ 309 w 309"/>
                <a:gd name="T3" fmla="*/ 624 h 624"/>
                <a:gd name="T4" fmla="*/ 309 w 309"/>
                <a:gd name="T5" fmla="*/ 1 h 624"/>
                <a:gd name="T6" fmla="*/ 0 w 309"/>
                <a:gd name="T7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9" h="624">
                  <a:moveTo>
                    <a:pt x="0" y="624"/>
                  </a:moveTo>
                  <a:cubicBezTo>
                    <a:pt x="309" y="624"/>
                    <a:pt x="309" y="624"/>
                    <a:pt x="309" y="624"/>
                  </a:cubicBezTo>
                  <a:cubicBezTo>
                    <a:pt x="309" y="1"/>
                    <a:pt x="309" y="1"/>
                    <a:pt x="309" y="1"/>
                  </a:cubicBezTo>
                  <a:cubicBezTo>
                    <a:pt x="64" y="0"/>
                    <a:pt x="103" y="417"/>
                    <a:pt x="0" y="624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41" name="Freeform 12"/>
            <p:cNvSpPr>
              <a:spLocks/>
            </p:cNvSpPr>
            <p:nvPr/>
          </p:nvSpPr>
          <p:spPr bwMode="auto">
            <a:xfrm>
              <a:off x="10576613" y="3409390"/>
              <a:ext cx="686796" cy="1387684"/>
            </a:xfrm>
            <a:custGeom>
              <a:avLst/>
              <a:gdLst>
                <a:gd name="T0" fmla="*/ 0 w 309"/>
                <a:gd name="T1" fmla="*/ 0 h 623"/>
                <a:gd name="T2" fmla="*/ 0 w 309"/>
                <a:gd name="T3" fmla="*/ 623 h 623"/>
                <a:gd name="T4" fmla="*/ 309 w 309"/>
                <a:gd name="T5" fmla="*/ 623 h 623"/>
                <a:gd name="T6" fmla="*/ 0 w 309"/>
                <a:gd name="T7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9" h="623">
                  <a:moveTo>
                    <a:pt x="0" y="0"/>
                  </a:moveTo>
                  <a:cubicBezTo>
                    <a:pt x="0" y="623"/>
                    <a:pt x="0" y="623"/>
                    <a:pt x="0" y="623"/>
                  </a:cubicBezTo>
                  <a:cubicBezTo>
                    <a:pt x="309" y="623"/>
                    <a:pt x="309" y="623"/>
                    <a:pt x="309" y="623"/>
                  </a:cubicBezTo>
                  <a:cubicBezTo>
                    <a:pt x="206" y="416"/>
                    <a:pt x="244" y="1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</p:grpSp>
      <p:cxnSp>
        <p:nvCxnSpPr>
          <p:cNvPr id="242" name="Straight Connector 241"/>
          <p:cNvCxnSpPr>
            <a:stCxn id="224" idx="0"/>
            <a:endCxn id="241" idx="2"/>
          </p:cNvCxnSpPr>
          <p:nvPr/>
        </p:nvCxnSpPr>
        <p:spPr>
          <a:xfrm>
            <a:off x="4463564" y="8921519"/>
            <a:ext cx="9372175" cy="0"/>
          </a:xfrm>
          <a:prstGeom prst="line">
            <a:avLst/>
          </a:prstGeom>
          <a:ln w="539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8" name="Group 287"/>
          <p:cNvGrpSpPr/>
          <p:nvPr/>
        </p:nvGrpSpPr>
        <p:grpSpPr>
          <a:xfrm>
            <a:off x="5468443" y="4418092"/>
            <a:ext cx="1303167" cy="1303506"/>
            <a:chOff x="7078671" y="2545360"/>
            <a:chExt cx="651753" cy="651753"/>
          </a:xfrm>
        </p:grpSpPr>
        <p:sp>
          <p:nvSpPr>
            <p:cNvPr id="289" name="Oval 288"/>
            <p:cNvSpPr/>
            <p:nvPr/>
          </p:nvSpPr>
          <p:spPr>
            <a:xfrm>
              <a:off x="7078671" y="2545360"/>
              <a:ext cx="651753" cy="651753"/>
            </a:xfrm>
            <a:prstGeom prst="ellipse">
              <a:avLst/>
            </a:prstGeom>
            <a:noFill/>
            <a:ln w="1270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n-ea"/>
              </a:endParaRPr>
            </a:p>
          </p:txBody>
        </p:sp>
        <p:sp>
          <p:nvSpPr>
            <p:cNvPr id="330" name="TextBox 329"/>
            <p:cNvSpPr txBox="1"/>
            <p:nvPr/>
          </p:nvSpPr>
          <p:spPr>
            <a:xfrm>
              <a:off x="7204992" y="2731132"/>
              <a:ext cx="4619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800" dirty="0">
                  <a:latin typeface="+mn-ea"/>
                  <a:cs typeface="Raleway Light"/>
                </a:rPr>
                <a:t>60%</a:t>
              </a:r>
            </a:p>
          </p:txBody>
        </p:sp>
      </p:grpSp>
      <p:grpSp>
        <p:nvGrpSpPr>
          <p:cNvPr id="373" name="Group 372"/>
          <p:cNvGrpSpPr/>
          <p:nvPr/>
        </p:nvGrpSpPr>
        <p:grpSpPr>
          <a:xfrm>
            <a:off x="7375936" y="5020820"/>
            <a:ext cx="1303167" cy="1303506"/>
            <a:chOff x="8032666" y="2846724"/>
            <a:chExt cx="651753" cy="651753"/>
          </a:xfrm>
        </p:grpSpPr>
        <p:sp>
          <p:nvSpPr>
            <p:cNvPr id="374" name="Oval 373"/>
            <p:cNvSpPr/>
            <p:nvPr/>
          </p:nvSpPr>
          <p:spPr>
            <a:xfrm>
              <a:off x="8032666" y="2846724"/>
              <a:ext cx="651753" cy="651753"/>
            </a:xfrm>
            <a:prstGeom prst="ellipse">
              <a:avLst/>
            </a:prstGeom>
            <a:noFill/>
            <a:ln w="1270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n-ea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8172632" y="3020328"/>
              <a:ext cx="4619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800" dirty="0">
                  <a:latin typeface="+mn-ea"/>
                  <a:cs typeface="Raleway Light"/>
                </a:rPr>
                <a:t>30%</a:t>
              </a:r>
            </a:p>
          </p:txBody>
        </p:sp>
      </p:grpSp>
      <p:grpSp>
        <p:nvGrpSpPr>
          <p:cNvPr id="416" name="Group 415"/>
          <p:cNvGrpSpPr/>
          <p:nvPr/>
        </p:nvGrpSpPr>
        <p:grpSpPr>
          <a:xfrm>
            <a:off x="9691897" y="3649888"/>
            <a:ext cx="1303167" cy="1303506"/>
            <a:chOff x="9190948" y="2161258"/>
            <a:chExt cx="651753" cy="651753"/>
          </a:xfrm>
        </p:grpSpPr>
        <p:sp>
          <p:nvSpPr>
            <p:cNvPr id="417" name="Oval 416"/>
            <p:cNvSpPr/>
            <p:nvPr/>
          </p:nvSpPr>
          <p:spPr>
            <a:xfrm>
              <a:off x="9190948" y="2161258"/>
              <a:ext cx="651753" cy="651753"/>
            </a:xfrm>
            <a:prstGeom prst="ellipse">
              <a:avLst/>
            </a:prstGeom>
            <a:noFill/>
            <a:ln w="1270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n-ea"/>
              </a:endParaRPr>
            </a:p>
          </p:txBody>
        </p:sp>
        <p:sp>
          <p:nvSpPr>
            <p:cNvPr id="418" name="TextBox 417"/>
            <p:cNvSpPr txBox="1"/>
            <p:nvPr/>
          </p:nvSpPr>
          <p:spPr>
            <a:xfrm>
              <a:off x="9343618" y="2330696"/>
              <a:ext cx="4619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800" dirty="0">
                  <a:latin typeface="+mn-ea"/>
                  <a:cs typeface="Raleway Light"/>
                </a:rPr>
                <a:t>85%</a:t>
              </a:r>
            </a:p>
          </p:txBody>
        </p:sp>
      </p:grpSp>
      <p:grpSp>
        <p:nvGrpSpPr>
          <p:cNvPr id="419" name="Group 418"/>
          <p:cNvGrpSpPr/>
          <p:nvPr/>
        </p:nvGrpSpPr>
        <p:grpSpPr>
          <a:xfrm>
            <a:off x="11833851" y="4398636"/>
            <a:ext cx="1303167" cy="1303506"/>
            <a:chOff x="10262204" y="2535632"/>
            <a:chExt cx="651753" cy="651753"/>
          </a:xfrm>
        </p:grpSpPr>
        <p:sp>
          <p:nvSpPr>
            <p:cNvPr id="420" name="Oval 419"/>
            <p:cNvSpPr/>
            <p:nvPr/>
          </p:nvSpPr>
          <p:spPr>
            <a:xfrm>
              <a:off x="10262204" y="2535632"/>
              <a:ext cx="651753" cy="651753"/>
            </a:xfrm>
            <a:prstGeom prst="ellipse">
              <a:avLst/>
            </a:prstGeom>
            <a:noFill/>
            <a:ln w="1270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n-ea"/>
              </a:endParaRPr>
            </a:p>
          </p:txBody>
        </p:sp>
        <p:sp>
          <p:nvSpPr>
            <p:cNvPr id="421" name="TextBox 420"/>
            <p:cNvSpPr txBox="1"/>
            <p:nvPr/>
          </p:nvSpPr>
          <p:spPr>
            <a:xfrm>
              <a:off x="10402170" y="2699382"/>
              <a:ext cx="4619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800" dirty="0">
                  <a:latin typeface="+mn-ea"/>
                  <a:cs typeface="Raleway Light"/>
                </a:rPr>
                <a:t>50%</a:t>
              </a:r>
            </a:p>
          </p:txBody>
        </p:sp>
      </p:grpSp>
      <p:sp>
        <p:nvSpPr>
          <p:cNvPr id="422" name="TextBox 421"/>
          <p:cNvSpPr txBox="1"/>
          <p:nvPr/>
        </p:nvSpPr>
        <p:spPr>
          <a:xfrm>
            <a:off x="5452385" y="9029089"/>
            <a:ext cx="1331059" cy="677072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r>
              <a:rPr lang="id-ID" sz="3200" dirty="0">
                <a:latin typeface="+mn-ea"/>
                <a:cs typeface="Raleway Regular"/>
              </a:rPr>
              <a:t>2012</a:t>
            </a:r>
          </a:p>
        </p:txBody>
      </p:sp>
      <p:sp>
        <p:nvSpPr>
          <p:cNvPr id="423" name="TextBox 422"/>
          <p:cNvSpPr txBox="1"/>
          <p:nvPr/>
        </p:nvSpPr>
        <p:spPr>
          <a:xfrm>
            <a:off x="7414166" y="9029089"/>
            <a:ext cx="1331059" cy="677072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r>
              <a:rPr lang="id-ID" sz="3200" dirty="0">
                <a:latin typeface="+mn-ea"/>
                <a:cs typeface="Raleway Regular"/>
              </a:rPr>
              <a:t>2013</a:t>
            </a:r>
          </a:p>
        </p:txBody>
      </p:sp>
      <p:sp>
        <p:nvSpPr>
          <p:cNvPr id="424" name="TextBox 423"/>
          <p:cNvSpPr txBox="1"/>
          <p:nvPr/>
        </p:nvSpPr>
        <p:spPr>
          <a:xfrm>
            <a:off x="9705647" y="9029089"/>
            <a:ext cx="1331059" cy="677072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r>
              <a:rPr lang="id-ID" sz="3200" dirty="0">
                <a:latin typeface="+mn-ea"/>
                <a:cs typeface="Raleway Regular"/>
              </a:rPr>
              <a:t>2014</a:t>
            </a:r>
          </a:p>
        </p:txBody>
      </p:sp>
      <p:sp>
        <p:nvSpPr>
          <p:cNvPr id="425" name="TextBox 424"/>
          <p:cNvSpPr txBox="1"/>
          <p:nvPr/>
        </p:nvSpPr>
        <p:spPr>
          <a:xfrm>
            <a:off x="11878851" y="9029089"/>
            <a:ext cx="1331059" cy="677072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r>
              <a:rPr lang="id-ID" sz="3200" dirty="0">
                <a:latin typeface="+mn-ea"/>
                <a:cs typeface="Raleway Regular"/>
              </a:rPr>
              <a:t>2015</a:t>
            </a:r>
          </a:p>
        </p:txBody>
      </p:sp>
      <p:sp>
        <p:nvSpPr>
          <p:cNvPr id="237" name="TextBox 236"/>
          <p:cNvSpPr txBox="1"/>
          <p:nvPr/>
        </p:nvSpPr>
        <p:spPr>
          <a:xfrm>
            <a:off x="6008975" y="595215"/>
            <a:ext cx="12359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2"/>
                </a:solidFill>
                <a:latin typeface="+mn-ea"/>
                <a:cs typeface="Raleway"/>
              </a:rPr>
              <a:t>此处添加标题</a:t>
            </a:r>
            <a:endParaRPr lang="id-ID" altLang="zh-CN" sz="54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grpSp>
        <p:nvGrpSpPr>
          <p:cNvPr id="238" name="Group 237"/>
          <p:cNvGrpSpPr/>
          <p:nvPr/>
        </p:nvGrpSpPr>
        <p:grpSpPr>
          <a:xfrm>
            <a:off x="10819419" y="1783761"/>
            <a:ext cx="2738812" cy="73150"/>
            <a:chOff x="1775295" y="2028842"/>
            <a:chExt cx="3631535" cy="45719"/>
          </a:xfrm>
        </p:grpSpPr>
        <p:sp>
          <p:nvSpPr>
            <p:cNvPr id="239" name="Rectangle 238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27" name="Rectangle 426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28" name="Rectangle 427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29" name="Rectangle 428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30" name="Rectangle 429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31" name="Rectangle 430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684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25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75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2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75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25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75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25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22" grpId="0"/>
      <p:bldP spid="423" grpId="0"/>
      <p:bldP spid="424" grpId="0"/>
      <p:bldP spid="425" grpId="0"/>
      <p:bldP spid="23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4"/>
          <p:cNvGrpSpPr>
            <a:grpSpLocks noChangeAspect="1"/>
          </p:cNvGrpSpPr>
          <p:nvPr/>
        </p:nvGrpSpPr>
        <p:grpSpPr bwMode="auto">
          <a:xfrm>
            <a:off x="2827863" y="8717484"/>
            <a:ext cx="4265345" cy="2414068"/>
            <a:chOff x="2814" y="1405"/>
            <a:chExt cx="2052" cy="1510"/>
          </a:xfrm>
        </p:grpSpPr>
        <p:sp>
          <p:nvSpPr>
            <p:cNvPr id="59" name="Freeform 5"/>
            <p:cNvSpPr>
              <a:spLocks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1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ea"/>
              </a:endParaRPr>
            </a:p>
          </p:txBody>
        </p:sp>
        <p:sp>
          <p:nvSpPr>
            <p:cNvPr id="60" name="Freeform 6"/>
            <p:cNvSpPr>
              <a:spLocks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1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ea"/>
              </a:endParaRPr>
            </a:p>
          </p:txBody>
        </p:sp>
      </p:grpSp>
      <p:grpSp>
        <p:nvGrpSpPr>
          <p:cNvPr id="61" name="Group 4"/>
          <p:cNvGrpSpPr>
            <a:grpSpLocks noChangeAspect="1"/>
          </p:cNvGrpSpPr>
          <p:nvPr/>
        </p:nvGrpSpPr>
        <p:grpSpPr bwMode="auto">
          <a:xfrm>
            <a:off x="5701051" y="7992004"/>
            <a:ext cx="4265345" cy="3139548"/>
            <a:chOff x="2814" y="1405"/>
            <a:chExt cx="2052" cy="1510"/>
          </a:xfrm>
        </p:grpSpPr>
        <p:sp>
          <p:nvSpPr>
            <p:cNvPr id="62" name="Freeform 5"/>
            <p:cNvSpPr>
              <a:spLocks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2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ea"/>
              </a:endParaRPr>
            </a:p>
          </p:txBody>
        </p:sp>
        <p:sp>
          <p:nvSpPr>
            <p:cNvPr id="63" name="Freeform 6"/>
            <p:cNvSpPr>
              <a:spLocks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2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ea"/>
              </a:endParaRPr>
            </a:p>
          </p:txBody>
        </p:sp>
      </p:grpSp>
      <p:grpSp>
        <p:nvGrpSpPr>
          <p:cNvPr id="64" name="Group 4"/>
          <p:cNvGrpSpPr>
            <a:grpSpLocks noChangeAspect="1"/>
          </p:cNvGrpSpPr>
          <p:nvPr/>
        </p:nvGrpSpPr>
        <p:grpSpPr bwMode="auto">
          <a:xfrm>
            <a:off x="8574238" y="6589161"/>
            <a:ext cx="4265345" cy="4542390"/>
            <a:chOff x="2814" y="1405"/>
            <a:chExt cx="2052" cy="1510"/>
          </a:xfrm>
        </p:grpSpPr>
        <p:sp>
          <p:nvSpPr>
            <p:cNvPr id="65" name="Freeform 5"/>
            <p:cNvSpPr>
              <a:spLocks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3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ea"/>
              </a:endParaRPr>
            </a:p>
          </p:txBody>
        </p:sp>
        <p:sp>
          <p:nvSpPr>
            <p:cNvPr id="66" name="Freeform 6"/>
            <p:cNvSpPr>
              <a:spLocks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3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ea"/>
              </a:endParaRPr>
            </a:p>
          </p:txBody>
        </p:sp>
      </p:grpSp>
      <p:grpSp>
        <p:nvGrpSpPr>
          <p:cNvPr id="67" name="Group 4"/>
          <p:cNvGrpSpPr>
            <a:grpSpLocks noChangeAspect="1"/>
          </p:cNvGrpSpPr>
          <p:nvPr/>
        </p:nvGrpSpPr>
        <p:grpSpPr bwMode="auto">
          <a:xfrm>
            <a:off x="11447422" y="8963025"/>
            <a:ext cx="4265345" cy="2168526"/>
            <a:chOff x="2814" y="1405"/>
            <a:chExt cx="2052" cy="1510"/>
          </a:xfrm>
        </p:grpSpPr>
        <p:sp>
          <p:nvSpPr>
            <p:cNvPr id="69" name="Freeform 5"/>
            <p:cNvSpPr>
              <a:spLocks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4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ea"/>
              </a:endParaRPr>
            </a:p>
          </p:txBody>
        </p:sp>
        <p:sp>
          <p:nvSpPr>
            <p:cNvPr id="70" name="Freeform 6"/>
            <p:cNvSpPr>
              <a:spLocks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4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ea"/>
              </a:endParaRPr>
            </a:p>
          </p:txBody>
        </p:sp>
      </p:grpSp>
      <p:grpSp>
        <p:nvGrpSpPr>
          <p:cNvPr id="71" name="Group 4"/>
          <p:cNvGrpSpPr>
            <a:grpSpLocks noChangeAspect="1"/>
          </p:cNvGrpSpPr>
          <p:nvPr/>
        </p:nvGrpSpPr>
        <p:grpSpPr bwMode="auto">
          <a:xfrm>
            <a:off x="14320612" y="5876927"/>
            <a:ext cx="4265345" cy="5254626"/>
            <a:chOff x="2814" y="1405"/>
            <a:chExt cx="2052" cy="1510"/>
          </a:xfrm>
        </p:grpSpPr>
        <p:sp>
          <p:nvSpPr>
            <p:cNvPr id="72" name="Freeform 5"/>
            <p:cNvSpPr>
              <a:spLocks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5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ea"/>
              </a:endParaRPr>
            </a:p>
          </p:txBody>
        </p:sp>
        <p:sp>
          <p:nvSpPr>
            <p:cNvPr id="73" name="Freeform 6"/>
            <p:cNvSpPr>
              <a:spLocks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5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ea"/>
              </a:endParaRPr>
            </a:p>
          </p:txBody>
        </p:sp>
      </p:grpSp>
      <p:grpSp>
        <p:nvGrpSpPr>
          <p:cNvPr id="79" name="Group 4"/>
          <p:cNvGrpSpPr>
            <a:grpSpLocks noChangeAspect="1"/>
          </p:cNvGrpSpPr>
          <p:nvPr/>
        </p:nvGrpSpPr>
        <p:grpSpPr bwMode="auto">
          <a:xfrm>
            <a:off x="17193797" y="7534276"/>
            <a:ext cx="4265345" cy="3597276"/>
            <a:chOff x="2814" y="1405"/>
            <a:chExt cx="2052" cy="1510"/>
          </a:xfrm>
        </p:grpSpPr>
        <p:sp>
          <p:nvSpPr>
            <p:cNvPr id="80" name="Freeform 5"/>
            <p:cNvSpPr>
              <a:spLocks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6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ea"/>
              </a:endParaRPr>
            </a:p>
          </p:txBody>
        </p:sp>
        <p:sp>
          <p:nvSpPr>
            <p:cNvPr id="81" name="Freeform 6"/>
            <p:cNvSpPr>
              <a:spLocks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6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ea"/>
              </a:endParaRPr>
            </a:p>
          </p:txBody>
        </p:sp>
      </p:grpSp>
      <p:grpSp>
        <p:nvGrpSpPr>
          <p:cNvPr id="82" name="Group 4"/>
          <p:cNvGrpSpPr>
            <a:grpSpLocks noChangeAspect="1"/>
          </p:cNvGrpSpPr>
          <p:nvPr/>
        </p:nvGrpSpPr>
        <p:grpSpPr bwMode="auto">
          <a:xfrm rot="10800000">
            <a:off x="7247485" y="3532186"/>
            <a:ext cx="1212330" cy="1463040"/>
            <a:chOff x="347" y="3344"/>
            <a:chExt cx="586" cy="707"/>
          </a:xfrm>
          <a:solidFill>
            <a:schemeClr val="accent2"/>
          </a:solidFill>
        </p:grpSpPr>
        <p:sp>
          <p:nvSpPr>
            <p:cNvPr id="83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+mn-ea"/>
                </a:rPr>
                <a:t>50%</a:t>
              </a:r>
            </a:p>
          </p:txBody>
        </p:sp>
        <p:sp>
          <p:nvSpPr>
            <p:cNvPr id="84" name="Freeform 6"/>
            <p:cNvSpPr>
              <a:spLocks/>
            </p:cNvSpPr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ea"/>
              </a:endParaRPr>
            </a:p>
          </p:txBody>
        </p:sp>
      </p:grpSp>
      <p:grpSp>
        <p:nvGrpSpPr>
          <p:cNvPr id="85" name="Group 4"/>
          <p:cNvGrpSpPr>
            <a:grpSpLocks noChangeAspect="1"/>
          </p:cNvGrpSpPr>
          <p:nvPr/>
        </p:nvGrpSpPr>
        <p:grpSpPr bwMode="auto">
          <a:xfrm rot="10800000">
            <a:off x="10090958" y="3554272"/>
            <a:ext cx="1212330" cy="1463040"/>
            <a:chOff x="347" y="3344"/>
            <a:chExt cx="586" cy="707"/>
          </a:xfrm>
          <a:solidFill>
            <a:schemeClr val="accent3"/>
          </a:solidFill>
        </p:grpSpPr>
        <p:sp>
          <p:nvSpPr>
            <p:cNvPr id="86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+mn-ea"/>
                </a:rPr>
                <a:t>50%</a:t>
              </a:r>
            </a:p>
          </p:txBody>
        </p:sp>
        <p:sp>
          <p:nvSpPr>
            <p:cNvPr id="87" name="Freeform 6"/>
            <p:cNvSpPr>
              <a:spLocks/>
            </p:cNvSpPr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ea"/>
              </a:endParaRPr>
            </a:p>
          </p:txBody>
        </p:sp>
      </p:grpSp>
      <p:grpSp>
        <p:nvGrpSpPr>
          <p:cNvPr id="88" name="Group 4"/>
          <p:cNvGrpSpPr>
            <a:grpSpLocks noChangeAspect="1"/>
          </p:cNvGrpSpPr>
          <p:nvPr/>
        </p:nvGrpSpPr>
        <p:grpSpPr bwMode="auto">
          <a:xfrm rot="10800000">
            <a:off x="12951849" y="3532582"/>
            <a:ext cx="1212330" cy="1463040"/>
            <a:chOff x="347" y="3344"/>
            <a:chExt cx="586" cy="707"/>
          </a:xfrm>
          <a:solidFill>
            <a:schemeClr val="accent4"/>
          </a:solidFill>
        </p:grpSpPr>
        <p:sp>
          <p:nvSpPr>
            <p:cNvPr id="89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+mn-ea"/>
                </a:rPr>
                <a:t>50%</a:t>
              </a:r>
            </a:p>
          </p:txBody>
        </p:sp>
        <p:sp>
          <p:nvSpPr>
            <p:cNvPr id="90" name="Freeform 6"/>
            <p:cNvSpPr>
              <a:spLocks/>
            </p:cNvSpPr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ea"/>
              </a:endParaRPr>
            </a:p>
          </p:txBody>
        </p:sp>
      </p:grpSp>
      <p:grpSp>
        <p:nvGrpSpPr>
          <p:cNvPr id="91" name="Group 4"/>
          <p:cNvGrpSpPr>
            <a:grpSpLocks noChangeAspect="1"/>
          </p:cNvGrpSpPr>
          <p:nvPr/>
        </p:nvGrpSpPr>
        <p:grpSpPr bwMode="auto">
          <a:xfrm rot="10800000">
            <a:off x="15862805" y="3532186"/>
            <a:ext cx="1212330" cy="1463040"/>
            <a:chOff x="347" y="3344"/>
            <a:chExt cx="586" cy="707"/>
          </a:xfrm>
          <a:solidFill>
            <a:schemeClr val="accent5"/>
          </a:solidFill>
        </p:grpSpPr>
        <p:sp>
          <p:nvSpPr>
            <p:cNvPr id="92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+mn-ea"/>
                </a:rPr>
                <a:t>50%</a:t>
              </a:r>
            </a:p>
          </p:txBody>
        </p:sp>
        <p:sp>
          <p:nvSpPr>
            <p:cNvPr id="93" name="Freeform 6"/>
            <p:cNvSpPr>
              <a:spLocks/>
            </p:cNvSpPr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ea"/>
              </a:endParaRPr>
            </a:p>
          </p:txBody>
        </p:sp>
      </p:grpSp>
      <p:grpSp>
        <p:nvGrpSpPr>
          <p:cNvPr id="94" name="Group 4"/>
          <p:cNvGrpSpPr>
            <a:grpSpLocks noChangeAspect="1"/>
          </p:cNvGrpSpPr>
          <p:nvPr/>
        </p:nvGrpSpPr>
        <p:grpSpPr bwMode="auto">
          <a:xfrm rot="10800000">
            <a:off x="18740431" y="3539466"/>
            <a:ext cx="1212330" cy="1463040"/>
            <a:chOff x="347" y="3344"/>
            <a:chExt cx="586" cy="707"/>
          </a:xfrm>
          <a:solidFill>
            <a:schemeClr val="accent6"/>
          </a:solidFill>
        </p:grpSpPr>
        <p:sp>
          <p:nvSpPr>
            <p:cNvPr id="95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+mn-ea"/>
                </a:rPr>
                <a:t>50%</a:t>
              </a:r>
            </a:p>
          </p:txBody>
        </p:sp>
        <p:sp>
          <p:nvSpPr>
            <p:cNvPr id="96" name="Freeform 6"/>
            <p:cNvSpPr>
              <a:spLocks/>
            </p:cNvSpPr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ea"/>
              </a:endParaRPr>
            </a:p>
          </p:txBody>
        </p:sp>
      </p:grpSp>
      <p:grpSp>
        <p:nvGrpSpPr>
          <p:cNvPr id="97" name="Group 4"/>
          <p:cNvGrpSpPr>
            <a:grpSpLocks noChangeAspect="1"/>
          </p:cNvGrpSpPr>
          <p:nvPr/>
        </p:nvGrpSpPr>
        <p:grpSpPr bwMode="auto">
          <a:xfrm rot="10800000">
            <a:off x="4343628" y="3532186"/>
            <a:ext cx="1212330" cy="1463040"/>
            <a:chOff x="347" y="3344"/>
            <a:chExt cx="586" cy="707"/>
          </a:xfrm>
          <a:solidFill>
            <a:schemeClr val="accent1"/>
          </a:solidFill>
        </p:grpSpPr>
        <p:sp>
          <p:nvSpPr>
            <p:cNvPr id="98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+mn-ea"/>
                  <a:cs typeface="Lato Black"/>
                </a:rPr>
                <a:t>50%</a:t>
              </a:r>
            </a:p>
          </p:txBody>
        </p:sp>
        <p:sp>
          <p:nvSpPr>
            <p:cNvPr id="122" name="Freeform 6"/>
            <p:cNvSpPr>
              <a:spLocks/>
            </p:cNvSpPr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ea"/>
              </a:endParaRPr>
            </a:p>
          </p:txBody>
        </p:sp>
      </p:grpSp>
      <p:cxnSp>
        <p:nvCxnSpPr>
          <p:cNvPr id="126" name="Straight Connector 125"/>
          <p:cNvCxnSpPr>
            <a:endCxn id="60" idx="1"/>
          </p:cNvCxnSpPr>
          <p:nvPr/>
        </p:nvCxnSpPr>
        <p:spPr>
          <a:xfrm>
            <a:off x="4960536" y="5278748"/>
            <a:ext cx="0" cy="3438736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7829896" y="5278748"/>
            <a:ext cx="3827" cy="2713256"/>
          </a:xfrm>
          <a:prstGeom prst="line">
            <a:avLst/>
          </a:prstGeom>
          <a:ln w="12700"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10706911" y="5278748"/>
            <a:ext cx="0" cy="1310412"/>
          </a:xfrm>
          <a:prstGeom prst="line">
            <a:avLst/>
          </a:prstGeom>
          <a:ln w="12700">
            <a:solidFill>
              <a:schemeClr val="accent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13580095" y="5278748"/>
            <a:ext cx="0" cy="3684276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16453284" y="5278749"/>
            <a:ext cx="0" cy="655206"/>
          </a:xfrm>
          <a:prstGeom prst="line">
            <a:avLst/>
          </a:prstGeom>
          <a:ln w="12700">
            <a:solidFill>
              <a:schemeClr val="accent5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19345681" y="5278748"/>
            <a:ext cx="3827" cy="2255528"/>
          </a:xfrm>
          <a:prstGeom prst="line">
            <a:avLst/>
          </a:prstGeom>
          <a:ln w="12700">
            <a:solidFill>
              <a:schemeClr val="accent6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3415712" y="11156935"/>
            <a:ext cx="2723823" cy="1031218"/>
            <a:chOff x="1462281" y="2139889"/>
            <a:chExt cx="1362267" cy="515609"/>
          </a:xfrm>
        </p:grpSpPr>
        <p:sp>
          <p:nvSpPr>
            <p:cNvPr id="139" name="TextBox 138"/>
            <p:cNvSpPr txBox="1"/>
            <p:nvPr/>
          </p:nvSpPr>
          <p:spPr>
            <a:xfrm>
              <a:off x="1843918" y="2139889"/>
              <a:ext cx="785035" cy="323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2"/>
                  </a:solidFill>
                  <a:latin typeface="+mn-ea"/>
                  <a:cs typeface="Raleway"/>
                </a:rPr>
                <a:t>一月份</a:t>
              </a:r>
              <a:endParaRPr lang="id-ID" dirty="0">
                <a:solidFill>
                  <a:schemeClr val="tx2"/>
                </a:solidFill>
                <a:latin typeface="+mn-ea"/>
                <a:cs typeface="Raleway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462281" y="2440054"/>
              <a:ext cx="136226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200" i="1" dirty="0">
                  <a:latin typeface="+mn-ea"/>
                  <a:cs typeface="Raleway Light"/>
                </a:rPr>
                <a:t>单击此处添加副标题</a:t>
              </a:r>
              <a:endParaRPr lang="id-ID" sz="2200" i="1" dirty="0">
                <a:latin typeface="+mn-ea"/>
                <a:cs typeface="Raleway Light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6310901" y="11179221"/>
            <a:ext cx="2723823" cy="1031218"/>
            <a:chOff x="1462281" y="2139889"/>
            <a:chExt cx="1362267" cy="515609"/>
          </a:xfrm>
        </p:grpSpPr>
        <p:sp>
          <p:nvSpPr>
            <p:cNvPr id="142" name="TextBox 141"/>
            <p:cNvSpPr txBox="1"/>
            <p:nvPr/>
          </p:nvSpPr>
          <p:spPr>
            <a:xfrm>
              <a:off x="1846412" y="2139889"/>
              <a:ext cx="785035" cy="323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2"/>
                  </a:solidFill>
                  <a:latin typeface="+mn-ea"/>
                  <a:cs typeface="Raleway"/>
                </a:rPr>
                <a:t>二月份</a:t>
              </a:r>
              <a:endParaRPr lang="id-ID" dirty="0">
                <a:solidFill>
                  <a:schemeClr val="tx2"/>
                </a:solidFill>
                <a:latin typeface="+mn-ea"/>
                <a:cs typeface="Raleway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462281" y="2440054"/>
              <a:ext cx="136226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200" i="1" dirty="0">
                  <a:latin typeface="+mn-ea"/>
                  <a:cs typeface="Raleway Light"/>
                </a:rPr>
                <a:t>单击此处添加副标题</a:t>
              </a:r>
              <a:endParaRPr lang="id-ID" sz="2200" i="1" dirty="0">
                <a:latin typeface="+mn-ea"/>
                <a:cs typeface="Raleway Light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9146048" y="11178821"/>
            <a:ext cx="2723823" cy="1031218"/>
            <a:chOff x="1462281" y="2139889"/>
            <a:chExt cx="1362267" cy="515609"/>
          </a:xfrm>
        </p:grpSpPr>
        <p:sp>
          <p:nvSpPr>
            <p:cNvPr id="145" name="TextBox 144"/>
            <p:cNvSpPr txBox="1"/>
            <p:nvPr/>
          </p:nvSpPr>
          <p:spPr>
            <a:xfrm>
              <a:off x="1846543" y="2139889"/>
              <a:ext cx="785035" cy="323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2"/>
                  </a:solidFill>
                  <a:latin typeface="+mn-ea"/>
                  <a:cs typeface="Raleway"/>
                </a:rPr>
                <a:t>三月份</a:t>
              </a:r>
              <a:endParaRPr lang="id-ID" dirty="0">
                <a:solidFill>
                  <a:schemeClr val="tx2"/>
                </a:solidFill>
                <a:latin typeface="+mn-ea"/>
                <a:cs typeface="Raleway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462281" y="2440054"/>
              <a:ext cx="136226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200" i="1" dirty="0">
                  <a:latin typeface="+mn-ea"/>
                  <a:cs typeface="Raleway Light"/>
                </a:rPr>
                <a:t>单击此处添加副标题</a:t>
              </a:r>
              <a:endParaRPr lang="id-ID" sz="2200" i="1" dirty="0">
                <a:latin typeface="+mn-ea"/>
                <a:cs typeface="Raleway Light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12041236" y="11201107"/>
            <a:ext cx="2723823" cy="1031218"/>
            <a:chOff x="1462281" y="2139889"/>
            <a:chExt cx="1362267" cy="515609"/>
          </a:xfrm>
        </p:grpSpPr>
        <p:sp>
          <p:nvSpPr>
            <p:cNvPr id="148" name="TextBox 147"/>
            <p:cNvSpPr txBox="1"/>
            <p:nvPr/>
          </p:nvSpPr>
          <p:spPr>
            <a:xfrm>
              <a:off x="1842359" y="2139889"/>
              <a:ext cx="785035" cy="323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2"/>
                  </a:solidFill>
                  <a:latin typeface="+mn-ea"/>
                  <a:cs typeface="Raleway"/>
                </a:rPr>
                <a:t>四月份</a:t>
              </a:r>
              <a:endParaRPr lang="id-ID" dirty="0">
                <a:solidFill>
                  <a:schemeClr val="tx2"/>
                </a:solidFill>
                <a:latin typeface="+mn-ea"/>
                <a:cs typeface="Raleway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462281" y="2440054"/>
              <a:ext cx="136226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200" i="1" dirty="0">
                  <a:latin typeface="+mn-ea"/>
                  <a:cs typeface="Raleway Light"/>
                </a:rPr>
                <a:t>单击此处添加副标题</a:t>
              </a:r>
              <a:endParaRPr lang="id-ID" sz="2200" i="1" dirty="0">
                <a:latin typeface="+mn-ea"/>
                <a:cs typeface="Raleway Light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14935324" y="11201107"/>
            <a:ext cx="2723823" cy="1031218"/>
            <a:chOff x="1462281" y="2139889"/>
            <a:chExt cx="1362267" cy="515609"/>
          </a:xfrm>
        </p:grpSpPr>
        <p:sp>
          <p:nvSpPr>
            <p:cNvPr id="151" name="TextBox 150"/>
            <p:cNvSpPr txBox="1"/>
            <p:nvPr/>
          </p:nvSpPr>
          <p:spPr>
            <a:xfrm>
              <a:off x="1838592" y="2139889"/>
              <a:ext cx="785035" cy="323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2"/>
                  </a:solidFill>
                  <a:latin typeface="+mn-ea"/>
                  <a:cs typeface="Raleway"/>
                </a:rPr>
                <a:t>五月份</a:t>
              </a:r>
              <a:endParaRPr lang="id-ID" dirty="0">
                <a:solidFill>
                  <a:schemeClr val="tx2"/>
                </a:solidFill>
                <a:latin typeface="+mn-ea"/>
                <a:cs typeface="Raleway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462281" y="2440054"/>
              <a:ext cx="136226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200" i="1" dirty="0">
                  <a:latin typeface="+mn-ea"/>
                  <a:cs typeface="Raleway Light"/>
                </a:rPr>
                <a:t>单击此处添加副标题</a:t>
              </a:r>
              <a:endParaRPr lang="id-ID" sz="2200" i="1" dirty="0">
                <a:latin typeface="+mn-ea"/>
                <a:cs typeface="Raleway Light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17830512" y="11223393"/>
            <a:ext cx="2723823" cy="1031218"/>
            <a:chOff x="1462281" y="2139889"/>
            <a:chExt cx="1362267" cy="515609"/>
          </a:xfrm>
        </p:grpSpPr>
        <p:sp>
          <p:nvSpPr>
            <p:cNvPr id="154" name="TextBox 153"/>
            <p:cNvSpPr txBox="1"/>
            <p:nvPr/>
          </p:nvSpPr>
          <p:spPr>
            <a:xfrm>
              <a:off x="1834625" y="2139889"/>
              <a:ext cx="785035" cy="323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2"/>
                  </a:solidFill>
                  <a:latin typeface="+mn-ea"/>
                  <a:cs typeface="Raleway"/>
                </a:rPr>
                <a:t>六月份</a:t>
              </a:r>
              <a:endParaRPr lang="id-ID" dirty="0">
                <a:solidFill>
                  <a:schemeClr val="tx2"/>
                </a:solidFill>
                <a:latin typeface="+mn-ea"/>
                <a:cs typeface="Raleway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462281" y="2440054"/>
              <a:ext cx="136226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200" i="1" dirty="0">
                  <a:latin typeface="+mn-ea"/>
                  <a:cs typeface="Raleway Light"/>
                </a:rPr>
                <a:t>单击此处添加副标题</a:t>
              </a:r>
              <a:endParaRPr lang="id-ID" sz="2200" i="1" dirty="0">
                <a:latin typeface="+mn-ea"/>
                <a:cs typeface="Raleway Light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5462330" y="595215"/>
            <a:ext cx="13452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2"/>
                </a:solidFill>
                <a:latin typeface="+mn-ea"/>
                <a:cs typeface="Raleway"/>
              </a:rPr>
              <a:t>此处添加标题</a:t>
            </a:r>
            <a:endParaRPr lang="id-ID" altLang="zh-CN" sz="54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10819419" y="1783761"/>
            <a:ext cx="2738812" cy="73150"/>
            <a:chOff x="1775295" y="2028842"/>
            <a:chExt cx="3631535" cy="45719"/>
          </a:xfrm>
        </p:grpSpPr>
        <p:sp>
          <p:nvSpPr>
            <p:cNvPr id="78" name="Rectangle 77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151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5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7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25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75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75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25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75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25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250"/>
                            </p:stCondLst>
                            <p:childTnLst>
                              <p:par>
                                <p:cTn id="8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75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25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75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750"/>
                            </p:stCondLst>
                            <p:childTnLst>
                              <p:par>
                                <p:cTn id="10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425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475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25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7704800" y="595215"/>
            <a:ext cx="8968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2"/>
                </a:solidFill>
                <a:latin typeface="+mn-ea"/>
                <a:cs typeface="Raleway"/>
              </a:rPr>
              <a:t>此处添加标题</a:t>
            </a:r>
            <a:endParaRPr lang="id-ID" altLang="zh-CN" sz="54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0819419" y="1783761"/>
            <a:ext cx="2738812" cy="73150"/>
            <a:chOff x="1775295" y="2028842"/>
            <a:chExt cx="3631535" cy="45719"/>
          </a:xfrm>
        </p:grpSpPr>
        <p:sp>
          <p:nvSpPr>
            <p:cNvPr id="43" name="Rectangle 42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</p:grpSp>
      <p:graphicFrame>
        <p:nvGraphicFramePr>
          <p:cNvPr id="2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954725"/>
              </p:ext>
            </p:extLst>
          </p:nvPr>
        </p:nvGraphicFramePr>
        <p:xfrm>
          <a:off x="4204723" y="4238101"/>
          <a:ext cx="3991735" cy="4756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3317471" y="9173032"/>
            <a:ext cx="5816600" cy="1633731"/>
            <a:chOff x="4330700" y="10017197"/>
            <a:chExt cx="5816600" cy="1633731"/>
          </a:xfrm>
        </p:grpSpPr>
        <p:sp>
          <p:nvSpPr>
            <p:cNvPr id="26" name="TextBox 25"/>
            <p:cNvSpPr txBox="1"/>
            <p:nvPr/>
          </p:nvSpPr>
          <p:spPr>
            <a:xfrm>
              <a:off x="5972982" y="10017197"/>
              <a:ext cx="2421102" cy="800183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chemeClr val="tx2"/>
                  </a:solidFill>
                  <a:latin typeface="+mn-ea"/>
                  <a:cs typeface="Raleway"/>
                </a:rPr>
                <a:t>图表标题</a:t>
              </a:r>
              <a:endParaRPr lang="id-ID" sz="4000" b="1" dirty="0">
                <a:solidFill>
                  <a:schemeClr val="tx2"/>
                </a:solidFill>
                <a:latin typeface="+mn-ea"/>
                <a:cs typeface="Raleway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30700" y="10604524"/>
              <a:ext cx="5816600" cy="1046404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zh-CN" altLang="en-US" sz="2000" dirty="0">
                  <a:latin typeface="+mn-ea"/>
                  <a:cs typeface="Raleway Light"/>
                </a:rPr>
                <a:t>此处添加详细文本描述，建议与标题相关并符合整体语言风格，语言描述尽量简洁生动。</a:t>
              </a:r>
              <a:endParaRPr lang="en-US" sz="2000" dirty="0">
                <a:latin typeface="+mn-ea"/>
                <a:cs typeface="Raleway Light"/>
              </a:endParaRPr>
            </a:p>
          </p:txBody>
        </p:sp>
      </p:grpSp>
      <p:graphicFrame>
        <p:nvGraphicFramePr>
          <p:cNvPr id="2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176168"/>
              </p:ext>
            </p:extLst>
          </p:nvPr>
        </p:nvGraphicFramePr>
        <p:xfrm>
          <a:off x="10198177" y="4216470"/>
          <a:ext cx="3991735" cy="4756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9310925" y="9151401"/>
            <a:ext cx="5816600" cy="1633731"/>
            <a:chOff x="4330700" y="10017197"/>
            <a:chExt cx="5816600" cy="1633731"/>
          </a:xfrm>
        </p:grpSpPr>
        <p:sp>
          <p:nvSpPr>
            <p:cNvPr id="30" name="TextBox 29"/>
            <p:cNvSpPr txBox="1"/>
            <p:nvPr/>
          </p:nvSpPr>
          <p:spPr>
            <a:xfrm>
              <a:off x="5972982" y="10017197"/>
              <a:ext cx="2421102" cy="800183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chemeClr val="tx2"/>
                  </a:solidFill>
                  <a:latin typeface="+mn-ea"/>
                  <a:cs typeface="Raleway"/>
                </a:rPr>
                <a:t>图表标题</a:t>
              </a:r>
              <a:endParaRPr lang="id-ID" altLang="zh-CN" sz="4000" b="1" dirty="0">
                <a:solidFill>
                  <a:schemeClr val="tx2"/>
                </a:solidFill>
                <a:latin typeface="+mn-ea"/>
                <a:cs typeface="Raleway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30700" y="10604524"/>
              <a:ext cx="5816600" cy="1046404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zh-CN" altLang="en-US" sz="2000" dirty="0">
                  <a:latin typeface="+mn-ea"/>
                  <a:cs typeface="Raleway Light"/>
                </a:rPr>
                <a:t>此处添加详细文本描述，建议与标题相关并符合整体语言风格，语言描述尽量简洁生动。</a:t>
              </a:r>
              <a:endParaRPr lang="en-US" altLang="zh-CN" sz="2000" dirty="0">
                <a:latin typeface="+mn-ea"/>
                <a:cs typeface="Raleway Light"/>
              </a:endParaRPr>
            </a:p>
          </p:txBody>
        </p:sp>
      </p:grpSp>
      <p:graphicFrame>
        <p:nvGraphicFramePr>
          <p:cNvPr id="3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735334"/>
              </p:ext>
            </p:extLst>
          </p:nvPr>
        </p:nvGraphicFramePr>
        <p:xfrm>
          <a:off x="16213912" y="4216468"/>
          <a:ext cx="3991735" cy="4756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15326660" y="9151399"/>
            <a:ext cx="5816600" cy="1633731"/>
            <a:chOff x="4330700" y="10017197"/>
            <a:chExt cx="5816600" cy="1633731"/>
          </a:xfrm>
        </p:grpSpPr>
        <p:sp>
          <p:nvSpPr>
            <p:cNvPr id="34" name="TextBox 33"/>
            <p:cNvSpPr txBox="1"/>
            <p:nvPr/>
          </p:nvSpPr>
          <p:spPr>
            <a:xfrm>
              <a:off x="5972982" y="10017197"/>
              <a:ext cx="2421102" cy="800183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chemeClr val="tx2"/>
                  </a:solidFill>
                  <a:latin typeface="+mn-ea"/>
                  <a:cs typeface="Raleway"/>
                </a:rPr>
                <a:t>图表标题</a:t>
              </a:r>
              <a:endParaRPr lang="id-ID" altLang="zh-CN" sz="4000" b="1" dirty="0">
                <a:solidFill>
                  <a:schemeClr val="tx2"/>
                </a:solidFill>
                <a:latin typeface="+mn-ea"/>
                <a:cs typeface="Raleway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330700" y="10604524"/>
              <a:ext cx="5816600" cy="1046404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zh-CN" altLang="en-US" sz="2000" dirty="0">
                  <a:latin typeface="+mn-ea"/>
                  <a:cs typeface="Raleway Light"/>
                </a:rPr>
                <a:t>此处添加详细文本描述，建议与标题相关并符合整体语言风格，语言描述尽量简洁生动。</a:t>
              </a:r>
              <a:endParaRPr lang="en-US" altLang="zh-CN" sz="2000" dirty="0">
                <a:latin typeface="+mn-ea"/>
                <a:cs typeface="Raleway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892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2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2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5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2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2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2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2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400"/>
                                        <p:tgtEl>
                                          <p:spTgt spid="2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2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15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400"/>
                                        <p:tgtEl>
                                          <p:spTgt spid="2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5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400"/>
                                        <p:tgtEl>
                                          <p:spTgt spid="2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2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95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400"/>
                                        <p:tgtEl>
                                          <p:spTgt spid="2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2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2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35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2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2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2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7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25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400"/>
                                        <p:tgtEl>
                                          <p:spTgt spid="3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3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3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65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400"/>
                                        <p:tgtEl>
                                          <p:spTgt spid="3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3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3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5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400"/>
                                        <p:tgtEl>
                                          <p:spTgt spid="3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3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3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45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400"/>
                                        <p:tgtEl>
                                          <p:spTgt spid="3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3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3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85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400"/>
                                        <p:tgtEl>
                                          <p:spTgt spid="3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3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3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25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Graphic spid="24" grpId="0">
        <p:bldSub>
          <a:bldChart bld="category"/>
        </p:bldSub>
      </p:bldGraphic>
      <p:bldGraphic spid="28" grpId="0">
        <p:bldSub>
          <a:bldChart bld="category"/>
        </p:bldSub>
      </p:bldGraphic>
      <p:bldGraphic spid="32" grpId="0">
        <p:bldSub>
          <a:bldChart bld="category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5349068"/>
              </p:ext>
            </p:extLst>
          </p:nvPr>
        </p:nvGraphicFramePr>
        <p:xfrm>
          <a:off x="13283567" y="4664030"/>
          <a:ext cx="8277292" cy="638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7704800" y="595215"/>
            <a:ext cx="8968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2"/>
                </a:solidFill>
                <a:latin typeface="+mn-ea"/>
                <a:cs typeface="Raleway"/>
              </a:rPr>
              <a:t>此处添加标题</a:t>
            </a:r>
            <a:endParaRPr lang="id-ID" altLang="zh-CN" sz="54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0819419" y="1783761"/>
            <a:ext cx="2738812" cy="73150"/>
            <a:chOff x="1775295" y="2028842"/>
            <a:chExt cx="3631535" cy="45719"/>
          </a:xfrm>
        </p:grpSpPr>
        <p:sp>
          <p:nvSpPr>
            <p:cNvPr id="53" name="Rectangle 52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1730736" y="4500640"/>
            <a:ext cx="11575111" cy="800220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zh-CN" altLang="en-US" sz="4000" b="1" dirty="0">
                <a:solidFill>
                  <a:schemeClr val="tx2"/>
                </a:solidFill>
                <a:latin typeface="+mn-ea"/>
              </a:rPr>
              <a:t>年销售额</a:t>
            </a:r>
            <a:endParaRPr lang="id-ID" sz="40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730736" y="5272160"/>
            <a:ext cx="10837862" cy="1809690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 dirty="0">
                <a:solidFill>
                  <a:schemeClr val="accent1"/>
                </a:solidFill>
                <a:latin typeface="+mn-ea"/>
                <a:cs typeface="Raleway Light"/>
              </a:rPr>
              <a:t>此处添加详细文本描述</a:t>
            </a:r>
            <a:r>
              <a:rPr lang="zh-CN" altLang="en-US" sz="2400" dirty="0">
                <a:latin typeface="+mn-ea"/>
                <a:cs typeface="Raleway Light"/>
              </a:rPr>
              <a:t>，建议与标题相关并符合整体语言风格，语言描述尽量简洁生动。尽量将每页幻灯片的字数控制在</a:t>
            </a:r>
            <a:r>
              <a:rPr lang="en-US" altLang="zh-CN" sz="2400" dirty="0">
                <a:latin typeface="+mn-ea"/>
                <a:cs typeface="Raleway Light"/>
              </a:rPr>
              <a:t>200</a:t>
            </a:r>
            <a:r>
              <a:rPr lang="zh-CN" altLang="en-US" sz="2400" dirty="0">
                <a:latin typeface="+mn-ea"/>
                <a:cs typeface="Raleway Light"/>
              </a:rPr>
              <a:t>字以内，据统计每页幻灯片的最好控制在</a:t>
            </a:r>
            <a:r>
              <a:rPr lang="en-US" altLang="zh-CN" sz="2400" dirty="0">
                <a:latin typeface="+mn-ea"/>
                <a:cs typeface="Raleway Light"/>
              </a:rPr>
              <a:t>5</a:t>
            </a:r>
            <a:r>
              <a:rPr lang="zh-CN" altLang="en-US" sz="2400" dirty="0">
                <a:latin typeface="+mn-ea"/>
                <a:cs typeface="Raleway Light"/>
              </a:rPr>
              <a:t>分钟之内。此处添加详细文本描述，建议与标题相关并符合整体语言风格，语言描述尽量简洁生动。</a:t>
            </a:r>
          </a:p>
        </p:txBody>
      </p:sp>
      <p:sp>
        <p:nvSpPr>
          <p:cNvPr id="77" name="Rectangle 76"/>
          <p:cNvSpPr/>
          <p:nvPr/>
        </p:nvSpPr>
        <p:spPr>
          <a:xfrm>
            <a:off x="2200636" y="9693452"/>
            <a:ext cx="3058095" cy="1107959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+mn-ea"/>
                <a:cs typeface="Raleway Light"/>
              </a:rPr>
              <a:t>单击此处添加副标题或详细文本描述</a:t>
            </a:r>
            <a:endParaRPr lang="en-US" sz="2000" dirty="0">
              <a:latin typeface="+mn-ea"/>
              <a:cs typeface="Raleway Ligh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189889" y="9274449"/>
            <a:ext cx="1087402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sz="2800" b="1" dirty="0">
                <a:latin typeface="+mn-ea"/>
                <a:cs typeface="Raleway"/>
              </a:rPr>
              <a:t>资料</a:t>
            </a:r>
            <a:endParaRPr lang="id-ID" sz="2800" b="1" dirty="0">
              <a:latin typeface="+mn-ea"/>
              <a:cs typeface="Raleway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501298" y="9693452"/>
            <a:ext cx="3058095" cy="1107959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+mn-ea"/>
                <a:cs typeface="Raleway Light"/>
              </a:rPr>
              <a:t>单击此处添加副标题或详细文本描述</a:t>
            </a:r>
            <a:endParaRPr lang="en-US" sz="2000" dirty="0">
              <a:latin typeface="+mn-ea"/>
              <a:cs typeface="Raleway Ligh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131479" y="9274449"/>
            <a:ext cx="1805548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sz="2800" b="1" dirty="0">
                <a:latin typeface="+mn-ea"/>
                <a:cs typeface="Raleway"/>
              </a:rPr>
              <a:t>移动数据</a:t>
            </a:r>
            <a:endParaRPr lang="id-ID" sz="2800" b="1" dirty="0">
              <a:latin typeface="+mn-ea"/>
              <a:cs typeface="Raleway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8815071" y="9693452"/>
            <a:ext cx="3058095" cy="1107959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+mn-ea"/>
                <a:cs typeface="Raleway Light"/>
              </a:rPr>
              <a:t>单击此处添加副标题或详细文本描述</a:t>
            </a:r>
            <a:endParaRPr lang="en-US" sz="2000" dirty="0">
              <a:latin typeface="+mn-ea"/>
              <a:cs typeface="Raleway Ligh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624786" y="9274449"/>
            <a:ext cx="1446475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sz="2800" b="1" dirty="0">
                <a:latin typeface="+mn-ea"/>
                <a:cs typeface="Raleway"/>
              </a:rPr>
              <a:t>满意度</a:t>
            </a:r>
            <a:endParaRPr lang="id-ID" sz="2800" b="1" dirty="0">
              <a:latin typeface="+mn-ea"/>
              <a:cs typeface="Raleway"/>
            </a:endParaRPr>
          </a:p>
        </p:txBody>
      </p:sp>
      <p:sp>
        <p:nvSpPr>
          <p:cNvPr id="83" name="Freeform 8"/>
          <p:cNvSpPr>
            <a:spLocks noEditPoints="1"/>
          </p:cNvSpPr>
          <p:nvPr/>
        </p:nvSpPr>
        <p:spPr bwMode="auto">
          <a:xfrm>
            <a:off x="3350337" y="8413421"/>
            <a:ext cx="736212" cy="844841"/>
          </a:xfrm>
          <a:custGeom>
            <a:avLst/>
            <a:gdLst>
              <a:gd name="T0" fmla="*/ 179 w 192"/>
              <a:gd name="T1" fmla="*/ 35 h 220"/>
              <a:gd name="T2" fmla="*/ 171 w 192"/>
              <a:gd name="T3" fmla="*/ 9 h 220"/>
              <a:gd name="T4" fmla="*/ 158 w 192"/>
              <a:gd name="T5" fmla="*/ 0 h 220"/>
              <a:gd name="T6" fmla="*/ 34 w 192"/>
              <a:gd name="T7" fmla="*/ 0 h 220"/>
              <a:gd name="T8" fmla="*/ 21 w 192"/>
              <a:gd name="T9" fmla="*/ 9 h 220"/>
              <a:gd name="T10" fmla="*/ 13 w 192"/>
              <a:gd name="T11" fmla="*/ 35 h 220"/>
              <a:gd name="T12" fmla="*/ 0 w 192"/>
              <a:gd name="T13" fmla="*/ 48 h 220"/>
              <a:gd name="T14" fmla="*/ 0 w 192"/>
              <a:gd name="T15" fmla="*/ 69 h 220"/>
              <a:gd name="T16" fmla="*/ 13 w 192"/>
              <a:gd name="T17" fmla="*/ 82 h 220"/>
              <a:gd name="T18" fmla="*/ 21 w 192"/>
              <a:gd name="T19" fmla="*/ 82 h 220"/>
              <a:gd name="T20" fmla="*/ 20 w 192"/>
              <a:gd name="T21" fmla="*/ 84 h 220"/>
              <a:gd name="T22" fmla="*/ 34 w 192"/>
              <a:gd name="T23" fmla="*/ 208 h 220"/>
              <a:gd name="T24" fmla="*/ 48 w 192"/>
              <a:gd name="T25" fmla="*/ 220 h 220"/>
              <a:gd name="T26" fmla="*/ 144 w 192"/>
              <a:gd name="T27" fmla="*/ 220 h 220"/>
              <a:gd name="T28" fmla="*/ 158 w 192"/>
              <a:gd name="T29" fmla="*/ 208 h 220"/>
              <a:gd name="T30" fmla="*/ 172 w 192"/>
              <a:gd name="T31" fmla="*/ 84 h 220"/>
              <a:gd name="T32" fmla="*/ 171 w 192"/>
              <a:gd name="T33" fmla="*/ 82 h 220"/>
              <a:gd name="T34" fmla="*/ 179 w 192"/>
              <a:gd name="T35" fmla="*/ 82 h 220"/>
              <a:gd name="T36" fmla="*/ 192 w 192"/>
              <a:gd name="T37" fmla="*/ 69 h 220"/>
              <a:gd name="T38" fmla="*/ 192 w 192"/>
              <a:gd name="T39" fmla="*/ 48 h 220"/>
              <a:gd name="T40" fmla="*/ 179 w 192"/>
              <a:gd name="T41" fmla="*/ 35 h 220"/>
              <a:gd name="T42" fmla="*/ 34 w 192"/>
              <a:gd name="T43" fmla="*/ 14 h 220"/>
              <a:gd name="T44" fmla="*/ 158 w 192"/>
              <a:gd name="T45" fmla="*/ 14 h 220"/>
              <a:gd name="T46" fmla="*/ 165 w 192"/>
              <a:gd name="T47" fmla="*/ 34 h 220"/>
              <a:gd name="T48" fmla="*/ 27 w 192"/>
              <a:gd name="T49" fmla="*/ 34 h 220"/>
              <a:gd name="T50" fmla="*/ 34 w 192"/>
              <a:gd name="T51" fmla="*/ 14 h 220"/>
              <a:gd name="T52" fmla="*/ 48 w 192"/>
              <a:gd name="T53" fmla="*/ 206 h 220"/>
              <a:gd name="T54" fmla="*/ 46 w 192"/>
              <a:gd name="T55" fmla="*/ 186 h 220"/>
              <a:gd name="T56" fmla="*/ 146 w 192"/>
              <a:gd name="T57" fmla="*/ 186 h 220"/>
              <a:gd name="T58" fmla="*/ 144 w 192"/>
              <a:gd name="T59" fmla="*/ 206 h 220"/>
              <a:gd name="T60" fmla="*/ 48 w 192"/>
              <a:gd name="T61" fmla="*/ 206 h 220"/>
              <a:gd name="T62" fmla="*/ 147 w 192"/>
              <a:gd name="T63" fmla="*/ 179 h 220"/>
              <a:gd name="T64" fmla="*/ 45 w 192"/>
              <a:gd name="T65" fmla="*/ 179 h 220"/>
              <a:gd name="T66" fmla="*/ 37 w 192"/>
              <a:gd name="T67" fmla="*/ 110 h 220"/>
              <a:gd name="T68" fmla="*/ 155 w 192"/>
              <a:gd name="T69" fmla="*/ 110 h 220"/>
              <a:gd name="T70" fmla="*/ 147 w 192"/>
              <a:gd name="T71" fmla="*/ 179 h 220"/>
              <a:gd name="T72" fmla="*/ 156 w 192"/>
              <a:gd name="T73" fmla="*/ 103 h 220"/>
              <a:gd name="T74" fmla="*/ 36 w 192"/>
              <a:gd name="T75" fmla="*/ 103 h 220"/>
              <a:gd name="T76" fmla="*/ 34 w 192"/>
              <a:gd name="T77" fmla="*/ 82 h 220"/>
              <a:gd name="T78" fmla="*/ 158 w 192"/>
              <a:gd name="T79" fmla="*/ 82 h 220"/>
              <a:gd name="T80" fmla="*/ 156 w 192"/>
              <a:gd name="T81" fmla="*/ 103 h 220"/>
              <a:gd name="T82" fmla="*/ 179 w 192"/>
              <a:gd name="T83" fmla="*/ 69 h 220"/>
              <a:gd name="T84" fmla="*/ 13 w 192"/>
              <a:gd name="T85" fmla="*/ 69 h 220"/>
              <a:gd name="T86" fmla="*/ 13 w 192"/>
              <a:gd name="T87" fmla="*/ 48 h 220"/>
              <a:gd name="T88" fmla="*/ 179 w 192"/>
              <a:gd name="T89" fmla="*/ 48 h 220"/>
              <a:gd name="T90" fmla="*/ 179 w 192"/>
              <a:gd name="T91" fmla="*/ 69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2" h="220">
                <a:moveTo>
                  <a:pt x="179" y="35"/>
                </a:moveTo>
                <a:cubicBezTo>
                  <a:pt x="171" y="9"/>
                  <a:pt x="171" y="9"/>
                  <a:pt x="171" y="9"/>
                </a:cubicBezTo>
                <a:cubicBezTo>
                  <a:pt x="169" y="4"/>
                  <a:pt x="164" y="0"/>
                  <a:pt x="158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28" y="0"/>
                  <a:pt x="23" y="4"/>
                  <a:pt x="21" y="9"/>
                </a:cubicBezTo>
                <a:cubicBezTo>
                  <a:pt x="13" y="35"/>
                  <a:pt x="13" y="35"/>
                  <a:pt x="13" y="35"/>
                </a:cubicBezTo>
                <a:cubicBezTo>
                  <a:pt x="5" y="35"/>
                  <a:pt x="0" y="41"/>
                  <a:pt x="0" y="48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6"/>
                  <a:pt x="6" y="82"/>
                  <a:pt x="13" y="82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3"/>
                  <a:pt x="20" y="83"/>
                  <a:pt x="20" y="84"/>
                </a:cubicBezTo>
                <a:cubicBezTo>
                  <a:pt x="34" y="208"/>
                  <a:pt x="34" y="208"/>
                  <a:pt x="34" y="208"/>
                </a:cubicBezTo>
                <a:cubicBezTo>
                  <a:pt x="35" y="215"/>
                  <a:pt x="41" y="220"/>
                  <a:pt x="48" y="220"/>
                </a:cubicBezTo>
                <a:cubicBezTo>
                  <a:pt x="144" y="220"/>
                  <a:pt x="144" y="220"/>
                  <a:pt x="144" y="220"/>
                </a:cubicBezTo>
                <a:cubicBezTo>
                  <a:pt x="151" y="220"/>
                  <a:pt x="157" y="215"/>
                  <a:pt x="158" y="208"/>
                </a:cubicBezTo>
                <a:cubicBezTo>
                  <a:pt x="172" y="84"/>
                  <a:pt x="172" y="84"/>
                  <a:pt x="172" y="84"/>
                </a:cubicBezTo>
                <a:cubicBezTo>
                  <a:pt x="172" y="83"/>
                  <a:pt x="171" y="83"/>
                  <a:pt x="171" y="82"/>
                </a:cubicBezTo>
                <a:cubicBezTo>
                  <a:pt x="179" y="82"/>
                  <a:pt x="179" y="82"/>
                  <a:pt x="179" y="82"/>
                </a:cubicBezTo>
                <a:cubicBezTo>
                  <a:pt x="186" y="82"/>
                  <a:pt x="192" y="76"/>
                  <a:pt x="192" y="69"/>
                </a:cubicBezTo>
                <a:cubicBezTo>
                  <a:pt x="192" y="48"/>
                  <a:pt x="192" y="48"/>
                  <a:pt x="192" y="48"/>
                </a:cubicBezTo>
                <a:cubicBezTo>
                  <a:pt x="192" y="41"/>
                  <a:pt x="186" y="35"/>
                  <a:pt x="179" y="35"/>
                </a:cubicBezTo>
                <a:close/>
                <a:moveTo>
                  <a:pt x="34" y="14"/>
                </a:moveTo>
                <a:cubicBezTo>
                  <a:pt x="158" y="14"/>
                  <a:pt x="158" y="14"/>
                  <a:pt x="158" y="14"/>
                </a:cubicBezTo>
                <a:cubicBezTo>
                  <a:pt x="165" y="34"/>
                  <a:pt x="165" y="34"/>
                  <a:pt x="165" y="34"/>
                </a:cubicBezTo>
                <a:cubicBezTo>
                  <a:pt x="27" y="34"/>
                  <a:pt x="27" y="34"/>
                  <a:pt x="27" y="34"/>
                </a:cubicBezTo>
                <a:lnTo>
                  <a:pt x="34" y="14"/>
                </a:lnTo>
                <a:close/>
                <a:moveTo>
                  <a:pt x="48" y="206"/>
                </a:moveTo>
                <a:cubicBezTo>
                  <a:pt x="46" y="186"/>
                  <a:pt x="46" y="186"/>
                  <a:pt x="46" y="186"/>
                </a:cubicBezTo>
                <a:cubicBezTo>
                  <a:pt x="146" y="186"/>
                  <a:pt x="146" y="186"/>
                  <a:pt x="146" y="186"/>
                </a:cubicBezTo>
                <a:cubicBezTo>
                  <a:pt x="144" y="206"/>
                  <a:pt x="144" y="206"/>
                  <a:pt x="144" y="206"/>
                </a:cubicBezTo>
                <a:lnTo>
                  <a:pt x="48" y="206"/>
                </a:lnTo>
                <a:close/>
                <a:moveTo>
                  <a:pt x="147" y="179"/>
                </a:moveTo>
                <a:cubicBezTo>
                  <a:pt x="45" y="179"/>
                  <a:pt x="45" y="179"/>
                  <a:pt x="45" y="179"/>
                </a:cubicBezTo>
                <a:cubicBezTo>
                  <a:pt x="37" y="110"/>
                  <a:pt x="37" y="110"/>
                  <a:pt x="37" y="110"/>
                </a:cubicBezTo>
                <a:cubicBezTo>
                  <a:pt x="155" y="110"/>
                  <a:pt x="155" y="110"/>
                  <a:pt x="155" y="110"/>
                </a:cubicBezTo>
                <a:lnTo>
                  <a:pt x="147" y="179"/>
                </a:lnTo>
                <a:close/>
                <a:moveTo>
                  <a:pt x="156" y="103"/>
                </a:moveTo>
                <a:cubicBezTo>
                  <a:pt x="36" y="103"/>
                  <a:pt x="36" y="103"/>
                  <a:pt x="36" y="103"/>
                </a:cubicBezTo>
                <a:cubicBezTo>
                  <a:pt x="34" y="82"/>
                  <a:pt x="34" y="82"/>
                  <a:pt x="34" y="82"/>
                </a:cubicBezTo>
                <a:cubicBezTo>
                  <a:pt x="158" y="82"/>
                  <a:pt x="158" y="82"/>
                  <a:pt x="158" y="82"/>
                </a:cubicBezTo>
                <a:lnTo>
                  <a:pt x="156" y="103"/>
                </a:lnTo>
                <a:close/>
                <a:moveTo>
                  <a:pt x="179" y="69"/>
                </a:moveTo>
                <a:cubicBezTo>
                  <a:pt x="13" y="69"/>
                  <a:pt x="13" y="69"/>
                  <a:pt x="13" y="69"/>
                </a:cubicBezTo>
                <a:cubicBezTo>
                  <a:pt x="13" y="48"/>
                  <a:pt x="13" y="48"/>
                  <a:pt x="13" y="48"/>
                </a:cubicBezTo>
                <a:cubicBezTo>
                  <a:pt x="179" y="48"/>
                  <a:pt x="179" y="48"/>
                  <a:pt x="179" y="48"/>
                </a:cubicBezTo>
                <a:lnTo>
                  <a:pt x="179" y="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+mn-ea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6766546" y="8337675"/>
            <a:ext cx="645884" cy="936774"/>
            <a:chOff x="-990600" y="3375025"/>
            <a:chExt cx="571500" cy="828675"/>
          </a:xfrm>
          <a:solidFill>
            <a:schemeClr val="accent2"/>
          </a:solidFill>
        </p:grpSpPr>
        <p:sp>
          <p:nvSpPr>
            <p:cNvPr id="85" name="Freeform 5"/>
            <p:cNvSpPr>
              <a:spLocks noEditPoints="1"/>
            </p:cNvSpPr>
            <p:nvPr/>
          </p:nvSpPr>
          <p:spPr bwMode="auto">
            <a:xfrm>
              <a:off x="-990600" y="3375025"/>
              <a:ext cx="571500" cy="828675"/>
            </a:xfrm>
            <a:custGeom>
              <a:avLst/>
              <a:gdLst>
                <a:gd name="T0" fmla="*/ 131 w 152"/>
                <a:gd name="T1" fmla="*/ 0 h 220"/>
                <a:gd name="T2" fmla="*/ 21 w 152"/>
                <a:gd name="T3" fmla="*/ 0 h 220"/>
                <a:gd name="T4" fmla="*/ 0 w 152"/>
                <a:gd name="T5" fmla="*/ 21 h 220"/>
                <a:gd name="T6" fmla="*/ 0 w 152"/>
                <a:gd name="T7" fmla="*/ 199 h 220"/>
                <a:gd name="T8" fmla="*/ 21 w 152"/>
                <a:gd name="T9" fmla="*/ 220 h 220"/>
                <a:gd name="T10" fmla="*/ 131 w 152"/>
                <a:gd name="T11" fmla="*/ 220 h 220"/>
                <a:gd name="T12" fmla="*/ 152 w 152"/>
                <a:gd name="T13" fmla="*/ 199 h 220"/>
                <a:gd name="T14" fmla="*/ 152 w 152"/>
                <a:gd name="T15" fmla="*/ 21 h 220"/>
                <a:gd name="T16" fmla="*/ 131 w 152"/>
                <a:gd name="T17" fmla="*/ 0 h 220"/>
                <a:gd name="T18" fmla="*/ 138 w 152"/>
                <a:gd name="T19" fmla="*/ 199 h 220"/>
                <a:gd name="T20" fmla="*/ 131 w 152"/>
                <a:gd name="T21" fmla="*/ 206 h 220"/>
                <a:gd name="T22" fmla="*/ 21 w 152"/>
                <a:gd name="T23" fmla="*/ 206 h 220"/>
                <a:gd name="T24" fmla="*/ 14 w 152"/>
                <a:gd name="T25" fmla="*/ 199 h 220"/>
                <a:gd name="T26" fmla="*/ 14 w 152"/>
                <a:gd name="T27" fmla="*/ 186 h 220"/>
                <a:gd name="T28" fmla="*/ 138 w 152"/>
                <a:gd name="T29" fmla="*/ 186 h 220"/>
                <a:gd name="T30" fmla="*/ 138 w 152"/>
                <a:gd name="T31" fmla="*/ 199 h 220"/>
                <a:gd name="T32" fmla="*/ 138 w 152"/>
                <a:gd name="T33" fmla="*/ 179 h 220"/>
                <a:gd name="T34" fmla="*/ 14 w 152"/>
                <a:gd name="T35" fmla="*/ 179 h 220"/>
                <a:gd name="T36" fmla="*/ 14 w 152"/>
                <a:gd name="T37" fmla="*/ 41 h 220"/>
                <a:gd name="T38" fmla="*/ 138 w 152"/>
                <a:gd name="T39" fmla="*/ 41 h 220"/>
                <a:gd name="T40" fmla="*/ 138 w 152"/>
                <a:gd name="T41" fmla="*/ 179 h 220"/>
                <a:gd name="T42" fmla="*/ 138 w 152"/>
                <a:gd name="T43" fmla="*/ 34 h 220"/>
                <a:gd name="T44" fmla="*/ 14 w 152"/>
                <a:gd name="T45" fmla="*/ 34 h 220"/>
                <a:gd name="T46" fmla="*/ 14 w 152"/>
                <a:gd name="T47" fmla="*/ 21 h 220"/>
                <a:gd name="T48" fmla="*/ 21 w 152"/>
                <a:gd name="T49" fmla="*/ 14 h 220"/>
                <a:gd name="T50" fmla="*/ 131 w 152"/>
                <a:gd name="T51" fmla="*/ 14 h 220"/>
                <a:gd name="T52" fmla="*/ 138 w 152"/>
                <a:gd name="T53" fmla="*/ 21 h 220"/>
                <a:gd name="T54" fmla="*/ 138 w 152"/>
                <a:gd name="T55" fmla="*/ 3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2" h="220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11"/>
                    <a:pt x="10" y="220"/>
                    <a:pt x="21" y="220"/>
                  </a:cubicBezTo>
                  <a:cubicBezTo>
                    <a:pt x="131" y="220"/>
                    <a:pt x="131" y="220"/>
                    <a:pt x="131" y="220"/>
                  </a:cubicBezTo>
                  <a:cubicBezTo>
                    <a:pt x="142" y="220"/>
                    <a:pt x="152" y="211"/>
                    <a:pt x="152" y="199"/>
                  </a:cubicBezTo>
                  <a:cubicBezTo>
                    <a:pt x="152" y="21"/>
                    <a:pt x="152" y="21"/>
                    <a:pt x="152" y="21"/>
                  </a:cubicBezTo>
                  <a:cubicBezTo>
                    <a:pt x="152" y="9"/>
                    <a:pt x="142" y="0"/>
                    <a:pt x="131" y="0"/>
                  </a:cubicBezTo>
                  <a:close/>
                  <a:moveTo>
                    <a:pt x="138" y="199"/>
                  </a:moveTo>
                  <a:cubicBezTo>
                    <a:pt x="138" y="203"/>
                    <a:pt x="135" y="206"/>
                    <a:pt x="131" y="206"/>
                  </a:cubicBezTo>
                  <a:cubicBezTo>
                    <a:pt x="21" y="206"/>
                    <a:pt x="21" y="206"/>
                    <a:pt x="21" y="206"/>
                  </a:cubicBezTo>
                  <a:cubicBezTo>
                    <a:pt x="17" y="206"/>
                    <a:pt x="14" y="203"/>
                    <a:pt x="14" y="199"/>
                  </a:cubicBezTo>
                  <a:cubicBezTo>
                    <a:pt x="14" y="186"/>
                    <a:pt x="14" y="186"/>
                    <a:pt x="14" y="186"/>
                  </a:cubicBezTo>
                  <a:cubicBezTo>
                    <a:pt x="138" y="186"/>
                    <a:pt x="138" y="186"/>
                    <a:pt x="138" y="186"/>
                  </a:cubicBezTo>
                  <a:lnTo>
                    <a:pt x="138" y="199"/>
                  </a:lnTo>
                  <a:close/>
                  <a:moveTo>
                    <a:pt x="138" y="179"/>
                  </a:moveTo>
                  <a:cubicBezTo>
                    <a:pt x="14" y="179"/>
                    <a:pt x="14" y="179"/>
                    <a:pt x="14" y="179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8" y="41"/>
                    <a:pt x="138" y="41"/>
                    <a:pt x="138" y="41"/>
                  </a:cubicBezTo>
                  <a:lnTo>
                    <a:pt x="138" y="179"/>
                  </a:lnTo>
                  <a:close/>
                  <a:moveTo>
                    <a:pt x="138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17"/>
                    <a:pt x="17" y="14"/>
                    <a:pt x="21" y="14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35" y="14"/>
                    <a:pt x="138" y="17"/>
                    <a:pt x="138" y="21"/>
                  </a:cubicBezTo>
                  <a:lnTo>
                    <a:pt x="138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86" name="Freeform 6"/>
            <p:cNvSpPr>
              <a:spLocks/>
            </p:cNvSpPr>
            <p:nvPr/>
          </p:nvSpPr>
          <p:spPr bwMode="auto">
            <a:xfrm>
              <a:off x="-757238" y="3454400"/>
              <a:ext cx="104775" cy="22225"/>
            </a:xfrm>
            <a:custGeom>
              <a:avLst/>
              <a:gdLst>
                <a:gd name="T0" fmla="*/ 28 w 28"/>
                <a:gd name="T1" fmla="*/ 3 h 6"/>
                <a:gd name="T2" fmla="*/ 24 w 28"/>
                <a:gd name="T3" fmla="*/ 6 h 6"/>
                <a:gd name="T4" fmla="*/ 4 w 28"/>
                <a:gd name="T5" fmla="*/ 6 h 6"/>
                <a:gd name="T6" fmla="*/ 0 w 28"/>
                <a:gd name="T7" fmla="*/ 3 h 6"/>
                <a:gd name="T8" fmla="*/ 0 w 28"/>
                <a:gd name="T9" fmla="*/ 3 h 6"/>
                <a:gd name="T10" fmla="*/ 4 w 28"/>
                <a:gd name="T11" fmla="*/ 0 h 6"/>
                <a:gd name="T12" fmla="*/ 24 w 28"/>
                <a:gd name="T13" fmla="*/ 0 h 6"/>
                <a:gd name="T14" fmla="*/ 28 w 28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">
                  <a:moveTo>
                    <a:pt x="28" y="3"/>
                  </a:moveTo>
                  <a:cubicBezTo>
                    <a:pt x="28" y="5"/>
                    <a:pt x="26" y="6"/>
                    <a:pt x="2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8" y="1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87" name="Freeform 7"/>
            <p:cNvSpPr>
              <a:spLocks/>
            </p:cNvSpPr>
            <p:nvPr/>
          </p:nvSpPr>
          <p:spPr bwMode="auto">
            <a:xfrm>
              <a:off x="-730250" y="4097338"/>
              <a:ext cx="52387" cy="26988"/>
            </a:xfrm>
            <a:custGeom>
              <a:avLst/>
              <a:gdLst>
                <a:gd name="T0" fmla="*/ 14 w 14"/>
                <a:gd name="T1" fmla="*/ 4 h 7"/>
                <a:gd name="T2" fmla="*/ 10 w 14"/>
                <a:gd name="T3" fmla="*/ 7 h 7"/>
                <a:gd name="T4" fmla="*/ 4 w 14"/>
                <a:gd name="T5" fmla="*/ 7 h 7"/>
                <a:gd name="T6" fmla="*/ 0 w 14"/>
                <a:gd name="T7" fmla="*/ 4 h 7"/>
                <a:gd name="T8" fmla="*/ 0 w 14"/>
                <a:gd name="T9" fmla="*/ 4 h 7"/>
                <a:gd name="T10" fmla="*/ 4 w 14"/>
                <a:gd name="T11" fmla="*/ 0 h 7"/>
                <a:gd name="T12" fmla="*/ 10 w 14"/>
                <a:gd name="T13" fmla="*/ 0 h 7"/>
                <a:gd name="T14" fmla="*/ 14 w 14"/>
                <a:gd name="T1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7">
                  <a:moveTo>
                    <a:pt x="14" y="4"/>
                  </a:moveTo>
                  <a:cubicBezTo>
                    <a:pt x="14" y="6"/>
                    <a:pt x="12" y="7"/>
                    <a:pt x="1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4" y="2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9912471" y="8499173"/>
            <a:ext cx="873610" cy="753752"/>
            <a:chOff x="-122237" y="-128588"/>
            <a:chExt cx="4632324" cy="3995738"/>
          </a:xfrm>
          <a:solidFill>
            <a:schemeClr val="accent3"/>
          </a:solidFill>
        </p:grpSpPr>
        <p:sp>
          <p:nvSpPr>
            <p:cNvPr id="89" name="Freeform 88"/>
            <p:cNvSpPr>
              <a:spLocks noEditPoints="1"/>
            </p:cNvSpPr>
            <p:nvPr/>
          </p:nvSpPr>
          <p:spPr bwMode="auto">
            <a:xfrm>
              <a:off x="-122237" y="-128588"/>
              <a:ext cx="4632324" cy="3995738"/>
            </a:xfrm>
            <a:custGeom>
              <a:avLst/>
              <a:gdLst>
                <a:gd name="T0" fmla="*/ 1096 w 1232"/>
                <a:gd name="T1" fmla="*/ 134 h 1062"/>
                <a:gd name="T2" fmla="*/ 616 w 1232"/>
                <a:gd name="T3" fmla="*/ 123 h 1062"/>
                <a:gd name="T4" fmla="*/ 136 w 1232"/>
                <a:gd name="T5" fmla="*/ 134 h 1062"/>
                <a:gd name="T6" fmla="*/ 136 w 1232"/>
                <a:gd name="T7" fmla="*/ 622 h 1062"/>
                <a:gd name="T8" fmla="*/ 538 w 1232"/>
                <a:gd name="T9" fmla="*/ 1020 h 1062"/>
                <a:gd name="T10" fmla="*/ 694 w 1232"/>
                <a:gd name="T11" fmla="*/ 1020 h 1062"/>
                <a:gd name="T12" fmla="*/ 1096 w 1232"/>
                <a:gd name="T13" fmla="*/ 622 h 1062"/>
                <a:gd name="T14" fmla="*/ 1096 w 1232"/>
                <a:gd name="T15" fmla="*/ 134 h 1062"/>
                <a:gd name="T16" fmla="*/ 1044 w 1232"/>
                <a:gd name="T17" fmla="*/ 570 h 1062"/>
                <a:gd name="T18" fmla="*/ 642 w 1232"/>
                <a:gd name="T19" fmla="*/ 968 h 1062"/>
                <a:gd name="T20" fmla="*/ 590 w 1232"/>
                <a:gd name="T21" fmla="*/ 968 h 1062"/>
                <a:gd name="T22" fmla="*/ 188 w 1232"/>
                <a:gd name="T23" fmla="*/ 570 h 1062"/>
                <a:gd name="T24" fmla="*/ 188 w 1232"/>
                <a:gd name="T25" fmla="*/ 185 h 1062"/>
                <a:gd name="T26" fmla="*/ 567 w 1232"/>
                <a:gd name="T27" fmla="*/ 177 h 1062"/>
                <a:gd name="T28" fmla="*/ 616 w 1232"/>
                <a:gd name="T29" fmla="*/ 221 h 1062"/>
                <a:gd name="T30" fmla="*/ 665 w 1232"/>
                <a:gd name="T31" fmla="*/ 177 h 1062"/>
                <a:gd name="T32" fmla="*/ 1044 w 1232"/>
                <a:gd name="T33" fmla="*/ 185 h 1062"/>
                <a:gd name="T34" fmla="*/ 1044 w 1232"/>
                <a:gd name="T35" fmla="*/ 57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2" h="1062">
                  <a:moveTo>
                    <a:pt x="1096" y="134"/>
                  </a:moveTo>
                  <a:cubicBezTo>
                    <a:pt x="964" y="3"/>
                    <a:pt x="753" y="0"/>
                    <a:pt x="616" y="123"/>
                  </a:cubicBezTo>
                  <a:cubicBezTo>
                    <a:pt x="479" y="0"/>
                    <a:pt x="268" y="3"/>
                    <a:pt x="136" y="134"/>
                  </a:cubicBezTo>
                  <a:cubicBezTo>
                    <a:pt x="0" y="268"/>
                    <a:pt x="0" y="487"/>
                    <a:pt x="136" y="622"/>
                  </a:cubicBezTo>
                  <a:cubicBezTo>
                    <a:pt x="175" y="660"/>
                    <a:pt x="538" y="1020"/>
                    <a:pt x="538" y="1020"/>
                  </a:cubicBezTo>
                  <a:cubicBezTo>
                    <a:pt x="581" y="1062"/>
                    <a:pt x="651" y="1062"/>
                    <a:pt x="694" y="1020"/>
                  </a:cubicBezTo>
                  <a:cubicBezTo>
                    <a:pt x="694" y="1020"/>
                    <a:pt x="1092" y="626"/>
                    <a:pt x="1096" y="622"/>
                  </a:cubicBezTo>
                  <a:cubicBezTo>
                    <a:pt x="1232" y="487"/>
                    <a:pt x="1232" y="268"/>
                    <a:pt x="1096" y="134"/>
                  </a:cubicBezTo>
                  <a:close/>
                  <a:moveTo>
                    <a:pt x="1044" y="570"/>
                  </a:moveTo>
                  <a:cubicBezTo>
                    <a:pt x="642" y="968"/>
                    <a:pt x="642" y="968"/>
                    <a:pt x="642" y="968"/>
                  </a:cubicBezTo>
                  <a:cubicBezTo>
                    <a:pt x="628" y="982"/>
                    <a:pt x="604" y="982"/>
                    <a:pt x="590" y="968"/>
                  </a:cubicBezTo>
                  <a:cubicBezTo>
                    <a:pt x="188" y="570"/>
                    <a:pt x="188" y="570"/>
                    <a:pt x="188" y="570"/>
                  </a:cubicBezTo>
                  <a:cubicBezTo>
                    <a:pt x="81" y="464"/>
                    <a:pt x="81" y="291"/>
                    <a:pt x="188" y="185"/>
                  </a:cubicBezTo>
                  <a:cubicBezTo>
                    <a:pt x="291" y="82"/>
                    <a:pt x="458" y="79"/>
                    <a:pt x="567" y="177"/>
                  </a:cubicBezTo>
                  <a:cubicBezTo>
                    <a:pt x="616" y="221"/>
                    <a:pt x="616" y="221"/>
                    <a:pt x="616" y="221"/>
                  </a:cubicBezTo>
                  <a:cubicBezTo>
                    <a:pt x="665" y="177"/>
                    <a:pt x="665" y="177"/>
                    <a:pt x="665" y="177"/>
                  </a:cubicBezTo>
                  <a:cubicBezTo>
                    <a:pt x="774" y="79"/>
                    <a:pt x="941" y="82"/>
                    <a:pt x="1044" y="185"/>
                  </a:cubicBezTo>
                  <a:cubicBezTo>
                    <a:pt x="1151" y="291"/>
                    <a:pt x="1151" y="464"/>
                    <a:pt x="1044" y="5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688975" y="681038"/>
              <a:ext cx="650875" cy="650875"/>
            </a:xfrm>
            <a:custGeom>
              <a:avLst/>
              <a:gdLst>
                <a:gd name="T0" fmla="*/ 154 w 173"/>
                <a:gd name="T1" fmla="*/ 0 h 173"/>
                <a:gd name="T2" fmla="*/ 154 w 173"/>
                <a:gd name="T3" fmla="*/ 0 h 173"/>
                <a:gd name="T4" fmla="*/ 0 w 173"/>
                <a:gd name="T5" fmla="*/ 154 h 173"/>
                <a:gd name="T6" fmla="*/ 0 w 173"/>
                <a:gd name="T7" fmla="*/ 154 h 173"/>
                <a:gd name="T8" fmla="*/ 18 w 173"/>
                <a:gd name="T9" fmla="*/ 173 h 173"/>
                <a:gd name="T10" fmla="*/ 36 w 173"/>
                <a:gd name="T11" fmla="*/ 154 h 173"/>
                <a:gd name="T12" fmla="*/ 36 w 173"/>
                <a:gd name="T13" fmla="*/ 154 h 173"/>
                <a:gd name="T14" fmla="*/ 154 w 173"/>
                <a:gd name="T15" fmla="*/ 36 h 173"/>
                <a:gd name="T16" fmla="*/ 154 w 173"/>
                <a:gd name="T17" fmla="*/ 36 h 173"/>
                <a:gd name="T18" fmla="*/ 173 w 173"/>
                <a:gd name="T19" fmla="*/ 18 h 173"/>
                <a:gd name="T20" fmla="*/ 154 w 173"/>
                <a:gd name="T2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173"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69" y="0"/>
                    <a:pt x="0" y="69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5"/>
                    <a:pt x="8" y="173"/>
                    <a:pt x="18" y="173"/>
                  </a:cubicBezTo>
                  <a:cubicBezTo>
                    <a:pt x="28" y="173"/>
                    <a:pt x="36" y="165"/>
                    <a:pt x="36" y="154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6" y="89"/>
                    <a:pt x="89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65" y="36"/>
                    <a:pt x="173" y="28"/>
                    <a:pt x="173" y="18"/>
                  </a:cubicBezTo>
                  <a:cubicBezTo>
                    <a:pt x="173" y="8"/>
                    <a:pt x="165" y="0"/>
                    <a:pt x="1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491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5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5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75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25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75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25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" grpId="0" uiExpand="1">
        <p:bldSub>
          <a:bldChart bld="category"/>
        </p:bldSub>
      </p:bldGraphic>
      <p:bldP spid="44" grpId="0"/>
      <p:bldP spid="74" grpId="0"/>
      <p:bldP spid="75" grpId="0"/>
      <p:bldP spid="77" grpId="0"/>
      <p:bldP spid="78" grpId="0"/>
      <p:bldP spid="79" grpId="0"/>
      <p:bldP spid="80" grpId="0"/>
      <p:bldP spid="81" grpId="0"/>
      <p:bldP spid="82" grpId="0"/>
      <p:bldP spid="8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905313"/>
              </p:ext>
            </p:extLst>
          </p:nvPr>
        </p:nvGraphicFramePr>
        <p:xfrm>
          <a:off x="2561399" y="4677953"/>
          <a:ext cx="8609302" cy="6613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2098118" y="4879400"/>
            <a:ext cx="11575111" cy="800220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zh-CN" altLang="en-US" sz="4000" b="1" dirty="0">
                <a:solidFill>
                  <a:schemeClr val="tx2"/>
                </a:solidFill>
                <a:latin typeface="+mn-ea"/>
              </a:rPr>
              <a:t>年销售额</a:t>
            </a:r>
            <a:endParaRPr lang="id-ID" altLang="zh-CN" sz="40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098118" y="5650920"/>
            <a:ext cx="10837862" cy="1809690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 dirty="0">
                <a:solidFill>
                  <a:schemeClr val="accent1"/>
                </a:solidFill>
                <a:latin typeface="+mn-ea"/>
                <a:cs typeface="Raleway Light"/>
              </a:rPr>
              <a:t>此处添加详细文本描述</a:t>
            </a:r>
            <a:r>
              <a:rPr lang="zh-CN" altLang="en-US" sz="2400" dirty="0">
                <a:latin typeface="+mn-ea"/>
                <a:cs typeface="Raleway Light"/>
              </a:rPr>
              <a:t>，建议与标题相关并符合整体语言风格，语言描述尽量简洁生动。尽量将每页幻灯片的字数控制在</a:t>
            </a:r>
            <a:r>
              <a:rPr lang="en-US" altLang="zh-CN" sz="2400" dirty="0">
                <a:latin typeface="+mn-ea"/>
                <a:cs typeface="Raleway Light"/>
              </a:rPr>
              <a:t>200</a:t>
            </a:r>
            <a:r>
              <a:rPr lang="zh-CN" altLang="en-US" sz="2400" dirty="0">
                <a:latin typeface="+mn-ea"/>
                <a:cs typeface="Raleway Light"/>
              </a:rPr>
              <a:t>字以内，据统计每页幻灯片的最好控制在</a:t>
            </a:r>
            <a:r>
              <a:rPr lang="en-US" altLang="zh-CN" sz="2400" dirty="0">
                <a:latin typeface="+mn-ea"/>
                <a:cs typeface="Raleway Light"/>
              </a:rPr>
              <a:t>5</a:t>
            </a:r>
            <a:r>
              <a:rPr lang="zh-CN" altLang="en-US" sz="2400" dirty="0">
                <a:latin typeface="+mn-ea"/>
                <a:cs typeface="Raleway Light"/>
              </a:rPr>
              <a:t>分钟之内。此处添加详细文本描述，建议与标题相关并符合整体语言风格，语言描述尽量简洁生动。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2568018" y="10072212"/>
            <a:ext cx="3058095" cy="1107959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+mn-ea"/>
                <a:cs typeface="Raleway Light"/>
              </a:rPr>
              <a:t>单击此处添加副标题或详细文本描述</a:t>
            </a:r>
            <a:endParaRPr lang="en-US" sz="2000" dirty="0">
              <a:latin typeface="+mn-ea"/>
              <a:cs typeface="Raleway Ligh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57271" y="9653209"/>
            <a:ext cx="1087402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sz="2800" b="1" dirty="0">
                <a:latin typeface="+mn-ea"/>
                <a:cs typeface="Raleway"/>
              </a:rPr>
              <a:t>资料</a:t>
            </a:r>
            <a:endParaRPr lang="id-ID" sz="2800" b="1" dirty="0">
              <a:latin typeface="+mn-ea"/>
              <a:cs typeface="Raleway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868680" y="10072212"/>
            <a:ext cx="3058095" cy="1107959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+mn-ea"/>
                <a:cs typeface="Raleway Light"/>
              </a:rPr>
              <a:t>单击此处添加副标题或详细文本描述</a:t>
            </a:r>
            <a:endParaRPr lang="en-US" sz="2000" dirty="0">
              <a:latin typeface="+mn-ea"/>
              <a:cs typeface="Raleway Ligh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498861" y="9653209"/>
            <a:ext cx="1805548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sz="2800" b="1" dirty="0">
                <a:latin typeface="+mn-ea"/>
                <a:cs typeface="Raleway"/>
              </a:rPr>
              <a:t>移动数据</a:t>
            </a:r>
            <a:endParaRPr lang="id-ID" sz="2800" b="1" dirty="0">
              <a:latin typeface="+mn-ea"/>
              <a:cs typeface="Raleway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182453" y="10072212"/>
            <a:ext cx="3058095" cy="1107959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+mn-ea"/>
                <a:cs typeface="Raleway Light"/>
              </a:rPr>
              <a:t>单击此处添加副标题或详细文本描述</a:t>
            </a:r>
            <a:endParaRPr lang="en-US" sz="2000" dirty="0">
              <a:latin typeface="+mn-ea"/>
              <a:cs typeface="Raleway Ligh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992168" y="9653209"/>
            <a:ext cx="1446475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sz="2800" b="1" dirty="0">
                <a:latin typeface="+mn-ea"/>
                <a:cs typeface="Raleway"/>
              </a:rPr>
              <a:t>满意度</a:t>
            </a:r>
            <a:endParaRPr lang="id-ID" sz="2800" b="1" dirty="0">
              <a:latin typeface="+mn-ea"/>
              <a:cs typeface="Raleway"/>
            </a:endParaRPr>
          </a:p>
        </p:txBody>
      </p:sp>
      <p:sp>
        <p:nvSpPr>
          <p:cNvPr id="43" name="Freeform 8"/>
          <p:cNvSpPr>
            <a:spLocks noEditPoints="1"/>
          </p:cNvSpPr>
          <p:nvPr/>
        </p:nvSpPr>
        <p:spPr bwMode="auto">
          <a:xfrm>
            <a:off x="13717719" y="8792181"/>
            <a:ext cx="736212" cy="844841"/>
          </a:xfrm>
          <a:custGeom>
            <a:avLst/>
            <a:gdLst>
              <a:gd name="T0" fmla="*/ 179 w 192"/>
              <a:gd name="T1" fmla="*/ 35 h 220"/>
              <a:gd name="T2" fmla="*/ 171 w 192"/>
              <a:gd name="T3" fmla="*/ 9 h 220"/>
              <a:gd name="T4" fmla="*/ 158 w 192"/>
              <a:gd name="T5" fmla="*/ 0 h 220"/>
              <a:gd name="T6" fmla="*/ 34 w 192"/>
              <a:gd name="T7" fmla="*/ 0 h 220"/>
              <a:gd name="T8" fmla="*/ 21 w 192"/>
              <a:gd name="T9" fmla="*/ 9 h 220"/>
              <a:gd name="T10" fmla="*/ 13 w 192"/>
              <a:gd name="T11" fmla="*/ 35 h 220"/>
              <a:gd name="T12" fmla="*/ 0 w 192"/>
              <a:gd name="T13" fmla="*/ 48 h 220"/>
              <a:gd name="T14" fmla="*/ 0 w 192"/>
              <a:gd name="T15" fmla="*/ 69 h 220"/>
              <a:gd name="T16" fmla="*/ 13 w 192"/>
              <a:gd name="T17" fmla="*/ 82 h 220"/>
              <a:gd name="T18" fmla="*/ 21 w 192"/>
              <a:gd name="T19" fmla="*/ 82 h 220"/>
              <a:gd name="T20" fmla="*/ 20 w 192"/>
              <a:gd name="T21" fmla="*/ 84 h 220"/>
              <a:gd name="T22" fmla="*/ 34 w 192"/>
              <a:gd name="T23" fmla="*/ 208 h 220"/>
              <a:gd name="T24" fmla="*/ 48 w 192"/>
              <a:gd name="T25" fmla="*/ 220 h 220"/>
              <a:gd name="T26" fmla="*/ 144 w 192"/>
              <a:gd name="T27" fmla="*/ 220 h 220"/>
              <a:gd name="T28" fmla="*/ 158 w 192"/>
              <a:gd name="T29" fmla="*/ 208 h 220"/>
              <a:gd name="T30" fmla="*/ 172 w 192"/>
              <a:gd name="T31" fmla="*/ 84 h 220"/>
              <a:gd name="T32" fmla="*/ 171 w 192"/>
              <a:gd name="T33" fmla="*/ 82 h 220"/>
              <a:gd name="T34" fmla="*/ 179 w 192"/>
              <a:gd name="T35" fmla="*/ 82 h 220"/>
              <a:gd name="T36" fmla="*/ 192 w 192"/>
              <a:gd name="T37" fmla="*/ 69 h 220"/>
              <a:gd name="T38" fmla="*/ 192 w 192"/>
              <a:gd name="T39" fmla="*/ 48 h 220"/>
              <a:gd name="T40" fmla="*/ 179 w 192"/>
              <a:gd name="T41" fmla="*/ 35 h 220"/>
              <a:gd name="T42" fmla="*/ 34 w 192"/>
              <a:gd name="T43" fmla="*/ 14 h 220"/>
              <a:gd name="T44" fmla="*/ 158 w 192"/>
              <a:gd name="T45" fmla="*/ 14 h 220"/>
              <a:gd name="T46" fmla="*/ 165 w 192"/>
              <a:gd name="T47" fmla="*/ 34 h 220"/>
              <a:gd name="T48" fmla="*/ 27 w 192"/>
              <a:gd name="T49" fmla="*/ 34 h 220"/>
              <a:gd name="T50" fmla="*/ 34 w 192"/>
              <a:gd name="T51" fmla="*/ 14 h 220"/>
              <a:gd name="T52" fmla="*/ 48 w 192"/>
              <a:gd name="T53" fmla="*/ 206 h 220"/>
              <a:gd name="T54" fmla="*/ 46 w 192"/>
              <a:gd name="T55" fmla="*/ 186 h 220"/>
              <a:gd name="T56" fmla="*/ 146 w 192"/>
              <a:gd name="T57" fmla="*/ 186 h 220"/>
              <a:gd name="T58" fmla="*/ 144 w 192"/>
              <a:gd name="T59" fmla="*/ 206 h 220"/>
              <a:gd name="T60" fmla="*/ 48 w 192"/>
              <a:gd name="T61" fmla="*/ 206 h 220"/>
              <a:gd name="T62" fmla="*/ 147 w 192"/>
              <a:gd name="T63" fmla="*/ 179 h 220"/>
              <a:gd name="T64" fmla="*/ 45 w 192"/>
              <a:gd name="T65" fmla="*/ 179 h 220"/>
              <a:gd name="T66" fmla="*/ 37 w 192"/>
              <a:gd name="T67" fmla="*/ 110 h 220"/>
              <a:gd name="T68" fmla="*/ 155 w 192"/>
              <a:gd name="T69" fmla="*/ 110 h 220"/>
              <a:gd name="T70" fmla="*/ 147 w 192"/>
              <a:gd name="T71" fmla="*/ 179 h 220"/>
              <a:gd name="T72" fmla="*/ 156 w 192"/>
              <a:gd name="T73" fmla="*/ 103 h 220"/>
              <a:gd name="T74" fmla="*/ 36 w 192"/>
              <a:gd name="T75" fmla="*/ 103 h 220"/>
              <a:gd name="T76" fmla="*/ 34 w 192"/>
              <a:gd name="T77" fmla="*/ 82 h 220"/>
              <a:gd name="T78" fmla="*/ 158 w 192"/>
              <a:gd name="T79" fmla="*/ 82 h 220"/>
              <a:gd name="T80" fmla="*/ 156 w 192"/>
              <a:gd name="T81" fmla="*/ 103 h 220"/>
              <a:gd name="T82" fmla="*/ 179 w 192"/>
              <a:gd name="T83" fmla="*/ 69 h 220"/>
              <a:gd name="T84" fmla="*/ 13 w 192"/>
              <a:gd name="T85" fmla="*/ 69 h 220"/>
              <a:gd name="T86" fmla="*/ 13 w 192"/>
              <a:gd name="T87" fmla="*/ 48 h 220"/>
              <a:gd name="T88" fmla="*/ 179 w 192"/>
              <a:gd name="T89" fmla="*/ 48 h 220"/>
              <a:gd name="T90" fmla="*/ 179 w 192"/>
              <a:gd name="T91" fmla="*/ 69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2" h="220">
                <a:moveTo>
                  <a:pt x="179" y="35"/>
                </a:moveTo>
                <a:cubicBezTo>
                  <a:pt x="171" y="9"/>
                  <a:pt x="171" y="9"/>
                  <a:pt x="171" y="9"/>
                </a:cubicBezTo>
                <a:cubicBezTo>
                  <a:pt x="169" y="4"/>
                  <a:pt x="164" y="0"/>
                  <a:pt x="158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28" y="0"/>
                  <a:pt x="23" y="4"/>
                  <a:pt x="21" y="9"/>
                </a:cubicBezTo>
                <a:cubicBezTo>
                  <a:pt x="13" y="35"/>
                  <a:pt x="13" y="35"/>
                  <a:pt x="13" y="35"/>
                </a:cubicBezTo>
                <a:cubicBezTo>
                  <a:pt x="5" y="35"/>
                  <a:pt x="0" y="41"/>
                  <a:pt x="0" y="48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6"/>
                  <a:pt x="6" y="82"/>
                  <a:pt x="13" y="82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3"/>
                  <a:pt x="20" y="83"/>
                  <a:pt x="20" y="84"/>
                </a:cubicBezTo>
                <a:cubicBezTo>
                  <a:pt x="34" y="208"/>
                  <a:pt x="34" y="208"/>
                  <a:pt x="34" y="208"/>
                </a:cubicBezTo>
                <a:cubicBezTo>
                  <a:pt x="35" y="215"/>
                  <a:pt x="41" y="220"/>
                  <a:pt x="48" y="220"/>
                </a:cubicBezTo>
                <a:cubicBezTo>
                  <a:pt x="144" y="220"/>
                  <a:pt x="144" y="220"/>
                  <a:pt x="144" y="220"/>
                </a:cubicBezTo>
                <a:cubicBezTo>
                  <a:pt x="151" y="220"/>
                  <a:pt x="157" y="215"/>
                  <a:pt x="158" y="208"/>
                </a:cubicBezTo>
                <a:cubicBezTo>
                  <a:pt x="172" y="84"/>
                  <a:pt x="172" y="84"/>
                  <a:pt x="172" y="84"/>
                </a:cubicBezTo>
                <a:cubicBezTo>
                  <a:pt x="172" y="83"/>
                  <a:pt x="171" y="83"/>
                  <a:pt x="171" y="82"/>
                </a:cubicBezTo>
                <a:cubicBezTo>
                  <a:pt x="179" y="82"/>
                  <a:pt x="179" y="82"/>
                  <a:pt x="179" y="82"/>
                </a:cubicBezTo>
                <a:cubicBezTo>
                  <a:pt x="186" y="82"/>
                  <a:pt x="192" y="76"/>
                  <a:pt x="192" y="69"/>
                </a:cubicBezTo>
                <a:cubicBezTo>
                  <a:pt x="192" y="48"/>
                  <a:pt x="192" y="48"/>
                  <a:pt x="192" y="48"/>
                </a:cubicBezTo>
                <a:cubicBezTo>
                  <a:pt x="192" y="41"/>
                  <a:pt x="186" y="35"/>
                  <a:pt x="179" y="35"/>
                </a:cubicBezTo>
                <a:close/>
                <a:moveTo>
                  <a:pt x="34" y="14"/>
                </a:moveTo>
                <a:cubicBezTo>
                  <a:pt x="158" y="14"/>
                  <a:pt x="158" y="14"/>
                  <a:pt x="158" y="14"/>
                </a:cubicBezTo>
                <a:cubicBezTo>
                  <a:pt x="165" y="34"/>
                  <a:pt x="165" y="34"/>
                  <a:pt x="165" y="34"/>
                </a:cubicBezTo>
                <a:cubicBezTo>
                  <a:pt x="27" y="34"/>
                  <a:pt x="27" y="34"/>
                  <a:pt x="27" y="34"/>
                </a:cubicBezTo>
                <a:lnTo>
                  <a:pt x="34" y="14"/>
                </a:lnTo>
                <a:close/>
                <a:moveTo>
                  <a:pt x="48" y="206"/>
                </a:moveTo>
                <a:cubicBezTo>
                  <a:pt x="46" y="186"/>
                  <a:pt x="46" y="186"/>
                  <a:pt x="46" y="186"/>
                </a:cubicBezTo>
                <a:cubicBezTo>
                  <a:pt x="146" y="186"/>
                  <a:pt x="146" y="186"/>
                  <a:pt x="146" y="186"/>
                </a:cubicBezTo>
                <a:cubicBezTo>
                  <a:pt x="144" y="206"/>
                  <a:pt x="144" y="206"/>
                  <a:pt x="144" y="206"/>
                </a:cubicBezTo>
                <a:lnTo>
                  <a:pt x="48" y="206"/>
                </a:lnTo>
                <a:close/>
                <a:moveTo>
                  <a:pt x="147" y="179"/>
                </a:moveTo>
                <a:cubicBezTo>
                  <a:pt x="45" y="179"/>
                  <a:pt x="45" y="179"/>
                  <a:pt x="45" y="179"/>
                </a:cubicBezTo>
                <a:cubicBezTo>
                  <a:pt x="37" y="110"/>
                  <a:pt x="37" y="110"/>
                  <a:pt x="37" y="110"/>
                </a:cubicBezTo>
                <a:cubicBezTo>
                  <a:pt x="155" y="110"/>
                  <a:pt x="155" y="110"/>
                  <a:pt x="155" y="110"/>
                </a:cubicBezTo>
                <a:lnTo>
                  <a:pt x="147" y="179"/>
                </a:lnTo>
                <a:close/>
                <a:moveTo>
                  <a:pt x="156" y="103"/>
                </a:moveTo>
                <a:cubicBezTo>
                  <a:pt x="36" y="103"/>
                  <a:pt x="36" y="103"/>
                  <a:pt x="36" y="103"/>
                </a:cubicBezTo>
                <a:cubicBezTo>
                  <a:pt x="34" y="82"/>
                  <a:pt x="34" y="82"/>
                  <a:pt x="34" y="82"/>
                </a:cubicBezTo>
                <a:cubicBezTo>
                  <a:pt x="158" y="82"/>
                  <a:pt x="158" y="82"/>
                  <a:pt x="158" y="82"/>
                </a:cubicBezTo>
                <a:lnTo>
                  <a:pt x="156" y="103"/>
                </a:lnTo>
                <a:close/>
                <a:moveTo>
                  <a:pt x="179" y="69"/>
                </a:moveTo>
                <a:cubicBezTo>
                  <a:pt x="13" y="69"/>
                  <a:pt x="13" y="69"/>
                  <a:pt x="13" y="69"/>
                </a:cubicBezTo>
                <a:cubicBezTo>
                  <a:pt x="13" y="48"/>
                  <a:pt x="13" y="48"/>
                  <a:pt x="13" y="48"/>
                </a:cubicBezTo>
                <a:cubicBezTo>
                  <a:pt x="179" y="48"/>
                  <a:pt x="179" y="48"/>
                  <a:pt x="179" y="48"/>
                </a:cubicBezTo>
                <a:lnTo>
                  <a:pt x="179" y="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+mn-ea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7133928" y="8716435"/>
            <a:ext cx="645884" cy="936774"/>
            <a:chOff x="-990600" y="3375025"/>
            <a:chExt cx="571500" cy="828675"/>
          </a:xfrm>
          <a:solidFill>
            <a:schemeClr val="accent2"/>
          </a:solidFill>
        </p:grpSpPr>
        <p:sp>
          <p:nvSpPr>
            <p:cNvPr id="46" name="Freeform 5"/>
            <p:cNvSpPr>
              <a:spLocks noEditPoints="1"/>
            </p:cNvSpPr>
            <p:nvPr/>
          </p:nvSpPr>
          <p:spPr bwMode="auto">
            <a:xfrm>
              <a:off x="-990600" y="3375025"/>
              <a:ext cx="571500" cy="828675"/>
            </a:xfrm>
            <a:custGeom>
              <a:avLst/>
              <a:gdLst>
                <a:gd name="T0" fmla="*/ 131 w 152"/>
                <a:gd name="T1" fmla="*/ 0 h 220"/>
                <a:gd name="T2" fmla="*/ 21 w 152"/>
                <a:gd name="T3" fmla="*/ 0 h 220"/>
                <a:gd name="T4" fmla="*/ 0 w 152"/>
                <a:gd name="T5" fmla="*/ 21 h 220"/>
                <a:gd name="T6" fmla="*/ 0 w 152"/>
                <a:gd name="T7" fmla="*/ 199 h 220"/>
                <a:gd name="T8" fmla="*/ 21 w 152"/>
                <a:gd name="T9" fmla="*/ 220 h 220"/>
                <a:gd name="T10" fmla="*/ 131 w 152"/>
                <a:gd name="T11" fmla="*/ 220 h 220"/>
                <a:gd name="T12" fmla="*/ 152 w 152"/>
                <a:gd name="T13" fmla="*/ 199 h 220"/>
                <a:gd name="T14" fmla="*/ 152 w 152"/>
                <a:gd name="T15" fmla="*/ 21 h 220"/>
                <a:gd name="T16" fmla="*/ 131 w 152"/>
                <a:gd name="T17" fmla="*/ 0 h 220"/>
                <a:gd name="T18" fmla="*/ 138 w 152"/>
                <a:gd name="T19" fmla="*/ 199 h 220"/>
                <a:gd name="T20" fmla="*/ 131 w 152"/>
                <a:gd name="T21" fmla="*/ 206 h 220"/>
                <a:gd name="T22" fmla="*/ 21 w 152"/>
                <a:gd name="T23" fmla="*/ 206 h 220"/>
                <a:gd name="T24" fmla="*/ 14 w 152"/>
                <a:gd name="T25" fmla="*/ 199 h 220"/>
                <a:gd name="T26" fmla="*/ 14 w 152"/>
                <a:gd name="T27" fmla="*/ 186 h 220"/>
                <a:gd name="T28" fmla="*/ 138 w 152"/>
                <a:gd name="T29" fmla="*/ 186 h 220"/>
                <a:gd name="T30" fmla="*/ 138 w 152"/>
                <a:gd name="T31" fmla="*/ 199 h 220"/>
                <a:gd name="T32" fmla="*/ 138 w 152"/>
                <a:gd name="T33" fmla="*/ 179 h 220"/>
                <a:gd name="T34" fmla="*/ 14 w 152"/>
                <a:gd name="T35" fmla="*/ 179 h 220"/>
                <a:gd name="T36" fmla="*/ 14 w 152"/>
                <a:gd name="T37" fmla="*/ 41 h 220"/>
                <a:gd name="T38" fmla="*/ 138 w 152"/>
                <a:gd name="T39" fmla="*/ 41 h 220"/>
                <a:gd name="T40" fmla="*/ 138 w 152"/>
                <a:gd name="T41" fmla="*/ 179 h 220"/>
                <a:gd name="T42" fmla="*/ 138 w 152"/>
                <a:gd name="T43" fmla="*/ 34 h 220"/>
                <a:gd name="T44" fmla="*/ 14 w 152"/>
                <a:gd name="T45" fmla="*/ 34 h 220"/>
                <a:gd name="T46" fmla="*/ 14 w 152"/>
                <a:gd name="T47" fmla="*/ 21 h 220"/>
                <a:gd name="T48" fmla="*/ 21 w 152"/>
                <a:gd name="T49" fmla="*/ 14 h 220"/>
                <a:gd name="T50" fmla="*/ 131 w 152"/>
                <a:gd name="T51" fmla="*/ 14 h 220"/>
                <a:gd name="T52" fmla="*/ 138 w 152"/>
                <a:gd name="T53" fmla="*/ 21 h 220"/>
                <a:gd name="T54" fmla="*/ 138 w 152"/>
                <a:gd name="T55" fmla="*/ 3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2" h="220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11"/>
                    <a:pt x="10" y="220"/>
                    <a:pt x="21" y="220"/>
                  </a:cubicBezTo>
                  <a:cubicBezTo>
                    <a:pt x="131" y="220"/>
                    <a:pt x="131" y="220"/>
                    <a:pt x="131" y="220"/>
                  </a:cubicBezTo>
                  <a:cubicBezTo>
                    <a:pt x="142" y="220"/>
                    <a:pt x="152" y="211"/>
                    <a:pt x="152" y="199"/>
                  </a:cubicBezTo>
                  <a:cubicBezTo>
                    <a:pt x="152" y="21"/>
                    <a:pt x="152" y="21"/>
                    <a:pt x="152" y="21"/>
                  </a:cubicBezTo>
                  <a:cubicBezTo>
                    <a:pt x="152" y="9"/>
                    <a:pt x="142" y="0"/>
                    <a:pt x="131" y="0"/>
                  </a:cubicBezTo>
                  <a:close/>
                  <a:moveTo>
                    <a:pt x="138" y="199"/>
                  </a:moveTo>
                  <a:cubicBezTo>
                    <a:pt x="138" y="203"/>
                    <a:pt x="135" y="206"/>
                    <a:pt x="131" y="206"/>
                  </a:cubicBezTo>
                  <a:cubicBezTo>
                    <a:pt x="21" y="206"/>
                    <a:pt x="21" y="206"/>
                    <a:pt x="21" y="206"/>
                  </a:cubicBezTo>
                  <a:cubicBezTo>
                    <a:pt x="17" y="206"/>
                    <a:pt x="14" y="203"/>
                    <a:pt x="14" y="199"/>
                  </a:cubicBezTo>
                  <a:cubicBezTo>
                    <a:pt x="14" y="186"/>
                    <a:pt x="14" y="186"/>
                    <a:pt x="14" y="186"/>
                  </a:cubicBezTo>
                  <a:cubicBezTo>
                    <a:pt x="138" y="186"/>
                    <a:pt x="138" y="186"/>
                    <a:pt x="138" y="186"/>
                  </a:cubicBezTo>
                  <a:lnTo>
                    <a:pt x="138" y="199"/>
                  </a:lnTo>
                  <a:close/>
                  <a:moveTo>
                    <a:pt x="138" y="179"/>
                  </a:moveTo>
                  <a:cubicBezTo>
                    <a:pt x="14" y="179"/>
                    <a:pt x="14" y="179"/>
                    <a:pt x="14" y="179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8" y="41"/>
                    <a:pt x="138" y="41"/>
                    <a:pt x="138" y="41"/>
                  </a:cubicBezTo>
                  <a:lnTo>
                    <a:pt x="138" y="179"/>
                  </a:lnTo>
                  <a:close/>
                  <a:moveTo>
                    <a:pt x="138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17"/>
                    <a:pt x="17" y="14"/>
                    <a:pt x="21" y="14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35" y="14"/>
                    <a:pt x="138" y="17"/>
                    <a:pt x="138" y="21"/>
                  </a:cubicBezTo>
                  <a:lnTo>
                    <a:pt x="138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47" name="Freeform 6"/>
            <p:cNvSpPr>
              <a:spLocks/>
            </p:cNvSpPr>
            <p:nvPr/>
          </p:nvSpPr>
          <p:spPr bwMode="auto">
            <a:xfrm>
              <a:off x="-757238" y="3454400"/>
              <a:ext cx="104775" cy="22225"/>
            </a:xfrm>
            <a:custGeom>
              <a:avLst/>
              <a:gdLst>
                <a:gd name="T0" fmla="*/ 28 w 28"/>
                <a:gd name="T1" fmla="*/ 3 h 6"/>
                <a:gd name="T2" fmla="*/ 24 w 28"/>
                <a:gd name="T3" fmla="*/ 6 h 6"/>
                <a:gd name="T4" fmla="*/ 4 w 28"/>
                <a:gd name="T5" fmla="*/ 6 h 6"/>
                <a:gd name="T6" fmla="*/ 0 w 28"/>
                <a:gd name="T7" fmla="*/ 3 h 6"/>
                <a:gd name="T8" fmla="*/ 0 w 28"/>
                <a:gd name="T9" fmla="*/ 3 h 6"/>
                <a:gd name="T10" fmla="*/ 4 w 28"/>
                <a:gd name="T11" fmla="*/ 0 h 6"/>
                <a:gd name="T12" fmla="*/ 24 w 28"/>
                <a:gd name="T13" fmla="*/ 0 h 6"/>
                <a:gd name="T14" fmla="*/ 28 w 28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">
                  <a:moveTo>
                    <a:pt x="28" y="3"/>
                  </a:moveTo>
                  <a:cubicBezTo>
                    <a:pt x="28" y="5"/>
                    <a:pt x="26" y="6"/>
                    <a:pt x="2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8" y="1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48" name="Freeform 7"/>
            <p:cNvSpPr>
              <a:spLocks/>
            </p:cNvSpPr>
            <p:nvPr/>
          </p:nvSpPr>
          <p:spPr bwMode="auto">
            <a:xfrm>
              <a:off x="-730250" y="4097338"/>
              <a:ext cx="52387" cy="26988"/>
            </a:xfrm>
            <a:custGeom>
              <a:avLst/>
              <a:gdLst>
                <a:gd name="T0" fmla="*/ 14 w 14"/>
                <a:gd name="T1" fmla="*/ 4 h 7"/>
                <a:gd name="T2" fmla="*/ 10 w 14"/>
                <a:gd name="T3" fmla="*/ 7 h 7"/>
                <a:gd name="T4" fmla="*/ 4 w 14"/>
                <a:gd name="T5" fmla="*/ 7 h 7"/>
                <a:gd name="T6" fmla="*/ 0 w 14"/>
                <a:gd name="T7" fmla="*/ 4 h 7"/>
                <a:gd name="T8" fmla="*/ 0 w 14"/>
                <a:gd name="T9" fmla="*/ 4 h 7"/>
                <a:gd name="T10" fmla="*/ 4 w 14"/>
                <a:gd name="T11" fmla="*/ 0 h 7"/>
                <a:gd name="T12" fmla="*/ 10 w 14"/>
                <a:gd name="T13" fmla="*/ 0 h 7"/>
                <a:gd name="T14" fmla="*/ 14 w 14"/>
                <a:gd name="T1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7">
                  <a:moveTo>
                    <a:pt x="14" y="4"/>
                  </a:moveTo>
                  <a:cubicBezTo>
                    <a:pt x="14" y="6"/>
                    <a:pt x="12" y="7"/>
                    <a:pt x="1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4" y="2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0279853" y="8877933"/>
            <a:ext cx="873610" cy="753752"/>
            <a:chOff x="-122237" y="-128588"/>
            <a:chExt cx="4632324" cy="3995738"/>
          </a:xfrm>
          <a:solidFill>
            <a:schemeClr val="accent3"/>
          </a:solidFill>
        </p:grpSpPr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-122237" y="-128588"/>
              <a:ext cx="4632324" cy="3995738"/>
            </a:xfrm>
            <a:custGeom>
              <a:avLst/>
              <a:gdLst>
                <a:gd name="T0" fmla="*/ 1096 w 1232"/>
                <a:gd name="T1" fmla="*/ 134 h 1062"/>
                <a:gd name="T2" fmla="*/ 616 w 1232"/>
                <a:gd name="T3" fmla="*/ 123 h 1062"/>
                <a:gd name="T4" fmla="*/ 136 w 1232"/>
                <a:gd name="T5" fmla="*/ 134 h 1062"/>
                <a:gd name="T6" fmla="*/ 136 w 1232"/>
                <a:gd name="T7" fmla="*/ 622 h 1062"/>
                <a:gd name="T8" fmla="*/ 538 w 1232"/>
                <a:gd name="T9" fmla="*/ 1020 h 1062"/>
                <a:gd name="T10" fmla="*/ 694 w 1232"/>
                <a:gd name="T11" fmla="*/ 1020 h 1062"/>
                <a:gd name="T12" fmla="*/ 1096 w 1232"/>
                <a:gd name="T13" fmla="*/ 622 h 1062"/>
                <a:gd name="T14" fmla="*/ 1096 w 1232"/>
                <a:gd name="T15" fmla="*/ 134 h 1062"/>
                <a:gd name="T16" fmla="*/ 1044 w 1232"/>
                <a:gd name="T17" fmla="*/ 570 h 1062"/>
                <a:gd name="T18" fmla="*/ 642 w 1232"/>
                <a:gd name="T19" fmla="*/ 968 h 1062"/>
                <a:gd name="T20" fmla="*/ 590 w 1232"/>
                <a:gd name="T21" fmla="*/ 968 h 1062"/>
                <a:gd name="T22" fmla="*/ 188 w 1232"/>
                <a:gd name="T23" fmla="*/ 570 h 1062"/>
                <a:gd name="T24" fmla="*/ 188 w 1232"/>
                <a:gd name="T25" fmla="*/ 185 h 1062"/>
                <a:gd name="T26" fmla="*/ 567 w 1232"/>
                <a:gd name="T27" fmla="*/ 177 h 1062"/>
                <a:gd name="T28" fmla="*/ 616 w 1232"/>
                <a:gd name="T29" fmla="*/ 221 h 1062"/>
                <a:gd name="T30" fmla="*/ 665 w 1232"/>
                <a:gd name="T31" fmla="*/ 177 h 1062"/>
                <a:gd name="T32" fmla="*/ 1044 w 1232"/>
                <a:gd name="T33" fmla="*/ 185 h 1062"/>
                <a:gd name="T34" fmla="*/ 1044 w 1232"/>
                <a:gd name="T35" fmla="*/ 57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2" h="1062">
                  <a:moveTo>
                    <a:pt x="1096" y="134"/>
                  </a:moveTo>
                  <a:cubicBezTo>
                    <a:pt x="964" y="3"/>
                    <a:pt x="753" y="0"/>
                    <a:pt x="616" y="123"/>
                  </a:cubicBezTo>
                  <a:cubicBezTo>
                    <a:pt x="479" y="0"/>
                    <a:pt x="268" y="3"/>
                    <a:pt x="136" y="134"/>
                  </a:cubicBezTo>
                  <a:cubicBezTo>
                    <a:pt x="0" y="268"/>
                    <a:pt x="0" y="487"/>
                    <a:pt x="136" y="622"/>
                  </a:cubicBezTo>
                  <a:cubicBezTo>
                    <a:pt x="175" y="660"/>
                    <a:pt x="538" y="1020"/>
                    <a:pt x="538" y="1020"/>
                  </a:cubicBezTo>
                  <a:cubicBezTo>
                    <a:pt x="581" y="1062"/>
                    <a:pt x="651" y="1062"/>
                    <a:pt x="694" y="1020"/>
                  </a:cubicBezTo>
                  <a:cubicBezTo>
                    <a:pt x="694" y="1020"/>
                    <a:pt x="1092" y="626"/>
                    <a:pt x="1096" y="622"/>
                  </a:cubicBezTo>
                  <a:cubicBezTo>
                    <a:pt x="1232" y="487"/>
                    <a:pt x="1232" y="268"/>
                    <a:pt x="1096" y="134"/>
                  </a:cubicBezTo>
                  <a:close/>
                  <a:moveTo>
                    <a:pt x="1044" y="570"/>
                  </a:moveTo>
                  <a:cubicBezTo>
                    <a:pt x="642" y="968"/>
                    <a:pt x="642" y="968"/>
                    <a:pt x="642" y="968"/>
                  </a:cubicBezTo>
                  <a:cubicBezTo>
                    <a:pt x="628" y="982"/>
                    <a:pt x="604" y="982"/>
                    <a:pt x="590" y="968"/>
                  </a:cubicBezTo>
                  <a:cubicBezTo>
                    <a:pt x="188" y="570"/>
                    <a:pt x="188" y="570"/>
                    <a:pt x="188" y="570"/>
                  </a:cubicBezTo>
                  <a:cubicBezTo>
                    <a:pt x="81" y="464"/>
                    <a:pt x="81" y="291"/>
                    <a:pt x="188" y="185"/>
                  </a:cubicBezTo>
                  <a:cubicBezTo>
                    <a:pt x="291" y="82"/>
                    <a:pt x="458" y="79"/>
                    <a:pt x="567" y="177"/>
                  </a:cubicBezTo>
                  <a:cubicBezTo>
                    <a:pt x="616" y="221"/>
                    <a:pt x="616" y="221"/>
                    <a:pt x="616" y="221"/>
                  </a:cubicBezTo>
                  <a:cubicBezTo>
                    <a:pt x="665" y="177"/>
                    <a:pt x="665" y="177"/>
                    <a:pt x="665" y="177"/>
                  </a:cubicBezTo>
                  <a:cubicBezTo>
                    <a:pt x="774" y="79"/>
                    <a:pt x="941" y="82"/>
                    <a:pt x="1044" y="185"/>
                  </a:cubicBezTo>
                  <a:cubicBezTo>
                    <a:pt x="1151" y="291"/>
                    <a:pt x="1151" y="464"/>
                    <a:pt x="1044" y="5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688975" y="681038"/>
              <a:ext cx="650875" cy="650875"/>
            </a:xfrm>
            <a:custGeom>
              <a:avLst/>
              <a:gdLst>
                <a:gd name="T0" fmla="*/ 154 w 173"/>
                <a:gd name="T1" fmla="*/ 0 h 173"/>
                <a:gd name="T2" fmla="*/ 154 w 173"/>
                <a:gd name="T3" fmla="*/ 0 h 173"/>
                <a:gd name="T4" fmla="*/ 0 w 173"/>
                <a:gd name="T5" fmla="*/ 154 h 173"/>
                <a:gd name="T6" fmla="*/ 0 w 173"/>
                <a:gd name="T7" fmla="*/ 154 h 173"/>
                <a:gd name="T8" fmla="*/ 18 w 173"/>
                <a:gd name="T9" fmla="*/ 173 h 173"/>
                <a:gd name="T10" fmla="*/ 36 w 173"/>
                <a:gd name="T11" fmla="*/ 154 h 173"/>
                <a:gd name="T12" fmla="*/ 36 w 173"/>
                <a:gd name="T13" fmla="*/ 154 h 173"/>
                <a:gd name="T14" fmla="*/ 154 w 173"/>
                <a:gd name="T15" fmla="*/ 36 h 173"/>
                <a:gd name="T16" fmla="*/ 154 w 173"/>
                <a:gd name="T17" fmla="*/ 36 h 173"/>
                <a:gd name="T18" fmla="*/ 173 w 173"/>
                <a:gd name="T19" fmla="*/ 18 h 173"/>
                <a:gd name="T20" fmla="*/ 154 w 173"/>
                <a:gd name="T2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173"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69" y="0"/>
                    <a:pt x="0" y="69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5"/>
                    <a:pt x="8" y="173"/>
                    <a:pt x="18" y="173"/>
                  </a:cubicBezTo>
                  <a:cubicBezTo>
                    <a:pt x="28" y="173"/>
                    <a:pt x="36" y="165"/>
                    <a:pt x="36" y="154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6" y="89"/>
                    <a:pt x="89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65" y="36"/>
                    <a:pt x="173" y="28"/>
                    <a:pt x="173" y="18"/>
                  </a:cubicBezTo>
                  <a:cubicBezTo>
                    <a:pt x="173" y="8"/>
                    <a:pt x="165" y="0"/>
                    <a:pt x="1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7704800" y="595215"/>
            <a:ext cx="8968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2"/>
                </a:solidFill>
                <a:latin typeface="+mn-ea"/>
                <a:cs typeface="Raleway"/>
              </a:rPr>
              <a:t>此处添加标题</a:t>
            </a:r>
            <a:endParaRPr lang="id-ID" altLang="zh-CN" sz="54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0819419" y="1783761"/>
            <a:ext cx="2738812" cy="73150"/>
            <a:chOff x="1775295" y="2028842"/>
            <a:chExt cx="3631535" cy="45719"/>
          </a:xfrm>
        </p:grpSpPr>
        <p:sp>
          <p:nvSpPr>
            <p:cNvPr id="58" name="Rectangle 57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724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2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2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2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2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2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3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2">
                                            <p:graphicEl>
                                              <a:chart seriesIdx="3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2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2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3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2">
                                            <p:graphicEl>
                                              <a:chart seriesIdx="3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2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2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3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2">
                                            <p:graphicEl>
                                              <a:chart seriesIdx="3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 uiExpand="1">
        <p:bldSub>
          <a:bldChart bld="categoryEl"/>
        </p:bldSub>
      </p:bldGraphic>
      <p:bldP spid="32" grpId="0"/>
      <p:bldP spid="33" grpId="0"/>
      <p:bldP spid="36" grpId="0"/>
      <p:bldP spid="37" grpId="0"/>
      <p:bldP spid="38" grpId="0"/>
      <p:bldP spid="39" grpId="0"/>
      <p:bldP spid="40" grpId="0"/>
      <p:bldP spid="41" grpId="0"/>
      <p:bldP spid="43" grpId="0" animBg="1"/>
      <p:bldP spid="5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1806001" y="9360334"/>
            <a:ext cx="20940713" cy="2817702"/>
            <a:chOff x="-27767" y="2303624"/>
            <a:chExt cx="9910833" cy="772160"/>
          </a:xfrm>
        </p:grpSpPr>
        <p:sp>
          <p:nvSpPr>
            <p:cNvPr id="51" name="TextBox 50"/>
            <p:cNvSpPr txBox="1"/>
            <p:nvPr/>
          </p:nvSpPr>
          <p:spPr>
            <a:xfrm>
              <a:off x="-27767" y="2809261"/>
              <a:ext cx="9909706" cy="266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200" dirty="0">
                  <a:latin typeface="+mn-ea"/>
                  <a:cs typeface="Raleway Light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2200" dirty="0">
                  <a:latin typeface="+mn-ea"/>
                  <a:cs typeface="Raleway Light"/>
                </a:rPr>
                <a:t>200</a:t>
              </a:r>
              <a:r>
                <a:rPr lang="zh-CN" altLang="en-US" sz="2200" dirty="0">
                  <a:latin typeface="+mn-ea"/>
                  <a:cs typeface="Raleway Light"/>
                </a:rPr>
                <a:t>字以内，据统计每页幻灯片的最好控制在</a:t>
              </a:r>
              <a:r>
                <a:rPr lang="en-US" altLang="zh-CN" sz="2200" dirty="0">
                  <a:latin typeface="+mn-ea"/>
                  <a:cs typeface="Raleway Light"/>
                </a:rPr>
                <a:t>5</a:t>
              </a:r>
              <a:r>
                <a:rPr lang="zh-CN" altLang="en-US" sz="2200" dirty="0">
                  <a:latin typeface="+mn-ea"/>
                  <a:cs typeface="Raleway Light"/>
                </a:rPr>
                <a:t>分钟之内。此处添加详细文本描述，建议与标题相关并符合整体语言风格，语言描述尽量简洁生动。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-6117" y="2303624"/>
              <a:ext cx="1058497" cy="193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tx2"/>
                  </a:solidFill>
                  <a:latin typeface="+mn-ea"/>
                  <a:cs typeface="Raleway Regular"/>
                </a:rPr>
                <a:t>年度报表</a:t>
              </a:r>
              <a:endParaRPr lang="id-ID" sz="4000" b="1" dirty="0">
                <a:solidFill>
                  <a:schemeClr val="tx2"/>
                </a:solidFill>
                <a:latin typeface="+mn-ea"/>
                <a:cs typeface="Raleway Regular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312356" y="2497033"/>
              <a:ext cx="8570710" cy="266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200" dirty="0">
                  <a:latin typeface="+mn-ea"/>
                  <a:cs typeface="Raleway Light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2200" dirty="0">
                  <a:latin typeface="+mn-ea"/>
                  <a:cs typeface="Raleway Light"/>
                </a:rPr>
                <a:t>200</a:t>
              </a:r>
              <a:r>
                <a:rPr lang="zh-CN" altLang="en-US" sz="2200" dirty="0">
                  <a:latin typeface="+mn-ea"/>
                  <a:cs typeface="Raleway Light"/>
                </a:rPr>
                <a:t>字以内，据统计每页幻灯片的最好控制在</a:t>
              </a:r>
              <a:r>
                <a:rPr lang="en-US" altLang="zh-CN" sz="2200" dirty="0">
                  <a:latin typeface="+mn-ea"/>
                  <a:cs typeface="Raleway Light"/>
                </a:rPr>
                <a:t>5</a:t>
              </a:r>
              <a:r>
                <a:rPr lang="zh-CN" altLang="en-US" sz="2200" dirty="0">
                  <a:latin typeface="+mn-ea"/>
                  <a:cs typeface="Raleway Light"/>
                </a:rPr>
                <a:t>分钟之内。此处添加详细文本描述，建议与标题相关并符合整体语言风格，语言描述尽量简洁生动。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-27767" y="2408813"/>
              <a:ext cx="1554534" cy="48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800" b="1" dirty="0">
                  <a:solidFill>
                    <a:schemeClr val="accent2"/>
                  </a:solidFill>
                  <a:latin typeface="Agency FB" panose="020B0503020202020204" pitchFamily="34" charset="0"/>
                  <a:cs typeface="Raleway Light"/>
                </a:rPr>
                <a:t>45%</a:t>
              </a:r>
            </a:p>
          </p:txBody>
        </p:sp>
      </p:grpSp>
      <p:graphicFrame>
        <p:nvGraphicFramePr>
          <p:cNvPr id="10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9317721"/>
              </p:ext>
            </p:extLst>
          </p:nvPr>
        </p:nvGraphicFramePr>
        <p:xfrm>
          <a:off x="1868464" y="3867648"/>
          <a:ext cx="5044492" cy="526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772137"/>
              </p:ext>
            </p:extLst>
          </p:nvPr>
        </p:nvGraphicFramePr>
        <p:xfrm>
          <a:off x="7045437" y="3894490"/>
          <a:ext cx="5044492" cy="526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57822"/>
              </p:ext>
            </p:extLst>
          </p:nvPr>
        </p:nvGraphicFramePr>
        <p:xfrm>
          <a:off x="12244171" y="3889734"/>
          <a:ext cx="5044492" cy="526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037379"/>
              </p:ext>
            </p:extLst>
          </p:nvPr>
        </p:nvGraphicFramePr>
        <p:xfrm>
          <a:off x="17421144" y="3916576"/>
          <a:ext cx="5044492" cy="526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704800" y="595215"/>
            <a:ext cx="8968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2"/>
                </a:solidFill>
                <a:latin typeface="+mn-ea"/>
                <a:cs typeface="Raleway"/>
              </a:rPr>
              <a:t>此处添加标题</a:t>
            </a:r>
            <a:endParaRPr lang="id-ID" altLang="zh-CN" sz="54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819419" y="1783761"/>
            <a:ext cx="2738812" cy="73150"/>
            <a:chOff x="1775295" y="2028842"/>
            <a:chExt cx="3631535" cy="45719"/>
          </a:xfrm>
        </p:grpSpPr>
        <p:sp>
          <p:nvSpPr>
            <p:cNvPr id="20" name="Rectangle 19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899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category"/>
        </p:bldSub>
      </p:bldGraphic>
      <p:bldGraphic spid="13" grpId="0">
        <p:bldSub>
          <a:bldChart bld="category"/>
        </p:bldSub>
      </p:bldGraphic>
      <p:bldGraphic spid="14" grpId="0">
        <p:bldSub>
          <a:bldChart bld="category"/>
        </p:bldSub>
      </p:bldGraphic>
      <p:bldGraphic spid="15" grpId="0">
        <p:bldSub>
          <a:bldChart bld="category"/>
        </p:bldSub>
      </p:bldGraphic>
      <p:bldP spid="1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452023" y="9715889"/>
            <a:ext cx="8735216" cy="1384958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600" dirty="0">
                <a:solidFill>
                  <a:schemeClr val="tx2"/>
                </a:solidFill>
                <a:latin typeface="+mn-ea"/>
                <a:cs typeface="Raleway"/>
              </a:rPr>
              <a:t>企业地址</a:t>
            </a:r>
            <a:endParaRPr lang="id-ID" sz="2600" dirty="0">
              <a:solidFill>
                <a:schemeClr val="tx2"/>
              </a:solidFill>
              <a:latin typeface="+mn-ea"/>
              <a:cs typeface="Raleway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600" dirty="0">
                <a:solidFill>
                  <a:schemeClr val="tx2"/>
                </a:solidFill>
                <a:latin typeface="+mn-ea"/>
                <a:cs typeface="Raleway"/>
              </a:rPr>
              <a:t>单击此处添加副标题或详细文本描述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367540" y="11728902"/>
            <a:ext cx="4200202" cy="584739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>
              <a:defRPr/>
            </a:pPr>
            <a:r>
              <a:rPr lang="id-ID" sz="2600" dirty="0">
                <a:solidFill>
                  <a:schemeClr val="tx2"/>
                </a:solidFill>
                <a:latin typeface="+mn-ea"/>
                <a:cs typeface="Raleway"/>
              </a:rPr>
              <a:t>123-456-7890</a:t>
            </a:r>
            <a:endParaRPr lang="en-JM" sz="2600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06581" y="11728902"/>
            <a:ext cx="4641023" cy="584739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>
              <a:defRPr/>
            </a:pPr>
            <a:r>
              <a:rPr lang="zh-CN" altLang="en-US" sz="2600" dirty="0">
                <a:solidFill>
                  <a:schemeClr val="tx2"/>
                </a:solidFill>
                <a:latin typeface="+mn-ea"/>
                <a:cs typeface="Raleway"/>
              </a:rPr>
              <a:t>企业邮箱</a:t>
            </a:r>
            <a:endParaRPr lang="en-JM" sz="2600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sp>
        <p:nvSpPr>
          <p:cNvPr id="19" name="Freeform 27"/>
          <p:cNvSpPr>
            <a:spLocks noEditPoints="1"/>
          </p:cNvSpPr>
          <p:nvPr/>
        </p:nvSpPr>
        <p:spPr bwMode="auto">
          <a:xfrm>
            <a:off x="9720537" y="11871405"/>
            <a:ext cx="500880" cy="299732"/>
          </a:xfrm>
          <a:custGeom>
            <a:avLst/>
            <a:gdLst>
              <a:gd name="T0" fmla="*/ 0 w 229"/>
              <a:gd name="T1" fmla="*/ 0 h 137"/>
              <a:gd name="T2" fmla="*/ 0 w 229"/>
              <a:gd name="T3" fmla="*/ 3 h 137"/>
              <a:gd name="T4" fmla="*/ 0 w 229"/>
              <a:gd name="T5" fmla="*/ 134 h 137"/>
              <a:gd name="T6" fmla="*/ 0 w 229"/>
              <a:gd name="T7" fmla="*/ 137 h 137"/>
              <a:gd name="T8" fmla="*/ 229 w 229"/>
              <a:gd name="T9" fmla="*/ 137 h 137"/>
              <a:gd name="T10" fmla="*/ 229 w 229"/>
              <a:gd name="T11" fmla="*/ 134 h 137"/>
              <a:gd name="T12" fmla="*/ 229 w 229"/>
              <a:gd name="T13" fmla="*/ 3 h 137"/>
              <a:gd name="T14" fmla="*/ 229 w 229"/>
              <a:gd name="T15" fmla="*/ 0 h 137"/>
              <a:gd name="T16" fmla="*/ 0 w 229"/>
              <a:gd name="T17" fmla="*/ 0 h 137"/>
              <a:gd name="T18" fmla="*/ 209 w 229"/>
              <a:gd name="T19" fmla="*/ 121 h 137"/>
              <a:gd name="T20" fmla="*/ 153 w 229"/>
              <a:gd name="T21" fmla="*/ 69 h 137"/>
              <a:gd name="T22" fmla="*/ 209 w 229"/>
              <a:gd name="T23" fmla="*/ 16 h 137"/>
              <a:gd name="T24" fmla="*/ 209 w 229"/>
              <a:gd name="T25" fmla="*/ 121 h 137"/>
              <a:gd name="T26" fmla="*/ 16 w 229"/>
              <a:gd name="T27" fmla="*/ 16 h 137"/>
              <a:gd name="T28" fmla="*/ 72 w 229"/>
              <a:gd name="T29" fmla="*/ 69 h 137"/>
              <a:gd name="T30" fmla="*/ 16 w 229"/>
              <a:gd name="T31" fmla="*/ 121 h 137"/>
              <a:gd name="T32" fmla="*/ 16 w 229"/>
              <a:gd name="T33" fmla="*/ 16 h 137"/>
              <a:gd name="T34" fmla="*/ 42 w 229"/>
              <a:gd name="T35" fmla="*/ 121 h 137"/>
              <a:gd name="T36" fmla="*/ 88 w 229"/>
              <a:gd name="T37" fmla="*/ 78 h 137"/>
              <a:gd name="T38" fmla="*/ 117 w 229"/>
              <a:gd name="T39" fmla="*/ 108 h 137"/>
              <a:gd name="T40" fmla="*/ 144 w 229"/>
              <a:gd name="T41" fmla="*/ 78 h 137"/>
              <a:gd name="T42" fmla="*/ 190 w 229"/>
              <a:gd name="T43" fmla="*/ 121 h 137"/>
              <a:gd name="T44" fmla="*/ 42 w 229"/>
              <a:gd name="T45" fmla="*/ 121 h 137"/>
              <a:gd name="T46" fmla="*/ 134 w 229"/>
              <a:gd name="T47" fmla="*/ 69 h 137"/>
              <a:gd name="T48" fmla="*/ 117 w 229"/>
              <a:gd name="T49" fmla="*/ 85 h 137"/>
              <a:gd name="T50" fmla="*/ 101 w 229"/>
              <a:gd name="T51" fmla="*/ 69 h 137"/>
              <a:gd name="T52" fmla="*/ 88 w 229"/>
              <a:gd name="T53" fmla="*/ 59 h 137"/>
              <a:gd name="T54" fmla="*/ 42 w 229"/>
              <a:gd name="T55" fmla="*/ 16 h 137"/>
              <a:gd name="T56" fmla="*/ 190 w 229"/>
              <a:gd name="T57" fmla="*/ 16 h 137"/>
              <a:gd name="T58" fmla="*/ 144 w 229"/>
              <a:gd name="T59" fmla="*/ 59 h 137"/>
              <a:gd name="T60" fmla="*/ 134 w 229"/>
              <a:gd name="T61" fmla="*/ 69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9" h="137">
                <a:moveTo>
                  <a:pt x="0" y="0"/>
                </a:moveTo>
                <a:lnTo>
                  <a:pt x="0" y="3"/>
                </a:lnTo>
                <a:lnTo>
                  <a:pt x="0" y="134"/>
                </a:lnTo>
                <a:lnTo>
                  <a:pt x="0" y="137"/>
                </a:lnTo>
                <a:lnTo>
                  <a:pt x="229" y="137"/>
                </a:lnTo>
                <a:lnTo>
                  <a:pt x="229" y="134"/>
                </a:lnTo>
                <a:lnTo>
                  <a:pt x="229" y="3"/>
                </a:lnTo>
                <a:lnTo>
                  <a:pt x="229" y="0"/>
                </a:lnTo>
                <a:lnTo>
                  <a:pt x="0" y="0"/>
                </a:lnTo>
                <a:close/>
                <a:moveTo>
                  <a:pt x="209" y="121"/>
                </a:moveTo>
                <a:lnTo>
                  <a:pt x="153" y="69"/>
                </a:lnTo>
                <a:lnTo>
                  <a:pt x="209" y="16"/>
                </a:lnTo>
                <a:lnTo>
                  <a:pt x="209" y="121"/>
                </a:lnTo>
                <a:close/>
                <a:moveTo>
                  <a:pt x="16" y="16"/>
                </a:moveTo>
                <a:lnTo>
                  <a:pt x="72" y="69"/>
                </a:lnTo>
                <a:lnTo>
                  <a:pt x="16" y="121"/>
                </a:lnTo>
                <a:lnTo>
                  <a:pt x="16" y="16"/>
                </a:lnTo>
                <a:close/>
                <a:moveTo>
                  <a:pt x="42" y="121"/>
                </a:moveTo>
                <a:lnTo>
                  <a:pt x="88" y="78"/>
                </a:lnTo>
                <a:lnTo>
                  <a:pt x="117" y="108"/>
                </a:lnTo>
                <a:lnTo>
                  <a:pt x="144" y="78"/>
                </a:lnTo>
                <a:lnTo>
                  <a:pt x="190" y="121"/>
                </a:lnTo>
                <a:lnTo>
                  <a:pt x="42" y="121"/>
                </a:lnTo>
                <a:close/>
                <a:moveTo>
                  <a:pt x="134" y="69"/>
                </a:moveTo>
                <a:lnTo>
                  <a:pt x="117" y="85"/>
                </a:lnTo>
                <a:lnTo>
                  <a:pt x="101" y="69"/>
                </a:lnTo>
                <a:lnTo>
                  <a:pt x="88" y="59"/>
                </a:lnTo>
                <a:lnTo>
                  <a:pt x="42" y="16"/>
                </a:lnTo>
                <a:lnTo>
                  <a:pt x="190" y="16"/>
                </a:lnTo>
                <a:lnTo>
                  <a:pt x="144" y="59"/>
                </a:lnTo>
                <a:lnTo>
                  <a:pt x="134" y="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tx2"/>
              </a:solidFill>
              <a:latin typeface="+mn-ea"/>
            </a:endParaRPr>
          </a:p>
        </p:txBody>
      </p:sp>
      <p:sp>
        <p:nvSpPr>
          <p:cNvPr id="20" name="Freeform 130"/>
          <p:cNvSpPr>
            <a:spLocks noEditPoints="1"/>
          </p:cNvSpPr>
          <p:nvPr/>
        </p:nvSpPr>
        <p:spPr bwMode="auto">
          <a:xfrm>
            <a:off x="5531561" y="11735718"/>
            <a:ext cx="570959" cy="571106"/>
          </a:xfrm>
          <a:custGeom>
            <a:avLst/>
            <a:gdLst>
              <a:gd name="T0" fmla="*/ 0 w 67"/>
              <a:gd name="T1" fmla="*/ 34 h 67"/>
              <a:gd name="T2" fmla="*/ 67 w 67"/>
              <a:gd name="T3" fmla="*/ 34 h 67"/>
              <a:gd name="T4" fmla="*/ 34 w 67"/>
              <a:gd name="T5" fmla="*/ 63 h 67"/>
              <a:gd name="T6" fmla="*/ 34 w 67"/>
              <a:gd name="T7" fmla="*/ 49 h 67"/>
              <a:gd name="T8" fmla="*/ 35 w 67"/>
              <a:gd name="T9" fmla="*/ 63 h 67"/>
              <a:gd name="T10" fmla="*/ 26 w 67"/>
              <a:gd name="T11" fmla="*/ 62 h 67"/>
              <a:gd name="T12" fmla="*/ 19 w 67"/>
              <a:gd name="T13" fmla="*/ 53 h 67"/>
              <a:gd name="T14" fmla="*/ 4 w 67"/>
              <a:gd name="T15" fmla="*/ 32 h 67"/>
              <a:gd name="T16" fmla="*/ 17 w 67"/>
              <a:gd name="T17" fmla="*/ 19 h 67"/>
              <a:gd name="T18" fmla="*/ 4 w 67"/>
              <a:gd name="T19" fmla="*/ 32 h 67"/>
              <a:gd name="T20" fmla="*/ 46 w 67"/>
              <a:gd name="T21" fmla="*/ 17 h 67"/>
              <a:gd name="T22" fmla="*/ 22 w 67"/>
              <a:gd name="T23" fmla="*/ 17 h 67"/>
              <a:gd name="T24" fmla="*/ 35 w 67"/>
              <a:gd name="T25" fmla="*/ 4 h 67"/>
              <a:gd name="T26" fmla="*/ 54 w 67"/>
              <a:gd name="T27" fmla="*/ 12 h 67"/>
              <a:gd name="T28" fmla="*/ 43 w 67"/>
              <a:gd name="T29" fmla="*/ 5 h 67"/>
              <a:gd name="T30" fmla="*/ 13 w 67"/>
              <a:gd name="T31" fmla="*/ 12 h 67"/>
              <a:gd name="T32" fmla="*/ 18 w 67"/>
              <a:gd name="T33" fmla="*/ 15 h 67"/>
              <a:gd name="T34" fmla="*/ 34 w 67"/>
              <a:gd name="T35" fmla="*/ 23 h 67"/>
              <a:gd name="T36" fmla="*/ 50 w 67"/>
              <a:gd name="T37" fmla="*/ 32 h 67"/>
              <a:gd name="T38" fmla="*/ 20 w 67"/>
              <a:gd name="T39" fmla="*/ 20 h 67"/>
              <a:gd name="T40" fmla="*/ 48 w 67"/>
              <a:gd name="T41" fmla="*/ 47 h 67"/>
              <a:gd name="T42" fmla="*/ 21 w 67"/>
              <a:gd name="T43" fmla="*/ 47 h 67"/>
              <a:gd name="T44" fmla="*/ 50 w 67"/>
              <a:gd name="T45" fmla="*/ 36 h 67"/>
              <a:gd name="T46" fmla="*/ 54 w 67"/>
              <a:gd name="T47" fmla="*/ 55 h 67"/>
              <a:gd name="T48" fmla="*/ 50 w 67"/>
              <a:gd name="T49" fmla="*/ 53 h 67"/>
              <a:gd name="T50" fmla="*/ 54 w 67"/>
              <a:gd name="T51" fmla="*/ 36 h 67"/>
              <a:gd name="T52" fmla="*/ 57 w 67"/>
              <a:gd name="T53" fmla="*/ 52 h 67"/>
              <a:gd name="T54" fmla="*/ 54 w 67"/>
              <a:gd name="T55" fmla="*/ 32 h 67"/>
              <a:gd name="T56" fmla="*/ 57 w 67"/>
              <a:gd name="T57" fmla="*/ 15 h 67"/>
              <a:gd name="T58" fmla="*/ 54 w 67"/>
              <a:gd name="T59" fmla="*/ 32 h 67"/>
              <a:gd name="T60" fmla="*/ 14 w 67"/>
              <a:gd name="T61" fmla="*/ 36 h 67"/>
              <a:gd name="T62" fmla="*/ 11 w 67"/>
              <a:gd name="T63" fmla="*/ 53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67">
                <a:moveTo>
                  <a:pt x="34" y="0"/>
                </a:moveTo>
                <a:cubicBezTo>
                  <a:pt x="15" y="0"/>
                  <a:pt x="0" y="15"/>
                  <a:pt x="0" y="34"/>
                </a:cubicBezTo>
                <a:cubicBezTo>
                  <a:pt x="0" y="52"/>
                  <a:pt x="15" y="67"/>
                  <a:pt x="34" y="67"/>
                </a:cubicBezTo>
                <a:cubicBezTo>
                  <a:pt x="52" y="67"/>
                  <a:pt x="67" y="52"/>
                  <a:pt x="67" y="34"/>
                </a:cubicBezTo>
                <a:cubicBezTo>
                  <a:pt x="67" y="15"/>
                  <a:pt x="52" y="0"/>
                  <a:pt x="34" y="0"/>
                </a:cubicBezTo>
                <a:close/>
                <a:moveTo>
                  <a:pt x="34" y="63"/>
                </a:moveTo>
                <a:cubicBezTo>
                  <a:pt x="29" y="60"/>
                  <a:pt x="25" y="56"/>
                  <a:pt x="22" y="51"/>
                </a:cubicBezTo>
                <a:cubicBezTo>
                  <a:pt x="26" y="50"/>
                  <a:pt x="30" y="49"/>
                  <a:pt x="34" y="49"/>
                </a:cubicBezTo>
                <a:cubicBezTo>
                  <a:pt x="38" y="49"/>
                  <a:pt x="42" y="50"/>
                  <a:pt x="46" y="51"/>
                </a:cubicBezTo>
                <a:cubicBezTo>
                  <a:pt x="43" y="56"/>
                  <a:pt x="40" y="60"/>
                  <a:pt x="35" y="63"/>
                </a:cubicBezTo>
                <a:cubicBezTo>
                  <a:pt x="35" y="63"/>
                  <a:pt x="34" y="63"/>
                  <a:pt x="34" y="63"/>
                </a:cubicBezTo>
                <a:close/>
                <a:moveTo>
                  <a:pt x="26" y="62"/>
                </a:moveTo>
                <a:cubicBezTo>
                  <a:pt x="21" y="61"/>
                  <a:pt x="17" y="59"/>
                  <a:pt x="13" y="55"/>
                </a:cubicBezTo>
                <a:cubicBezTo>
                  <a:pt x="15" y="54"/>
                  <a:pt x="17" y="53"/>
                  <a:pt x="19" y="53"/>
                </a:cubicBezTo>
                <a:cubicBezTo>
                  <a:pt x="21" y="56"/>
                  <a:pt x="23" y="60"/>
                  <a:pt x="26" y="62"/>
                </a:cubicBezTo>
                <a:close/>
                <a:moveTo>
                  <a:pt x="4" y="32"/>
                </a:moveTo>
                <a:cubicBezTo>
                  <a:pt x="4" y="25"/>
                  <a:pt x="7" y="19"/>
                  <a:pt x="10" y="15"/>
                </a:cubicBezTo>
                <a:cubicBezTo>
                  <a:pt x="12" y="16"/>
                  <a:pt x="14" y="18"/>
                  <a:pt x="17" y="19"/>
                </a:cubicBezTo>
                <a:cubicBezTo>
                  <a:pt x="15" y="23"/>
                  <a:pt x="14" y="27"/>
                  <a:pt x="14" y="32"/>
                </a:cubicBezTo>
                <a:lnTo>
                  <a:pt x="4" y="32"/>
                </a:lnTo>
                <a:close/>
                <a:moveTo>
                  <a:pt x="35" y="4"/>
                </a:moveTo>
                <a:cubicBezTo>
                  <a:pt x="40" y="7"/>
                  <a:pt x="44" y="12"/>
                  <a:pt x="46" y="17"/>
                </a:cubicBezTo>
                <a:cubicBezTo>
                  <a:pt x="42" y="18"/>
                  <a:pt x="38" y="19"/>
                  <a:pt x="34" y="19"/>
                </a:cubicBezTo>
                <a:cubicBezTo>
                  <a:pt x="30" y="19"/>
                  <a:pt x="26" y="18"/>
                  <a:pt x="22" y="17"/>
                </a:cubicBezTo>
                <a:cubicBezTo>
                  <a:pt x="25" y="11"/>
                  <a:pt x="29" y="7"/>
                  <a:pt x="34" y="4"/>
                </a:cubicBezTo>
                <a:cubicBezTo>
                  <a:pt x="34" y="4"/>
                  <a:pt x="35" y="4"/>
                  <a:pt x="35" y="4"/>
                </a:cubicBezTo>
                <a:close/>
                <a:moveTo>
                  <a:pt x="43" y="5"/>
                </a:moveTo>
                <a:cubicBezTo>
                  <a:pt x="47" y="7"/>
                  <a:pt x="51" y="9"/>
                  <a:pt x="54" y="12"/>
                </a:cubicBezTo>
                <a:cubicBezTo>
                  <a:pt x="53" y="13"/>
                  <a:pt x="52" y="14"/>
                  <a:pt x="50" y="15"/>
                </a:cubicBezTo>
                <a:cubicBezTo>
                  <a:pt x="48" y="11"/>
                  <a:pt x="46" y="8"/>
                  <a:pt x="43" y="5"/>
                </a:cubicBezTo>
                <a:close/>
                <a:moveTo>
                  <a:pt x="18" y="15"/>
                </a:moveTo>
                <a:cubicBezTo>
                  <a:pt x="16" y="14"/>
                  <a:pt x="15" y="13"/>
                  <a:pt x="13" y="12"/>
                </a:cubicBezTo>
                <a:cubicBezTo>
                  <a:pt x="17" y="8"/>
                  <a:pt x="21" y="6"/>
                  <a:pt x="26" y="5"/>
                </a:cubicBezTo>
                <a:cubicBezTo>
                  <a:pt x="23" y="8"/>
                  <a:pt x="20" y="11"/>
                  <a:pt x="18" y="15"/>
                </a:cubicBezTo>
                <a:close/>
                <a:moveTo>
                  <a:pt x="20" y="20"/>
                </a:moveTo>
                <a:cubicBezTo>
                  <a:pt x="25" y="22"/>
                  <a:pt x="29" y="23"/>
                  <a:pt x="34" y="23"/>
                </a:cubicBezTo>
                <a:cubicBezTo>
                  <a:pt x="39" y="23"/>
                  <a:pt x="44" y="22"/>
                  <a:pt x="48" y="20"/>
                </a:cubicBezTo>
                <a:cubicBezTo>
                  <a:pt x="49" y="24"/>
                  <a:pt x="50" y="28"/>
                  <a:pt x="50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28"/>
                  <a:pt x="19" y="24"/>
                  <a:pt x="20" y="20"/>
                </a:cubicBezTo>
                <a:close/>
                <a:moveTo>
                  <a:pt x="50" y="36"/>
                </a:moveTo>
                <a:cubicBezTo>
                  <a:pt x="50" y="40"/>
                  <a:pt x="49" y="44"/>
                  <a:pt x="48" y="47"/>
                </a:cubicBezTo>
                <a:cubicBezTo>
                  <a:pt x="43" y="46"/>
                  <a:pt x="39" y="45"/>
                  <a:pt x="34" y="45"/>
                </a:cubicBezTo>
                <a:cubicBezTo>
                  <a:pt x="29" y="45"/>
                  <a:pt x="25" y="46"/>
                  <a:pt x="21" y="47"/>
                </a:cubicBezTo>
                <a:cubicBezTo>
                  <a:pt x="19" y="44"/>
                  <a:pt x="18" y="40"/>
                  <a:pt x="18" y="36"/>
                </a:cubicBezTo>
                <a:lnTo>
                  <a:pt x="50" y="36"/>
                </a:lnTo>
                <a:close/>
                <a:moveTo>
                  <a:pt x="50" y="53"/>
                </a:moveTo>
                <a:cubicBezTo>
                  <a:pt x="51" y="53"/>
                  <a:pt x="53" y="54"/>
                  <a:pt x="54" y="55"/>
                </a:cubicBezTo>
                <a:cubicBezTo>
                  <a:pt x="51" y="58"/>
                  <a:pt x="47" y="60"/>
                  <a:pt x="43" y="62"/>
                </a:cubicBezTo>
                <a:cubicBezTo>
                  <a:pt x="46" y="59"/>
                  <a:pt x="48" y="56"/>
                  <a:pt x="50" y="53"/>
                </a:cubicBezTo>
                <a:close/>
                <a:moveTo>
                  <a:pt x="51" y="49"/>
                </a:moveTo>
                <a:cubicBezTo>
                  <a:pt x="53" y="45"/>
                  <a:pt x="54" y="40"/>
                  <a:pt x="54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42"/>
                  <a:pt x="61" y="48"/>
                  <a:pt x="57" y="52"/>
                </a:cubicBezTo>
                <a:cubicBezTo>
                  <a:pt x="55" y="51"/>
                  <a:pt x="53" y="50"/>
                  <a:pt x="51" y="49"/>
                </a:cubicBezTo>
                <a:close/>
                <a:moveTo>
                  <a:pt x="54" y="32"/>
                </a:moveTo>
                <a:cubicBezTo>
                  <a:pt x="54" y="27"/>
                  <a:pt x="53" y="23"/>
                  <a:pt x="52" y="19"/>
                </a:cubicBezTo>
                <a:cubicBezTo>
                  <a:pt x="54" y="18"/>
                  <a:pt x="55" y="17"/>
                  <a:pt x="57" y="15"/>
                </a:cubicBezTo>
                <a:cubicBezTo>
                  <a:pt x="61" y="20"/>
                  <a:pt x="63" y="25"/>
                  <a:pt x="63" y="32"/>
                </a:cubicBezTo>
                <a:lnTo>
                  <a:pt x="54" y="32"/>
                </a:lnTo>
                <a:close/>
                <a:moveTo>
                  <a:pt x="4" y="36"/>
                </a:moveTo>
                <a:cubicBezTo>
                  <a:pt x="14" y="36"/>
                  <a:pt x="14" y="36"/>
                  <a:pt x="14" y="36"/>
                </a:cubicBezTo>
                <a:cubicBezTo>
                  <a:pt x="14" y="40"/>
                  <a:pt x="15" y="45"/>
                  <a:pt x="17" y="49"/>
                </a:cubicBezTo>
                <a:cubicBezTo>
                  <a:pt x="15" y="50"/>
                  <a:pt x="13" y="51"/>
                  <a:pt x="11" y="53"/>
                </a:cubicBezTo>
                <a:cubicBezTo>
                  <a:pt x="7" y="48"/>
                  <a:pt x="4" y="42"/>
                  <a:pt x="4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tx2"/>
              </a:solidFill>
              <a:latin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60458" y="11728902"/>
            <a:ext cx="4200202" cy="584739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>
              <a:defRPr/>
            </a:pPr>
            <a:r>
              <a:rPr lang="zh-CN" altLang="en-US" sz="2600" dirty="0">
                <a:solidFill>
                  <a:schemeClr val="tx2"/>
                </a:solidFill>
                <a:latin typeface="+mn-ea"/>
                <a:cs typeface="Raleway"/>
              </a:rPr>
              <a:t>公司网站</a:t>
            </a:r>
            <a:endParaRPr lang="en-JM" sz="2600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62330" y="595215"/>
            <a:ext cx="13452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tx2"/>
                </a:solidFill>
                <a:latin typeface="+mn-ea"/>
                <a:cs typeface="Raleway"/>
              </a:rPr>
              <a:t>联系我们</a:t>
            </a:r>
            <a:endParaRPr lang="id-ID" sz="60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819419" y="1783761"/>
            <a:ext cx="2738812" cy="73150"/>
            <a:chOff x="1775295" y="2028842"/>
            <a:chExt cx="3631535" cy="45719"/>
          </a:xfrm>
        </p:grpSpPr>
        <p:sp>
          <p:nvSpPr>
            <p:cNvPr id="28" name="Rectangle 27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</p:grpSp>
      <p:sp>
        <p:nvSpPr>
          <p:cNvPr id="45" name="Freeform 21"/>
          <p:cNvSpPr>
            <a:spLocks noEditPoints="1"/>
          </p:cNvSpPr>
          <p:nvPr/>
        </p:nvSpPr>
        <p:spPr bwMode="auto">
          <a:xfrm>
            <a:off x="2638509" y="10102295"/>
            <a:ext cx="794665" cy="794889"/>
          </a:xfrm>
          <a:custGeom>
            <a:avLst/>
            <a:gdLst>
              <a:gd name="T0" fmla="*/ 1331 w 1500"/>
              <a:gd name="T1" fmla="*/ 338 h 1500"/>
              <a:gd name="T2" fmla="*/ 1312 w 1500"/>
              <a:gd name="T3" fmla="*/ 94 h 1500"/>
              <a:gd name="T4" fmla="*/ 281 w 1500"/>
              <a:gd name="T5" fmla="*/ 0 h 1500"/>
              <a:gd name="T6" fmla="*/ 187 w 1500"/>
              <a:gd name="T7" fmla="*/ 318 h 1500"/>
              <a:gd name="T8" fmla="*/ 28 w 1500"/>
              <a:gd name="T9" fmla="*/ 525 h 1500"/>
              <a:gd name="T10" fmla="*/ 0 w 1500"/>
              <a:gd name="T11" fmla="*/ 656 h 1500"/>
              <a:gd name="T12" fmla="*/ 141 w 1500"/>
              <a:gd name="T13" fmla="*/ 797 h 1500"/>
              <a:gd name="T14" fmla="*/ 234 w 1500"/>
              <a:gd name="T15" fmla="*/ 1500 h 1500"/>
              <a:gd name="T16" fmla="*/ 1359 w 1500"/>
              <a:gd name="T17" fmla="*/ 1406 h 1500"/>
              <a:gd name="T18" fmla="*/ 1359 w 1500"/>
              <a:gd name="T19" fmla="*/ 797 h 1500"/>
              <a:gd name="T20" fmla="*/ 1500 w 1500"/>
              <a:gd name="T21" fmla="*/ 609 h 1500"/>
              <a:gd name="T22" fmla="*/ 1219 w 1500"/>
              <a:gd name="T23" fmla="*/ 94 h 1500"/>
              <a:gd name="T24" fmla="*/ 281 w 1500"/>
              <a:gd name="T25" fmla="*/ 281 h 1500"/>
              <a:gd name="T26" fmla="*/ 281 w 1500"/>
              <a:gd name="T27" fmla="*/ 94 h 1500"/>
              <a:gd name="T28" fmla="*/ 478 w 1500"/>
              <a:gd name="T29" fmla="*/ 703 h 1500"/>
              <a:gd name="T30" fmla="*/ 469 w 1500"/>
              <a:gd name="T31" fmla="*/ 375 h 1500"/>
              <a:gd name="T32" fmla="*/ 478 w 1500"/>
              <a:gd name="T33" fmla="*/ 703 h 1500"/>
              <a:gd name="T34" fmla="*/ 727 w 1500"/>
              <a:gd name="T35" fmla="*/ 375 h 1500"/>
              <a:gd name="T36" fmla="*/ 527 w 1500"/>
              <a:gd name="T37" fmla="*/ 703 h 1500"/>
              <a:gd name="T38" fmla="*/ 773 w 1500"/>
              <a:gd name="T39" fmla="*/ 375 h 1500"/>
              <a:gd name="T40" fmla="*/ 973 w 1500"/>
              <a:gd name="T41" fmla="*/ 703 h 1500"/>
              <a:gd name="T42" fmla="*/ 773 w 1500"/>
              <a:gd name="T43" fmla="*/ 375 h 1500"/>
              <a:gd name="T44" fmla="*/ 1031 w 1500"/>
              <a:gd name="T45" fmla="*/ 375 h 1500"/>
              <a:gd name="T46" fmla="*/ 1022 w 1500"/>
              <a:gd name="T47" fmla="*/ 703 h 1500"/>
              <a:gd name="T48" fmla="*/ 94 w 1500"/>
              <a:gd name="T49" fmla="*/ 656 h 1500"/>
              <a:gd name="T50" fmla="*/ 103 w 1500"/>
              <a:gd name="T51" fmla="*/ 581 h 1500"/>
              <a:gd name="T52" fmla="*/ 281 w 1500"/>
              <a:gd name="T53" fmla="*/ 375 h 1500"/>
              <a:gd name="T54" fmla="*/ 227 w 1500"/>
              <a:gd name="T55" fmla="*/ 703 h 1500"/>
              <a:gd name="T56" fmla="*/ 94 w 1500"/>
              <a:gd name="T57" fmla="*/ 656 h 1500"/>
              <a:gd name="T58" fmla="*/ 586 w 1500"/>
              <a:gd name="T59" fmla="*/ 1406 h 1500"/>
              <a:gd name="T60" fmla="*/ 937 w 1500"/>
              <a:gd name="T61" fmla="*/ 938 h 1500"/>
              <a:gd name="T62" fmla="*/ 1266 w 1500"/>
              <a:gd name="T63" fmla="*/ 1406 h 1500"/>
              <a:gd name="T64" fmla="*/ 984 w 1500"/>
              <a:gd name="T65" fmla="*/ 938 h 1500"/>
              <a:gd name="T66" fmla="*/ 586 w 1500"/>
              <a:gd name="T67" fmla="*/ 891 h 1500"/>
              <a:gd name="T68" fmla="*/ 539 w 1500"/>
              <a:gd name="T69" fmla="*/ 1406 h 1500"/>
              <a:gd name="T70" fmla="*/ 234 w 1500"/>
              <a:gd name="T71" fmla="*/ 797 h 1500"/>
              <a:gd name="T72" fmla="*/ 1266 w 1500"/>
              <a:gd name="T73" fmla="*/ 1406 h 1500"/>
              <a:gd name="T74" fmla="*/ 1359 w 1500"/>
              <a:gd name="T75" fmla="*/ 703 h 1500"/>
              <a:gd name="T76" fmla="*/ 1085 w 1500"/>
              <a:gd name="T77" fmla="*/ 375 h 1500"/>
              <a:gd name="T78" fmla="*/ 1219 w 1500"/>
              <a:gd name="T79" fmla="*/ 375 h 1500"/>
              <a:gd name="T80" fmla="*/ 1397 w 1500"/>
              <a:gd name="T81" fmla="*/ 581 h 1500"/>
              <a:gd name="T82" fmla="*/ 1406 w 1500"/>
              <a:gd name="T83" fmla="*/ 656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00" h="1500">
                <a:moveTo>
                  <a:pt x="1472" y="525"/>
                </a:moveTo>
                <a:cubicBezTo>
                  <a:pt x="1331" y="338"/>
                  <a:pt x="1331" y="338"/>
                  <a:pt x="1331" y="338"/>
                </a:cubicBezTo>
                <a:cubicBezTo>
                  <a:pt x="1326" y="330"/>
                  <a:pt x="1319" y="324"/>
                  <a:pt x="1312" y="318"/>
                </a:cubicBezTo>
                <a:cubicBezTo>
                  <a:pt x="1312" y="94"/>
                  <a:pt x="1312" y="94"/>
                  <a:pt x="1312" y="94"/>
                </a:cubicBezTo>
                <a:cubicBezTo>
                  <a:pt x="1312" y="42"/>
                  <a:pt x="1271" y="0"/>
                  <a:pt x="1219" y="0"/>
                </a:cubicBezTo>
                <a:cubicBezTo>
                  <a:pt x="281" y="0"/>
                  <a:pt x="281" y="0"/>
                  <a:pt x="281" y="0"/>
                </a:cubicBezTo>
                <a:cubicBezTo>
                  <a:pt x="229" y="0"/>
                  <a:pt x="187" y="42"/>
                  <a:pt x="187" y="94"/>
                </a:cubicBezTo>
                <a:cubicBezTo>
                  <a:pt x="187" y="318"/>
                  <a:pt x="187" y="318"/>
                  <a:pt x="187" y="318"/>
                </a:cubicBezTo>
                <a:cubicBezTo>
                  <a:pt x="181" y="324"/>
                  <a:pt x="174" y="330"/>
                  <a:pt x="169" y="338"/>
                </a:cubicBezTo>
                <a:cubicBezTo>
                  <a:pt x="28" y="525"/>
                  <a:pt x="28" y="525"/>
                  <a:pt x="28" y="525"/>
                </a:cubicBezTo>
                <a:cubicBezTo>
                  <a:pt x="10" y="549"/>
                  <a:pt x="0" y="579"/>
                  <a:pt x="0" y="609"/>
                </a:cubicBezTo>
                <a:cubicBezTo>
                  <a:pt x="0" y="656"/>
                  <a:pt x="0" y="656"/>
                  <a:pt x="0" y="656"/>
                </a:cubicBezTo>
                <a:cubicBezTo>
                  <a:pt x="0" y="734"/>
                  <a:pt x="63" y="797"/>
                  <a:pt x="141" y="797"/>
                </a:cubicBezTo>
                <a:cubicBezTo>
                  <a:pt x="141" y="797"/>
                  <a:pt x="141" y="797"/>
                  <a:pt x="141" y="797"/>
                </a:cubicBezTo>
                <a:cubicBezTo>
                  <a:pt x="141" y="1406"/>
                  <a:pt x="141" y="1406"/>
                  <a:pt x="141" y="1406"/>
                </a:cubicBezTo>
                <a:cubicBezTo>
                  <a:pt x="141" y="1458"/>
                  <a:pt x="183" y="1500"/>
                  <a:pt x="234" y="1500"/>
                </a:cubicBezTo>
                <a:cubicBezTo>
                  <a:pt x="1266" y="1500"/>
                  <a:pt x="1266" y="1500"/>
                  <a:pt x="1266" y="1500"/>
                </a:cubicBezTo>
                <a:cubicBezTo>
                  <a:pt x="1317" y="1500"/>
                  <a:pt x="1359" y="1458"/>
                  <a:pt x="1359" y="1406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437" y="797"/>
                  <a:pt x="1500" y="734"/>
                  <a:pt x="1500" y="656"/>
                </a:cubicBezTo>
                <a:cubicBezTo>
                  <a:pt x="1500" y="609"/>
                  <a:pt x="1500" y="609"/>
                  <a:pt x="1500" y="609"/>
                </a:cubicBezTo>
                <a:cubicBezTo>
                  <a:pt x="1500" y="579"/>
                  <a:pt x="1490" y="549"/>
                  <a:pt x="1472" y="525"/>
                </a:cubicBezTo>
                <a:close/>
                <a:moveTo>
                  <a:pt x="1219" y="94"/>
                </a:moveTo>
                <a:cubicBezTo>
                  <a:pt x="1219" y="281"/>
                  <a:pt x="1219" y="281"/>
                  <a:pt x="1219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94"/>
                  <a:pt x="281" y="94"/>
                  <a:pt x="281" y="94"/>
                </a:cubicBezTo>
                <a:lnTo>
                  <a:pt x="1219" y="94"/>
                </a:lnTo>
                <a:close/>
                <a:moveTo>
                  <a:pt x="478" y="703"/>
                </a:moveTo>
                <a:cubicBezTo>
                  <a:pt x="281" y="703"/>
                  <a:pt x="281" y="703"/>
                  <a:pt x="281" y="703"/>
                </a:cubicBezTo>
                <a:cubicBezTo>
                  <a:pt x="469" y="375"/>
                  <a:pt x="469" y="375"/>
                  <a:pt x="469" y="375"/>
                </a:cubicBezTo>
                <a:cubicBezTo>
                  <a:pt x="572" y="375"/>
                  <a:pt x="572" y="375"/>
                  <a:pt x="572" y="375"/>
                </a:cubicBezTo>
                <a:lnTo>
                  <a:pt x="478" y="703"/>
                </a:lnTo>
                <a:close/>
                <a:moveTo>
                  <a:pt x="620" y="375"/>
                </a:moveTo>
                <a:cubicBezTo>
                  <a:pt x="727" y="375"/>
                  <a:pt x="727" y="375"/>
                  <a:pt x="727" y="375"/>
                </a:cubicBezTo>
                <a:cubicBezTo>
                  <a:pt x="727" y="703"/>
                  <a:pt x="727" y="703"/>
                  <a:pt x="727" y="703"/>
                </a:cubicBezTo>
                <a:cubicBezTo>
                  <a:pt x="527" y="703"/>
                  <a:pt x="527" y="703"/>
                  <a:pt x="527" y="703"/>
                </a:cubicBezTo>
                <a:lnTo>
                  <a:pt x="620" y="375"/>
                </a:lnTo>
                <a:close/>
                <a:moveTo>
                  <a:pt x="773" y="375"/>
                </a:moveTo>
                <a:cubicBezTo>
                  <a:pt x="880" y="375"/>
                  <a:pt x="880" y="375"/>
                  <a:pt x="880" y="375"/>
                </a:cubicBezTo>
                <a:cubicBezTo>
                  <a:pt x="973" y="703"/>
                  <a:pt x="973" y="703"/>
                  <a:pt x="973" y="703"/>
                </a:cubicBezTo>
                <a:cubicBezTo>
                  <a:pt x="773" y="703"/>
                  <a:pt x="773" y="703"/>
                  <a:pt x="773" y="703"/>
                </a:cubicBezTo>
                <a:lnTo>
                  <a:pt x="773" y="375"/>
                </a:lnTo>
                <a:close/>
                <a:moveTo>
                  <a:pt x="928" y="375"/>
                </a:moveTo>
                <a:cubicBezTo>
                  <a:pt x="1031" y="375"/>
                  <a:pt x="1031" y="375"/>
                  <a:pt x="1031" y="375"/>
                </a:cubicBezTo>
                <a:cubicBezTo>
                  <a:pt x="1219" y="703"/>
                  <a:pt x="1219" y="703"/>
                  <a:pt x="1219" y="703"/>
                </a:cubicBezTo>
                <a:cubicBezTo>
                  <a:pt x="1022" y="703"/>
                  <a:pt x="1022" y="703"/>
                  <a:pt x="1022" y="703"/>
                </a:cubicBezTo>
                <a:lnTo>
                  <a:pt x="928" y="375"/>
                </a:lnTo>
                <a:close/>
                <a:moveTo>
                  <a:pt x="94" y="656"/>
                </a:moveTo>
                <a:cubicBezTo>
                  <a:pt x="94" y="609"/>
                  <a:pt x="94" y="609"/>
                  <a:pt x="94" y="609"/>
                </a:cubicBezTo>
                <a:cubicBezTo>
                  <a:pt x="94" y="599"/>
                  <a:pt x="97" y="589"/>
                  <a:pt x="103" y="581"/>
                </a:cubicBezTo>
                <a:cubicBezTo>
                  <a:pt x="244" y="394"/>
                  <a:pt x="244" y="394"/>
                  <a:pt x="244" y="394"/>
                </a:cubicBezTo>
                <a:cubicBezTo>
                  <a:pt x="253" y="382"/>
                  <a:pt x="266" y="375"/>
                  <a:pt x="281" y="375"/>
                </a:cubicBezTo>
                <a:cubicBezTo>
                  <a:pt x="415" y="375"/>
                  <a:pt x="415" y="375"/>
                  <a:pt x="415" y="375"/>
                </a:cubicBezTo>
                <a:cubicBezTo>
                  <a:pt x="227" y="703"/>
                  <a:pt x="227" y="703"/>
                  <a:pt x="227" y="703"/>
                </a:cubicBezTo>
                <a:cubicBezTo>
                  <a:pt x="141" y="703"/>
                  <a:pt x="141" y="703"/>
                  <a:pt x="141" y="703"/>
                </a:cubicBezTo>
                <a:cubicBezTo>
                  <a:pt x="115" y="703"/>
                  <a:pt x="94" y="682"/>
                  <a:pt x="94" y="656"/>
                </a:cubicBezTo>
                <a:close/>
                <a:moveTo>
                  <a:pt x="937" y="1406"/>
                </a:moveTo>
                <a:cubicBezTo>
                  <a:pt x="586" y="1406"/>
                  <a:pt x="586" y="1406"/>
                  <a:pt x="586" y="1406"/>
                </a:cubicBezTo>
                <a:cubicBezTo>
                  <a:pt x="586" y="938"/>
                  <a:pt x="586" y="938"/>
                  <a:pt x="586" y="938"/>
                </a:cubicBezTo>
                <a:cubicBezTo>
                  <a:pt x="937" y="938"/>
                  <a:pt x="937" y="938"/>
                  <a:pt x="937" y="938"/>
                </a:cubicBezTo>
                <a:lnTo>
                  <a:pt x="937" y="1406"/>
                </a:lnTo>
                <a:close/>
                <a:moveTo>
                  <a:pt x="1266" y="1406"/>
                </a:moveTo>
                <a:cubicBezTo>
                  <a:pt x="984" y="1406"/>
                  <a:pt x="984" y="1406"/>
                  <a:pt x="984" y="1406"/>
                </a:cubicBezTo>
                <a:cubicBezTo>
                  <a:pt x="984" y="938"/>
                  <a:pt x="984" y="938"/>
                  <a:pt x="984" y="938"/>
                </a:cubicBezTo>
                <a:cubicBezTo>
                  <a:pt x="984" y="912"/>
                  <a:pt x="963" y="891"/>
                  <a:pt x="937" y="891"/>
                </a:cubicBezTo>
                <a:cubicBezTo>
                  <a:pt x="586" y="891"/>
                  <a:pt x="586" y="891"/>
                  <a:pt x="586" y="891"/>
                </a:cubicBezTo>
                <a:cubicBezTo>
                  <a:pt x="560" y="891"/>
                  <a:pt x="539" y="912"/>
                  <a:pt x="539" y="938"/>
                </a:cubicBezTo>
                <a:cubicBezTo>
                  <a:pt x="539" y="1406"/>
                  <a:pt x="539" y="1406"/>
                  <a:pt x="539" y="1406"/>
                </a:cubicBezTo>
                <a:cubicBezTo>
                  <a:pt x="234" y="1406"/>
                  <a:pt x="234" y="1406"/>
                  <a:pt x="234" y="1406"/>
                </a:cubicBezTo>
                <a:cubicBezTo>
                  <a:pt x="234" y="797"/>
                  <a:pt x="234" y="797"/>
                  <a:pt x="234" y="797"/>
                </a:cubicBezTo>
                <a:cubicBezTo>
                  <a:pt x="1266" y="797"/>
                  <a:pt x="1266" y="797"/>
                  <a:pt x="1266" y="797"/>
                </a:cubicBezTo>
                <a:lnTo>
                  <a:pt x="1266" y="1406"/>
                </a:lnTo>
                <a:close/>
                <a:moveTo>
                  <a:pt x="1406" y="656"/>
                </a:moveTo>
                <a:cubicBezTo>
                  <a:pt x="1406" y="682"/>
                  <a:pt x="1385" y="703"/>
                  <a:pt x="1359" y="703"/>
                </a:cubicBezTo>
                <a:cubicBezTo>
                  <a:pt x="1273" y="703"/>
                  <a:pt x="1273" y="703"/>
                  <a:pt x="1273" y="703"/>
                </a:cubicBezTo>
                <a:cubicBezTo>
                  <a:pt x="1085" y="375"/>
                  <a:pt x="1085" y="375"/>
                  <a:pt x="1085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34" y="375"/>
                  <a:pt x="1247" y="382"/>
                  <a:pt x="1256" y="394"/>
                </a:cubicBezTo>
                <a:cubicBezTo>
                  <a:pt x="1397" y="581"/>
                  <a:pt x="1397" y="581"/>
                  <a:pt x="1397" y="581"/>
                </a:cubicBezTo>
                <a:cubicBezTo>
                  <a:pt x="1403" y="589"/>
                  <a:pt x="1406" y="599"/>
                  <a:pt x="1406" y="609"/>
                </a:cubicBezTo>
                <a:lnTo>
                  <a:pt x="1406" y="6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+mn-ea"/>
            </a:endParaRPr>
          </a:p>
        </p:txBody>
      </p:sp>
      <p:sp>
        <p:nvSpPr>
          <p:cNvPr id="46" name="Freeform 76"/>
          <p:cNvSpPr>
            <a:spLocks noChangeArrowheads="1"/>
          </p:cNvSpPr>
          <p:nvPr/>
        </p:nvSpPr>
        <p:spPr bwMode="auto">
          <a:xfrm>
            <a:off x="13751952" y="11728530"/>
            <a:ext cx="337574" cy="585482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n-ea"/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9" b="24813"/>
          <a:stretch/>
        </p:blipFill>
        <p:spPr>
          <a:xfrm>
            <a:off x="0" y="3299013"/>
            <a:ext cx="24377650" cy="5862860"/>
          </a:xfrm>
        </p:spPr>
      </p:pic>
    </p:spTree>
    <p:extLst>
      <p:ext uri="{BB962C8B-B14F-4D97-AF65-F5344CB8AC3E}">
        <p14:creationId xmlns:p14="http://schemas.microsoft.com/office/powerpoint/2010/main" val="284353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 animBg="1"/>
      <p:bldP spid="20" grpId="0" animBg="1"/>
      <p:bldP spid="21" grpId="0"/>
      <p:bldP spid="26" grpId="0"/>
      <p:bldP spid="45" grpId="0" animBg="1"/>
      <p:bldP spid="4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-1"/>
            <a:ext cx="24377649" cy="13716001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4988825" y="2538000"/>
            <a:ext cx="14400000" cy="8640000"/>
          </a:xfrm>
          <a:prstGeom prst="rect">
            <a:avLst/>
          </a:prstGeom>
          <a:solidFill>
            <a:schemeClr val="bg1">
              <a:alpha val="47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5168825" y="2718000"/>
            <a:ext cx="14040000" cy="8280000"/>
          </a:xfrm>
          <a:prstGeom prst="rect">
            <a:avLst/>
          </a:prstGeom>
          <a:solidFill>
            <a:schemeClr val="bg1">
              <a:alpha val="57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"/>
          <p:cNvSpPr txBox="1"/>
          <p:nvPr/>
        </p:nvSpPr>
        <p:spPr>
          <a:xfrm>
            <a:off x="6328035" y="7248184"/>
            <a:ext cx="11721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accent1"/>
                </a:solidFill>
                <a:latin typeface="+mn-ea"/>
                <a:cs typeface="Open Sans" panose="020B0606030504020204" pitchFamily="34" charset="0"/>
              </a:rPr>
              <a:t>谢谢您的欣赏</a:t>
            </a:r>
            <a:endParaRPr lang="en-US" sz="6000" b="1" dirty="0">
              <a:solidFill>
                <a:schemeClr val="accent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2" name="TextBox 59"/>
          <p:cNvSpPr txBox="1"/>
          <p:nvPr/>
        </p:nvSpPr>
        <p:spPr>
          <a:xfrm>
            <a:off x="5735176" y="6187295"/>
            <a:ext cx="12907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accent1"/>
                </a:solidFill>
                <a:latin typeface="FrankRuehl" panose="020E0503060101010101" pitchFamily="34" charset="-79"/>
                <a:ea typeface="造字工房悦黑（非商用）常规体" pitchFamily="2" charset="-122"/>
                <a:cs typeface="FrankRuehl" panose="020E0503060101010101" pitchFamily="34" charset="-79"/>
              </a:rPr>
              <a:t>BUSINESS POWERPOINT</a:t>
            </a:r>
          </a:p>
        </p:txBody>
      </p:sp>
      <p:sp>
        <p:nvSpPr>
          <p:cNvPr id="23" name="TextBox 62"/>
          <p:cNvSpPr txBox="1"/>
          <p:nvPr/>
        </p:nvSpPr>
        <p:spPr>
          <a:xfrm>
            <a:off x="7137387" y="8396940"/>
            <a:ext cx="10102876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Your content to play here, or through your copy, paste in this box, and select only </a:t>
            </a:r>
          </a:p>
          <a:p>
            <a:pPr algn="ctr"/>
            <a:r>
              <a:rPr lang="en-US" altLang="zh-CN" sz="18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the text. Your content to play here, or through your copy, paste in </a:t>
            </a:r>
          </a:p>
          <a:p>
            <a:pPr algn="ctr"/>
            <a:r>
              <a:rPr lang="en-US" altLang="zh-CN" sz="18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this box, and select only the text.</a:t>
            </a:r>
          </a:p>
        </p:txBody>
      </p:sp>
      <p:sp>
        <p:nvSpPr>
          <p:cNvPr id="24" name="TextBox 59"/>
          <p:cNvSpPr txBox="1"/>
          <p:nvPr/>
        </p:nvSpPr>
        <p:spPr>
          <a:xfrm>
            <a:off x="9004772" y="3773690"/>
            <a:ext cx="636810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dirty="0">
                <a:solidFill>
                  <a:schemeClr val="accent2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35671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3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3" grpId="0" animBg="1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/>
          <p:cNvSpPr/>
          <p:nvPr/>
        </p:nvSpPr>
        <p:spPr>
          <a:xfrm>
            <a:off x="3371237" y="4168691"/>
            <a:ext cx="1847173" cy="18476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dirty="0">
              <a:latin typeface="+mn-ea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3371237" y="8244107"/>
            <a:ext cx="1847173" cy="184765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dirty="0">
              <a:latin typeface="+mn-ea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8593768" y="4168691"/>
            <a:ext cx="1847173" cy="18476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dirty="0">
              <a:latin typeface="+mn-ea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8593768" y="8244107"/>
            <a:ext cx="1847173" cy="184765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dirty="0">
              <a:latin typeface="+mn-ea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18590646" y="4168691"/>
            <a:ext cx="1847173" cy="184765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dirty="0">
              <a:latin typeface="+mn-ea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18590646" y="8244107"/>
            <a:ext cx="1847173" cy="18476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dirty="0">
              <a:latin typeface="+mn-ea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9090714" y="8797683"/>
            <a:ext cx="847037" cy="740502"/>
            <a:chOff x="8296275" y="8293096"/>
            <a:chExt cx="1385888" cy="1211261"/>
          </a:xfrm>
          <a:solidFill>
            <a:schemeClr val="bg1"/>
          </a:solidFill>
        </p:grpSpPr>
        <p:sp>
          <p:nvSpPr>
            <p:cNvPr id="71" name="Freeform 8"/>
            <p:cNvSpPr>
              <a:spLocks noEditPoints="1"/>
            </p:cNvSpPr>
            <p:nvPr/>
          </p:nvSpPr>
          <p:spPr bwMode="auto">
            <a:xfrm>
              <a:off x="8296275" y="8293096"/>
              <a:ext cx="1385888" cy="1211261"/>
            </a:xfrm>
            <a:custGeom>
              <a:avLst/>
              <a:gdLst>
                <a:gd name="T0" fmla="*/ 368 w 369"/>
                <a:gd name="T1" fmla="*/ 190 h 323"/>
                <a:gd name="T2" fmla="*/ 322 w 369"/>
                <a:gd name="T3" fmla="*/ 17 h 323"/>
                <a:gd name="T4" fmla="*/ 299 w 369"/>
                <a:gd name="T5" fmla="*/ 0 h 323"/>
                <a:gd name="T6" fmla="*/ 184 w 369"/>
                <a:gd name="T7" fmla="*/ 0 h 323"/>
                <a:gd name="T8" fmla="*/ 69 w 369"/>
                <a:gd name="T9" fmla="*/ 0 h 323"/>
                <a:gd name="T10" fmla="*/ 47 w 369"/>
                <a:gd name="T11" fmla="*/ 17 h 323"/>
                <a:gd name="T12" fmla="*/ 1 w 369"/>
                <a:gd name="T13" fmla="*/ 190 h 323"/>
                <a:gd name="T14" fmla="*/ 0 w 369"/>
                <a:gd name="T15" fmla="*/ 196 h 323"/>
                <a:gd name="T16" fmla="*/ 0 w 369"/>
                <a:gd name="T17" fmla="*/ 276 h 323"/>
                <a:gd name="T18" fmla="*/ 46 w 369"/>
                <a:gd name="T19" fmla="*/ 323 h 323"/>
                <a:gd name="T20" fmla="*/ 323 w 369"/>
                <a:gd name="T21" fmla="*/ 323 h 323"/>
                <a:gd name="T22" fmla="*/ 369 w 369"/>
                <a:gd name="T23" fmla="*/ 276 h 323"/>
                <a:gd name="T24" fmla="*/ 369 w 369"/>
                <a:gd name="T25" fmla="*/ 196 h 323"/>
                <a:gd name="T26" fmla="*/ 368 w 369"/>
                <a:gd name="T27" fmla="*/ 190 h 323"/>
                <a:gd name="T28" fmla="*/ 346 w 369"/>
                <a:gd name="T29" fmla="*/ 276 h 323"/>
                <a:gd name="T30" fmla="*/ 323 w 369"/>
                <a:gd name="T31" fmla="*/ 299 h 323"/>
                <a:gd name="T32" fmla="*/ 46 w 369"/>
                <a:gd name="T33" fmla="*/ 299 h 323"/>
                <a:gd name="T34" fmla="*/ 23 w 369"/>
                <a:gd name="T35" fmla="*/ 276 h 323"/>
                <a:gd name="T36" fmla="*/ 23 w 369"/>
                <a:gd name="T37" fmla="*/ 196 h 323"/>
                <a:gd name="T38" fmla="*/ 69 w 369"/>
                <a:gd name="T39" fmla="*/ 23 h 323"/>
                <a:gd name="T40" fmla="*/ 299 w 369"/>
                <a:gd name="T41" fmla="*/ 23 h 323"/>
                <a:gd name="T42" fmla="*/ 346 w 369"/>
                <a:gd name="T43" fmla="*/ 196 h 323"/>
                <a:gd name="T44" fmla="*/ 346 w 369"/>
                <a:gd name="T45" fmla="*/ 27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323">
                  <a:moveTo>
                    <a:pt x="368" y="190"/>
                  </a:moveTo>
                  <a:cubicBezTo>
                    <a:pt x="322" y="17"/>
                    <a:pt x="322" y="17"/>
                    <a:pt x="322" y="17"/>
                  </a:cubicBezTo>
                  <a:cubicBezTo>
                    <a:pt x="319" y="7"/>
                    <a:pt x="310" y="0"/>
                    <a:pt x="29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9" y="0"/>
                    <a:pt x="50" y="7"/>
                    <a:pt x="47" y="17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2"/>
                    <a:pt x="0" y="194"/>
                    <a:pt x="0" y="19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302"/>
                    <a:pt x="21" y="323"/>
                    <a:pt x="46" y="323"/>
                  </a:cubicBezTo>
                  <a:cubicBezTo>
                    <a:pt x="323" y="323"/>
                    <a:pt x="323" y="323"/>
                    <a:pt x="323" y="323"/>
                  </a:cubicBezTo>
                  <a:cubicBezTo>
                    <a:pt x="348" y="323"/>
                    <a:pt x="369" y="302"/>
                    <a:pt x="369" y="276"/>
                  </a:cubicBezTo>
                  <a:cubicBezTo>
                    <a:pt x="369" y="196"/>
                    <a:pt x="369" y="196"/>
                    <a:pt x="369" y="196"/>
                  </a:cubicBezTo>
                  <a:cubicBezTo>
                    <a:pt x="369" y="194"/>
                    <a:pt x="368" y="192"/>
                    <a:pt x="368" y="190"/>
                  </a:cubicBezTo>
                  <a:close/>
                  <a:moveTo>
                    <a:pt x="346" y="276"/>
                  </a:moveTo>
                  <a:cubicBezTo>
                    <a:pt x="346" y="289"/>
                    <a:pt x="335" y="299"/>
                    <a:pt x="323" y="299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34" y="299"/>
                    <a:pt x="23" y="289"/>
                    <a:pt x="23" y="27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46" y="196"/>
                    <a:pt x="346" y="196"/>
                    <a:pt x="346" y="196"/>
                  </a:cubicBezTo>
                  <a:lnTo>
                    <a:pt x="346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72" name="Freeform 9"/>
            <p:cNvSpPr>
              <a:spLocks noEditPoints="1"/>
            </p:cNvSpPr>
            <p:nvPr/>
          </p:nvSpPr>
          <p:spPr bwMode="auto">
            <a:xfrm>
              <a:off x="8461376" y="8466137"/>
              <a:ext cx="1055689" cy="776288"/>
            </a:xfrm>
            <a:custGeom>
              <a:avLst/>
              <a:gdLst>
                <a:gd name="T0" fmla="*/ 229 w 281"/>
                <a:gd name="T1" fmla="*/ 0 h 207"/>
                <a:gd name="T2" fmla="*/ 51 w 281"/>
                <a:gd name="T3" fmla="*/ 0 h 207"/>
                <a:gd name="T4" fmla="*/ 40 w 281"/>
                <a:gd name="T5" fmla="*/ 9 h 207"/>
                <a:gd name="T6" fmla="*/ 0 w 281"/>
                <a:gd name="T7" fmla="*/ 147 h 207"/>
                <a:gd name="T8" fmla="*/ 2 w 281"/>
                <a:gd name="T9" fmla="*/ 157 h 207"/>
                <a:gd name="T10" fmla="*/ 12 w 281"/>
                <a:gd name="T11" fmla="*/ 161 h 207"/>
                <a:gd name="T12" fmla="*/ 45 w 281"/>
                <a:gd name="T13" fmla="*/ 161 h 207"/>
                <a:gd name="T14" fmla="*/ 58 w 281"/>
                <a:gd name="T15" fmla="*/ 161 h 207"/>
                <a:gd name="T16" fmla="*/ 64 w 281"/>
                <a:gd name="T17" fmla="*/ 161 h 207"/>
                <a:gd name="T18" fmla="*/ 81 w 281"/>
                <a:gd name="T19" fmla="*/ 195 h 207"/>
                <a:gd name="T20" fmla="*/ 101 w 281"/>
                <a:gd name="T21" fmla="*/ 207 h 207"/>
                <a:gd name="T22" fmla="*/ 179 w 281"/>
                <a:gd name="T23" fmla="*/ 207 h 207"/>
                <a:gd name="T24" fmla="*/ 200 w 281"/>
                <a:gd name="T25" fmla="*/ 195 h 207"/>
                <a:gd name="T26" fmla="*/ 217 w 281"/>
                <a:gd name="T27" fmla="*/ 161 h 207"/>
                <a:gd name="T28" fmla="*/ 223 w 281"/>
                <a:gd name="T29" fmla="*/ 161 h 207"/>
                <a:gd name="T30" fmla="*/ 236 w 281"/>
                <a:gd name="T31" fmla="*/ 161 h 207"/>
                <a:gd name="T32" fmla="*/ 269 w 281"/>
                <a:gd name="T33" fmla="*/ 161 h 207"/>
                <a:gd name="T34" fmla="*/ 278 w 281"/>
                <a:gd name="T35" fmla="*/ 157 h 207"/>
                <a:gd name="T36" fmla="*/ 280 w 281"/>
                <a:gd name="T37" fmla="*/ 147 h 207"/>
                <a:gd name="T38" fmla="*/ 241 w 281"/>
                <a:gd name="T39" fmla="*/ 9 h 207"/>
                <a:gd name="T40" fmla="*/ 229 w 281"/>
                <a:gd name="T41" fmla="*/ 0 h 207"/>
                <a:gd name="T42" fmla="*/ 236 w 281"/>
                <a:gd name="T43" fmla="*/ 138 h 207"/>
                <a:gd name="T44" fmla="*/ 217 w 281"/>
                <a:gd name="T45" fmla="*/ 138 h 207"/>
                <a:gd name="T46" fmla="*/ 196 w 281"/>
                <a:gd name="T47" fmla="*/ 151 h 207"/>
                <a:gd name="T48" fmla="*/ 179 w 281"/>
                <a:gd name="T49" fmla="*/ 184 h 207"/>
                <a:gd name="T50" fmla="*/ 101 w 281"/>
                <a:gd name="T51" fmla="*/ 184 h 207"/>
                <a:gd name="T52" fmla="*/ 85 w 281"/>
                <a:gd name="T53" fmla="*/ 151 h 207"/>
                <a:gd name="T54" fmla="*/ 64 w 281"/>
                <a:gd name="T55" fmla="*/ 138 h 207"/>
                <a:gd name="T56" fmla="*/ 45 w 281"/>
                <a:gd name="T57" fmla="*/ 138 h 207"/>
                <a:gd name="T58" fmla="*/ 18 w 281"/>
                <a:gd name="T59" fmla="*/ 138 h 207"/>
                <a:gd name="T60" fmla="*/ 51 w 281"/>
                <a:gd name="T61" fmla="*/ 12 h 207"/>
                <a:gd name="T62" fmla="*/ 229 w 281"/>
                <a:gd name="T63" fmla="*/ 12 h 207"/>
                <a:gd name="T64" fmla="*/ 263 w 281"/>
                <a:gd name="T65" fmla="*/ 138 h 207"/>
                <a:gd name="T66" fmla="*/ 236 w 281"/>
                <a:gd name="T67" fmla="*/ 13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1" h="207">
                  <a:moveTo>
                    <a:pt x="22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6" y="0"/>
                    <a:pt x="41" y="4"/>
                    <a:pt x="4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0" y="154"/>
                    <a:pt x="2" y="157"/>
                  </a:cubicBezTo>
                  <a:cubicBezTo>
                    <a:pt x="5" y="160"/>
                    <a:pt x="8" y="161"/>
                    <a:pt x="12" y="161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64" y="161"/>
                    <a:pt x="64" y="161"/>
                    <a:pt x="64" y="161"/>
                  </a:cubicBezTo>
                  <a:cubicBezTo>
                    <a:pt x="81" y="195"/>
                    <a:pt x="81" y="195"/>
                    <a:pt x="81" y="195"/>
                  </a:cubicBezTo>
                  <a:cubicBezTo>
                    <a:pt x="85" y="203"/>
                    <a:pt x="93" y="207"/>
                    <a:pt x="101" y="207"/>
                  </a:cubicBezTo>
                  <a:cubicBezTo>
                    <a:pt x="179" y="207"/>
                    <a:pt x="179" y="207"/>
                    <a:pt x="179" y="207"/>
                  </a:cubicBezTo>
                  <a:cubicBezTo>
                    <a:pt x="188" y="207"/>
                    <a:pt x="196" y="203"/>
                    <a:pt x="200" y="195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3" y="161"/>
                    <a:pt x="223" y="161"/>
                    <a:pt x="223" y="161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3" y="161"/>
                    <a:pt x="276" y="160"/>
                    <a:pt x="278" y="157"/>
                  </a:cubicBezTo>
                  <a:cubicBezTo>
                    <a:pt x="280" y="154"/>
                    <a:pt x="281" y="150"/>
                    <a:pt x="280" y="147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39" y="4"/>
                    <a:pt x="235" y="0"/>
                    <a:pt x="229" y="0"/>
                  </a:cubicBezTo>
                  <a:close/>
                  <a:moveTo>
                    <a:pt x="236" y="138"/>
                  </a:moveTo>
                  <a:cubicBezTo>
                    <a:pt x="217" y="138"/>
                    <a:pt x="217" y="138"/>
                    <a:pt x="217" y="138"/>
                  </a:cubicBezTo>
                  <a:cubicBezTo>
                    <a:pt x="208" y="138"/>
                    <a:pt x="200" y="143"/>
                    <a:pt x="196" y="151"/>
                  </a:cubicBezTo>
                  <a:cubicBezTo>
                    <a:pt x="179" y="184"/>
                    <a:pt x="179" y="184"/>
                    <a:pt x="179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85" y="151"/>
                    <a:pt x="85" y="151"/>
                    <a:pt x="85" y="151"/>
                  </a:cubicBezTo>
                  <a:cubicBezTo>
                    <a:pt x="81" y="143"/>
                    <a:pt x="73" y="138"/>
                    <a:pt x="64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229" y="12"/>
                    <a:pt x="229" y="12"/>
                    <a:pt x="229" y="12"/>
                  </a:cubicBezTo>
                  <a:cubicBezTo>
                    <a:pt x="263" y="138"/>
                    <a:pt x="263" y="138"/>
                    <a:pt x="263" y="138"/>
                  </a:cubicBezTo>
                  <a:lnTo>
                    <a:pt x="23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</p:grpSp>
      <p:sp>
        <p:nvSpPr>
          <p:cNvPr id="73" name="Oval 72"/>
          <p:cNvSpPr/>
          <p:nvPr/>
        </p:nvSpPr>
        <p:spPr>
          <a:xfrm>
            <a:off x="13597685" y="4168691"/>
            <a:ext cx="1847173" cy="184765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dirty="0">
              <a:latin typeface="+mn-ea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13597685" y="8244107"/>
            <a:ext cx="1847173" cy="18476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dirty="0">
              <a:latin typeface="+mn-ea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14097753" y="8797683"/>
            <a:ext cx="847037" cy="740502"/>
            <a:chOff x="8296275" y="8293096"/>
            <a:chExt cx="1385888" cy="1211261"/>
          </a:xfrm>
          <a:solidFill>
            <a:schemeClr val="bg1"/>
          </a:solidFill>
        </p:grpSpPr>
        <p:sp>
          <p:nvSpPr>
            <p:cNvPr id="80" name="Freeform 8"/>
            <p:cNvSpPr>
              <a:spLocks noEditPoints="1"/>
            </p:cNvSpPr>
            <p:nvPr/>
          </p:nvSpPr>
          <p:spPr bwMode="auto">
            <a:xfrm>
              <a:off x="8296275" y="8293096"/>
              <a:ext cx="1385888" cy="1211261"/>
            </a:xfrm>
            <a:custGeom>
              <a:avLst/>
              <a:gdLst>
                <a:gd name="T0" fmla="*/ 368 w 369"/>
                <a:gd name="T1" fmla="*/ 190 h 323"/>
                <a:gd name="T2" fmla="*/ 322 w 369"/>
                <a:gd name="T3" fmla="*/ 17 h 323"/>
                <a:gd name="T4" fmla="*/ 299 w 369"/>
                <a:gd name="T5" fmla="*/ 0 h 323"/>
                <a:gd name="T6" fmla="*/ 184 w 369"/>
                <a:gd name="T7" fmla="*/ 0 h 323"/>
                <a:gd name="T8" fmla="*/ 69 w 369"/>
                <a:gd name="T9" fmla="*/ 0 h 323"/>
                <a:gd name="T10" fmla="*/ 47 w 369"/>
                <a:gd name="T11" fmla="*/ 17 h 323"/>
                <a:gd name="T12" fmla="*/ 1 w 369"/>
                <a:gd name="T13" fmla="*/ 190 h 323"/>
                <a:gd name="T14" fmla="*/ 0 w 369"/>
                <a:gd name="T15" fmla="*/ 196 h 323"/>
                <a:gd name="T16" fmla="*/ 0 w 369"/>
                <a:gd name="T17" fmla="*/ 276 h 323"/>
                <a:gd name="T18" fmla="*/ 46 w 369"/>
                <a:gd name="T19" fmla="*/ 323 h 323"/>
                <a:gd name="T20" fmla="*/ 323 w 369"/>
                <a:gd name="T21" fmla="*/ 323 h 323"/>
                <a:gd name="T22" fmla="*/ 369 w 369"/>
                <a:gd name="T23" fmla="*/ 276 h 323"/>
                <a:gd name="T24" fmla="*/ 369 w 369"/>
                <a:gd name="T25" fmla="*/ 196 h 323"/>
                <a:gd name="T26" fmla="*/ 368 w 369"/>
                <a:gd name="T27" fmla="*/ 190 h 323"/>
                <a:gd name="T28" fmla="*/ 346 w 369"/>
                <a:gd name="T29" fmla="*/ 276 h 323"/>
                <a:gd name="T30" fmla="*/ 323 w 369"/>
                <a:gd name="T31" fmla="*/ 299 h 323"/>
                <a:gd name="T32" fmla="*/ 46 w 369"/>
                <a:gd name="T33" fmla="*/ 299 h 323"/>
                <a:gd name="T34" fmla="*/ 23 w 369"/>
                <a:gd name="T35" fmla="*/ 276 h 323"/>
                <a:gd name="T36" fmla="*/ 23 w 369"/>
                <a:gd name="T37" fmla="*/ 196 h 323"/>
                <a:gd name="T38" fmla="*/ 69 w 369"/>
                <a:gd name="T39" fmla="*/ 23 h 323"/>
                <a:gd name="T40" fmla="*/ 299 w 369"/>
                <a:gd name="T41" fmla="*/ 23 h 323"/>
                <a:gd name="T42" fmla="*/ 346 w 369"/>
                <a:gd name="T43" fmla="*/ 196 h 323"/>
                <a:gd name="T44" fmla="*/ 346 w 369"/>
                <a:gd name="T45" fmla="*/ 27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323">
                  <a:moveTo>
                    <a:pt x="368" y="190"/>
                  </a:moveTo>
                  <a:cubicBezTo>
                    <a:pt x="322" y="17"/>
                    <a:pt x="322" y="17"/>
                    <a:pt x="322" y="17"/>
                  </a:cubicBezTo>
                  <a:cubicBezTo>
                    <a:pt x="319" y="7"/>
                    <a:pt x="310" y="0"/>
                    <a:pt x="29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9" y="0"/>
                    <a:pt x="50" y="7"/>
                    <a:pt x="47" y="17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2"/>
                    <a:pt x="0" y="194"/>
                    <a:pt x="0" y="19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302"/>
                    <a:pt x="21" y="323"/>
                    <a:pt x="46" y="323"/>
                  </a:cubicBezTo>
                  <a:cubicBezTo>
                    <a:pt x="323" y="323"/>
                    <a:pt x="323" y="323"/>
                    <a:pt x="323" y="323"/>
                  </a:cubicBezTo>
                  <a:cubicBezTo>
                    <a:pt x="348" y="323"/>
                    <a:pt x="369" y="302"/>
                    <a:pt x="369" y="276"/>
                  </a:cubicBezTo>
                  <a:cubicBezTo>
                    <a:pt x="369" y="196"/>
                    <a:pt x="369" y="196"/>
                    <a:pt x="369" y="196"/>
                  </a:cubicBezTo>
                  <a:cubicBezTo>
                    <a:pt x="369" y="194"/>
                    <a:pt x="368" y="192"/>
                    <a:pt x="368" y="190"/>
                  </a:cubicBezTo>
                  <a:close/>
                  <a:moveTo>
                    <a:pt x="346" y="276"/>
                  </a:moveTo>
                  <a:cubicBezTo>
                    <a:pt x="346" y="289"/>
                    <a:pt x="335" y="299"/>
                    <a:pt x="323" y="299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34" y="299"/>
                    <a:pt x="23" y="289"/>
                    <a:pt x="23" y="27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46" y="196"/>
                    <a:pt x="346" y="196"/>
                    <a:pt x="346" y="196"/>
                  </a:cubicBezTo>
                  <a:lnTo>
                    <a:pt x="346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81" name="Freeform 9"/>
            <p:cNvSpPr>
              <a:spLocks noEditPoints="1"/>
            </p:cNvSpPr>
            <p:nvPr/>
          </p:nvSpPr>
          <p:spPr bwMode="auto">
            <a:xfrm>
              <a:off x="8461376" y="8466137"/>
              <a:ext cx="1055689" cy="776288"/>
            </a:xfrm>
            <a:custGeom>
              <a:avLst/>
              <a:gdLst>
                <a:gd name="T0" fmla="*/ 229 w 281"/>
                <a:gd name="T1" fmla="*/ 0 h 207"/>
                <a:gd name="T2" fmla="*/ 51 w 281"/>
                <a:gd name="T3" fmla="*/ 0 h 207"/>
                <a:gd name="T4" fmla="*/ 40 w 281"/>
                <a:gd name="T5" fmla="*/ 9 h 207"/>
                <a:gd name="T6" fmla="*/ 0 w 281"/>
                <a:gd name="T7" fmla="*/ 147 h 207"/>
                <a:gd name="T8" fmla="*/ 2 w 281"/>
                <a:gd name="T9" fmla="*/ 157 h 207"/>
                <a:gd name="T10" fmla="*/ 12 w 281"/>
                <a:gd name="T11" fmla="*/ 161 h 207"/>
                <a:gd name="T12" fmla="*/ 45 w 281"/>
                <a:gd name="T13" fmla="*/ 161 h 207"/>
                <a:gd name="T14" fmla="*/ 58 w 281"/>
                <a:gd name="T15" fmla="*/ 161 h 207"/>
                <a:gd name="T16" fmla="*/ 64 w 281"/>
                <a:gd name="T17" fmla="*/ 161 h 207"/>
                <a:gd name="T18" fmla="*/ 81 w 281"/>
                <a:gd name="T19" fmla="*/ 195 h 207"/>
                <a:gd name="T20" fmla="*/ 101 w 281"/>
                <a:gd name="T21" fmla="*/ 207 h 207"/>
                <a:gd name="T22" fmla="*/ 179 w 281"/>
                <a:gd name="T23" fmla="*/ 207 h 207"/>
                <a:gd name="T24" fmla="*/ 200 w 281"/>
                <a:gd name="T25" fmla="*/ 195 h 207"/>
                <a:gd name="T26" fmla="*/ 217 w 281"/>
                <a:gd name="T27" fmla="*/ 161 h 207"/>
                <a:gd name="T28" fmla="*/ 223 w 281"/>
                <a:gd name="T29" fmla="*/ 161 h 207"/>
                <a:gd name="T30" fmla="*/ 236 w 281"/>
                <a:gd name="T31" fmla="*/ 161 h 207"/>
                <a:gd name="T32" fmla="*/ 269 w 281"/>
                <a:gd name="T33" fmla="*/ 161 h 207"/>
                <a:gd name="T34" fmla="*/ 278 w 281"/>
                <a:gd name="T35" fmla="*/ 157 h 207"/>
                <a:gd name="T36" fmla="*/ 280 w 281"/>
                <a:gd name="T37" fmla="*/ 147 h 207"/>
                <a:gd name="T38" fmla="*/ 241 w 281"/>
                <a:gd name="T39" fmla="*/ 9 h 207"/>
                <a:gd name="T40" fmla="*/ 229 w 281"/>
                <a:gd name="T41" fmla="*/ 0 h 207"/>
                <a:gd name="T42" fmla="*/ 236 w 281"/>
                <a:gd name="T43" fmla="*/ 138 h 207"/>
                <a:gd name="T44" fmla="*/ 217 w 281"/>
                <a:gd name="T45" fmla="*/ 138 h 207"/>
                <a:gd name="T46" fmla="*/ 196 w 281"/>
                <a:gd name="T47" fmla="*/ 151 h 207"/>
                <a:gd name="T48" fmla="*/ 179 w 281"/>
                <a:gd name="T49" fmla="*/ 184 h 207"/>
                <a:gd name="T50" fmla="*/ 101 w 281"/>
                <a:gd name="T51" fmla="*/ 184 h 207"/>
                <a:gd name="T52" fmla="*/ 85 w 281"/>
                <a:gd name="T53" fmla="*/ 151 h 207"/>
                <a:gd name="T54" fmla="*/ 64 w 281"/>
                <a:gd name="T55" fmla="*/ 138 h 207"/>
                <a:gd name="T56" fmla="*/ 45 w 281"/>
                <a:gd name="T57" fmla="*/ 138 h 207"/>
                <a:gd name="T58" fmla="*/ 18 w 281"/>
                <a:gd name="T59" fmla="*/ 138 h 207"/>
                <a:gd name="T60" fmla="*/ 51 w 281"/>
                <a:gd name="T61" fmla="*/ 12 h 207"/>
                <a:gd name="T62" fmla="*/ 229 w 281"/>
                <a:gd name="T63" fmla="*/ 12 h 207"/>
                <a:gd name="T64" fmla="*/ 263 w 281"/>
                <a:gd name="T65" fmla="*/ 138 h 207"/>
                <a:gd name="T66" fmla="*/ 236 w 281"/>
                <a:gd name="T67" fmla="*/ 13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1" h="207">
                  <a:moveTo>
                    <a:pt x="22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6" y="0"/>
                    <a:pt x="41" y="4"/>
                    <a:pt x="4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0" y="154"/>
                    <a:pt x="2" y="157"/>
                  </a:cubicBezTo>
                  <a:cubicBezTo>
                    <a:pt x="5" y="160"/>
                    <a:pt x="8" y="161"/>
                    <a:pt x="12" y="161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64" y="161"/>
                    <a:pt x="64" y="161"/>
                    <a:pt x="64" y="161"/>
                  </a:cubicBezTo>
                  <a:cubicBezTo>
                    <a:pt x="81" y="195"/>
                    <a:pt x="81" y="195"/>
                    <a:pt x="81" y="195"/>
                  </a:cubicBezTo>
                  <a:cubicBezTo>
                    <a:pt x="85" y="203"/>
                    <a:pt x="93" y="207"/>
                    <a:pt x="101" y="207"/>
                  </a:cubicBezTo>
                  <a:cubicBezTo>
                    <a:pt x="179" y="207"/>
                    <a:pt x="179" y="207"/>
                    <a:pt x="179" y="207"/>
                  </a:cubicBezTo>
                  <a:cubicBezTo>
                    <a:pt x="188" y="207"/>
                    <a:pt x="196" y="203"/>
                    <a:pt x="200" y="195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3" y="161"/>
                    <a:pt x="223" y="161"/>
                    <a:pt x="223" y="161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3" y="161"/>
                    <a:pt x="276" y="160"/>
                    <a:pt x="278" y="157"/>
                  </a:cubicBezTo>
                  <a:cubicBezTo>
                    <a:pt x="280" y="154"/>
                    <a:pt x="281" y="150"/>
                    <a:pt x="280" y="147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39" y="4"/>
                    <a:pt x="235" y="0"/>
                    <a:pt x="229" y="0"/>
                  </a:cubicBezTo>
                  <a:close/>
                  <a:moveTo>
                    <a:pt x="236" y="138"/>
                  </a:moveTo>
                  <a:cubicBezTo>
                    <a:pt x="217" y="138"/>
                    <a:pt x="217" y="138"/>
                    <a:pt x="217" y="138"/>
                  </a:cubicBezTo>
                  <a:cubicBezTo>
                    <a:pt x="208" y="138"/>
                    <a:pt x="200" y="143"/>
                    <a:pt x="196" y="151"/>
                  </a:cubicBezTo>
                  <a:cubicBezTo>
                    <a:pt x="179" y="184"/>
                    <a:pt x="179" y="184"/>
                    <a:pt x="179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85" y="151"/>
                    <a:pt x="85" y="151"/>
                    <a:pt x="85" y="151"/>
                  </a:cubicBezTo>
                  <a:cubicBezTo>
                    <a:pt x="81" y="143"/>
                    <a:pt x="73" y="138"/>
                    <a:pt x="64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229" y="12"/>
                    <a:pt x="229" y="12"/>
                    <a:pt x="229" y="12"/>
                  </a:cubicBezTo>
                  <a:cubicBezTo>
                    <a:pt x="263" y="138"/>
                    <a:pt x="263" y="138"/>
                    <a:pt x="263" y="138"/>
                  </a:cubicBezTo>
                  <a:lnTo>
                    <a:pt x="23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9090713" y="4798837"/>
            <a:ext cx="864503" cy="660918"/>
            <a:chOff x="5516563" y="84138"/>
            <a:chExt cx="1414463" cy="1081087"/>
          </a:xfrm>
          <a:solidFill>
            <a:schemeClr val="bg1"/>
          </a:solidFill>
        </p:grpSpPr>
        <p:sp>
          <p:nvSpPr>
            <p:cNvPr id="83" name="Freeform 13"/>
            <p:cNvSpPr>
              <a:spLocks noEditPoints="1"/>
            </p:cNvSpPr>
            <p:nvPr/>
          </p:nvSpPr>
          <p:spPr bwMode="auto">
            <a:xfrm>
              <a:off x="5688013" y="249238"/>
              <a:ext cx="896938" cy="698500"/>
            </a:xfrm>
            <a:custGeom>
              <a:avLst/>
              <a:gdLst>
                <a:gd name="T0" fmla="*/ 214 w 239"/>
                <a:gd name="T1" fmla="*/ 9 h 186"/>
                <a:gd name="T2" fmla="*/ 120 w 239"/>
                <a:gd name="T3" fmla="*/ 0 h 186"/>
                <a:gd name="T4" fmla="*/ 26 w 239"/>
                <a:gd name="T5" fmla="*/ 9 h 186"/>
                <a:gd name="T6" fmla="*/ 17 w 239"/>
                <a:gd name="T7" fmla="*/ 17 h 186"/>
                <a:gd name="T8" fmla="*/ 17 w 239"/>
                <a:gd name="T9" fmla="*/ 169 h 186"/>
                <a:gd name="T10" fmla="*/ 26 w 239"/>
                <a:gd name="T11" fmla="*/ 177 h 186"/>
                <a:gd name="T12" fmla="*/ 120 w 239"/>
                <a:gd name="T13" fmla="*/ 186 h 186"/>
                <a:gd name="T14" fmla="*/ 214 w 239"/>
                <a:gd name="T15" fmla="*/ 177 h 186"/>
                <a:gd name="T16" fmla="*/ 222 w 239"/>
                <a:gd name="T17" fmla="*/ 169 h 186"/>
                <a:gd name="T18" fmla="*/ 222 w 239"/>
                <a:gd name="T19" fmla="*/ 17 h 186"/>
                <a:gd name="T20" fmla="*/ 214 w 239"/>
                <a:gd name="T21" fmla="*/ 9 h 186"/>
                <a:gd name="T22" fmla="*/ 211 w 239"/>
                <a:gd name="T23" fmla="*/ 165 h 186"/>
                <a:gd name="T24" fmla="*/ 28 w 239"/>
                <a:gd name="T25" fmla="*/ 165 h 186"/>
                <a:gd name="T26" fmla="*/ 28 w 239"/>
                <a:gd name="T27" fmla="*/ 21 h 186"/>
                <a:gd name="T28" fmla="*/ 211 w 239"/>
                <a:gd name="T29" fmla="*/ 21 h 186"/>
                <a:gd name="T30" fmla="*/ 211 w 239"/>
                <a:gd name="T31" fmla="*/ 1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186">
                  <a:moveTo>
                    <a:pt x="214" y="9"/>
                  </a:moveTo>
                  <a:cubicBezTo>
                    <a:pt x="182" y="3"/>
                    <a:pt x="151" y="0"/>
                    <a:pt x="120" y="0"/>
                  </a:cubicBezTo>
                  <a:cubicBezTo>
                    <a:pt x="88" y="0"/>
                    <a:pt x="57" y="3"/>
                    <a:pt x="26" y="9"/>
                  </a:cubicBezTo>
                  <a:cubicBezTo>
                    <a:pt x="22" y="10"/>
                    <a:pt x="18" y="13"/>
                    <a:pt x="17" y="17"/>
                  </a:cubicBezTo>
                  <a:cubicBezTo>
                    <a:pt x="0" y="67"/>
                    <a:pt x="0" y="118"/>
                    <a:pt x="17" y="169"/>
                  </a:cubicBezTo>
                  <a:cubicBezTo>
                    <a:pt x="18" y="173"/>
                    <a:pt x="22" y="176"/>
                    <a:pt x="26" y="177"/>
                  </a:cubicBezTo>
                  <a:cubicBezTo>
                    <a:pt x="57" y="183"/>
                    <a:pt x="88" y="186"/>
                    <a:pt x="120" y="186"/>
                  </a:cubicBezTo>
                  <a:cubicBezTo>
                    <a:pt x="151" y="186"/>
                    <a:pt x="182" y="183"/>
                    <a:pt x="214" y="177"/>
                  </a:cubicBezTo>
                  <a:cubicBezTo>
                    <a:pt x="218" y="176"/>
                    <a:pt x="221" y="173"/>
                    <a:pt x="222" y="169"/>
                  </a:cubicBezTo>
                  <a:cubicBezTo>
                    <a:pt x="239" y="118"/>
                    <a:pt x="239" y="67"/>
                    <a:pt x="222" y="17"/>
                  </a:cubicBezTo>
                  <a:cubicBezTo>
                    <a:pt x="221" y="13"/>
                    <a:pt x="218" y="10"/>
                    <a:pt x="214" y="9"/>
                  </a:cubicBezTo>
                  <a:close/>
                  <a:moveTo>
                    <a:pt x="211" y="165"/>
                  </a:moveTo>
                  <a:cubicBezTo>
                    <a:pt x="150" y="178"/>
                    <a:pt x="89" y="178"/>
                    <a:pt x="28" y="165"/>
                  </a:cubicBezTo>
                  <a:cubicBezTo>
                    <a:pt x="12" y="117"/>
                    <a:pt x="12" y="69"/>
                    <a:pt x="28" y="21"/>
                  </a:cubicBezTo>
                  <a:cubicBezTo>
                    <a:pt x="89" y="8"/>
                    <a:pt x="150" y="8"/>
                    <a:pt x="211" y="21"/>
                  </a:cubicBezTo>
                  <a:cubicBezTo>
                    <a:pt x="227" y="69"/>
                    <a:pt x="227" y="117"/>
                    <a:pt x="211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84" name="Freeform 14"/>
            <p:cNvSpPr>
              <a:spLocks noEditPoints="1"/>
            </p:cNvSpPr>
            <p:nvPr/>
          </p:nvSpPr>
          <p:spPr bwMode="auto">
            <a:xfrm>
              <a:off x="5516563" y="84138"/>
              <a:ext cx="1414463" cy="1081087"/>
            </a:xfrm>
            <a:custGeom>
              <a:avLst/>
              <a:gdLst>
                <a:gd name="T0" fmla="*/ 359 w 377"/>
                <a:gd name="T1" fmla="*/ 27 h 288"/>
                <a:gd name="T2" fmla="*/ 340 w 377"/>
                <a:gd name="T3" fmla="*/ 9 h 288"/>
                <a:gd name="T4" fmla="*/ 189 w 377"/>
                <a:gd name="T5" fmla="*/ 0 h 288"/>
                <a:gd name="T6" fmla="*/ 37 w 377"/>
                <a:gd name="T7" fmla="*/ 9 h 288"/>
                <a:gd name="T8" fmla="*/ 18 w 377"/>
                <a:gd name="T9" fmla="*/ 27 h 288"/>
                <a:gd name="T10" fmla="*/ 18 w 377"/>
                <a:gd name="T11" fmla="*/ 250 h 288"/>
                <a:gd name="T12" fmla="*/ 37 w 377"/>
                <a:gd name="T13" fmla="*/ 267 h 288"/>
                <a:gd name="T14" fmla="*/ 110 w 377"/>
                <a:gd name="T15" fmla="*/ 274 h 288"/>
                <a:gd name="T16" fmla="*/ 108 w 377"/>
                <a:gd name="T17" fmla="*/ 276 h 288"/>
                <a:gd name="T18" fmla="*/ 189 w 377"/>
                <a:gd name="T19" fmla="*/ 288 h 288"/>
                <a:gd name="T20" fmla="*/ 269 w 377"/>
                <a:gd name="T21" fmla="*/ 276 h 288"/>
                <a:gd name="T22" fmla="*/ 267 w 377"/>
                <a:gd name="T23" fmla="*/ 274 h 288"/>
                <a:gd name="T24" fmla="*/ 340 w 377"/>
                <a:gd name="T25" fmla="*/ 267 h 288"/>
                <a:gd name="T26" fmla="*/ 359 w 377"/>
                <a:gd name="T27" fmla="*/ 250 h 288"/>
                <a:gd name="T28" fmla="*/ 359 w 377"/>
                <a:gd name="T29" fmla="*/ 27 h 288"/>
                <a:gd name="T30" fmla="*/ 337 w 377"/>
                <a:gd name="T31" fmla="*/ 244 h 288"/>
                <a:gd name="T32" fmla="*/ 40 w 377"/>
                <a:gd name="T33" fmla="*/ 244 h 288"/>
                <a:gd name="T34" fmla="*/ 40 w 377"/>
                <a:gd name="T35" fmla="*/ 32 h 288"/>
                <a:gd name="T36" fmla="*/ 337 w 377"/>
                <a:gd name="T37" fmla="*/ 32 h 288"/>
                <a:gd name="T38" fmla="*/ 337 w 377"/>
                <a:gd name="T39" fmla="*/ 2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7" h="288">
                  <a:moveTo>
                    <a:pt x="359" y="27"/>
                  </a:moveTo>
                  <a:cubicBezTo>
                    <a:pt x="357" y="17"/>
                    <a:pt x="349" y="10"/>
                    <a:pt x="340" y="9"/>
                  </a:cubicBezTo>
                  <a:cubicBezTo>
                    <a:pt x="290" y="3"/>
                    <a:pt x="239" y="0"/>
                    <a:pt x="189" y="0"/>
                  </a:cubicBezTo>
                  <a:cubicBezTo>
                    <a:pt x="138" y="0"/>
                    <a:pt x="87" y="3"/>
                    <a:pt x="37" y="9"/>
                  </a:cubicBezTo>
                  <a:cubicBezTo>
                    <a:pt x="28" y="10"/>
                    <a:pt x="20" y="17"/>
                    <a:pt x="18" y="27"/>
                  </a:cubicBezTo>
                  <a:cubicBezTo>
                    <a:pt x="0" y="101"/>
                    <a:pt x="0" y="176"/>
                    <a:pt x="18" y="250"/>
                  </a:cubicBezTo>
                  <a:cubicBezTo>
                    <a:pt x="20" y="259"/>
                    <a:pt x="28" y="266"/>
                    <a:pt x="37" y="267"/>
                  </a:cubicBezTo>
                  <a:cubicBezTo>
                    <a:pt x="61" y="270"/>
                    <a:pt x="86" y="272"/>
                    <a:pt x="110" y="274"/>
                  </a:cubicBezTo>
                  <a:cubicBezTo>
                    <a:pt x="109" y="275"/>
                    <a:pt x="108" y="275"/>
                    <a:pt x="108" y="276"/>
                  </a:cubicBezTo>
                  <a:cubicBezTo>
                    <a:pt x="108" y="283"/>
                    <a:pt x="144" y="288"/>
                    <a:pt x="189" y="288"/>
                  </a:cubicBezTo>
                  <a:cubicBezTo>
                    <a:pt x="233" y="288"/>
                    <a:pt x="269" y="283"/>
                    <a:pt x="269" y="276"/>
                  </a:cubicBezTo>
                  <a:cubicBezTo>
                    <a:pt x="269" y="275"/>
                    <a:pt x="268" y="275"/>
                    <a:pt x="267" y="274"/>
                  </a:cubicBezTo>
                  <a:cubicBezTo>
                    <a:pt x="291" y="272"/>
                    <a:pt x="316" y="270"/>
                    <a:pt x="340" y="267"/>
                  </a:cubicBezTo>
                  <a:cubicBezTo>
                    <a:pt x="349" y="266"/>
                    <a:pt x="357" y="259"/>
                    <a:pt x="359" y="250"/>
                  </a:cubicBezTo>
                  <a:cubicBezTo>
                    <a:pt x="377" y="176"/>
                    <a:pt x="377" y="101"/>
                    <a:pt x="359" y="27"/>
                  </a:cubicBezTo>
                  <a:close/>
                  <a:moveTo>
                    <a:pt x="337" y="244"/>
                  </a:moveTo>
                  <a:cubicBezTo>
                    <a:pt x="238" y="256"/>
                    <a:pt x="139" y="256"/>
                    <a:pt x="40" y="244"/>
                  </a:cubicBezTo>
                  <a:cubicBezTo>
                    <a:pt x="23" y="174"/>
                    <a:pt x="23" y="103"/>
                    <a:pt x="40" y="32"/>
                  </a:cubicBezTo>
                  <a:cubicBezTo>
                    <a:pt x="139" y="20"/>
                    <a:pt x="238" y="20"/>
                    <a:pt x="337" y="32"/>
                  </a:cubicBezTo>
                  <a:cubicBezTo>
                    <a:pt x="354" y="103"/>
                    <a:pt x="354" y="174"/>
                    <a:pt x="337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85" name="Freeform 15"/>
            <p:cNvSpPr>
              <a:spLocks noEditPoints="1"/>
            </p:cNvSpPr>
            <p:nvPr/>
          </p:nvSpPr>
          <p:spPr bwMode="auto">
            <a:xfrm>
              <a:off x="6611938" y="301625"/>
              <a:ext cx="131763" cy="128587"/>
            </a:xfrm>
            <a:custGeom>
              <a:avLst/>
              <a:gdLst>
                <a:gd name="T0" fmla="*/ 17 w 35"/>
                <a:gd name="T1" fmla="*/ 34 h 34"/>
                <a:gd name="T2" fmla="*/ 35 w 35"/>
                <a:gd name="T3" fmla="*/ 17 h 34"/>
                <a:gd name="T4" fmla="*/ 17 w 35"/>
                <a:gd name="T5" fmla="*/ 0 h 34"/>
                <a:gd name="T6" fmla="*/ 0 w 35"/>
                <a:gd name="T7" fmla="*/ 17 h 34"/>
                <a:gd name="T8" fmla="*/ 17 w 35"/>
                <a:gd name="T9" fmla="*/ 34 h 34"/>
                <a:gd name="T10" fmla="*/ 17 w 35"/>
                <a:gd name="T11" fmla="*/ 11 h 34"/>
                <a:gd name="T12" fmla="*/ 23 w 35"/>
                <a:gd name="T13" fmla="*/ 17 h 34"/>
                <a:gd name="T14" fmla="*/ 17 w 35"/>
                <a:gd name="T15" fmla="*/ 23 h 34"/>
                <a:gd name="T16" fmla="*/ 12 w 35"/>
                <a:gd name="T17" fmla="*/ 17 h 34"/>
                <a:gd name="T18" fmla="*/ 17 w 35"/>
                <a:gd name="T1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17" y="34"/>
                  </a:moveTo>
                  <a:cubicBezTo>
                    <a:pt x="27" y="34"/>
                    <a:pt x="35" y="26"/>
                    <a:pt x="35" y="17"/>
                  </a:cubicBezTo>
                  <a:cubicBezTo>
                    <a:pt x="35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  <a:moveTo>
                    <a:pt x="17" y="11"/>
                  </a:move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ubicBezTo>
                    <a:pt x="14" y="23"/>
                    <a:pt x="12" y="20"/>
                    <a:pt x="12" y="17"/>
                  </a:cubicBezTo>
                  <a:cubicBezTo>
                    <a:pt x="12" y="14"/>
                    <a:pt x="14" y="11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86" name="Freeform 16"/>
            <p:cNvSpPr>
              <a:spLocks/>
            </p:cNvSpPr>
            <p:nvPr/>
          </p:nvSpPr>
          <p:spPr bwMode="auto">
            <a:xfrm>
              <a:off x="6570663" y="860425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5 w 46"/>
                <a:gd name="T3" fmla="*/ 0 h 12"/>
                <a:gd name="T4" fmla="*/ 0 w 46"/>
                <a:gd name="T5" fmla="*/ 6 h 12"/>
                <a:gd name="T6" fmla="*/ 5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2"/>
                    <a:pt x="46" y="9"/>
                    <a:pt x="46" y="6"/>
                  </a:cubicBezTo>
                  <a:cubicBezTo>
                    <a:pt x="46" y="3"/>
                    <a:pt x="43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87" name="Freeform 17"/>
            <p:cNvSpPr>
              <a:spLocks/>
            </p:cNvSpPr>
            <p:nvPr/>
          </p:nvSpPr>
          <p:spPr bwMode="auto">
            <a:xfrm>
              <a:off x="6611938" y="733425"/>
              <a:ext cx="173038" cy="41275"/>
            </a:xfrm>
            <a:custGeom>
              <a:avLst/>
              <a:gdLst>
                <a:gd name="T0" fmla="*/ 40 w 46"/>
                <a:gd name="T1" fmla="*/ 0 h 11"/>
                <a:gd name="T2" fmla="*/ 6 w 46"/>
                <a:gd name="T3" fmla="*/ 0 h 11"/>
                <a:gd name="T4" fmla="*/ 0 w 46"/>
                <a:gd name="T5" fmla="*/ 5 h 11"/>
                <a:gd name="T6" fmla="*/ 6 w 46"/>
                <a:gd name="T7" fmla="*/ 11 h 11"/>
                <a:gd name="T8" fmla="*/ 40 w 46"/>
                <a:gd name="T9" fmla="*/ 11 h 11"/>
                <a:gd name="T10" fmla="*/ 46 w 46"/>
                <a:gd name="T11" fmla="*/ 5 h 11"/>
                <a:gd name="T12" fmla="*/ 40 w 4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1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4" y="11"/>
                    <a:pt x="46" y="9"/>
                    <a:pt x="46" y="5"/>
                  </a:cubicBezTo>
                  <a:cubicBezTo>
                    <a:pt x="46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88" name="Freeform 18"/>
            <p:cNvSpPr>
              <a:spLocks/>
            </p:cNvSpPr>
            <p:nvPr/>
          </p:nvSpPr>
          <p:spPr bwMode="auto">
            <a:xfrm>
              <a:off x="6611938" y="601663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6 w 46"/>
                <a:gd name="T3" fmla="*/ 0 h 12"/>
                <a:gd name="T4" fmla="*/ 0 w 46"/>
                <a:gd name="T5" fmla="*/ 6 h 12"/>
                <a:gd name="T6" fmla="*/ 6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4" y="12"/>
                    <a:pt x="46" y="9"/>
                    <a:pt x="46" y="6"/>
                  </a:cubicBezTo>
                  <a:cubicBezTo>
                    <a:pt x="46" y="3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89" name="Freeform 19"/>
            <p:cNvSpPr>
              <a:spLocks/>
            </p:cNvSpPr>
            <p:nvPr/>
          </p:nvSpPr>
          <p:spPr bwMode="auto">
            <a:xfrm>
              <a:off x="5880100" y="422275"/>
              <a:ext cx="258763" cy="179387"/>
            </a:xfrm>
            <a:custGeom>
              <a:avLst/>
              <a:gdLst>
                <a:gd name="T0" fmla="*/ 63 w 69"/>
                <a:gd name="T1" fmla="*/ 0 h 48"/>
                <a:gd name="T2" fmla="*/ 10 w 69"/>
                <a:gd name="T3" fmla="*/ 4 h 48"/>
                <a:gd name="T4" fmla="*/ 3 w 69"/>
                <a:gd name="T5" fmla="*/ 10 h 48"/>
                <a:gd name="T6" fmla="*/ 0 w 69"/>
                <a:gd name="T7" fmla="*/ 42 h 48"/>
                <a:gd name="T8" fmla="*/ 5 w 69"/>
                <a:gd name="T9" fmla="*/ 48 h 48"/>
                <a:gd name="T10" fmla="*/ 11 w 69"/>
                <a:gd name="T11" fmla="*/ 42 h 48"/>
                <a:gd name="T12" fmla="*/ 13 w 69"/>
                <a:gd name="T13" fmla="*/ 21 h 48"/>
                <a:gd name="T14" fmla="*/ 20 w 69"/>
                <a:gd name="T15" fmla="*/ 14 h 48"/>
                <a:gd name="T16" fmla="*/ 63 w 69"/>
                <a:gd name="T17" fmla="*/ 11 h 48"/>
                <a:gd name="T18" fmla="*/ 69 w 69"/>
                <a:gd name="T19" fmla="*/ 5 h 48"/>
                <a:gd name="T20" fmla="*/ 63 w 69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48">
                  <a:moveTo>
                    <a:pt x="63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3" y="1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8"/>
                    <a:pt x="5" y="48"/>
                  </a:cubicBezTo>
                  <a:cubicBezTo>
                    <a:pt x="8" y="48"/>
                    <a:pt x="11" y="46"/>
                    <a:pt x="11" y="4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7"/>
                    <a:pt x="16" y="15"/>
                    <a:pt x="20" y="14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9" y="9"/>
                    <a:pt x="69" y="5"/>
                  </a:cubicBezTo>
                  <a:cubicBezTo>
                    <a:pt x="69" y="2"/>
                    <a:pt x="66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4120722" y="4659759"/>
            <a:ext cx="790762" cy="844346"/>
            <a:chOff x="8342313" y="10972800"/>
            <a:chExt cx="1293813" cy="1381125"/>
          </a:xfrm>
          <a:solidFill>
            <a:schemeClr val="bg1"/>
          </a:solidFill>
        </p:grpSpPr>
        <p:sp>
          <p:nvSpPr>
            <p:cNvPr id="91" name="Freeform 5"/>
            <p:cNvSpPr>
              <a:spLocks noEditPoints="1"/>
            </p:cNvSpPr>
            <p:nvPr/>
          </p:nvSpPr>
          <p:spPr bwMode="auto">
            <a:xfrm>
              <a:off x="8342313" y="10972800"/>
              <a:ext cx="1293813" cy="1381125"/>
            </a:xfrm>
            <a:custGeom>
              <a:avLst/>
              <a:gdLst>
                <a:gd name="T0" fmla="*/ 299 w 345"/>
                <a:gd name="T1" fmla="*/ 0 h 368"/>
                <a:gd name="T2" fmla="*/ 46 w 345"/>
                <a:gd name="T3" fmla="*/ 0 h 368"/>
                <a:gd name="T4" fmla="*/ 0 w 345"/>
                <a:gd name="T5" fmla="*/ 46 h 368"/>
                <a:gd name="T6" fmla="*/ 0 w 345"/>
                <a:gd name="T7" fmla="*/ 322 h 368"/>
                <a:gd name="T8" fmla="*/ 46 w 345"/>
                <a:gd name="T9" fmla="*/ 368 h 368"/>
                <a:gd name="T10" fmla="*/ 299 w 345"/>
                <a:gd name="T11" fmla="*/ 368 h 368"/>
                <a:gd name="T12" fmla="*/ 345 w 345"/>
                <a:gd name="T13" fmla="*/ 322 h 368"/>
                <a:gd name="T14" fmla="*/ 345 w 345"/>
                <a:gd name="T15" fmla="*/ 46 h 368"/>
                <a:gd name="T16" fmla="*/ 299 w 345"/>
                <a:gd name="T17" fmla="*/ 0 h 368"/>
                <a:gd name="T18" fmla="*/ 322 w 345"/>
                <a:gd name="T19" fmla="*/ 322 h 368"/>
                <a:gd name="T20" fmla="*/ 299 w 345"/>
                <a:gd name="T21" fmla="*/ 345 h 368"/>
                <a:gd name="T22" fmla="*/ 46 w 345"/>
                <a:gd name="T23" fmla="*/ 345 h 368"/>
                <a:gd name="T24" fmla="*/ 23 w 345"/>
                <a:gd name="T25" fmla="*/ 322 h 368"/>
                <a:gd name="T26" fmla="*/ 23 w 345"/>
                <a:gd name="T27" fmla="*/ 46 h 368"/>
                <a:gd name="T28" fmla="*/ 46 w 345"/>
                <a:gd name="T29" fmla="*/ 23 h 368"/>
                <a:gd name="T30" fmla="*/ 299 w 345"/>
                <a:gd name="T31" fmla="*/ 23 h 368"/>
                <a:gd name="T32" fmla="*/ 322 w 345"/>
                <a:gd name="T33" fmla="*/ 46 h 368"/>
                <a:gd name="T34" fmla="*/ 322 w 345"/>
                <a:gd name="T35" fmla="*/ 32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5" h="368">
                  <a:moveTo>
                    <a:pt x="299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48"/>
                    <a:pt x="20" y="368"/>
                    <a:pt x="46" y="368"/>
                  </a:cubicBezTo>
                  <a:cubicBezTo>
                    <a:pt x="299" y="368"/>
                    <a:pt x="299" y="368"/>
                    <a:pt x="299" y="368"/>
                  </a:cubicBezTo>
                  <a:cubicBezTo>
                    <a:pt x="324" y="368"/>
                    <a:pt x="345" y="348"/>
                    <a:pt x="345" y="322"/>
                  </a:cubicBezTo>
                  <a:cubicBezTo>
                    <a:pt x="345" y="46"/>
                    <a:pt x="345" y="46"/>
                    <a:pt x="345" y="46"/>
                  </a:cubicBezTo>
                  <a:cubicBezTo>
                    <a:pt x="345" y="21"/>
                    <a:pt x="324" y="0"/>
                    <a:pt x="299" y="0"/>
                  </a:cubicBezTo>
                  <a:close/>
                  <a:moveTo>
                    <a:pt x="322" y="322"/>
                  </a:moveTo>
                  <a:cubicBezTo>
                    <a:pt x="322" y="335"/>
                    <a:pt x="312" y="345"/>
                    <a:pt x="299" y="345"/>
                  </a:cubicBezTo>
                  <a:cubicBezTo>
                    <a:pt x="46" y="345"/>
                    <a:pt x="46" y="345"/>
                    <a:pt x="46" y="345"/>
                  </a:cubicBezTo>
                  <a:cubicBezTo>
                    <a:pt x="33" y="345"/>
                    <a:pt x="23" y="335"/>
                    <a:pt x="23" y="322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33"/>
                    <a:pt x="33" y="23"/>
                    <a:pt x="46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12" y="23"/>
                    <a:pt x="322" y="33"/>
                    <a:pt x="322" y="46"/>
                  </a:cubicBezTo>
                  <a:lnTo>
                    <a:pt x="322" y="3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92" name="Freeform 6"/>
            <p:cNvSpPr>
              <a:spLocks noEditPoints="1"/>
            </p:cNvSpPr>
            <p:nvPr/>
          </p:nvSpPr>
          <p:spPr bwMode="auto">
            <a:xfrm>
              <a:off x="8513763" y="11145838"/>
              <a:ext cx="949325" cy="863600"/>
            </a:xfrm>
            <a:custGeom>
              <a:avLst/>
              <a:gdLst>
                <a:gd name="T0" fmla="*/ 241 w 253"/>
                <a:gd name="T1" fmla="*/ 0 h 230"/>
                <a:gd name="T2" fmla="*/ 11 w 253"/>
                <a:gd name="T3" fmla="*/ 0 h 230"/>
                <a:gd name="T4" fmla="*/ 0 w 253"/>
                <a:gd name="T5" fmla="*/ 11 h 230"/>
                <a:gd name="T6" fmla="*/ 0 w 253"/>
                <a:gd name="T7" fmla="*/ 219 h 230"/>
                <a:gd name="T8" fmla="*/ 11 w 253"/>
                <a:gd name="T9" fmla="*/ 230 h 230"/>
                <a:gd name="T10" fmla="*/ 241 w 253"/>
                <a:gd name="T11" fmla="*/ 230 h 230"/>
                <a:gd name="T12" fmla="*/ 253 w 253"/>
                <a:gd name="T13" fmla="*/ 219 h 230"/>
                <a:gd name="T14" fmla="*/ 253 w 253"/>
                <a:gd name="T15" fmla="*/ 11 h 230"/>
                <a:gd name="T16" fmla="*/ 241 w 253"/>
                <a:gd name="T17" fmla="*/ 0 h 230"/>
                <a:gd name="T18" fmla="*/ 241 w 253"/>
                <a:gd name="T19" fmla="*/ 11 h 230"/>
                <a:gd name="T20" fmla="*/ 241 w 253"/>
                <a:gd name="T21" fmla="*/ 171 h 230"/>
                <a:gd name="T22" fmla="*/ 204 w 253"/>
                <a:gd name="T23" fmla="*/ 130 h 230"/>
                <a:gd name="T24" fmla="*/ 195 w 253"/>
                <a:gd name="T25" fmla="*/ 127 h 230"/>
                <a:gd name="T26" fmla="*/ 187 w 253"/>
                <a:gd name="T27" fmla="*/ 130 h 230"/>
                <a:gd name="T28" fmla="*/ 157 w 253"/>
                <a:gd name="T29" fmla="*/ 164 h 230"/>
                <a:gd name="T30" fmla="*/ 66 w 253"/>
                <a:gd name="T31" fmla="*/ 61 h 230"/>
                <a:gd name="T32" fmla="*/ 57 w 253"/>
                <a:gd name="T33" fmla="*/ 57 h 230"/>
                <a:gd name="T34" fmla="*/ 49 w 253"/>
                <a:gd name="T35" fmla="*/ 61 h 230"/>
                <a:gd name="T36" fmla="*/ 11 w 253"/>
                <a:gd name="T37" fmla="*/ 105 h 230"/>
                <a:gd name="T38" fmla="*/ 11 w 253"/>
                <a:gd name="T39" fmla="*/ 11 h 230"/>
                <a:gd name="T40" fmla="*/ 241 w 253"/>
                <a:gd name="T41" fmla="*/ 11 h 230"/>
                <a:gd name="T42" fmla="*/ 11 w 253"/>
                <a:gd name="T43" fmla="*/ 122 h 230"/>
                <a:gd name="T44" fmla="*/ 57 w 253"/>
                <a:gd name="T45" fmla="*/ 69 h 230"/>
                <a:gd name="T46" fmla="*/ 150 w 253"/>
                <a:gd name="T47" fmla="*/ 174 h 230"/>
                <a:gd name="T48" fmla="*/ 157 w 253"/>
                <a:gd name="T49" fmla="*/ 182 h 230"/>
                <a:gd name="T50" fmla="*/ 189 w 253"/>
                <a:gd name="T51" fmla="*/ 219 h 230"/>
                <a:gd name="T52" fmla="*/ 11 w 253"/>
                <a:gd name="T53" fmla="*/ 219 h 230"/>
                <a:gd name="T54" fmla="*/ 11 w 253"/>
                <a:gd name="T55" fmla="*/ 122 h 230"/>
                <a:gd name="T56" fmla="*/ 204 w 253"/>
                <a:gd name="T57" fmla="*/ 219 h 230"/>
                <a:gd name="T58" fmla="*/ 165 w 253"/>
                <a:gd name="T59" fmla="*/ 173 h 230"/>
                <a:gd name="T60" fmla="*/ 195 w 253"/>
                <a:gd name="T61" fmla="*/ 138 h 230"/>
                <a:gd name="T62" fmla="*/ 241 w 253"/>
                <a:gd name="T63" fmla="*/ 188 h 230"/>
                <a:gd name="T64" fmla="*/ 241 w 253"/>
                <a:gd name="T65" fmla="*/ 219 h 230"/>
                <a:gd name="T66" fmla="*/ 204 w 253"/>
                <a:gd name="T67" fmla="*/ 21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230">
                  <a:moveTo>
                    <a:pt x="24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5"/>
                    <a:pt x="5" y="230"/>
                    <a:pt x="11" y="230"/>
                  </a:cubicBezTo>
                  <a:cubicBezTo>
                    <a:pt x="241" y="230"/>
                    <a:pt x="241" y="230"/>
                    <a:pt x="241" y="230"/>
                  </a:cubicBezTo>
                  <a:cubicBezTo>
                    <a:pt x="248" y="230"/>
                    <a:pt x="253" y="225"/>
                    <a:pt x="253" y="219"/>
                  </a:cubicBezTo>
                  <a:cubicBezTo>
                    <a:pt x="253" y="11"/>
                    <a:pt x="253" y="11"/>
                    <a:pt x="253" y="11"/>
                  </a:cubicBezTo>
                  <a:cubicBezTo>
                    <a:pt x="253" y="5"/>
                    <a:pt x="248" y="0"/>
                    <a:pt x="241" y="0"/>
                  </a:cubicBezTo>
                  <a:close/>
                  <a:moveTo>
                    <a:pt x="241" y="11"/>
                  </a:moveTo>
                  <a:cubicBezTo>
                    <a:pt x="241" y="171"/>
                    <a:pt x="241" y="171"/>
                    <a:pt x="241" y="171"/>
                  </a:cubicBezTo>
                  <a:cubicBezTo>
                    <a:pt x="204" y="130"/>
                    <a:pt x="204" y="130"/>
                    <a:pt x="204" y="130"/>
                  </a:cubicBezTo>
                  <a:cubicBezTo>
                    <a:pt x="202" y="128"/>
                    <a:pt x="199" y="127"/>
                    <a:pt x="195" y="127"/>
                  </a:cubicBezTo>
                  <a:cubicBezTo>
                    <a:pt x="192" y="127"/>
                    <a:pt x="189" y="128"/>
                    <a:pt x="187" y="130"/>
                  </a:cubicBezTo>
                  <a:cubicBezTo>
                    <a:pt x="157" y="164"/>
                    <a:pt x="157" y="164"/>
                    <a:pt x="157" y="164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4" y="59"/>
                    <a:pt x="61" y="57"/>
                    <a:pt x="57" y="57"/>
                  </a:cubicBezTo>
                  <a:cubicBezTo>
                    <a:pt x="54" y="57"/>
                    <a:pt x="51" y="59"/>
                    <a:pt x="49" y="61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1" y="11"/>
                    <a:pt x="11" y="11"/>
                    <a:pt x="11" y="11"/>
                  </a:cubicBezTo>
                  <a:lnTo>
                    <a:pt x="241" y="11"/>
                  </a:lnTo>
                  <a:close/>
                  <a:moveTo>
                    <a:pt x="11" y="122"/>
                  </a:moveTo>
                  <a:cubicBezTo>
                    <a:pt x="57" y="69"/>
                    <a:pt x="57" y="69"/>
                    <a:pt x="57" y="69"/>
                  </a:cubicBezTo>
                  <a:cubicBezTo>
                    <a:pt x="150" y="174"/>
                    <a:pt x="150" y="174"/>
                    <a:pt x="150" y="174"/>
                  </a:cubicBezTo>
                  <a:cubicBezTo>
                    <a:pt x="157" y="182"/>
                    <a:pt x="157" y="182"/>
                    <a:pt x="157" y="182"/>
                  </a:cubicBezTo>
                  <a:cubicBezTo>
                    <a:pt x="189" y="219"/>
                    <a:pt x="189" y="219"/>
                    <a:pt x="189" y="219"/>
                  </a:cubicBezTo>
                  <a:cubicBezTo>
                    <a:pt x="11" y="219"/>
                    <a:pt x="11" y="219"/>
                    <a:pt x="11" y="219"/>
                  </a:cubicBezTo>
                  <a:lnTo>
                    <a:pt x="11" y="122"/>
                  </a:lnTo>
                  <a:close/>
                  <a:moveTo>
                    <a:pt x="204" y="219"/>
                  </a:moveTo>
                  <a:cubicBezTo>
                    <a:pt x="165" y="173"/>
                    <a:pt x="165" y="173"/>
                    <a:pt x="165" y="173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1" y="219"/>
                    <a:pt x="241" y="219"/>
                    <a:pt x="241" y="219"/>
                  </a:cubicBezTo>
                  <a:lnTo>
                    <a:pt x="204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93" name="Freeform 7"/>
            <p:cNvSpPr>
              <a:spLocks noEditPoints="1"/>
            </p:cNvSpPr>
            <p:nvPr/>
          </p:nvSpPr>
          <p:spPr bwMode="auto">
            <a:xfrm>
              <a:off x="9032875" y="11272838"/>
              <a:ext cx="258763" cy="263525"/>
            </a:xfrm>
            <a:custGeom>
              <a:avLst/>
              <a:gdLst>
                <a:gd name="T0" fmla="*/ 34 w 69"/>
                <a:gd name="T1" fmla="*/ 70 h 70"/>
                <a:gd name="T2" fmla="*/ 69 w 69"/>
                <a:gd name="T3" fmla="*/ 35 h 70"/>
                <a:gd name="T4" fmla="*/ 34 w 69"/>
                <a:gd name="T5" fmla="*/ 0 h 70"/>
                <a:gd name="T6" fmla="*/ 0 w 69"/>
                <a:gd name="T7" fmla="*/ 35 h 70"/>
                <a:gd name="T8" fmla="*/ 34 w 69"/>
                <a:gd name="T9" fmla="*/ 70 h 70"/>
                <a:gd name="T10" fmla="*/ 34 w 69"/>
                <a:gd name="T11" fmla="*/ 12 h 70"/>
                <a:gd name="T12" fmla="*/ 57 w 69"/>
                <a:gd name="T13" fmla="*/ 35 h 70"/>
                <a:gd name="T14" fmla="*/ 34 w 69"/>
                <a:gd name="T15" fmla="*/ 58 h 70"/>
                <a:gd name="T16" fmla="*/ 11 w 69"/>
                <a:gd name="T17" fmla="*/ 35 h 70"/>
                <a:gd name="T18" fmla="*/ 34 w 69"/>
                <a:gd name="T19" fmla="*/ 1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70">
                  <a:moveTo>
                    <a:pt x="34" y="70"/>
                  </a:moveTo>
                  <a:cubicBezTo>
                    <a:pt x="53" y="70"/>
                    <a:pt x="69" y="54"/>
                    <a:pt x="69" y="35"/>
                  </a:cubicBezTo>
                  <a:cubicBezTo>
                    <a:pt x="69" y="16"/>
                    <a:pt x="53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70"/>
                    <a:pt x="34" y="70"/>
                  </a:cubicBezTo>
                  <a:close/>
                  <a:moveTo>
                    <a:pt x="34" y="12"/>
                  </a:moveTo>
                  <a:cubicBezTo>
                    <a:pt x="47" y="12"/>
                    <a:pt x="57" y="22"/>
                    <a:pt x="57" y="35"/>
                  </a:cubicBezTo>
                  <a:cubicBezTo>
                    <a:pt x="57" y="48"/>
                    <a:pt x="47" y="58"/>
                    <a:pt x="34" y="58"/>
                  </a:cubicBezTo>
                  <a:cubicBezTo>
                    <a:pt x="22" y="58"/>
                    <a:pt x="11" y="48"/>
                    <a:pt x="11" y="35"/>
                  </a:cubicBezTo>
                  <a:cubicBezTo>
                    <a:pt x="11" y="22"/>
                    <a:pt x="22" y="12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3840836" y="4675614"/>
            <a:ext cx="844126" cy="713326"/>
            <a:chOff x="13828713" y="2805113"/>
            <a:chExt cx="1381125" cy="1166812"/>
          </a:xfrm>
          <a:solidFill>
            <a:schemeClr val="bg1"/>
          </a:solidFill>
        </p:grpSpPr>
        <p:sp>
          <p:nvSpPr>
            <p:cNvPr id="95" name="Freeform 10"/>
            <p:cNvSpPr>
              <a:spLocks noEditPoints="1"/>
            </p:cNvSpPr>
            <p:nvPr/>
          </p:nvSpPr>
          <p:spPr bwMode="auto">
            <a:xfrm>
              <a:off x="14173200" y="3109913"/>
              <a:ext cx="690563" cy="690562"/>
            </a:xfrm>
            <a:custGeom>
              <a:avLst/>
              <a:gdLst>
                <a:gd name="T0" fmla="*/ 92 w 184"/>
                <a:gd name="T1" fmla="*/ 0 h 184"/>
                <a:gd name="T2" fmla="*/ 0 w 184"/>
                <a:gd name="T3" fmla="*/ 92 h 184"/>
                <a:gd name="T4" fmla="*/ 92 w 184"/>
                <a:gd name="T5" fmla="*/ 184 h 184"/>
                <a:gd name="T6" fmla="*/ 184 w 184"/>
                <a:gd name="T7" fmla="*/ 92 h 184"/>
                <a:gd name="T8" fmla="*/ 92 w 184"/>
                <a:gd name="T9" fmla="*/ 0 h 184"/>
                <a:gd name="T10" fmla="*/ 144 w 184"/>
                <a:gd name="T11" fmla="*/ 137 h 184"/>
                <a:gd name="T12" fmla="*/ 47 w 184"/>
                <a:gd name="T13" fmla="*/ 144 h 184"/>
                <a:gd name="T14" fmla="*/ 39 w 184"/>
                <a:gd name="T15" fmla="*/ 47 h 184"/>
                <a:gd name="T16" fmla="*/ 137 w 184"/>
                <a:gd name="T17" fmla="*/ 39 h 184"/>
                <a:gd name="T18" fmla="*/ 144 w 184"/>
                <a:gd name="T19" fmla="*/ 13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4">
                  <a:moveTo>
                    <a:pt x="92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3"/>
                    <a:pt x="41" y="184"/>
                    <a:pt x="92" y="184"/>
                  </a:cubicBezTo>
                  <a:cubicBezTo>
                    <a:pt x="143" y="184"/>
                    <a:pt x="184" y="143"/>
                    <a:pt x="184" y="92"/>
                  </a:cubicBezTo>
                  <a:cubicBezTo>
                    <a:pt x="184" y="41"/>
                    <a:pt x="143" y="0"/>
                    <a:pt x="92" y="0"/>
                  </a:cubicBezTo>
                  <a:close/>
                  <a:moveTo>
                    <a:pt x="144" y="137"/>
                  </a:moveTo>
                  <a:cubicBezTo>
                    <a:pt x="119" y="166"/>
                    <a:pt x="76" y="169"/>
                    <a:pt x="47" y="144"/>
                  </a:cubicBezTo>
                  <a:cubicBezTo>
                    <a:pt x="18" y="120"/>
                    <a:pt x="15" y="76"/>
                    <a:pt x="39" y="47"/>
                  </a:cubicBezTo>
                  <a:cubicBezTo>
                    <a:pt x="64" y="18"/>
                    <a:pt x="108" y="15"/>
                    <a:pt x="137" y="39"/>
                  </a:cubicBezTo>
                  <a:cubicBezTo>
                    <a:pt x="166" y="64"/>
                    <a:pt x="169" y="108"/>
                    <a:pt x="144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96" name="Freeform 11"/>
            <p:cNvSpPr>
              <a:spLocks/>
            </p:cNvSpPr>
            <p:nvPr/>
          </p:nvSpPr>
          <p:spPr bwMode="auto">
            <a:xfrm>
              <a:off x="14346238" y="3281363"/>
              <a:ext cx="195263" cy="195262"/>
            </a:xfrm>
            <a:custGeom>
              <a:avLst/>
              <a:gdLst>
                <a:gd name="T0" fmla="*/ 46 w 52"/>
                <a:gd name="T1" fmla="*/ 0 h 52"/>
                <a:gd name="T2" fmla="*/ 0 w 52"/>
                <a:gd name="T3" fmla="*/ 46 h 52"/>
                <a:gd name="T4" fmla="*/ 0 w 52"/>
                <a:gd name="T5" fmla="*/ 46 h 52"/>
                <a:gd name="T6" fmla="*/ 6 w 52"/>
                <a:gd name="T7" fmla="*/ 52 h 52"/>
                <a:gd name="T8" fmla="*/ 11 w 52"/>
                <a:gd name="T9" fmla="*/ 46 h 52"/>
                <a:gd name="T10" fmla="*/ 11 w 52"/>
                <a:gd name="T11" fmla="*/ 46 h 52"/>
                <a:gd name="T12" fmla="*/ 46 w 52"/>
                <a:gd name="T13" fmla="*/ 11 h 52"/>
                <a:gd name="T14" fmla="*/ 52 w 52"/>
                <a:gd name="T15" fmla="*/ 6 h 52"/>
                <a:gd name="T16" fmla="*/ 46 w 52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2">
                  <a:moveTo>
                    <a:pt x="46" y="0"/>
                  </a:moveTo>
                  <a:cubicBezTo>
                    <a:pt x="20" y="0"/>
                    <a:pt x="0" y="20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9"/>
                    <a:pt x="2" y="52"/>
                    <a:pt x="6" y="52"/>
                  </a:cubicBezTo>
                  <a:cubicBezTo>
                    <a:pt x="9" y="52"/>
                    <a:pt x="11" y="49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27"/>
                    <a:pt x="27" y="11"/>
                    <a:pt x="46" y="11"/>
                  </a:cubicBezTo>
                  <a:cubicBezTo>
                    <a:pt x="49" y="11"/>
                    <a:pt x="52" y="9"/>
                    <a:pt x="52" y="6"/>
                  </a:cubicBezTo>
                  <a:cubicBezTo>
                    <a:pt x="52" y="2"/>
                    <a:pt x="49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97" name="Freeform 12"/>
            <p:cNvSpPr>
              <a:spLocks noEditPoints="1"/>
            </p:cNvSpPr>
            <p:nvPr/>
          </p:nvSpPr>
          <p:spPr bwMode="auto">
            <a:xfrm>
              <a:off x="13828713" y="2805113"/>
              <a:ext cx="1381125" cy="1166812"/>
            </a:xfrm>
            <a:custGeom>
              <a:avLst/>
              <a:gdLst>
                <a:gd name="T0" fmla="*/ 339 w 368"/>
                <a:gd name="T1" fmla="*/ 70 h 311"/>
                <a:gd name="T2" fmla="*/ 289 w 368"/>
                <a:gd name="T3" fmla="*/ 61 h 311"/>
                <a:gd name="T4" fmla="*/ 273 w 368"/>
                <a:gd name="T5" fmla="*/ 22 h 311"/>
                <a:gd name="T6" fmla="*/ 241 w 368"/>
                <a:gd name="T7" fmla="*/ 0 h 311"/>
                <a:gd name="T8" fmla="*/ 126 w 368"/>
                <a:gd name="T9" fmla="*/ 0 h 311"/>
                <a:gd name="T10" fmla="*/ 94 w 368"/>
                <a:gd name="T11" fmla="*/ 22 h 311"/>
                <a:gd name="T12" fmla="*/ 78 w 368"/>
                <a:gd name="T13" fmla="*/ 61 h 311"/>
                <a:gd name="T14" fmla="*/ 29 w 368"/>
                <a:gd name="T15" fmla="*/ 70 h 311"/>
                <a:gd name="T16" fmla="*/ 0 w 368"/>
                <a:gd name="T17" fmla="*/ 104 h 311"/>
                <a:gd name="T18" fmla="*/ 0 w 368"/>
                <a:gd name="T19" fmla="*/ 277 h 311"/>
                <a:gd name="T20" fmla="*/ 34 w 368"/>
                <a:gd name="T21" fmla="*/ 311 h 311"/>
                <a:gd name="T22" fmla="*/ 333 w 368"/>
                <a:gd name="T23" fmla="*/ 311 h 311"/>
                <a:gd name="T24" fmla="*/ 368 w 368"/>
                <a:gd name="T25" fmla="*/ 277 h 311"/>
                <a:gd name="T26" fmla="*/ 368 w 368"/>
                <a:gd name="T27" fmla="*/ 104 h 311"/>
                <a:gd name="T28" fmla="*/ 339 w 368"/>
                <a:gd name="T29" fmla="*/ 70 h 311"/>
                <a:gd name="T30" fmla="*/ 345 w 368"/>
                <a:gd name="T31" fmla="*/ 277 h 311"/>
                <a:gd name="T32" fmla="*/ 333 w 368"/>
                <a:gd name="T33" fmla="*/ 288 h 311"/>
                <a:gd name="T34" fmla="*/ 34 w 368"/>
                <a:gd name="T35" fmla="*/ 288 h 311"/>
                <a:gd name="T36" fmla="*/ 23 w 368"/>
                <a:gd name="T37" fmla="*/ 277 h 311"/>
                <a:gd name="T38" fmla="*/ 23 w 368"/>
                <a:gd name="T39" fmla="*/ 104 h 311"/>
                <a:gd name="T40" fmla="*/ 32 w 368"/>
                <a:gd name="T41" fmla="*/ 92 h 311"/>
                <a:gd name="T42" fmla="*/ 95 w 368"/>
                <a:gd name="T43" fmla="*/ 82 h 311"/>
                <a:gd name="T44" fmla="*/ 116 w 368"/>
                <a:gd name="T45" fmla="*/ 31 h 311"/>
                <a:gd name="T46" fmla="*/ 126 w 368"/>
                <a:gd name="T47" fmla="*/ 23 h 311"/>
                <a:gd name="T48" fmla="*/ 241 w 368"/>
                <a:gd name="T49" fmla="*/ 23 h 311"/>
                <a:gd name="T50" fmla="*/ 252 w 368"/>
                <a:gd name="T51" fmla="*/ 31 h 311"/>
                <a:gd name="T52" fmla="*/ 273 w 368"/>
                <a:gd name="T53" fmla="*/ 82 h 311"/>
                <a:gd name="T54" fmla="*/ 335 w 368"/>
                <a:gd name="T55" fmla="*/ 92 h 311"/>
                <a:gd name="T56" fmla="*/ 345 w 368"/>
                <a:gd name="T57" fmla="*/ 104 h 311"/>
                <a:gd name="T58" fmla="*/ 345 w 368"/>
                <a:gd name="T59" fmla="*/ 27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8" h="311">
                  <a:moveTo>
                    <a:pt x="339" y="70"/>
                  </a:moveTo>
                  <a:cubicBezTo>
                    <a:pt x="289" y="61"/>
                    <a:pt x="289" y="61"/>
                    <a:pt x="289" y="61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68" y="9"/>
                    <a:pt x="256" y="0"/>
                    <a:pt x="241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12" y="0"/>
                    <a:pt x="99" y="9"/>
                    <a:pt x="94" y="22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12" y="73"/>
                    <a:pt x="0" y="87"/>
                    <a:pt x="0" y="104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296"/>
                    <a:pt x="15" y="311"/>
                    <a:pt x="34" y="311"/>
                  </a:cubicBezTo>
                  <a:cubicBezTo>
                    <a:pt x="333" y="311"/>
                    <a:pt x="333" y="311"/>
                    <a:pt x="333" y="311"/>
                  </a:cubicBezTo>
                  <a:cubicBezTo>
                    <a:pt x="353" y="311"/>
                    <a:pt x="368" y="296"/>
                    <a:pt x="368" y="277"/>
                  </a:cubicBezTo>
                  <a:cubicBezTo>
                    <a:pt x="368" y="104"/>
                    <a:pt x="368" y="104"/>
                    <a:pt x="368" y="104"/>
                  </a:cubicBezTo>
                  <a:cubicBezTo>
                    <a:pt x="368" y="87"/>
                    <a:pt x="356" y="73"/>
                    <a:pt x="339" y="70"/>
                  </a:cubicBezTo>
                  <a:close/>
                  <a:moveTo>
                    <a:pt x="345" y="277"/>
                  </a:moveTo>
                  <a:cubicBezTo>
                    <a:pt x="345" y="283"/>
                    <a:pt x="340" y="288"/>
                    <a:pt x="333" y="288"/>
                  </a:cubicBezTo>
                  <a:cubicBezTo>
                    <a:pt x="34" y="288"/>
                    <a:pt x="34" y="288"/>
                    <a:pt x="34" y="288"/>
                  </a:cubicBezTo>
                  <a:cubicBezTo>
                    <a:pt x="28" y="288"/>
                    <a:pt x="23" y="283"/>
                    <a:pt x="23" y="277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98"/>
                    <a:pt x="27" y="93"/>
                    <a:pt x="32" y="9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7" y="26"/>
                    <a:pt x="122" y="23"/>
                    <a:pt x="126" y="23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6" y="23"/>
                    <a:pt x="250" y="26"/>
                    <a:pt x="252" y="31"/>
                  </a:cubicBezTo>
                  <a:cubicBezTo>
                    <a:pt x="273" y="82"/>
                    <a:pt x="273" y="82"/>
                    <a:pt x="273" y="82"/>
                  </a:cubicBezTo>
                  <a:cubicBezTo>
                    <a:pt x="335" y="92"/>
                    <a:pt x="335" y="92"/>
                    <a:pt x="335" y="92"/>
                  </a:cubicBezTo>
                  <a:cubicBezTo>
                    <a:pt x="341" y="93"/>
                    <a:pt x="345" y="98"/>
                    <a:pt x="345" y="104"/>
                  </a:cubicBezTo>
                  <a:lnTo>
                    <a:pt x="345" y="2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9070060" y="8797683"/>
            <a:ext cx="894581" cy="770586"/>
            <a:chOff x="2727325" y="-39687"/>
            <a:chExt cx="1463675" cy="1260475"/>
          </a:xfrm>
          <a:solidFill>
            <a:schemeClr val="bg1"/>
          </a:solidFill>
        </p:grpSpPr>
        <p:sp>
          <p:nvSpPr>
            <p:cNvPr id="99" name="Freeform 20"/>
            <p:cNvSpPr>
              <a:spLocks noEditPoints="1"/>
            </p:cNvSpPr>
            <p:nvPr/>
          </p:nvSpPr>
          <p:spPr bwMode="auto">
            <a:xfrm>
              <a:off x="2727325" y="-39687"/>
              <a:ext cx="1463675" cy="1260475"/>
            </a:xfrm>
            <a:custGeom>
              <a:avLst/>
              <a:gdLst>
                <a:gd name="T0" fmla="*/ 347 w 390"/>
                <a:gd name="T1" fmla="*/ 42 h 336"/>
                <a:gd name="T2" fmla="*/ 195 w 390"/>
                <a:gd name="T3" fmla="*/ 38 h 336"/>
                <a:gd name="T4" fmla="*/ 43 w 390"/>
                <a:gd name="T5" fmla="*/ 42 h 336"/>
                <a:gd name="T6" fmla="*/ 43 w 390"/>
                <a:gd name="T7" fmla="*/ 196 h 336"/>
                <a:gd name="T8" fmla="*/ 170 w 390"/>
                <a:gd name="T9" fmla="*/ 322 h 336"/>
                <a:gd name="T10" fmla="*/ 220 w 390"/>
                <a:gd name="T11" fmla="*/ 322 h 336"/>
                <a:gd name="T12" fmla="*/ 347 w 390"/>
                <a:gd name="T13" fmla="*/ 196 h 336"/>
                <a:gd name="T14" fmla="*/ 347 w 390"/>
                <a:gd name="T15" fmla="*/ 42 h 336"/>
                <a:gd name="T16" fmla="*/ 330 w 390"/>
                <a:gd name="T17" fmla="*/ 180 h 336"/>
                <a:gd name="T18" fmla="*/ 203 w 390"/>
                <a:gd name="T19" fmla="*/ 306 h 336"/>
                <a:gd name="T20" fmla="*/ 187 w 390"/>
                <a:gd name="T21" fmla="*/ 306 h 336"/>
                <a:gd name="T22" fmla="*/ 59 w 390"/>
                <a:gd name="T23" fmla="*/ 180 h 336"/>
                <a:gd name="T24" fmla="*/ 59 w 390"/>
                <a:gd name="T25" fmla="*/ 58 h 336"/>
                <a:gd name="T26" fmla="*/ 179 w 390"/>
                <a:gd name="T27" fmla="*/ 55 h 336"/>
                <a:gd name="T28" fmla="*/ 195 w 390"/>
                <a:gd name="T29" fmla="*/ 70 h 336"/>
                <a:gd name="T30" fmla="*/ 210 w 390"/>
                <a:gd name="T31" fmla="*/ 55 h 336"/>
                <a:gd name="T32" fmla="*/ 330 w 390"/>
                <a:gd name="T33" fmla="*/ 58 h 336"/>
                <a:gd name="T34" fmla="*/ 330 w 390"/>
                <a:gd name="T35" fmla="*/ 1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0" h="336">
                  <a:moveTo>
                    <a:pt x="347" y="42"/>
                  </a:moveTo>
                  <a:cubicBezTo>
                    <a:pt x="305" y="0"/>
                    <a:pt x="238" y="0"/>
                    <a:pt x="195" y="38"/>
                  </a:cubicBezTo>
                  <a:cubicBezTo>
                    <a:pt x="152" y="0"/>
                    <a:pt x="85" y="0"/>
                    <a:pt x="43" y="42"/>
                  </a:cubicBezTo>
                  <a:cubicBezTo>
                    <a:pt x="0" y="84"/>
                    <a:pt x="0" y="154"/>
                    <a:pt x="43" y="196"/>
                  </a:cubicBezTo>
                  <a:cubicBezTo>
                    <a:pt x="55" y="208"/>
                    <a:pt x="170" y="322"/>
                    <a:pt x="170" y="322"/>
                  </a:cubicBezTo>
                  <a:cubicBezTo>
                    <a:pt x="184" y="336"/>
                    <a:pt x="206" y="336"/>
                    <a:pt x="220" y="322"/>
                  </a:cubicBezTo>
                  <a:cubicBezTo>
                    <a:pt x="220" y="322"/>
                    <a:pt x="345" y="198"/>
                    <a:pt x="347" y="196"/>
                  </a:cubicBezTo>
                  <a:cubicBezTo>
                    <a:pt x="390" y="154"/>
                    <a:pt x="390" y="84"/>
                    <a:pt x="347" y="42"/>
                  </a:cubicBezTo>
                  <a:close/>
                  <a:moveTo>
                    <a:pt x="330" y="180"/>
                  </a:moveTo>
                  <a:cubicBezTo>
                    <a:pt x="203" y="306"/>
                    <a:pt x="203" y="306"/>
                    <a:pt x="203" y="306"/>
                  </a:cubicBezTo>
                  <a:cubicBezTo>
                    <a:pt x="199" y="310"/>
                    <a:pt x="191" y="310"/>
                    <a:pt x="187" y="306"/>
                  </a:cubicBezTo>
                  <a:cubicBezTo>
                    <a:pt x="59" y="180"/>
                    <a:pt x="59" y="180"/>
                    <a:pt x="59" y="180"/>
                  </a:cubicBezTo>
                  <a:cubicBezTo>
                    <a:pt x="25" y="146"/>
                    <a:pt x="25" y="92"/>
                    <a:pt x="59" y="58"/>
                  </a:cubicBezTo>
                  <a:cubicBezTo>
                    <a:pt x="92" y="26"/>
                    <a:pt x="145" y="25"/>
                    <a:pt x="179" y="55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45" y="25"/>
                    <a:pt x="298" y="26"/>
                    <a:pt x="330" y="58"/>
                  </a:cubicBezTo>
                  <a:cubicBezTo>
                    <a:pt x="364" y="92"/>
                    <a:pt x="364" y="146"/>
                    <a:pt x="330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100" name="Freeform 21"/>
            <p:cNvSpPr>
              <a:spLocks/>
            </p:cNvSpPr>
            <p:nvPr/>
          </p:nvSpPr>
          <p:spPr bwMode="auto">
            <a:xfrm>
              <a:off x="2982913" y="215900"/>
              <a:ext cx="206375" cy="201612"/>
            </a:xfrm>
            <a:custGeom>
              <a:avLst/>
              <a:gdLst>
                <a:gd name="T0" fmla="*/ 49 w 55"/>
                <a:gd name="T1" fmla="*/ 0 h 54"/>
                <a:gd name="T2" fmla="*/ 49 w 55"/>
                <a:gd name="T3" fmla="*/ 0 h 54"/>
                <a:gd name="T4" fmla="*/ 0 w 55"/>
                <a:gd name="T5" fmla="*/ 48 h 54"/>
                <a:gd name="T6" fmla="*/ 0 w 55"/>
                <a:gd name="T7" fmla="*/ 48 h 54"/>
                <a:gd name="T8" fmla="*/ 6 w 55"/>
                <a:gd name="T9" fmla="*/ 54 h 54"/>
                <a:gd name="T10" fmla="*/ 12 w 55"/>
                <a:gd name="T11" fmla="*/ 48 h 54"/>
                <a:gd name="T12" fmla="*/ 12 w 55"/>
                <a:gd name="T13" fmla="*/ 48 h 54"/>
                <a:gd name="T14" fmla="*/ 49 w 55"/>
                <a:gd name="T15" fmla="*/ 11 h 54"/>
                <a:gd name="T16" fmla="*/ 49 w 55"/>
                <a:gd name="T17" fmla="*/ 11 h 54"/>
                <a:gd name="T18" fmla="*/ 55 w 55"/>
                <a:gd name="T19" fmla="*/ 5 h 54"/>
                <a:gd name="T20" fmla="*/ 49 w 55"/>
                <a:gd name="T2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54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3" y="54"/>
                    <a:pt x="6" y="54"/>
                  </a:cubicBezTo>
                  <a:cubicBezTo>
                    <a:pt x="9" y="54"/>
                    <a:pt x="12" y="52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8"/>
                    <a:pt x="2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2" y="11"/>
                    <a:pt x="55" y="8"/>
                    <a:pt x="55" y="5"/>
                  </a:cubicBezTo>
                  <a:cubicBezTo>
                    <a:pt x="55" y="2"/>
                    <a:pt x="52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</p:grpSp>
      <p:sp>
        <p:nvSpPr>
          <p:cNvPr id="101" name="Freeform 22"/>
          <p:cNvSpPr>
            <a:spLocks noEditPoints="1"/>
          </p:cNvSpPr>
          <p:nvPr/>
        </p:nvSpPr>
        <p:spPr bwMode="auto">
          <a:xfrm>
            <a:off x="9095290" y="4777676"/>
            <a:ext cx="844126" cy="608512"/>
          </a:xfrm>
          <a:custGeom>
            <a:avLst/>
            <a:gdLst>
              <a:gd name="T0" fmla="*/ 298 w 368"/>
              <a:gd name="T1" fmla="*/ 94 h 265"/>
              <a:gd name="T2" fmla="*/ 196 w 368"/>
              <a:gd name="T3" fmla="*/ 0 h 265"/>
              <a:gd name="T4" fmla="*/ 102 w 368"/>
              <a:gd name="T5" fmla="*/ 60 h 265"/>
              <a:gd name="T6" fmla="*/ 86 w 368"/>
              <a:gd name="T7" fmla="*/ 58 h 265"/>
              <a:gd name="T8" fmla="*/ 35 w 368"/>
              <a:gd name="T9" fmla="*/ 109 h 265"/>
              <a:gd name="T10" fmla="*/ 37 w 368"/>
              <a:gd name="T11" fmla="*/ 126 h 265"/>
              <a:gd name="T12" fmla="*/ 0 w 368"/>
              <a:gd name="T13" fmla="*/ 190 h 265"/>
              <a:gd name="T14" fmla="*/ 75 w 368"/>
              <a:gd name="T15" fmla="*/ 265 h 265"/>
              <a:gd name="T16" fmla="*/ 75 w 368"/>
              <a:gd name="T17" fmla="*/ 265 h 265"/>
              <a:gd name="T18" fmla="*/ 282 w 368"/>
              <a:gd name="T19" fmla="*/ 265 h 265"/>
              <a:gd name="T20" fmla="*/ 282 w 368"/>
              <a:gd name="T21" fmla="*/ 265 h 265"/>
              <a:gd name="T22" fmla="*/ 368 w 368"/>
              <a:gd name="T23" fmla="*/ 178 h 265"/>
              <a:gd name="T24" fmla="*/ 298 w 368"/>
              <a:gd name="T25" fmla="*/ 94 h 265"/>
              <a:gd name="T26" fmla="*/ 282 w 368"/>
              <a:gd name="T27" fmla="*/ 242 h 265"/>
              <a:gd name="T28" fmla="*/ 282 w 368"/>
              <a:gd name="T29" fmla="*/ 242 h 265"/>
              <a:gd name="T30" fmla="*/ 75 w 368"/>
              <a:gd name="T31" fmla="*/ 242 h 265"/>
              <a:gd name="T32" fmla="*/ 23 w 368"/>
              <a:gd name="T33" fmla="*/ 190 h 265"/>
              <a:gd name="T34" fmla="*/ 49 w 368"/>
              <a:gd name="T35" fmla="*/ 145 h 265"/>
              <a:gd name="T36" fmla="*/ 59 w 368"/>
              <a:gd name="T37" fmla="*/ 118 h 265"/>
              <a:gd name="T38" fmla="*/ 58 w 368"/>
              <a:gd name="T39" fmla="*/ 109 h 265"/>
              <a:gd name="T40" fmla="*/ 86 w 368"/>
              <a:gd name="T41" fmla="*/ 81 h 265"/>
              <a:gd name="T42" fmla="*/ 102 w 368"/>
              <a:gd name="T43" fmla="*/ 83 h 265"/>
              <a:gd name="T44" fmla="*/ 123 w 368"/>
              <a:gd name="T45" fmla="*/ 70 h 265"/>
              <a:gd name="T46" fmla="*/ 196 w 368"/>
              <a:gd name="T47" fmla="*/ 23 h 265"/>
              <a:gd name="T48" fmla="*/ 275 w 368"/>
              <a:gd name="T49" fmla="*/ 96 h 265"/>
              <a:gd name="T50" fmla="*/ 294 w 368"/>
              <a:gd name="T51" fmla="*/ 116 h 265"/>
              <a:gd name="T52" fmla="*/ 345 w 368"/>
              <a:gd name="T53" fmla="*/ 178 h 265"/>
              <a:gd name="T54" fmla="*/ 282 w 368"/>
              <a:gd name="T55" fmla="*/ 242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68" h="265">
                <a:moveTo>
                  <a:pt x="298" y="94"/>
                </a:moveTo>
                <a:cubicBezTo>
                  <a:pt x="293" y="41"/>
                  <a:pt x="250" y="0"/>
                  <a:pt x="196" y="0"/>
                </a:cubicBezTo>
                <a:cubicBezTo>
                  <a:pt x="154" y="0"/>
                  <a:pt x="118" y="25"/>
                  <a:pt x="102" y="60"/>
                </a:cubicBezTo>
                <a:cubicBezTo>
                  <a:pt x="97" y="59"/>
                  <a:pt x="92" y="58"/>
                  <a:pt x="86" y="58"/>
                </a:cubicBezTo>
                <a:cubicBezTo>
                  <a:pt x="58" y="58"/>
                  <a:pt x="35" y="81"/>
                  <a:pt x="35" y="109"/>
                </a:cubicBezTo>
                <a:cubicBezTo>
                  <a:pt x="35" y="115"/>
                  <a:pt x="36" y="120"/>
                  <a:pt x="37" y="126"/>
                </a:cubicBezTo>
                <a:cubicBezTo>
                  <a:pt x="15" y="139"/>
                  <a:pt x="0" y="162"/>
                  <a:pt x="0" y="190"/>
                </a:cubicBezTo>
                <a:cubicBezTo>
                  <a:pt x="0" y="231"/>
                  <a:pt x="34" y="265"/>
                  <a:pt x="75" y="265"/>
                </a:cubicBezTo>
                <a:cubicBezTo>
                  <a:pt x="75" y="265"/>
                  <a:pt x="75" y="265"/>
                  <a:pt x="75" y="265"/>
                </a:cubicBezTo>
                <a:cubicBezTo>
                  <a:pt x="282" y="265"/>
                  <a:pt x="282" y="265"/>
                  <a:pt x="282" y="265"/>
                </a:cubicBezTo>
                <a:cubicBezTo>
                  <a:pt x="282" y="265"/>
                  <a:pt x="282" y="265"/>
                  <a:pt x="282" y="265"/>
                </a:cubicBezTo>
                <a:cubicBezTo>
                  <a:pt x="330" y="265"/>
                  <a:pt x="368" y="226"/>
                  <a:pt x="368" y="178"/>
                </a:cubicBezTo>
                <a:cubicBezTo>
                  <a:pt x="368" y="136"/>
                  <a:pt x="338" y="101"/>
                  <a:pt x="298" y="94"/>
                </a:cubicBezTo>
                <a:close/>
                <a:moveTo>
                  <a:pt x="282" y="242"/>
                </a:moveTo>
                <a:cubicBezTo>
                  <a:pt x="282" y="242"/>
                  <a:pt x="282" y="242"/>
                  <a:pt x="282" y="242"/>
                </a:cubicBezTo>
                <a:cubicBezTo>
                  <a:pt x="75" y="242"/>
                  <a:pt x="75" y="242"/>
                  <a:pt x="75" y="242"/>
                </a:cubicBezTo>
                <a:cubicBezTo>
                  <a:pt x="46" y="242"/>
                  <a:pt x="23" y="219"/>
                  <a:pt x="23" y="190"/>
                </a:cubicBezTo>
                <a:cubicBezTo>
                  <a:pt x="23" y="172"/>
                  <a:pt x="33" y="155"/>
                  <a:pt x="49" y="145"/>
                </a:cubicBezTo>
                <a:cubicBezTo>
                  <a:pt x="65" y="136"/>
                  <a:pt x="66" y="135"/>
                  <a:pt x="59" y="118"/>
                </a:cubicBezTo>
                <a:cubicBezTo>
                  <a:pt x="58" y="115"/>
                  <a:pt x="58" y="112"/>
                  <a:pt x="58" y="109"/>
                </a:cubicBezTo>
                <a:cubicBezTo>
                  <a:pt x="58" y="94"/>
                  <a:pt x="70" y="81"/>
                  <a:pt x="86" y="81"/>
                </a:cubicBezTo>
                <a:cubicBezTo>
                  <a:pt x="86" y="81"/>
                  <a:pt x="94" y="80"/>
                  <a:pt x="102" y="83"/>
                </a:cubicBezTo>
                <a:cubicBezTo>
                  <a:pt x="115" y="89"/>
                  <a:pt x="117" y="83"/>
                  <a:pt x="123" y="70"/>
                </a:cubicBezTo>
                <a:cubicBezTo>
                  <a:pt x="136" y="41"/>
                  <a:pt x="165" y="23"/>
                  <a:pt x="196" y="23"/>
                </a:cubicBezTo>
                <a:cubicBezTo>
                  <a:pt x="237" y="23"/>
                  <a:pt x="271" y="54"/>
                  <a:pt x="275" y="96"/>
                </a:cubicBezTo>
                <a:cubicBezTo>
                  <a:pt x="277" y="112"/>
                  <a:pt x="277" y="112"/>
                  <a:pt x="294" y="116"/>
                </a:cubicBezTo>
                <a:cubicBezTo>
                  <a:pt x="324" y="122"/>
                  <a:pt x="345" y="148"/>
                  <a:pt x="345" y="178"/>
                </a:cubicBezTo>
                <a:cubicBezTo>
                  <a:pt x="345" y="213"/>
                  <a:pt x="317" y="242"/>
                  <a:pt x="282" y="2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+mn-ea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412262" y="6089840"/>
            <a:ext cx="1754252" cy="73862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2"/>
                </a:solidFill>
                <a:latin typeface="+mn-ea"/>
                <a:cs typeface="Raleway"/>
              </a:rPr>
              <a:t>创意性</a:t>
            </a:r>
            <a:endParaRPr lang="id-ID" sz="40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096829" y="6642340"/>
            <a:ext cx="4369072" cy="1071026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 defTabSz="647570">
              <a:lnSpc>
                <a:spcPct val="120000"/>
              </a:lnSpc>
              <a:spcBef>
                <a:spcPts val="1700"/>
              </a:spcBef>
              <a:defRPr/>
            </a:pPr>
            <a:r>
              <a:rPr lang="zh-CN" altLang="en-US" sz="2400" dirty="0">
                <a:latin typeface="+mn-ea"/>
                <a:cs typeface="Raleway Light"/>
              </a:rPr>
              <a:t>单击此处添加副标题或详细文本描述</a:t>
            </a:r>
            <a:endParaRPr lang="es-ES" sz="2400" dirty="0">
              <a:latin typeface="+mn-ea"/>
              <a:cs typeface="Raleway Light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632897" y="6073505"/>
            <a:ext cx="1754253" cy="73862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2"/>
                </a:solidFill>
                <a:latin typeface="+mn-ea"/>
                <a:cs typeface="Raleway"/>
              </a:rPr>
              <a:t>云服务</a:t>
            </a:r>
            <a:endParaRPr lang="id-ID" sz="40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317462" y="6626005"/>
            <a:ext cx="4369072" cy="1071026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 defTabSz="647570">
              <a:lnSpc>
                <a:spcPct val="120000"/>
              </a:lnSpc>
              <a:spcBef>
                <a:spcPts val="1700"/>
              </a:spcBef>
              <a:defRPr/>
            </a:pPr>
            <a:r>
              <a:rPr lang="zh-CN" altLang="en-US" sz="2400" dirty="0">
                <a:latin typeface="+mn-ea"/>
                <a:cs typeface="Raleway Light"/>
              </a:rPr>
              <a:t>单击此处添加副标题或详细文本描述</a:t>
            </a:r>
            <a:endParaRPr lang="es-ES" sz="2400" dirty="0">
              <a:latin typeface="+mn-ea"/>
              <a:cs typeface="Raleway Ligh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3863831" y="6073505"/>
            <a:ext cx="1292587" cy="73862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2"/>
                </a:solidFill>
                <a:latin typeface="+mn-ea"/>
                <a:cs typeface="Raleway"/>
              </a:rPr>
              <a:t>成功</a:t>
            </a:r>
            <a:endParaRPr lang="id-ID" sz="40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2317566" y="6626005"/>
            <a:ext cx="4369072" cy="1071026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 defTabSz="647570">
              <a:lnSpc>
                <a:spcPct val="120000"/>
              </a:lnSpc>
              <a:spcBef>
                <a:spcPts val="1700"/>
              </a:spcBef>
              <a:defRPr/>
            </a:pPr>
            <a:r>
              <a:rPr lang="zh-CN" altLang="en-US" sz="2400" dirty="0">
                <a:latin typeface="+mn-ea"/>
                <a:cs typeface="Raleway Light"/>
              </a:rPr>
              <a:t>单击此处添加副标题或详细文本描述</a:t>
            </a:r>
            <a:endParaRPr lang="es-ES" sz="2400" dirty="0">
              <a:latin typeface="+mn-ea"/>
              <a:cs typeface="Raleway Light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8877346" y="6093975"/>
            <a:ext cx="1292587" cy="73862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2"/>
                </a:solidFill>
                <a:latin typeface="+mn-ea"/>
                <a:cs typeface="Raleway"/>
              </a:rPr>
              <a:t>替换</a:t>
            </a:r>
            <a:endParaRPr lang="id-ID" sz="40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7331080" y="6646475"/>
            <a:ext cx="4369072" cy="1071026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 defTabSz="647570">
              <a:lnSpc>
                <a:spcPct val="120000"/>
              </a:lnSpc>
              <a:spcBef>
                <a:spcPts val="1700"/>
              </a:spcBef>
              <a:defRPr/>
            </a:pPr>
            <a:r>
              <a:rPr lang="zh-CN" altLang="en-US" sz="2400" dirty="0">
                <a:latin typeface="+mn-ea"/>
                <a:cs typeface="Raleway Light"/>
              </a:rPr>
              <a:t>单击此处添加副标题或详细文本描述</a:t>
            </a:r>
            <a:endParaRPr lang="es-ES" sz="2400" dirty="0">
              <a:latin typeface="+mn-ea"/>
              <a:cs typeface="Raleway Light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640902" y="10034945"/>
            <a:ext cx="1292587" cy="73862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2"/>
                </a:solidFill>
                <a:latin typeface="+mn-ea"/>
                <a:cs typeface="Raleway"/>
              </a:rPr>
              <a:t>商务</a:t>
            </a:r>
            <a:endParaRPr lang="id-ID" sz="40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094636" y="10587445"/>
            <a:ext cx="4369072" cy="1071026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 defTabSz="647570">
              <a:lnSpc>
                <a:spcPct val="120000"/>
              </a:lnSpc>
              <a:spcBef>
                <a:spcPts val="1700"/>
              </a:spcBef>
              <a:defRPr/>
            </a:pPr>
            <a:r>
              <a:rPr lang="zh-CN" altLang="en-US" sz="2400" dirty="0">
                <a:latin typeface="+mn-ea"/>
                <a:cs typeface="Raleway Light"/>
              </a:rPr>
              <a:t>单击此处添加副标题或详细文本描述</a:t>
            </a:r>
            <a:endParaRPr lang="es-ES" sz="2400" dirty="0">
              <a:latin typeface="+mn-ea"/>
              <a:cs typeface="Raleway Light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8861534" y="10018610"/>
            <a:ext cx="1292587" cy="73862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2"/>
                </a:solidFill>
                <a:latin typeface="+mn-ea"/>
                <a:cs typeface="Raleway"/>
              </a:rPr>
              <a:t>创新</a:t>
            </a:r>
            <a:endParaRPr lang="id-ID" sz="40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315269" y="10571110"/>
            <a:ext cx="4369072" cy="1071026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 defTabSz="647570">
              <a:lnSpc>
                <a:spcPct val="120000"/>
              </a:lnSpc>
              <a:spcBef>
                <a:spcPts val="1700"/>
              </a:spcBef>
              <a:defRPr/>
            </a:pPr>
            <a:r>
              <a:rPr lang="zh-CN" altLang="en-US" sz="2400" dirty="0">
                <a:latin typeface="+mn-ea"/>
                <a:cs typeface="Raleway Light"/>
              </a:rPr>
              <a:t>单击此处添加副标题或详细文本描述</a:t>
            </a:r>
            <a:endParaRPr lang="es-ES" sz="2400" dirty="0">
              <a:latin typeface="+mn-ea"/>
              <a:cs typeface="Raleway Light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3861639" y="10018610"/>
            <a:ext cx="1292587" cy="73862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2"/>
                </a:solidFill>
                <a:latin typeface="+mn-ea"/>
                <a:cs typeface="Raleway"/>
              </a:rPr>
              <a:t>创意</a:t>
            </a:r>
            <a:endParaRPr lang="id-ID" sz="40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2315373" y="10571110"/>
            <a:ext cx="4369072" cy="1071026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 defTabSz="647570">
              <a:lnSpc>
                <a:spcPct val="120000"/>
              </a:lnSpc>
              <a:spcBef>
                <a:spcPts val="1700"/>
              </a:spcBef>
              <a:defRPr/>
            </a:pPr>
            <a:r>
              <a:rPr lang="zh-CN" altLang="en-US" sz="2400" dirty="0">
                <a:latin typeface="+mn-ea"/>
                <a:cs typeface="Raleway Light"/>
              </a:rPr>
              <a:t>单击此处添加副标题或详细文本描述</a:t>
            </a:r>
            <a:endParaRPr lang="es-ES" sz="2400" dirty="0">
              <a:latin typeface="+mn-ea"/>
              <a:cs typeface="Raleway Light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8875153" y="10039080"/>
            <a:ext cx="1292587" cy="73862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2"/>
                </a:solidFill>
                <a:latin typeface="+mn-ea"/>
                <a:cs typeface="Raleway"/>
              </a:rPr>
              <a:t>集成</a:t>
            </a:r>
            <a:endParaRPr lang="id-ID" sz="40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7328887" y="10591580"/>
            <a:ext cx="4369072" cy="1071026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 defTabSz="647570">
              <a:lnSpc>
                <a:spcPct val="120000"/>
              </a:lnSpc>
              <a:spcBef>
                <a:spcPts val="1700"/>
              </a:spcBef>
              <a:defRPr/>
            </a:pPr>
            <a:r>
              <a:rPr lang="zh-CN" altLang="en-US" sz="2400" dirty="0">
                <a:latin typeface="+mn-ea"/>
                <a:cs typeface="Raleway Light"/>
              </a:rPr>
              <a:t>单击此处添加副标题或详细文本描述</a:t>
            </a:r>
            <a:endParaRPr lang="es-ES" sz="2400" dirty="0">
              <a:latin typeface="+mn-ea"/>
              <a:cs typeface="Raleway Light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3860602" y="8747511"/>
            <a:ext cx="847037" cy="740502"/>
            <a:chOff x="8296275" y="8293096"/>
            <a:chExt cx="1385888" cy="1211261"/>
          </a:xfrm>
          <a:solidFill>
            <a:schemeClr val="bg1"/>
          </a:solidFill>
        </p:grpSpPr>
        <p:sp>
          <p:nvSpPr>
            <p:cNvPr id="53" name="Freeform 8"/>
            <p:cNvSpPr>
              <a:spLocks noEditPoints="1"/>
            </p:cNvSpPr>
            <p:nvPr/>
          </p:nvSpPr>
          <p:spPr bwMode="auto">
            <a:xfrm>
              <a:off x="8296275" y="8293096"/>
              <a:ext cx="1385888" cy="1211261"/>
            </a:xfrm>
            <a:custGeom>
              <a:avLst/>
              <a:gdLst>
                <a:gd name="T0" fmla="*/ 368 w 369"/>
                <a:gd name="T1" fmla="*/ 190 h 323"/>
                <a:gd name="T2" fmla="*/ 322 w 369"/>
                <a:gd name="T3" fmla="*/ 17 h 323"/>
                <a:gd name="T4" fmla="*/ 299 w 369"/>
                <a:gd name="T5" fmla="*/ 0 h 323"/>
                <a:gd name="T6" fmla="*/ 184 w 369"/>
                <a:gd name="T7" fmla="*/ 0 h 323"/>
                <a:gd name="T8" fmla="*/ 69 w 369"/>
                <a:gd name="T9" fmla="*/ 0 h 323"/>
                <a:gd name="T10" fmla="*/ 47 w 369"/>
                <a:gd name="T11" fmla="*/ 17 h 323"/>
                <a:gd name="T12" fmla="*/ 1 w 369"/>
                <a:gd name="T13" fmla="*/ 190 h 323"/>
                <a:gd name="T14" fmla="*/ 0 w 369"/>
                <a:gd name="T15" fmla="*/ 196 h 323"/>
                <a:gd name="T16" fmla="*/ 0 w 369"/>
                <a:gd name="T17" fmla="*/ 276 h 323"/>
                <a:gd name="T18" fmla="*/ 46 w 369"/>
                <a:gd name="T19" fmla="*/ 323 h 323"/>
                <a:gd name="T20" fmla="*/ 323 w 369"/>
                <a:gd name="T21" fmla="*/ 323 h 323"/>
                <a:gd name="T22" fmla="*/ 369 w 369"/>
                <a:gd name="T23" fmla="*/ 276 h 323"/>
                <a:gd name="T24" fmla="*/ 369 w 369"/>
                <a:gd name="T25" fmla="*/ 196 h 323"/>
                <a:gd name="T26" fmla="*/ 368 w 369"/>
                <a:gd name="T27" fmla="*/ 190 h 323"/>
                <a:gd name="T28" fmla="*/ 346 w 369"/>
                <a:gd name="T29" fmla="*/ 276 h 323"/>
                <a:gd name="T30" fmla="*/ 323 w 369"/>
                <a:gd name="T31" fmla="*/ 299 h 323"/>
                <a:gd name="T32" fmla="*/ 46 w 369"/>
                <a:gd name="T33" fmla="*/ 299 h 323"/>
                <a:gd name="T34" fmla="*/ 23 w 369"/>
                <a:gd name="T35" fmla="*/ 276 h 323"/>
                <a:gd name="T36" fmla="*/ 23 w 369"/>
                <a:gd name="T37" fmla="*/ 196 h 323"/>
                <a:gd name="T38" fmla="*/ 69 w 369"/>
                <a:gd name="T39" fmla="*/ 23 h 323"/>
                <a:gd name="T40" fmla="*/ 299 w 369"/>
                <a:gd name="T41" fmla="*/ 23 h 323"/>
                <a:gd name="T42" fmla="*/ 346 w 369"/>
                <a:gd name="T43" fmla="*/ 196 h 323"/>
                <a:gd name="T44" fmla="*/ 346 w 369"/>
                <a:gd name="T45" fmla="*/ 27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323">
                  <a:moveTo>
                    <a:pt x="368" y="190"/>
                  </a:moveTo>
                  <a:cubicBezTo>
                    <a:pt x="322" y="17"/>
                    <a:pt x="322" y="17"/>
                    <a:pt x="322" y="17"/>
                  </a:cubicBezTo>
                  <a:cubicBezTo>
                    <a:pt x="319" y="7"/>
                    <a:pt x="310" y="0"/>
                    <a:pt x="29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9" y="0"/>
                    <a:pt x="50" y="7"/>
                    <a:pt x="47" y="17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2"/>
                    <a:pt x="0" y="194"/>
                    <a:pt x="0" y="19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302"/>
                    <a:pt x="21" y="323"/>
                    <a:pt x="46" y="323"/>
                  </a:cubicBezTo>
                  <a:cubicBezTo>
                    <a:pt x="323" y="323"/>
                    <a:pt x="323" y="323"/>
                    <a:pt x="323" y="323"/>
                  </a:cubicBezTo>
                  <a:cubicBezTo>
                    <a:pt x="348" y="323"/>
                    <a:pt x="369" y="302"/>
                    <a:pt x="369" y="276"/>
                  </a:cubicBezTo>
                  <a:cubicBezTo>
                    <a:pt x="369" y="196"/>
                    <a:pt x="369" y="196"/>
                    <a:pt x="369" y="196"/>
                  </a:cubicBezTo>
                  <a:cubicBezTo>
                    <a:pt x="369" y="194"/>
                    <a:pt x="368" y="192"/>
                    <a:pt x="368" y="190"/>
                  </a:cubicBezTo>
                  <a:close/>
                  <a:moveTo>
                    <a:pt x="346" y="276"/>
                  </a:moveTo>
                  <a:cubicBezTo>
                    <a:pt x="346" y="289"/>
                    <a:pt x="335" y="299"/>
                    <a:pt x="323" y="299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34" y="299"/>
                    <a:pt x="23" y="289"/>
                    <a:pt x="23" y="27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46" y="196"/>
                    <a:pt x="346" y="196"/>
                    <a:pt x="346" y="196"/>
                  </a:cubicBezTo>
                  <a:lnTo>
                    <a:pt x="346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54" name="Freeform 9"/>
            <p:cNvSpPr>
              <a:spLocks noEditPoints="1"/>
            </p:cNvSpPr>
            <p:nvPr/>
          </p:nvSpPr>
          <p:spPr bwMode="auto">
            <a:xfrm>
              <a:off x="8461376" y="8466137"/>
              <a:ext cx="1055689" cy="776288"/>
            </a:xfrm>
            <a:custGeom>
              <a:avLst/>
              <a:gdLst>
                <a:gd name="T0" fmla="*/ 229 w 281"/>
                <a:gd name="T1" fmla="*/ 0 h 207"/>
                <a:gd name="T2" fmla="*/ 51 w 281"/>
                <a:gd name="T3" fmla="*/ 0 h 207"/>
                <a:gd name="T4" fmla="*/ 40 w 281"/>
                <a:gd name="T5" fmla="*/ 9 h 207"/>
                <a:gd name="T6" fmla="*/ 0 w 281"/>
                <a:gd name="T7" fmla="*/ 147 h 207"/>
                <a:gd name="T8" fmla="*/ 2 w 281"/>
                <a:gd name="T9" fmla="*/ 157 h 207"/>
                <a:gd name="T10" fmla="*/ 12 w 281"/>
                <a:gd name="T11" fmla="*/ 161 h 207"/>
                <a:gd name="T12" fmla="*/ 45 w 281"/>
                <a:gd name="T13" fmla="*/ 161 h 207"/>
                <a:gd name="T14" fmla="*/ 58 w 281"/>
                <a:gd name="T15" fmla="*/ 161 h 207"/>
                <a:gd name="T16" fmla="*/ 64 w 281"/>
                <a:gd name="T17" fmla="*/ 161 h 207"/>
                <a:gd name="T18" fmla="*/ 81 w 281"/>
                <a:gd name="T19" fmla="*/ 195 h 207"/>
                <a:gd name="T20" fmla="*/ 101 w 281"/>
                <a:gd name="T21" fmla="*/ 207 h 207"/>
                <a:gd name="T22" fmla="*/ 179 w 281"/>
                <a:gd name="T23" fmla="*/ 207 h 207"/>
                <a:gd name="T24" fmla="*/ 200 w 281"/>
                <a:gd name="T25" fmla="*/ 195 h 207"/>
                <a:gd name="T26" fmla="*/ 217 w 281"/>
                <a:gd name="T27" fmla="*/ 161 h 207"/>
                <a:gd name="T28" fmla="*/ 223 w 281"/>
                <a:gd name="T29" fmla="*/ 161 h 207"/>
                <a:gd name="T30" fmla="*/ 236 w 281"/>
                <a:gd name="T31" fmla="*/ 161 h 207"/>
                <a:gd name="T32" fmla="*/ 269 w 281"/>
                <a:gd name="T33" fmla="*/ 161 h 207"/>
                <a:gd name="T34" fmla="*/ 278 w 281"/>
                <a:gd name="T35" fmla="*/ 157 h 207"/>
                <a:gd name="T36" fmla="*/ 280 w 281"/>
                <a:gd name="T37" fmla="*/ 147 h 207"/>
                <a:gd name="T38" fmla="*/ 241 w 281"/>
                <a:gd name="T39" fmla="*/ 9 h 207"/>
                <a:gd name="T40" fmla="*/ 229 w 281"/>
                <a:gd name="T41" fmla="*/ 0 h 207"/>
                <a:gd name="T42" fmla="*/ 236 w 281"/>
                <a:gd name="T43" fmla="*/ 138 h 207"/>
                <a:gd name="T44" fmla="*/ 217 w 281"/>
                <a:gd name="T45" fmla="*/ 138 h 207"/>
                <a:gd name="T46" fmla="*/ 196 w 281"/>
                <a:gd name="T47" fmla="*/ 151 h 207"/>
                <a:gd name="T48" fmla="*/ 179 w 281"/>
                <a:gd name="T49" fmla="*/ 184 h 207"/>
                <a:gd name="T50" fmla="*/ 101 w 281"/>
                <a:gd name="T51" fmla="*/ 184 h 207"/>
                <a:gd name="T52" fmla="*/ 85 w 281"/>
                <a:gd name="T53" fmla="*/ 151 h 207"/>
                <a:gd name="T54" fmla="*/ 64 w 281"/>
                <a:gd name="T55" fmla="*/ 138 h 207"/>
                <a:gd name="T56" fmla="*/ 45 w 281"/>
                <a:gd name="T57" fmla="*/ 138 h 207"/>
                <a:gd name="T58" fmla="*/ 18 w 281"/>
                <a:gd name="T59" fmla="*/ 138 h 207"/>
                <a:gd name="T60" fmla="*/ 51 w 281"/>
                <a:gd name="T61" fmla="*/ 12 h 207"/>
                <a:gd name="T62" fmla="*/ 229 w 281"/>
                <a:gd name="T63" fmla="*/ 12 h 207"/>
                <a:gd name="T64" fmla="*/ 263 w 281"/>
                <a:gd name="T65" fmla="*/ 138 h 207"/>
                <a:gd name="T66" fmla="*/ 236 w 281"/>
                <a:gd name="T67" fmla="*/ 13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1" h="207">
                  <a:moveTo>
                    <a:pt x="22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6" y="0"/>
                    <a:pt x="41" y="4"/>
                    <a:pt x="4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0" y="154"/>
                    <a:pt x="2" y="157"/>
                  </a:cubicBezTo>
                  <a:cubicBezTo>
                    <a:pt x="5" y="160"/>
                    <a:pt x="8" y="161"/>
                    <a:pt x="12" y="161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64" y="161"/>
                    <a:pt x="64" y="161"/>
                    <a:pt x="64" y="161"/>
                  </a:cubicBezTo>
                  <a:cubicBezTo>
                    <a:pt x="81" y="195"/>
                    <a:pt x="81" y="195"/>
                    <a:pt x="81" y="195"/>
                  </a:cubicBezTo>
                  <a:cubicBezTo>
                    <a:pt x="85" y="203"/>
                    <a:pt x="93" y="207"/>
                    <a:pt x="101" y="207"/>
                  </a:cubicBezTo>
                  <a:cubicBezTo>
                    <a:pt x="179" y="207"/>
                    <a:pt x="179" y="207"/>
                    <a:pt x="179" y="207"/>
                  </a:cubicBezTo>
                  <a:cubicBezTo>
                    <a:pt x="188" y="207"/>
                    <a:pt x="196" y="203"/>
                    <a:pt x="200" y="195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3" y="161"/>
                    <a:pt x="223" y="161"/>
                    <a:pt x="223" y="161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3" y="161"/>
                    <a:pt x="276" y="160"/>
                    <a:pt x="278" y="157"/>
                  </a:cubicBezTo>
                  <a:cubicBezTo>
                    <a:pt x="280" y="154"/>
                    <a:pt x="281" y="150"/>
                    <a:pt x="280" y="147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39" y="4"/>
                    <a:pt x="235" y="0"/>
                    <a:pt x="229" y="0"/>
                  </a:cubicBezTo>
                  <a:close/>
                  <a:moveTo>
                    <a:pt x="236" y="138"/>
                  </a:moveTo>
                  <a:cubicBezTo>
                    <a:pt x="217" y="138"/>
                    <a:pt x="217" y="138"/>
                    <a:pt x="217" y="138"/>
                  </a:cubicBezTo>
                  <a:cubicBezTo>
                    <a:pt x="208" y="138"/>
                    <a:pt x="200" y="143"/>
                    <a:pt x="196" y="151"/>
                  </a:cubicBezTo>
                  <a:cubicBezTo>
                    <a:pt x="179" y="184"/>
                    <a:pt x="179" y="184"/>
                    <a:pt x="179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85" y="151"/>
                    <a:pt x="85" y="151"/>
                    <a:pt x="85" y="151"/>
                  </a:cubicBezTo>
                  <a:cubicBezTo>
                    <a:pt x="81" y="143"/>
                    <a:pt x="73" y="138"/>
                    <a:pt x="64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229" y="12"/>
                    <a:pt x="229" y="12"/>
                    <a:pt x="229" y="12"/>
                  </a:cubicBezTo>
                  <a:cubicBezTo>
                    <a:pt x="263" y="138"/>
                    <a:pt x="263" y="138"/>
                    <a:pt x="263" y="138"/>
                  </a:cubicBezTo>
                  <a:lnTo>
                    <a:pt x="23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6008975" y="595215"/>
            <a:ext cx="12359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2"/>
                </a:solidFill>
                <a:latin typeface="+mn-ea"/>
                <a:cs typeface="Raleway"/>
              </a:rPr>
              <a:t>此处添加标题</a:t>
            </a:r>
            <a:endParaRPr lang="id-ID" sz="54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0819419" y="1783761"/>
            <a:ext cx="2738812" cy="73150"/>
            <a:chOff x="1775295" y="2028842"/>
            <a:chExt cx="3631535" cy="45719"/>
          </a:xfrm>
        </p:grpSpPr>
        <p:sp>
          <p:nvSpPr>
            <p:cNvPr id="63" name="Rectangle 62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112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5" grpId="0" animBg="1"/>
      <p:bldP spid="58" grpId="0" animBg="1"/>
      <p:bldP spid="61" grpId="0" animBg="1"/>
      <p:bldP spid="64" grpId="0" animBg="1"/>
      <p:bldP spid="67" grpId="0" animBg="1"/>
      <p:bldP spid="73" grpId="0" animBg="1"/>
      <p:bldP spid="76" grpId="0" animBg="1"/>
      <p:bldP spid="101" grpId="0" animBg="1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4" grpId="0"/>
      <p:bldP spid="115" grpId="0"/>
      <p:bldP spid="116" grpId="0"/>
      <p:bldP spid="118" grpId="0"/>
      <p:bldP spid="119" grpId="0"/>
      <p:bldP spid="120" grpId="0"/>
      <p:bldP spid="121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981690" y="4467032"/>
            <a:ext cx="6530331" cy="1952172"/>
          </a:xfrm>
          <a:prstGeom prst="rect">
            <a:avLst/>
          </a:prstGeom>
        </p:spPr>
        <p:txBody>
          <a:bodyPr wrap="square" lIns="182843" tIns="91422" rIns="182843" bIns="91422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600" dirty="0">
                <a:solidFill>
                  <a:schemeClr val="tx1"/>
                </a:solidFill>
                <a:latin typeface="+mn-ea"/>
                <a:cs typeface="Raleway Ligh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2600" dirty="0">
                <a:solidFill>
                  <a:schemeClr val="tx1"/>
                </a:solidFill>
                <a:latin typeface="+mn-ea"/>
                <a:cs typeface="Raleway Light"/>
              </a:rPr>
              <a:t>200</a:t>
            </a:r>
            <a:r>
              <a:rPr lang="zh-CN" altLang="en-US" sz="2600" dirty="0">
                <a:solidFill>
                  <a:schemeClr val="tx1"/>
                </a:solidFill>
                <a:latin typeface="+mn-ea"/>
                <a:cs typeface="Raleway Light"/>
              </a:rPr>
              <a:t>字以内，据统计每页幻灯片的最好控制在</a:t>
            </a:r>
            <a:r>
              <a:rPr lang="en-US" altLang="zh-CN" sz="2600" dirty="0">
                <a:solidFill>
                  <a:schemeClr val="tx1"/>
                </a:solidFill>
                <a:latin typeface="+mn-ea"/>
                <a:cs typeface="Raleway Light"/>
              </a:rPr>
              <a:t>5</a:t>
            </a:r>
            <a:r>
              <a:rPr lang="zh-CN" altLang="en-US" sz="2600" dirty="0">
                <a:solidFill>
                  <a:schemeClr val="tx1"/>
                </a:solidFill>
                <a:latin typeface="+mn-ea"/>
                <a:cs typeface="Raleway Light"/>
              </a:rPr>
              <a:t>分钟之内。</a:t>
            </a:r>
            <a:endParaRPr lang="en-US" sz="2600" dirty="0">
              <a:solidFill>
                <a:schemeClr val="tx1"/>
              </a:solidFill>
              <a:latin typeface="+mn-ea"/>
              <a:cs typeface="Raleway Light"/>
            </a:endParaRPr>
          </a:p>
        </p:txBody>
      </p:sp>
      <p:sp>
        <p:nvSpPr>
          <p:cNvPr id="8" name="Title 13"/>
          <p:cNvSpPr txBox="1">
            <a:spLocks/>
          </p:cNvSpPr>
          <p:nvPr/>
        </p:nvSpPr>
        <p:spPr bwMode="auto">
          <a:xfrm>
            <a:off x="12981690" y="3238499"/>
            <a:ext cx="7689965" cy="117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43" tIns="91422" rIns="182843" bIns="91422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zh-CN" sz="7000" b="1" dirty="0">
                <a:solidFill>
                  <a:schemeClr val="accent1"/>
                </a:solidFill>
                <a:latin typeface="+mn-ea"/>
                <a:ea typeface="+mn-ea"/>
                <a:cs typeface="Raleway"/>
              </a:rPr>
              <a:t>2012</a:t>
            </a:r>
            <a:endParaRPr lang="en-US" sz="7000" b="1" dirty="0">
              <a:solidFill>
                <a:schemeClr val="accent1"/>
              </a:solidFill>
              <a:latin typeface="+mn-ea"/>
              <a:ea typeface="+mn-ea"/>
              <a:cs typeface="Raleway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200762" y="10156709"/>
            <a:ext cx="0" cy="36285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416721" y="10021902"/>
            <a:ext cx="6530331" cy="186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43" tIns="91422" rIns="182843" bIns="91422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zh-CN" altLang="en-US" sz="2600" dirty="0">
                <a:latin typeface="+mn-ea"/>
                <a:ea typeface="+mn-ea"/>
                <a:cs typeface="Raleway Ligh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2600" dirty="0">
                <a:latin typeface="+mn-ea"/>
                <a:ea typeface="+mn-ea"/>
                <a:cs typeface="Raleway Light"/>
              </a:rPr>
              <a:t>200</a:t>
            </a:r>
            <a:r>
              <a:rPr lang="zh-CN" altLang="en-US" sz="2600" dirty="0">
                <a:latin typeface="+mn-ea"/>
                <a:ea typeface="+mn-ea"/>
                <a:cs typeface="Raleway Light"/>
              </a:rPr>
              <a:t>字以内，据统计每页幻灯片的最好控制在</a:t>
            </a:r>
            <a:r>
              <a:rPr lang="en-US" altLang="zh-CN" sz="2600" dirty="0">
                <a:latin typeface="+mn-ea"/>
                <a:ea typeface="+mn-ea"/>
                <a:cs typeface="Raleway Light"/>
              </a:rPr>
              <a:t>5</a:t>
            </a:r>
            <a:r>
              <a:rPr lang="zh-CN" altLang="en-US" sz="2600" dirty="0">
                <a:latin typeface="+mn-ea"/>
                <a:ea typeface="+mn-ea"/>
                <a:cs typeface="Raleway Light"/>
              </a:rPr>
              <a:t>分钟之内。</a:t>
            </a:r>
          </a:p>
        </p:txBody>
      </p:sp>
      <p:sp>
        <p:nvSpPr>
          <p:cNvPr id="12" name="Title 13"/>
          <p:cNvSpPr txBox="1">
            <a:spLocks/>
          </p:cNvSpPr>
          <p:nvPr/>
        </p:nvSpPr>
        <p:spPr bwMode="auto">
          <a:xfrm>
            <a:off x="3257091" y="8809311"/>
            <a:ext cx="7689963" cy="117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43" tIns="91422" rIns="182843" bIns="91422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altLang="zh-CN" sz="7000" b="1" dirty="0">
                <a:solidFill>
                  <a:schemeClr val="tx2"/>
                </a:solidFill>
                <a:latin typeface="+mn-ea"/>
                <a:ea typeface="+mn-ea"/>
                <a:cs typeface="Raleway"/>
              </a:rPr>
              <a:t>2013</a:t>
            </a:r>
            <a:endParaRPr lang="en-US" sz="7000" b="1" dirty="0">
              <a:solidFill>
                <a:schemeClr val="tx2"/>
              </a:solidFill>
              <a:latin typeface="+mn-ea"/>
              <a:ea typeface="+mn-ea"/>
              <a:cs typeface="Raleway"/>
            </a:endParaRPr>
          </a:p>
        </p:txBody>
      </p:sp>
      <p:grpSp>
        <p:nvGrpSpPr>
          <p:cNvPr id="13" name="Group 4700"/>
          <p:cNvGrpSpPr>
            <a:grpSpLocks/>
          </p:cNvGrpSpPr>
          <p:nvPr/>
        </p:nvGrpSpPr>
        <p:grpSpPr bwMode="auto">
          <a:xfrm>
            <a:off x="11592511" y="3280817"/>
            <a:ext cx="1340817" cy="1341166"/>
            <a:chOff x="3062288" y="3998912"/>
            <a:chExt cx="412750" cy="412750"/>
          </a:xfrm>
          <a:solidFill>
            <a:schemeClr val="accent1"/>
          </a:solidFill>
        </p:grpSpPr>
        <p:sp>
          <p:nvSpPr>
            <p:cNvPr id="14" name="Freeform 408"/>
            <p:cNvSpPr>
              <a:spLocks noChangeArrowheads="1"/>
            </p:cNvSpPr>
            <p:nvPr/>
          </p:nvSpPr>
          <p:spPr bwMode="auto">
            <a:xfrm>
              <a:off x="3062288" y="3998912"/>
              <a:ext cx="328612" cy="315912"/>
            </a:xfrm>
            <a:custGeom>
              <a:avLst/>
              <a:gdLst>
                <a:gd name="T0" fmla="*/ 911 w 912"/>
                <a:gd name="T1" fmla="*/ 242 h 879"/>
                <a:gd name="T2" fmla="*/ 594 w 912"/>
                <a:gd name="T3" fmla="*/ 33 h 879"/>
                <a:gd name="T4" fmla="*/ 75 w 912"/>
                <a:gd name="T5" fmla="*/ 435 h 879"/>
                <a:gd name="T6" fmla="*/ 242 w 912"/>
                <a:gd name="T7" fmla="*/ 878 h 879"/>
                <a:gd name="T8" fmla="*/ 343 w 912"/>
                <a:gd name="T9" fmla="*/ 819 h 879"/>
                <a:gd name="T10" fmla="*/ 911 w 912"/>
                <a:gd name="T11" fmla="*/ 242 h 879"/>
                <a:gd name="T12" fmla="*/ 451 w 912"/>
                <a:gd name="T13" fmla="*/ 226 h 879"/>
                <a:gd name="T14" fmla="*/ 577 w 912"/>
                <a:gd name="T15" fmla="*/ 125 h 879"/>
                <a:gd name="T16" fmla="*/ 669 w 912"/>
                <a:gd name="T17" fmla="*/ 251 h 879"/>
                <a:gd name="T18" fmla="*/ 543 w 912"/>
                <a:gd name="T19" fmla="*/ 351 h 879"/>
                <a:gd name="T20" fmla="*/ 451 w 912"/>
                <a:gd name="T21" fmla="*/ 226 h 879"/>
                <a:gd name="T22" fmla="*/ 226 w 912"/>
                <a:gd name="T23" fmla="*/ 343 h 879"/>
                <a:gd name="T24" fmla="*/ 318 w 912"/>
                <a:gd name="T25" fmla="*/ 276 h 879"/>
                <a:gd name="T26" fmla="*/ 385 w 912"/>
                <a:gd name="T27" fmla="*/ 368 h 879"/>
                <a:gd name="T28" fmla="*/ 293 w 912"/>
                <a:gd name="T29" fmla="*/ 435 h 879"/>
                <a:gd name="T30" fmla="*/ 226 w 912"/>
                <a:gd name="T31" fmla="*/ 343 h 879"/>
                <a:gd name="T32" fmla="*/ 251 w 912"/>
                <a:gd name="T33" fmla="*/ 710 h 879"/>
                <a:gd name="T34" fmla="*/ 176 w 912"/>
                <a:gd name="T35" fmla="*/ 618 h 879"/>
                <a:gd name="T36" fmla="*/ 267 w 912"/>
                <a:gd name="T37" fmla="*/ 552 h 879"/>
                <a:gd name="T38" fmla="*/ 343 w 912"/>
                <a:gd name="T39" fmla="*/ 644 h 879"/>
                <a:gd name="T40" fmla="*/ 251 w 912"/>
                <a:gd name="T41" fmla="*/ 710 h 879"/>
                <a:gd name="T42" fmla="*/ 251 w 912"/>
                <a:gd name="T43" fmla="*/ 710 h 879"/>
                <a:gd name="T44" fmla="*/ 251 w 912"/>
                <a:gd name="T45" fmla="*/ 71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2" h="879">
                  <a:moveTo>
                    <a:pt x="911" y="242"/>
                  </a:moveTo>
                  <a:cubicBezTo>
                    <a:pt x="844" y="134"/>
                    <a:pt x="727" y="50"/>
                    <a:pt x="594" y="33"/>
                  </a:cubicBezTo>
                  <a:cubicBezTo>
                    <a:pt x="343" y="0"/>
                    <a:pt x="134" y="184"/>
                    <a:pt x="75" y="435"/>
                  </a:cubicBezTo>
                  <a:cubicBezTo>
                    <a:pt x="0" y="761"/>
                    <a:pt x="84" y="869"/>
                    <a:pt x="242" y="878"/>
                  </a:cubicBezTo>
                  <a:cubicBezTo>
                    <a:pt x="267" y="853"/>
                    <a:pt x="309" y="828"/>
                    <a:pt x="343" y="819"/>
                  </a:cubicBezTo>
                  <a:lnTo>
                    <a:pt x="911" y="242"/>
                  </a:lnTo>
                  <a:close/>
                  <a:moveTo>
                    <a:pt x="451" y="226"/>
                  </a:moveTo>
                  <a:cubicBezTo>
                    <a:pt x="460" y="167"/>
                    <a:pt x="518" y="117"/>
                    <a:pt x="577" y="125"/>
                  </a:cubicBezTo>
                  <a:cubicBezTo>
                    <a:pt x="635" y="134"/>
                    <a:pt x="677" y="192"/>
                    <a:pt x="669" y="251"/>
                  </a:cubicBezTo>
                  <a:cubicBezTo>
                    <a:pt x="660" y="317"/>
                    <a:pt x="610" y="359"/>
                    <a:pt x="543" y="351"/>
                  </a:cubicBezTo>
                  <a:cubicBezTo>
                    <a:pt x="485" y="343"/>
                    <a:pt x="443" y="284"/>
                    <a:pt x="451" y="226"/>
                  </a:cubicBezTo>
                  <a:close/>
                  <a:moveTo>
                    <a:pt x="226" y="343"/>
                  </a:moveTo>
                  <a:cubicBezTo>
                    <a:pt x="226" y="301"/>
                    <a:pt x="267" y="267"/>
                    <a:pt x="318" y="276"/>
                  </a:cubicBezTo>
                  <a:cubicBezTo>
                    <a:pt x="359" y="284"/>
                    <a:pt x="393" y="326"/>
                    <a:pt x="385" y="368"/>
                  </a:cubicBezTo>
                  <a:cubicBezTo>
                    <a:pt x="376" y="409"/>
                    <a:pt x="334" y="443"/>
                    <a:pt x="293" y="435"/>
                  </a:cubicBezTo>
                  <a:cubicBezTo>
                    <a:pt x="251" y="435"/>
                    <a:pt x="217" y="393"/>
                    <a:pt x="226" y="343"/>
                  </a:cubicBezTo>
                  <a:close/>
                  <a:moveTo>
                    <a:pt x="251" y="710"/>
                  </a:moveTo>
                  <a:cubicBezTo>
                    <a:pt x="200" y="710"/>
                    <a:pt x="167" y="669"/>
                    <a:pt x="176" y="618"/>
                  </a:cubicBezTo>
                  <a:cubicBezTo>
                    <a:pt x="184" y="577"/>
                    <a:pt x="226" y="543"/>
                    <a:pt x="267" y="552"/>
                  </a:cubicBezTo>
                  <a:cubicBezTo>
                    <a:pt x="318" y="560"/>
                    <a:pt x="343" y="602"/>
                    <a:pt x="343" y="644"/>
                  </a:cubicBezTo>
                  <a:cubicBezTo>
                    <a:pt x="334" y="685"/>
                    <a:pt x="293" y="719"/>
                    <a:pt x="251" y="710"/>
                  </a:cubicBezTo>
                  <a:close/>
                  <a:moveTo>
                    <a:pt x="251" y="710"/>
                  </a:moveTo>
                  <a:lnTo>
                    <a:pt x="251" y="71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+mn-ea"/>
              </a:endParaRPr>
            </a:p>
          </p:txBody>
        </p:sp>
        <p:sp>
          <p:nvSpPr>
            <p:cNvPr id="15" name="Freeform 409"/>
            <p:cNvSpPr>
              <a:spLocks noChangeArrowheads="1"/>
            </p:cNvSpPr>
            <p:nvPr/>
          </p:nvSpPr>
          <p:spPr bwMode="auto">
            <a:xfrm>
              <a:off x="3270250" y="4052887"/>
              <a:ext cx="204788" cy="223837"/>
            </a:xfrm>
            <a:custGeom>
              <a:avLst/>
              <a:gdLst>
                <a:gd name="T0" fmla="*/ 142 w 569"/>
                <a:gd name="T1" fmla="*/ 619 h 620"/>
                <a:gd name="T2" fmla="*/ 150 w 569"/>
                <a:gd name="T3" fmla="*/ 611 h 620"/>
                <a:gd name="T4" fmla="*/ 568 w 569"/>
                <a:gd name="T5" fmla="*/ 67 h 620"/>
                <a:gd name="T6" fmla="*/ 543 w 569"/>
                <a:gd name="T7" fmla="*/ 25 h 620"/>
                <a:gd name="T8" fmla="*/ 493 w 569"/>
                <a:gd name="T9" fmla="*/ 17 h 620"/>
                <a:gd name="T10" fmla="*/ 8 w 569"/>
                <a:gd name="T11" fmla="*/ 485 h 620"/>
                <a:gd name="T12" fmla="*/ 0 w 569"/>
                <a:gd name="T13" fmla="*/ 494 h 620"/>
                <a:gd name="T14" fmla="*/ 142 w 569"/>
                <a:gd name="T15" fmla="*/ 619 h 620"/>
                <a:gd name="T16" fmla="*/ 142 w 569"/>
                <a:gd name="T17" fmla="*/ 619 h 620"/>
                <a:gd name="T18" fmla="*/ 142 w 569"/>
                <a:gd name="T19" fmla="*/ 6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" h="620">
                  <a:moveTo>
                    <a:pt x="142" y="619"/>
                  </a:moveTo>
                  <a:cubicBezTo>
                    <a:pt x="150" y="611"/>
                    <a:pt x="150" y="611"/>
                    <a:pt x="150" y="611"/>
                  </a:cubicBezTo>
                  <a:cubicBezTo>
                    <a:pt x="568" y="67"/>
                    <a:pt x="568" y="67"/>
                    <a:pt x="568" y="67"/>
                  </a:cubicBezTo>
                  <a:cubicBezTo>
                    <a:pt x="568" y="59"/>
                    <a:pt x="560" y="42"/>
                    <a:pt x="543" y="25"/>
                  </a:cubicBezTo>
                  <a:cubicBezTo>
                    <a:pt x="518" y="0"/>
                    <a:pt x="493" y="17"/>
                    <a:pt x="493" y="17"/>
                  </a:cubicBezTo>
                  <a:cubicBezTo>
                    <a:pt x="8" y="485"/>
                    <a:pt x="8" y="485"/>
                    <a:pt x="8" y="485"/>
                  </a:cubicBezTo>
                  <a:cubicBezTo>
                    <a:pt x="0" y="494"/>
                    <a:pt x="0" y="494"/>
                    <a:pt x="0" y="494"/>
                  </a:cubicBezTo>
                  <a:lnTo>
                    <a:pt x="142" y="619"/>
                  </a:lnTo>
                  <a:close/>
                  <a:moveTo>
                    <a:pt x="142" y="619"/>
                  </a:moveTo>
                  <a:lnTo>
                    <a:pt x="142" y="61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+mn-ea"/>
              </a:endParaRPr>
            </a:p>
          </p:txBody>
        </p:sp>
        <p:sp>
          <p:nvSpPr>
            <p:cNvPr id="16" name="Freeform 410"/>
            <p:cNvSpPr>
              <a:spLocks noChangeArrowheads="1"/>
            </p:cNvSpPr>
            <p:nvPr/>
          </p:nvSpPr>
          <p:spPr bwMode="auto">
            <a:xfrm>
              <a:off x="3209925" y="4241799"/>
              <a:ext cx="103188" cy="103188"/>
            </a:xfrm>
            <a:custGeom>
              <a:avLst/>
              <a:gdLst>
                <a:gd name="T0" fmla="*/ 143 w 286"/>
                <a:gd name="T1" fmla="*/ 284 h 285"/>
                <a:gd name="T2" fmla="*/ 151 w 286"/>
                <a:gd name="T3" fmla="*/ 268 h 285"/>
                <a:gd name="T4" fmla="*/ 285 w 286"/>
                <a:gd name="T5" fmla="*/ 125 h 285"/>
                <a:gd name="T6" fmla="*/ 143 w 286"/>
                <a:gd name="T7" fmla="*/ 0 h 285"/>
                <a:gd name="T8" fmla="*/ 9 w 286"/>
                <a:gd name="T9" fmla="*/ 142 h 285"/>
                <a:gd name="T10" fmla="*/ 0 w 286"/>
                <a:gd name="T11" fmla="*/ 151 h 285"/>
                <a:gd name="T12" fmla="*/ 143 w 286"/>
                <a:gd name="T13" fmla="*/ 284 h 285"/>
                <a:gd name="T14" fmla="*/ 59 w 286"/>
                <a:gd name="T15" fmla="*/ 134 h 285"/>
                <a:gd name="T16" fmla="*/ 126 w 286"/>
                <a:gd name="T17" fmla="*/ 59 h 285"/>
                <a:gd name="T18" fmla="*/ 151 w 286"/>
                <a:gd name="T19" fmla="*/ 59 h 285"/>
                <a:gd name="T20" fmla="*/ 159 w 286"/>
                <a:gd name="T21" fmla="*/ 67 h 285"/>
                <a:gd name="T22" fmla="*/ 159 w 286"/>
                <a:gd name="T23" fmla="*/ 75 h 285"/>
                <a:gd name="T24" fmla="*/ 159 w 286"/>
                <a:gd name="T25" fmla="*/ 92 h 285"/>
                <a:gd name="T26" fmla="*/ 92 w 286"/>
                <a:gd name="T27" fmla="*/ 159 h 285"/>
                <a:gd name="T28" fmla="*/ 68 w 286"/>
                <a:gd name="T29" fmla="*/ 167 h 285"/>
                <a:gd name="T30" fmla="*/ 59 w 286"/>
                <a:gd name="T31" fmla="*/ 159 h 285"/>
                <a:gd name="T32" fmla="*/ 59 w 286"/>
                <a:gd name="T33" fmla="*/ 142 h 285"/>
                <a:gd name="T34" fmla="*/ 59 w 286"/>
                <a:gd name="T35" fmla="*/ 134 h 285"/>
                <a:gd name="T36" fmla="*/ 59 w 286"/>
                <a:gd name="T37" fmla="*/ 134 h 285"/>
                <a:gd name="T38" fmla="*/ 59 w 286"/>
                <a:gd name="T39" fmla="*/ 13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6" h="285">
                  <a:moveTo>
                    <a:pt x="143" y="284"/>
                  </a:moveTo>
                  <a:cubicBezTo>
                    <a:pt x="151" y="268"/>
                    <a:pt x="151" y="268"/>
                    <a:pt x="151" y="268"/>
                  </a:cubicBezTo>
                  <a:cubicBezTo>
                    <a:pt x="285" y="125"/>
                    <a:pt x="285" y="125"/>
                    <a:pt x="285" y="125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143" y="284"/>
                  </a:lnTo>
                  <a:close/>
                  <a:moveTo>
                    <a:pt x="59" y="134"/>
                  </a:moveTo>
                  <a:cubicBezTo>
                    <a:pt x="126" y="59"/>
                    <a:pt x="126" y="59"/>
                    <a:pt x="126" y="59"/>
                  </a:cubicBezTo>
                  <a:cubicBezTo>
                    <a:pt x="134" y="50"/>
                    <a:pt x="143" y="50"/>
                    <a:pt x="151" y="59"/>
                  </a:cubicBezTo>
                  <a:cubicBezTo>
                    <a:pt x="159" y="67"/>
                    <a:pt x="159" y="67"/>
                    <a:pt x="159" y="67"/>
                  </a:cubicBezTo>
                  <a:lnTo>
                    <a:pt x="159" y="75"/>
                  </a:lnTo>
                  <a:cubicBezTo>
                    <a:pt x="159" y="84"/>
                    <a:pt x="159" y="84"/>
                    <a:pt x="159" y="92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4" y="167"/>
                    <a:pt x="76" y="167"/>
                    <a:pt x="68" y="167"/>
                  </a:cubicBezTo>
                  <a:cubicBezTo>
                    <a:pt x="59" y="159"/>
                    <a:pt x="59" y="159"/>
                    <a:pt x="59" y="159"/>
                  </a:cubicBezTo>
                  <a:cubicBezTo>
                    <a:pt x="59" y="151"/>
                    <a:pt x="59" y="151"/>
                    <a:pt x="59" y="142"/>
                  </a:cubicBezTo>
                  <a:lnTo>
                    <a:pt x="59" y="134"/>
                  </a:lnTo>
                  <a:close/>
                  <a:moveTo>
                    <a:pt x="59" y="134"/>
                  </a:moveTo>
                  <a:lnTo>
                    <a:pt x="59" y="13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+mn-ea"/>
              </a:endParaRPr>
            </a:p>
          </p:txBody>
        </p:sp>
        <p:sp>
          <p:nvSpPr>
            <p:cNvPr id="17" name="Freeform 411"/>
            <p:cNvSpPr>
              <a:spLocks noChangeArrowheads="1"/>
            </p:cNvSpPr>
            <p:nvPr/>
          </p:nvSpPr>
          <p:spPr bwMode="auto">
            <a:xfrm>
              <a:off x="3122613" y="4308474"/>
              <a:ext cx="127000" cy="103188"/>
            </a:xfrm>
            <a:custGeom>
              <a:avLst/>
              <a:gdLst>
                <a:gd name="T0" fmla="*/ 343 w 352"/>
                <a:gd name="T1" fmla="*/ 134 h 285"/>
                <a:gd name="T2" fmla="*/ 351 w 352"/>
                <a:gd name="T3" fmla="*/ 125 h 285"/>
                <a:gd name="T4" fmla="*/ 218 w 352"/>
                <a:gd name="T5" fmla="*/ 0 h 285"/>
                <a:gd name="T6" fmla="*/ 209 w 352"/>
                <a:gd name="T7" fmla="*/ 8 h 285"/>
                <a:gd name="T8" fmla="*/ 100 w 352"/>
                <a:gd name="T9" fmla="*/ 276 h 285"/>
                <a:gd name="T10" fmla="*/ 126 w 352"/>
                <a:gd name="T11" fmla="*/ 276 h 285"/>
                <a:gd name="T12" fmla="*/ 134 w 352"/>
                <a:gd name="T13" fmla="*/ 268 h 285"/>
                <a:gd name="T14" fmla="*/ 159 w 352"/>
                <a:gd name="T15" fmla="*/ 217 h 285"/>
                <a:gd name="T16" fmla="*/ 343 w 352"/>
                <a:gd name="T17" fmla="*/ 134 h 285"/>
                <a:gd name="T18" fmla="*/ 218 w 352"/>
                <a:gd name="T19" fmla="*/ 167 h 285"/>
                <a:gd name="T20" fmla="*/ 142 w 352"/>
                <a:gd name="T21" fmla="*/ 192 h 285"/>
                <a:gd name="T22" fmla="*/ 126 w 352"/>
                <a:gd name="T23" fmla="*/ 201 h 285"/>
                <a:gd name="T24" fmla="*/ 109 w 352"/>
                <a:gd name="T25" fmla="*/ 209 h 285"/>
                <a:gd name="T26" fmla="*/ 100 w 352"/>
                <a:gd name="T27" fmla="*/ 201 h 285"/>
                <a:gd name="T28" fmla="*/ 100 w 352"/>
                <a:gd name="T29" fmla="*/ 142 h 285"/>
                <a:gd name="T30" fmla="*/ 109 w 352"/>
                <a:gd name="T31" fmla="*/ 109 h 285"/>
                <a:gd name="T32" fmla="*/ 209 w 352"/>
                <a:gd name="T33" fmla="*/ 150 h 285"/>
                <a:gd name="T34" fmla="*/ 284 w 352"/>
                <a:gd name="T35" fmla="*/ 150 h 285"/>
                <a:gd name="T36" fmla="*/ 218 w 352"/>
                <a:gd name="T37" fmla="*/ 167 h 285"/>
                <a:gd name="T38" fmla="*/ 218 w 352"/>
                <a:gd name="T39" fmla="*/ 167 h 285"/>
                <a:gd name="T40" fmla="*/ 218 w 352"/>
                <a:gd name="T41" fmla="*/ 167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2" h="285">
                  <a:moveTo>
                    <a:pt x="343" y="134"/>
                  </a:moveTo>
                  <a:lnTo>
                    <a:pt x="351" y="125"/>
                  </a:lnTo>
                  <a:cubicBezTo>
                    <a:pt x="218" y="0"/>
                    <a:pt x="218" y="0"/>
                    <a:pt x="218" y="0"/>
                  </a:cubicBezTo>
                  <a:cubicBezTo>
                    <a:pt x="218" y="0"/>
                    <a:pt x="209" y="0"/>
                    <a:pt x="209" y="8"/>
                  </a:cubicBezTo>
                  <a:cubicBezTo>
                    <a:pt x="100" y="34"/>
                    <a:pt x="0" y="142"/>
                    <a:pt x="100" y="276"/>
                  </a:cubicBezTo>
                  <a:cubicBezTo>
                    <a:pt x="109" y="276"/>
                    <a:pt x="117" y="284"/>
                    <a:pt x="126" y="276"/>
                  </a:cubicBezTo>
                  <a:cubicBezTo>
                    <a:pt x="134" y="276"/>
                    <a:pt x="134" y="276"/>
                    <a:pt x="134" y="268"/>
                  </a:cubicBezTo>
                  <a:cubicBezTo>
                    <a:pt x="142" y="251"/>
                    <a:pt x="151" y="226"/>
                    <a:pt x="159" y="217"/>
                  </a:cubicBezTo>
                  <a:cubicBezTo>
                    <a:pt x="192" y="184"/>
                    <a:pt x="284" y="234"/>
                    <a:pt x="343" y="134"/>
                  </a:cubicBezTo>
                  <a:close/>
                  <a:moveTo>
                    <a:pt x="218" y="167"/>
                  </a:moveTo>
                  <a:cubicBezTo>
                    <a:pt x="184" y="167"/>
                    <a:pt x="159" y="167"/>
                    <a:pt x="142" y="192"/>
                  </a:cubicBezTo>
                  <a:cubicBezTo>
                    <a:pt x="134" y="192"/>
                    <a:pt x="134" y="201"/>
                    <a:pt x="126" y="201"/>
                  </a:cubicBezTo>
                  <a:cubicBezTo>
                    <a:pt x="126" y="209"/>
                    <a:pt x="117" y="209"/>
                    <a:pt x="109" y="209"/>
                  </a:cubicBezTo>
                  <a:lnTo>
                    <a:pt x="100" y="201"/>
                  </a:lnTo>
                  <a:cubicBezTo>
                    <a:pt x="92" y="176"/>
                    <a:pt x="92" y="159"/>
                    <a:pt x="100" y="142"/>
                  </a:cubicBezTo>
                  <a:cubicBezTo>
                    <a:pt x="100" y="125"/>
                    <a:pt x="109" y="117"/>
                    <a:pt x="109" y="109"/>
                  </a:cubicBezTo>
                  <a:cubicBezTo>
                    <a:pt x="142" y="134"/>
                    <a:pt x="167" y="150"/>
                    <a:pt x="209" y="150"/>
                  </a:cubicBezTo>
                  <a:cubicBezTo>
                    <a:pt x="234" y="142"/>
                    <a:pt x="259" y="150"/>
                    <a:pt x="284" y="150"/>
                  </a:cubicBezTo>
                  <a:cubicBezTo>
                    <a:pt x="259" y="167"/>
                    <a:pt x="234" y="167"/>
                    <a:pt x="218" y="167"/>
                  </a:cubicBezTo>
                  <a:close/>
                  <a:moveTo>
                    <a:pt x="218" y="167"/>
                  </a:moveTo>
                  <a:lnTo>
                    <a:pt x="218" y="16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+mn-ea"/>
              </a:endParaRPr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12200762" y="4979949"/>
            <a:ext cx="0" cy="333828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460"/>
          <p:cNvSpPr>
            <a:spLocks noChangeArrowheads="1"/>
          </p:cNvSpPr>
          <p:nvPr/>
        </p:nvSpPr>
        <p:spPr bwMode="auto">
          <a:xfrm>
            <a:off x="11535802" y="8567419"/>
            <a:ext cx="1314440" cy="1314782"/>
          </a:xfrm>
          <a:custGeom>
            <a:avLst/>
            <a:gdLst>
              <a:gd name="T0" fmla="*/ 920 w 929"/>
              <a:gd name="T1" fmla="*/ 9 h 930"/>
              <a:gd name="T2" fmla="*/ 644 w 929"/>
              <a:gd name="T3" fmla="*/ 67 h 930"/>
              <a:gd name="T4" fmla="*/ 518 w 929"/>
              <a:gd name="T5" fmla="*/ 159 h 930"/>
              <a:gd name="T6" fmla="*/ 293 w 929"/>
              <a:gd name="T7" fmla="*/ 427 h 930"/>
              <a:gd name="T8" fmla="*/ 126 w 929"/>
              <a:gd name="T9" fmla="*/ 427 h 930"/>
              <a:gd name="T10" fmla="*/ 42 w 929"/>
              <a:gd name="T11" fmla="*/ 536 h 930"/>
              <a:gd name="T12" fmla="*/ 176 w 929"/>
              <a:gd name="T13" fmla="*/ 569 h 930"/>
              <a:gd name="T14" fmla="*/ 184 w 929"/>
              <a:gd name="T15" fmla="*/ 594 h 930"/>
              <a:gd name="T16" fmla="*/ 159 w 929"/>
              <a:gd name="T17" fmla="*/ 636 h 930"/>
              <a:gd name="T18" fmla="*/ 209 w 929"/>
              <a:gd name="T19" fmla="*/ 711 h 930"/>
              <a:gd name="T20" fmla="*/ 293 w 929"/>
              <a:gd name="T21" fmla="*/ 770 h 930"/>
              <a:gd name="T22" fmla="*/ 335 w 929"/>
              <a:gd name="T23" fmla="*/ 744 h 930"/>
              <a:gd name="T24" fmla="*/ 351 w 929"/>
              <a:gd name="T25" fmla="*/ 744 h 930"/>
              <a:gd name="T26" fmla="*/ 385 w 929"/>
              <a:gd name="T27" fmla="*/ 878 h 930"/>
              <a:gd name="T28" fmla="*/ 502 w 929"/>
              <a:gd name="T29" fmla="*/ 803 h 930"/>
              <a:gd name="T30" fmla="*/ 502 w 929"/>
              <a:gd name="T31" fmla="*/ 636 h 930"/>
              <a:gd name="T32" fmla="*/ 769 w 929"/>
              <a:gd name="T33" fmla="*/ 402 h 930"/>
              <a:gd name="T34" fmla="*/ 861 w 929"/>
              <a:gd name="T35" fmla="*/ 276 h 930"/>
              <a:gd name="T36" fmla="*/ 920 w 929"/>
              <a:gd name="T37" fmla="*/ 9 h 930"/>
              <a:gd name="T38" fmla="*/ 652 w 929"/>
              <a:gd name="T39" fmla="*/ 352 h 930"/>
              <a:gd name="T40" fmla="*/ 577 w 929"/>
              <a:gd name="T41" fmla="*/ 268 h 930"/>
              <a:gd name="T42" fmla="*/ 652 w 929"/>
              <a:gd name="T43" fmla="*/ 193 h 930"/>
              <a:gd name="T44" fmla="*/ 728 w 929"/>
              <a:gd name="T45" fmla="*/ 268 h 930"/>
              <a:gd name="T46" fmla="*/ 652 w 929"/>
              <a:gd name="T47" fmla="*/ 352 h 930"/>
              <a:gd name="T48" fmla="*/ 259 w 929"/>
              <a:gd name="T49" fmla="*/ 803 h 930"/>
              <a:gd name="T50" fmla="*/ 276 w 929"/>
              <a:gd name="T51" fmla="*/ 811 h 930"/>
              <a:gd name="T52" fmla="*/ 251 w 929"/>
              <a:gd name="T53" fmla="*/ 845 h 930"/>
              <a:gd name="T54" fmla="*/ 8 w 929"/>
              <a:gd name="T55" fmla="*/ 920 h 930"/>
              <a:gd name="T56" fmla="*/ 84 w 929"/>
              <a:gd name="T57" fmla="*/ 678 h 930"/>
              <a:gd name="T58" fmla="*/ 109 w 929"/>
              <a:gd name="T59" fmla="*/ 653 h 930"/>
              <a:gd name="T60" fmla="*/ 126 w 929"/>
              <a:gd name="T61" fmla="*/ 669 h 930"/>
              <a:gd name="T62" fmla="*/ 75 w 929"/>
              <a:gd name="T63" fmla="*/ 853 h 930"/>
              <a:gd name="T64" fmla="*/ 259 w 929"/>
              <a:gd name="T65" fmla="*/ 803 h 930"/>
              <a:gd name="T66" fmla="*/ 259 w 929"/>
              <a:gd name="T67" fmla="*/ 803 h 930"/>
              <a:gd name="T68" fmla="*/ 259 w 929"/>
              <a:gd name="T69" fmla="*/ 803 h 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29" h="930">
                <a:moveTo>
                  <a:pt x="920" y="9"/>
                </a:moveTo>
                <a:cubicBezTo>
                  <a:pt x="920" y="9"/>
                  <a:pt x="786" y="0"/>
                  <a:pt x="644" y="67"/>
                </a:cubicBezTo>
                <a:cubicBezTo>
                  <a:pt x="602" y="92"/>
                  <a:pt x="560" y="118"/>
                  <a:pt x="518" y="159"/>
                </a:cubicBezTo>
                <a:cubicBezTo>
                  <a:pt x="460" y="218"/>
                  <a:pt x="368" y="335"/>
                  <a:pt x="293" y="427"/>
                </a:cubicBezTo>
                <a:cubicBezTo>
                  <a:pt x="126" y="427"/>
                  <a:pt x="126" y="427"/>
                  <a:pt x="126" y="427"/>
                </a:cubicBezTo>
                <a:cubicBezTo>
                  <a:pt x="42" y="536"/>
                  <a:pt x="42" y="536"/>
                  <a:pt x="42" y="536"/>
                </a:cubicBezTo>
                <a:cubicBezTo>
                  <a:pt x="176" y="569"/>
                  <a:pt x="176" y="569"/>
                  <a:pt x="176" y="569"/>
                </a:cubicBezTo>
                <a:cubicBezTo>
                  <a:pt x="176" y="577"/>
                  <a:pt x="176" y="586"/>
                  <a:pt x="184" y="594"/>
                </a:cubicBezTo>
                <a:cubicBezTo>
                  <a:pt x="159" y="636"/>
                  <a:pt x="159" y="636"/>
                  <a:pt x="159" y="636"/>
                </a:cubicBezTo>
                <a:cubicBezTo>
                  <a:pt x="159" y="636"/>
                  <a:pt x="151" y="653"/>
                  <a:pt x="209" y="711"/>
                </a:cubicBezTo>
                <a:cubicBezTo>
                  <a:pt x="268" y="770"/>
                  <a:pt x="293" y="770"/>
                  <a:pt x="293" y="770"/>
                </a:cubicBezTo>
                <a:cubicBezTo>
                  <a:pt x="335" y="744"/>
                  <a:pt x="335" y="744"/>
                  <a:pt x="335" y="744"/>
                </a:cubicBezTo>
                <a:cubicBezTo>
                  <a:pt x="343" y="744"/>
                  <a:pt x="351" y="744"/>
                  <a:pt x="351" y="744"/>
                </a:cubicBezTo>
                <a:cubicBezTo>
                  <a:pt x="385" y="878"/>
                  <a:pt x="385" y="878"/>
                  <a:pt x="385" y="878"/>
                </a:cubicBezTo>
                <a:cubicBezTo>
                  <a:pt x="502" y="803"/>
                  <a:pt x="502" y="803"/>
                  <a:pt x="502" y="803"/>
                </a:cubicBezTo>
                <a:cubicBezTo>
                  <a:pt x="502" y="636"/>
                  <a:pt x="502" y="636"/>
                  <a:pt x="502" y="636"/>
                </a:cubicBezTo>
                <a:cubicBezTo>
                  <a:pt x="594" y="561"/>
                  <a:pt x="711" y="460"/>
                  <a:pt x="769" y="402"/>
                </a:cubicBezTo>
                <a:cubicBezTo>
                  <a:pt x="811" y="368"/>
                  <a:pt x="836" y="318"/>
                  <a:pt x="861" y="276"/>
                </a:cubicBezTo>
                <a:cubicBezTo>
                  <a:pt x="928" y="142"/>
                  <a:pt x="920" y="9"/>
                  <a:pt x="920" y="9"/>
                </a:cubicBezTo>
                <a:close/>
                <a:moveTo>
                  <a:pt x="652" y="352"/>
                </a:moveTo>
                <a:cubicBezTo>
                  <a:pt x="610" y="352"/>
                  <a:pt x="577" y="310"/>
                  <a:pt x="577" y="268"/>
                </a:cubicBezTo>
                <a:cubicBezTo>
                  <a:pt x="577" y="226"/>
                  <a:pt x="610" y="193"/>
                  <a:pt x="652" y="193"/>
                </a:cubicBezTo>
                <a:cubicBezTo>
                  <a:pt x="694" y="193"/>
                  <a:pt x="728" y="226"/>
                  <a:pt x="728" y="268"/>
                </a:cubicBezTo>
                <a:cubicBezTo>
                  <a:pt x="728" y="310"/>
                  <a:pt x="694" y="352"/>
                  <a:pt x="652" y="352"/>
                </a:cubicBezTo>
                <a:close/>
                <a:moveTo>
                  <a:pt x="259" y="803"/>
                </a:moveTo>
                <a:cubicBezTo>
                  <a:pt x="259" y="811"/>
                  <a:pt x="268" y="811"/>
                  <a:pt x="276" y="811"/>
                </a:cubicBezTo>
                <a:cubicBezTo>
                  <a:pt x="268" y="820"/>
                  <a:pt x="259" y="837"/>
                  <a:pt x="251" y="845"/>
                </a:cubicBezTo>
                <a:cubicBezTo>
                  <a:pt x="167" y="929"/>
                  <a:pt x="8" y="920"/>
                  <a:pt x="8" y="920"/>
                </a:cubicBezTo>
                <a:cubicBezTo>
                  <a:pt x="8" y="920"/>
                  <a:pt x="0" y="761"/>
                  <a:pt x="84" y="678"/>
                </a:cubicBezTo>
                <a:cubicBezTo>
                  <a:pt x="92" y="669"/>
                  <a:pt x="100" y="661"/>
                  <a:pt x="109" y="653"/>
                </a:cubicBezTo>
                <a:cubicBezTo>
                  <a:pt x="117" y="661"/>
                  <a:pt x="117" y="661"/>
                  <a:pt x="126" y="669"/>
                </a:cubicBezTo>
                <a:cubicBezTo>
                  <a:pt x="67" y="744"/>
                  <a:pt x="75" y="853"/>
                  <a:pt x="75" y="853"/>
                </a:cubicBezTo>
                <a:cubicBezTo>
                  <a:pt x="75" y="853"/>
                  <a:pt x="184" y="862"/>
                  <a:pt x="259" y="803"/>
                </a:cubicBezTo>
                <a:close/>
                <a:moveTo>
                  <a:pt x="259" y="803"/>
                </a:moveTo>
                <a:lnTo>
                  <a:pt x="259" y="8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dirty="0"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04800" y="595215"/>
            <a:ext cx="8968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2"/>
                </a:solidFill>
                <a:latin typeface="+mn-ea"/>
                <a:cs typeface="Raleway"/>
              </a:rPr>
              <a:t>此处添加标题</a:t>
            </a:r>
            <a:endParaRPr lang="id-ID" altLang="zh-CN" sz="54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0819419" y="1783761"/>
            <a:ext cx="2738812" cy="73150"/>
            <a:chOff x="1775295" y="2028842"/>
            <a:chExt cx="3631535" cy="45719"/>
          </a:xfrm>
        </p:grpSpPr>
        <p:sp>
          <p:nvSpPr>
            <p:cNvPr id="24" name="Rectangle 23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467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9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3059794" y="4396671"/>
            <a:ext cx="6530331" cy="1952172"/>
          </a:xfrm>
          <a:prstGeom prst="rect">
            <a:avLst/>
          </a:prstGeom>
        </p:spPr>
        <p:txBody>
          <a:bodyPr wrap="square" lIns="182843" tIns="91422" rIns="182843" bIns="91422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600" dirty="0">
                <a:solidFill>
                  <a:schemeClr val="tx1"/>
                </a:solidFill>
                <a:latin typeface="+mn-ea"/>
                <a:cs typeface="Raleway Ligh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2600" dirty="0">
                <a:solidFill>
                  <a:schemeClr val="tx1"/>
                </a:solidFill>
                <a:latin typeface="+mn-ea"/>
                <a:cs typeface="Raleway Light"/>
              </a:rPr>
              <a:t>200</a:t>
            </a:r>
            <a:r>
              <a:rPr lang="zh-CN" altLang="en-US" sz="2600" dirty="0">
                <a:solidFill>
                  <a:schemeClr val="tx1"/>
                </a:solidFill>
                <a:latin typeface="+mn-ea"/>
                <a:cs typeface="Raleway Light"/>
              </a:rPr>
              <a:t>字以内，据统计每页幻灯片的最好控制在</a:t>
            </a:r>
            <a:r>
              <a:rPr lang="en-US" altLang="zh-CN" sz="2600" dirty="0">
                <a:solidFill>
                  <a:schemeClr val="tx1"/>
                </a:solidFill>
                <a:latin typeface="+mn-ea"/>
                <a:cs typeface="Raleway Light"/>
              </a:rPr>
              <a:t>5</a:t>
            </a:r>
            <a:r>
              <a:rPr lang="zh-CN" altLang="en-US" sz="2600" dirty="0">
                <a:solidFill>
                  <a:schemeClr val="tx1"/>
                </a:solidFill>
                <a:latin typeface="+mn-ea"/>
                <a:cs typeface="Raleway Light"/>
              </a:rPr>
              <a:t>分钟之内。</a:t>
            </a:r>
            <a:endParaRPr lang="en-US" altLang="zh-CN" sz="2600" dirty="0">
              <a:solidFill>
                <a:schemeClr val="tx1"/>
              </a:solidFill>
              <a:latin typeface="+mn-ea"/>
              <a:cs typeface="Raleway Light"/>
            </a:endParaRPr>
          </a:p>
        </p:txBody>
      </p:sp>
      <p:sp>
        <p:nvSpPr>
          <p:cNvPr id="8" name="Title 13"/>
          <p:cNvSpPr txBox="1">
            <a:spLocks/>
          </p:cNvSpPr>
          <p:nvPr/>
        </p:nvSpPr>
        <p:spPr bwMode="auto">
          <a:xfrm>
            <a:off x="13004774" y="3169229"/>
            <a:ext cx="8429065" cy="117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43" tIns="91422" rIns="182843" bIns="91422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zh-CN" sz="7000" b="1" dirty="0">
                <a:solidFill>
                  <a:schemeClr val="accent3"/>
                </a:solidFill>
                <a:latin typeface="+mn-ea"/>
                <a:ea typeface="+mn-ea"/>
                <a:cs typeface="Raleway"/>
              </a:rPr>
              <a:t>2014</a:t>
            </a:r>
            <a:endParaRPr lang="en-US" sz="7000" b="1" dirty="0">
              <a:solidFill>
                <a:schemeClr val="accent3"/>
              </a:solidFill>
              <a:latin typeface="+mn-ea"/>
              <a:ea typeface="+mn-ea"/>
              <a:cs typeface="Raleway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2223851" y="10329345"/>
            <a:ext cx="262" cy="338666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439805" y="9963250"/>
            <a:ext cx="6530331" cy="186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43" tIns="91422" rIns="182843" bIns="91422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zh-CN" altLang="en-US" sz="2600" dirty="0">
                <a:latin typeface="+mn-ea"/>
                <a:ea typeface="+mn-ea"/>
                <a:cs typeface="Raleway Ligh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2600" dirty="0">
                <a:latin typeface="+mn-ea"/>
                <a:ea typeface="+mn-ea"/>
                <a:cs typeface="Raleway Light"/>
              </a:rPr>
              <a:t>200</a:t>
            </a:r>
            <a:r>
              <a:rPr lang="zh-CN" altLang="en-US" sz="2600" dirty="0">
                <a:latin typeface="+mn-ea"/>
                <a:ea typeface="+mn-ea"/>
                <a:cs typeface="Raleway Light"/>
              </a:rPr>
              <a:t>字以内，据统计每页幻灯片的最好控制在</a:t>
            </a:r>
            <a:r>
              <a:rPr lang="en-US" altLang="zh-CN" sz="2600" dirty="0">
                <a:latin typeface="+mn-ea"/>
                <a:ea typeface="+mn-ea"/>
                <a:cs typeface="Raleway Light"/>
              </a:rPr>
              <a:t>5</a:t>
            </a:r>
            <a:r>
              <a:rPr lang="zh-CN" altLang="en-US" sz="2600" dirty="0">
                <a:latin typeface="+mn-ea"/>
                <a:ea typeface="+mn-ea"/>
                <a:cs typeface="Raleway Light"/>
              </a:rPr>
              <a:t>分钟之内。</a:t>
            </a:r>
          </a:p>
        </p:txBody>
      </p:sp>
      <p:sp>
        <p:nvSpPr>
          <p:cNvPr id="12" name="Title 13"/>
          <p:cNvSpPr txBox="1">
            <a:spLocks/>
          </p:cNvSpPr>
          <p:nvPr/>
        </p:nvSpPr>
        <p:spPr bwMode="auto">
          <a:xfrm>
            <a:off x="3280175" y="8740041"/>
            <a:ext cx="7689963" cy="117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43" tIns="91422" rIns="182843" bIns="91422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altLang="zh-CN" sz="7000" b="1" dirty="0">
                <a:solidFill>
                  <a:schemeClr val="accent4"/>
                </a:solidFill>
                <a:latin typeface="+mn-ea"/>
                <a:ea typeface="+mn-ea"/>
                <a:cs typeface="Raleway"/>
              </a:rPr>
              <a:t>2015</a:t>
            </a:r>
            <a:endParaRPr lang="en-US" sz="7000" b="1" dirty="0">
              <a:solidFill>
                <a:schemeClr val="accent4"/>
              </a:solidFill>
              <a:latin typeface="+mn-ea"/>
              <a:ea typeface="+mn-ea"/>
              <a:cs typeface="Raleway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2223851" y="5007443"/>
            <a:ext cx="262" cy="324152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2202755" y="4"/>
            <a:ext cx="0" cy="27916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11476472" y="3373905"/>
            <a:ext cx="1462409" cy="1022766"/>
            <a:chOff x="3817938" y="1211262"/>
            <a:chExt cx="585787" cy="409575"/>
          </a:xfrm>
          <a:solidFill>
            <a:schemeClr val="accent3"/>
          </a:solidFill>
        </p:grpSpPr>
        <p:sp>
          <p:nvSpPr>
            <p:cNvPr id="16" name="Freeform 97"/>
            <p:cNvSpPr>
              <a:spLocks noChangeArrowheads="1"/>
            </p:cNvSpPr>
            <p:nvPr/>
          </p:nvSpPr>
          <p:spPr bwMode="auto">
            <a:xfrm>
              <a:off x="4044950" y="1220787"/>
              <a:ext cx="133350" cy="133350"/>
            </a:xfrm>
            <a:custGeom>
              <a:avLst/>
              <a:gdLst>
                <a:gd name="T0" fmla="*/ 183 w 369"/>
                <a:gd name="T1" fmla="*/ 368 h 369"/>
                <a:gd name="T2" fmla="*/ 368 w 369"/>
                <a:gd name="T3" fmla="*/ 184 h 369"/>
                <a:gd name="T4" fmla="*/ 183 w 369"/>
                <a:gd name="T5" fmla="*/ 0 h 369"/>
                <a:gd name="T6" fmla="*/ 0 w 369"/>
                <a:gd name="T7" fmla="*/ 184 h 369"/>
                <a:gd name="T8" fmla="*/ 183 w 369"/>
                <a:gd name="T9" fmla="*/ 368 h 369"/>
                <a:gd name="T10" fmla="*/ 183 w 369"/>
                <a:gd name="T11" fmla="*/ 368 h 369"/>
                <a:gd name="T12" fmla="*/ 183 w 369"/>
                <a:gd name="T13" fmla="*/ 3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369">
                  <a:moveTo>
                    <a:pt x="183" y="368"/>
                  </a:moveTo>
                  <a:cubicBezTo>
                    <a:pt x="284" y="368"/>
                    <a:pt x="368" y="284"/>
                    <a:pt x="368" y="184"/>
                  </a:cubicBezTo>
                  <a:cubicBezTo>
                    <a:pt x="368" y="84"/>
                    <a:pt x="284" y="0"/>
                    <a:pt x="183" y="0"/>
                  </a:cubicBezTo>
                  <a:cubicBezTo>
                    <a:pt x="83" y="0"/>
                    <a:pt x="0" y="84"/>
                    <a:pt x="0" y="184"/>
                  </a:cubicBezTo>
                  <a:cubicBezTo>
                    <a:pt x="0" y="284"/>
                    <a:pt x="83" y="368"/>
                    <a:pt x="183" y="368"/>
                  </a:cubicBezTo>
                  <a:close/>
                  <a:moveTo>
                    <a:pt x="183" y="368"/>
                  </a:moveTo>
                  <a:lnTo>
                    <a:pt x="183" y="36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accent3"/>
                </a:solidFill>
                <a:latin typeface="+mn-ea"/>
              </a:endParaRPr>
            </a:p>
          </p:txBody>
        </p:sp>
        <p:sp>
          <p:nvSpPr>
            <p:cNvPr id="17" name="Freeform 98"/>
            <p:cNvSpPr>
              <a:spLocks noChangeArrowheads="1"/>
            </p:cNvSpPr>
            <p:nvPr/>
          </p:nvSpPr>
          <p:spPr bwMode="auto">
            <a:xfrm>
              <a:off x="3871913" y="1211262"/>
              <a:ext cx="93662" cy="96837"/>
            </a:xfrm>
            <a:custGeom>
              <a:avLst/>
              <a:gdLst>
                <a:gd name="T0" fmla="*/ 125 w 260"/>
                <a:gd name="T1" fmla="*/ 267 h 268"/>
                <a:gd name="T2" fmla="*/ 259 w 260"/>
                <a:gd name="T3" fmla="*/ 133 h 268"/>
                <a:gd name="T4" fmla="*/ 125 w 260"/>
                <a:gd name="T5" fmla="*/ 0 h 268"/>
                <a:gd name="T6" fmla="*/ 0 w 260"/>
                <a:gd name="T7" fmla="*/ 133 h 268"/>
                <a:gd name="T8" fmla="*/ 125 w 260"/>
                <a:gd name="T9" fmla="*/ 267 h 268"/>
                <a:gd name="T10" fmla="*/ 125 w 260"/>
                <a:gd name="T11" fmla="*/ 267 h 268"/>
                <a:gd name="T12" fmla="*/ 125 w 260"/>
                <a:gd name="T13" fmla="*/ 26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" h="268">
                  <a:moveTo>
                    <a:pt x="125" y="267"/>
                  </a:moveTo>
                  <a:cubicBezTo>
                    <a:pt x="201" y="267"/>
                    <a:pt x="259" y="209"/>
                    <a:pt x="259" y="133"/>
                  </a:cubicBezTo>
                  <a:cubicBezTo>
                    <a:pt x="259" y="58"/>
                    <a:pt x="201" y="0"/>
                    <a:pt x="125" y="0"/>
                  </a:cubicBezTo>
                  <a:cubicBezTo>
                    <a:pt x="58" y="0"/>
                    <a:pt x="0" y="58"/>
                    <a:pt x="0" y="133"/>
                  </a:cubicBezTo>
                  <a:cubicBezTo>
                    <a:pt x="0" y="209"/>
                    <a:pt x="58" y="267"/>
                    <a:pt x="125" y="267"/>
                  </a:cubicBezTo>
                  <a:close/>
                  <a:moveTo>
                    <a:pt x="125" y="267"/>
                  </a:moveTo>
                  <a:lnTo>
                    <a:pt x="125" y="26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accent3"/>
                </a:solidFill>
                <a:latin typeface="+mn-ea"/>
              </a:endParaRPr>
            </a:p>
          </p:txBody>
        </p:sp>
        <p:sp>
          <p:nvSpPr>
            <p:cNvPr id="18" name="Freeform 99"/>
            <p:cNvSpPr>
              <a:spLocks noChangeArrowheads="1"/>
            </p:cNvSpPr>
            <p:nvPr/>
          </p:nvSpPr>
          <p:spPr bwMode="auto">
            <a:xfrm>
              <a:off x="4254500" y="1211262"/>
              <a:ext cx="96838" cy="96837"/>
            </a:xfrm>
            <a:custGeom>
              <a:avLst/>
              <a:gdLst>
                <a:gd name="T0" fmla="*/ 267 w 268"/>
                <a:gd name="T1" fmla="*/ 133 h 268"/>
                <a:gd name="T2" fmla="*/ 134 w 268"/>
                <a:gd name="T3" fmla="*/ 267 h 268"/>
                <a:gd name="T4" fmla="*/ 0 w 268"/>
                <a:gd name="T5" fmla="*/ 133 h 268"/>
                <a:gd name="T6" fmla="*/ 134 w 268"/>
                <a:gd name="T7" fmla="*/ 0 h 268"/>
                <a:gd name="T8" fmla="*/ 267 w 268"/>
                <a:gd name="T9" fmla="*/ 133 h 268"/>
                <a:gd name="T10" fmla="*/ 267 w 268"/>
                <a:gd name="T11" fmla="*/ 133 h 268"/>
                <a:gd name="T12" fmla="*/ 267 w 268"/>
                <a:gd name="T13" fmla="*/ 13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268">
                  <a:moveTo>
                    <a:pt x="267" y="133"/>
                  </a:moveTo>
                  <a:cubicBezTo>
                    <a:pt x="267" y="209"/>
                    <a:pt x="209" y="267"/>
                    <a:pt x="134" y="267"/>
                  </a:cubicBezTo>
                  <a:cubicBezTo>
                    <a:pt x="58" y="267"/>
                    <a:pt x="0" y="209"/>
                    <a:pt x="0" y="133"/>
                  </a:cubicBezTo>
                  <a:cubicBezTo>
                    <a:pt x="0" y="58"/>
                    <a:pt x="58" y="0"/>
                    <a:pt x="134" y="0"/>
                  </a:cubicBezTo>
                  <a:cubicBezTo>
                    <a:pt x="209" y="0"/>
                    <a:pt x="267" y="58"/>
                    <a:pt x="267" y="133"/>
                  </a:cubicBezTo>
                  <a:close/>
                  <a:moveTo>
                    <a:pt x="267" y="133"/>
                  </a:moveTo>
                  <a:lnTo>
                    <a:pt x="267" y="13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accent3"/>
                </a:solidFill>
                <a:latin typeface="+mn-ea"/>
              </a:endParaRPr>
            </a:p>
          </p:txBody>
        </p:sp>
        <p:sp>
          <p:nvSpPr>
            <p:cNvPr id="19" name="Freeform 100"/>
            <p:cNvSpPr>
              <a:spLocks noChangeArrowheads="1"/>
            </p:cNvSpPr>
            <p:nvPr/>
          </p:nvSpPr>
          <p:spPr bwMode="auto">
            <a:xfrm>
              <a:off x="3817938" y="1306512"/>
              <a:ext cx="584200" cy="314325"/>
            </a:xfrm>
            <a:custGeom>
              <a:avLst/>
              <a:gdLst>
                <a:gd name="T0" fmla="*/ 1623 w 1624"/>
                <a:gd name="T1" fmla="*/ 310 h 871"/>
                <a:gd name="T2" fmla="*/ 1572 w 1624"/>
                <a:gd name="T3" fmla="*/ 59 h 871"/>
                <a:gd name="T4" fmla="*/ 1430 w 1624"/>
                <a:gd name="T5" fmla="*/ 34 h 871"/>
                <a:gd name="T6" fmla="*/ 1405 w 1624"/>
                <a:gd name="T7" fmla="*/ 0 h 871"/>
                <a:gd name="T8" fmla="*/ 1363 w 1624"/>
                <a:gd name="T9" fmla="*/ 50 h 871"/>
                <a:gd name="T10" fmla="*/ 1389 w 1624"/>
                <a:gd name="T11" fmla="*/ 293 h 871"/>
                <a:gd name="T12" fmla="*/ 1347 w 1624"/>
                <a:gd name="T13" fmla="*/ 343 h 871"/>
                <a:gd name="T14" fmla="*/ 1305 w 1624"/>
                <a:gd name="T15" fmla="*/ 293 h 871"/>
                <a:gd name="T16" fmla="*/ 1330 w 1624"/>
                <a:gd name="T17" fmla="*/ 50 h 871"/>
                <a:gd name="T18" fmla="*/ 1288 w 1624"/>
                <a:gd name="T19" fmla="*/ 0 h 871"/>
                <a:gd name="T20" fmla="*/ 1263 w 1624"/>
                <a:gd name="T21" fmla="*/ 34 h 871"/>
                <a:gd name="T22" fmla="*/ 1121 w 1624"/>
                <a:gd name="T23" fmla="*/ 59 h 871"/>
                <a:gd name="T24" fmla="*/ 1088 w 1624"/>
                <a:gd name="T25" fmla="*/ 209 h 871"/>
                <a:gd name="T26" fmla="*/ 937 w 1624"/>
                <a:gd name="T27" fmla="*/ 176 h 871"/>
                <a:gd name="T28" fmla="*/ 895 w 1624"/>
                <a:gd name="T29" fmla="*/ 134 h 871"/>
                <a:gd name="T30" fmla="*/ 837 w 1624"/>
                <a:gd name="T31" fmla="*/ 201 h 871"/>
                <a:gd name="T32" fmla="*/ 870 w 1624"/>
                <a:gd name="T33" fmla="*/ 544 h 871"/>
                <a:gd name="T34" fmla="*/ 811 w 1624"/>
                <a:gd name="T35" fmla="*/ 611 h 871"/>
                <a:gd name="T36" fmla="*/ 753 w 1624"/>
                <a:gd name="T37" fmla="*/ 544 h 871"/>
                <a:gd name="T38" fmla="*/ 787 w 1624"/>
                <a:gd name="T39" fmla="*/ 201 h 871"/>
                <a:gd name="T40" fmla="*/ 728 w 1624"/>
                <a:gd name="T41" fmla="*/ 134 h 871"/>
                <a:gd name="T42" fmla="*/ 695 w 1624"/>
                <a:gd name="T43" fmla="*/ 176 h 871"/>
                <a:gd name="T44" fmla="*/ 536 w 1624"/>
                <a:gd name="T45" fmla="*/ 209 h 871"/>
                <a:gd name="T46" fmla="*/ 502 w 1624"/>
                <a:gd name="T47" fmla="*/ 59 h 871"/>
                <a:gd name="T48" fmla="*/ 368 w 1624"/>
                <a:gd name="T49" fmla="*/ 34 h 871"/>
                <a:gd name="T50" fmla="*/ 335 w 1624"/>
                <a:gd name="T51" fmla="*/ 0 h 871"/>
                <a:gd name="T52" fmla="*/ 293 w 1624"/>
                <a:gd name="T53" fmla="*/ 50 h 871"/>
                <a:gd name="T54" fmla="*/ 318 w 1624"/>
                <a:gd name="T55" fmla="*/ 293 h 871"/>
                <a:gd name="T56" fmla="*/ 276 w 1624"/>
                <a:gd name="T57" fmla="*/ 343 h 871"/>
                <a:gd name="T58" fmla="*/ 243 w 1624"/>
                <a:gd name="T59" fmla="*/ 293 h 871"/>
                <a:gd name="T60" fmla="*/ 260 w 1624"/>
                <a:gd name="T61" fmla="*/ 50 h 871"/>
                <a:gd name="T62" fmla="*/ 218 w 1624"/>
                <a:gd name="T63" fmla="*/ 0 h 871"/>
                <a:gd name="T64" fmla="*/ 193 w 1624"/>
                <a:gd name="T65" fmla="*/ 34 h 871"/>
                <a:gd name="T66" fmla="*/ 59 w 1624"/>
                <a:gd name="T67" fmla="*/ 59 h 871"/>
                <a:gd name="T68" fmla="*/ 0 w 1624"/>
                <a:gd name="T69" fmla="*/ 310 h 871"/>
                <a:gd name="T70" fmla="*/ 101 w 1624"/>
                <a:gd name="T71" fmla="*/ 527 h 871"/>
                <a:gd name="T72" fmla="*/ 435 w 1624"/>
                <a:gd name="T73" fmla="*/ 527 h 871"/>
                <a:gd name="T74" fmla="*/ 427 w 1624"/>
                <a:gd name="T75" fmla="*/ 569 h 871"/>
                <a:gd name="T76" fmla="*/ 419 w 1624"/>
                <a:gd name="T77" fmla="*/ 569 h 871"/>
                <a:gd name="T78" fmla="*/ 561 w 1624"/>
                <a:gd name="T79" fmla="*/ 870 h 871"/>
                <a:gd name="T80" fmla="*/ 1062 w 1624"/>
                <a:gd name="T81" fmla="*/ 870 h 871"/>
                <a:gd name="T82" fmla="*/ 1204 w 1624"/>
                <a:gd name="T83" fmla="*/ 569 h 871"/>
                <a:gd name="T84" fmla="*/ 1196 w 1624"/>
                <a:gd name="T85" fmla="*/ 527 h 871"/>
                <a:gd name="T86" fmla="*/ 1522 w 1624"/>
                <a:gd name="T87" fmla="*/ 527 h 871"/>
                <a:gd name="T88" fmla="*/ 1623 w 1624"/>
                <a:gd name="T89" fmla="*/ 310 h 871"/>
                <a:gd name="T90" fmla="*/ 1623 w 1624"/>
                <a:gd name="T91" fmla="*/ 310 h 871"/>
                <a:gd name="T92" fmla="*/ 1623 w 1624"/>
                <a:gd name="T93" fmla="*/ 31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24" h="871">
                  <a:moveTo>
                    <a:pt x="1623" y="310"/>
                  </a:moveTo>
                  <a:lnTo>
                    <a:pt x="1572" y="59"/>
                  </a:lnTo>
                  <a:lnTo>
                    <a:pt x="1430" y="34"/>
                  </a:lnTo>
                  <a:lnTo>
                    <a:pt x="1405" y="0"/>
                  </a:lnTo>
                  <a:lnTo>
                    <a:pt x="1363" y="50"/>
                  </a:lnTo>
                  <a:lnTo>
                    <a:pt x="1389" y="293"/>
                  </a:lnTo>
                  <a:lnTo>
                    <a:pt x="1347" y="343"/>
                  </a:lnTo>
                  <a:lnTo>
                    <a:pt x="1305" y="293"/>
                  </a:lnTo>
                  <a:lnTo>
                    <a:pt x="1330" y="50"/>
                  </a:lnTo>
                  <a:lnTo>
                    <a:pt x="1288" y="0"/>
                  </a:lnTo>
                  <a:lnTo>
                    <a:pt x="1263" y="34"/>
                  </a:lnTo>
                  <a:lnTo>
                    <a:pt x="1121" y="59"/>
                  </a:lnTo>
                  <a:lnTo>
                    <a:pt x="1088" y="209"/>
                  </a:lnTo>
                  <a:lnTo>
                    <a:pt x="937" y="176"/>
                  </a:lnTo>
                  <a:lnTo>
                    <a:pt x="895" y="134"/>
                  </a:lnTo>
                  <a:lnTo>
                    <a:pt x="837" y="201"/>
                  </a:lnTo>
                  <a:lnTo>
                    <a:pt x="870" y="544"/>
                  </a:lnTo>
                  <a:lnTo>
                    <a:pt x="811" y="611"/>
                  </a:lnTo>
                  <a:lnTo>
                    <a:pt x="753" y="544"/>
                  </a:lnTo>
                  <a:lnTo>
                    <a:pt x="787" y="201"/>
                  </a:lnTo>
                  <a:lnTo>
                    <a:pt x="728" y="134"/>
                  </a:lnTo>
                  <a:lnTo>
                    <a:pt x="695" y="176"/>
                  </a:lnTo>
                  <a:lnTo>
                    <a:pt x="536" y="209"/>
                  </a:lnTo>
                  <a:lnTo>
                    <a:pt x="502" y="59"/>
                  </a:lnTo>
                  <a:lnTo>
                    <a:pt x="368" y="34"/>
                  </a:lnTo>
                  <a:lnTo>
                    <a:pt x="335" y="0"/>
                  </a:lnTo>
                  <a:lnTo>
                    <a:pt x="293" y="50"/>
                  </a:lnTo>
                  <a:lnTo>
                    <a:pt x="318" y="293"/>
                  </a:lnTo>
                  <a:lnTo>
                    <a:pt x="276" y="343"/>
                  </a:lnTo>
                  <a:lnTo>
                    <a:pt x="243" y="293"/>
                  </a:lnTo>
                  <a:lnTo>
                    <a:pt x="260" y="50"/>
                  </a:lnTo>
                  <a:lnTo>
                    <a:pt x="218" y="0"/>
                  </a:lnTo>
                  <a:lnTo>
                    <a:pt x="193" y="34"/>
                  </a:lnTo>
                  <a:lnTo>
                    <a:pt x="59" y="59"/>
                  </a:lnTo>
                  <a:lnTo>
                    <a:pt x="0" y="310"/>
                  </a:lnTo>
                  <a:lnTo>
                    <a:pt x="101" y="527"/>
                  </a:lnTo>
                  <a:lnTo>
                    <a:pt x="435" y="527"/>
                  </a:lnTo>
                  <a:lnTo>
                    <a:pt x="427" y="569"/>
                  </a:lnTo>
                  <a:lnTo>
                    <a:pt x="419" y="569"/>
                  </a:lnTo>
                  <a:lnTo>
                    <a:pt x="561" y="870"/>
                  </a:lnTo>
                  <a:lnTo>
                    <a:pt x="1062" y="870"/>
                  </a:lnTo>
                  <a:lnTo>
                    <a:pt x="1204" y="569"/>
                  </a:lnTo>
                  <a:lnTo>
                    <a:pt x="1196" y="527"/>
                  </a:lnTo>
                  <a:lnTo>
                    <a:pt x="1522" y="527"/>
                  </a:lnTo>
                  <a:lnTo>
                    <a:pt x="1623" y="310"/>
                  </a:lnTo>
                  <a:close/>
                  <a:moveTo>
                    <a:pt x="1623" y="310"/>
                  </a:moveTo>
                  <a:lnTo>
                    <a:pt x="1623" y="31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accent3"/>
                </a:solidFill>
                <a:latin typeface="+mn-ea"/>
              </a:endParaRPr>
            </a:p>
          </p:txBody>
        </p:sp>
        <p:sp>
          <p:nvSpPr>
            <p:cNvPr id="20" name="Freeform 101"/>
            <p:cNvSpPr>
              <a:spLocks noChangeArrowheads="1"/>
            </p:cNvSpPr>
            <p:nvPr/>
          </p:nvSpPr>
          <p:spPr bwMode="auto">
            <a:xfrm>
              <a:off x="3817938" y="1306512"/>
              <a:ext cx="584200" cy="314325"/>
            </a:xfrm>
            <a:custGeom>
              <a:avLst/>
              <a:gdLst>
                <a:gd name="T0" fmla="*/ 1623 w 1624"/>
                <a:gd name="T1" fmla="*/ 310 h 871"/>
                <a:gd name="T2" fmla="*/ 1572 w 1624"/>
                <a:gd name="T3" fmla="*/ 59 h 871"/>
                <a:gd name="T4" fmla="*/ 1430 w 1624"/>
                <a:gd name="T5" fmla="*/ 34 h 871"/>
                <a:gd name="T6" fmla="*/ 1405 w 1624"/>
                <a:gd name="T7" fmla="*/ 0 h 871"/>
                <a:gd name="T8" fmla="*/ 1363 w 1624"/>
                <a:gd name="T9" fmla="*/ 50 h 871"/>
                <a:gd name="T10" fmla="*/ 1389 w 1624"/>
                <a:gd name="T11" fmla="*/ 293 h 871"/>
                <a:gd name="T12" fmla="*/ 1347 w 1624"/>
                <a:gd name="T13" fmla="*/ 343 h 871"/>
                <a:gd name="T14" fmla="*/ 1305 w 1624"/>
                <a:gd name="T15" fmla="*/ 293 h 871"/>
                <a:gd name="T16" fmla="*/ 1330 w 1624"/>
                <a:gd name="T17" fmla="*/ 50 h 871"/>
                <a:gd name="T18" fmla="*/ 1288 w 1624"/>
                <a:gd name="T19" fmla="*/ 0 h 871"/>
                <a:gd name="T20" fmla="*/ 1263 w 1624"/>
                <a:gd name="T21" fmla="*/ 34 h 871"/>
                <a:gd name="T22" fmla="*/ 1121 w 1624"/>
                <a:gd name="T23" fmla="*/ 59 h 871"/>
                <a:gd name="T24" fmla="*/ 1088 w 1624"/>
                <a:gd name="T25" fmla="*/ 209 h 871"/>
                <a:gd name="T26" fmla="*/ 937 w 1624"/>
                <a:gd name="T27" fmla="*/ 176 h 871"/>
                <a:gd name="T28" fmla="*/ 895 w 1624"/>
                <a:gd name="T29" fmla="*/ 134 h 871"/>
                <a:gd name="T30" fmla="*/ 837 w 1624"/>
                <a:gd name="T31" fmla="*/ 201 h 871"/>
                <a:gd name="T32" fmla="*/ 870 w 1624"/>
                <a:gd name="T33" fmla="*/ 544 h 871"/>
                <a:gd name="T34" fmla="*/ 811 w 1624"/>
                <a:gd name="T35" fmla="*/ 611 h 871"/>
                <a:gd name="T36" fmla="*/ 753 w 1624"/>
                <a:gd name="T37" fmla="*/ 544 h 871"/>
                <a:gd name="T38" fmla="*/ 787 w 1624"/>
                <a:gd name="T39" fmla="*/ 201 h 871"/>
                <a:gd name="T40" fmla="*/ 728 w 1624"/>
                <a:gd name="T41" fmla="*/ 134 h 871"/>
                <a:gd name="T42" fmla="*/ 695 w 1624"/>
                <a:gd name="T43" fmla="*/ 176 h 871"/>
                <a:gd name="T44" fmla="*/ 536 w 1624"/>
                <a:gd name="T45" fmla="*/ 209 h 871"/>
                <a:gd name="T46" fmla="*/ 502 w 1624"/>
                <a:gd name="T47" fmla="*/ 59 h 871"/>
                <a:gd name="T48" fmla="*/ 368 w 1624"/>
                <a:gd name="T49" fmla="*/ 34 h 871"/>
                <a:gd name="T50" fmla="*/ 335 w 1624"/>
                <a:gd name="T51" fmla="*/ 0 h 871"/>
                <a:gd name="T52" fmla="*/ 293 w 1624"/>
                <a:gd name="T53" fmla="*/ 50 h 871"/>
                <a:gd name="T54" fmla="*/ 318 w 1624"/>
                <a:gd name="T55" fmla="*/ 293 h 871"/>
                <a:gd name="T56" fmla="*/ 276 w 1624"/>
                <a:gd name="T57" fmla="*/ 343 h 871"/>
                <a:gd name="T58" fmla="*/ 243 w 1624"/>
                <a:gd name="T59" fmla="*/ 293 h 871"/>
                <a:gd name="T60" fmla="*/ 260 w 1624"/>
                <a:gd name="T61" fmla="*/ 50 h 871"/>
                <a:gd name="T62" fmla="*/ 218 w 1624"/>
                <a:gd name="T63" fmla="*/ 0 h 871"/>
                <a:gd name="T64" fmla="*/ 193 w 1624"/>
                <a:gd name="T65" fmla="*/ 34 h 871"/>
                <a:gd name="T66" fmla="*/ 59 w 1624"/>
                <a:gd name="T67" fmla="*/ 59 h 871"/>
                <a:gd name="T68" fmla="*/ 0 w 1624"/>
                <a:gd name="T69" fmla="*/ 310 h 871"/>
                <a:gd name="T70" fmla="*/ 0 w 1624"/>
                <a:gd name="T71" fmla="*/ 310 h 871"/>
                <a:gd name="T72" fmla="*/ 101 w 1624"/>
                <a:gd name="T73" fmla="*/ 527 h 871"/>
                <a:gd name="T74" fmla="*/ 435 w 1624"/>
                <a:gd name="T75" fmla="*/ 527 h 871"/>
                <a:gd name="T76" fmla="*/ 427 w 1624"/>
                <a:gd name="T77" fmla="*/ 569 h 871"/>
                <a:gd name="T78" fmla="*/ 419 w 1624"/>
                <a:gd name="T79" fmla="*/ 569 h 871"/>
                <a:gd name="T80" fmla="*/ 561 w 1624"/>
                <a:gd name="T81" fmla="*/ 870 h 871"/>
                <a:gd name="T82" fmla="*/ 1062 w 1624"/>
                <a:gd name="T83" fmla="*/ 870 h 871"/>
                <a:gd name="T84" fmla="*/ 1204 w 1624"/>
                <a:gd name="T85" fmla="*/ 569 h 871"/>
                <a:gd name="T86" fmla="*/ 1196 w 1624"/>
                <a:gd name="T87" fmla="*/ 527 h 871"/>
                <a:gd name="T88" fmla="*/ 1522 w 1624"/>
                <a:gd name="T89" fmla="*/ 527 h 871"/>
                <a:gd name="T90" fmla="*/ 1623 w 1624"/>
                <a:gd name="T91" fmla="*/ 31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24" h="871">
                  <a:moveTo>
                    <a:pt x="1623" y="310"/>
                  </a:moveTo>
                  <a:lnTo>
                    <a:pt x="1572" y="59"/>
                  </a:lnTo>
                  <a:lnTo>
                    <a:pt x="1430" y="34"/>
                  </a:lnTo>
                  <a:lnTo>
                    <a:pt x="1405" y="0"/>
                  </a:lnTo>
                  <a:lnTo>
                    <a:pt x="1363" y="50"/>
                  </a:lnTo>
                  <a:lnTo>
                    <a:pt x="1389" y="293"/>
                  </a:lnTo>
                  <a:lnTo>
                    <a:pt x="1347" y="343"/>
                  </a:lnTo>
                  <a:lnTo>
                    <a:pt x="1305" y="293"/>
                  </a:lnTo>
                  <a:lnTo>
                    <a:pt x="1330" y="50"/>
                  </a:lnTo>
                  <a:lnTo>
                    <a:pt x="1288" y="0"/>
                  </a:lnTo>
                  <a:lnTo>
                    <a:pt x="1263" y="34"/>
                  </a:lnTo>
                  <a:lnTo>
                    <a:pt x="1121" y="59"/>
                  </a:lnTo>
                  <a:lnTo>
                    <a:pt x="1088" y="209"/>
                  </a:lnTo>
                  <a:lnTo>
                    <a:pt x="937" y="176"/>
                  </a:lnTo>
                  <a:lnTo>
                    <a:pt x="895" y="134"/>
                  </a:lnTo>
                  <a:lnTo>
                    <a:pt x="837" y="201"/>
                  </a:lnTo>
                  <a:lnTo>
                    <a:pt x="870" y="544"/>
                  </a:lnTo>
                  <a:lnTo>
                    <a:pt x="811" y="611"/>
                  </a:lnTo>
                  <a:lnTo>
                    <a:pt x="753" y="544"/>
                  </a:lnTo>
                  <a:lnTo>
                    <a:pt x="787" y="201"/>
                  </a:lnTo>
                  <a:lnTo>
                    <a:pt x="728" y="134"/>
                  </a:lnTo>
                  <a:lnTo>
                    <a:pt x="695" y="176"/>
                  </a:lnTo>
                  <a:lnTo>
                    <a:pt x="536" y="209"/>
                  </a:lnTo>
                  <a:lnTo>
                    <a:pt x="502" y="59"/>
                  </a:lnTo>
                  <a:lnTo>
                    <a:pt x="368" y="34"/>
                  </a:lnTo>
                  <a:lnTo>
                    <a:pt x="335" y="0"/>
                  </a:lnTo>
                  <a:lnTo>
                    <a:pt x="293" y="50"/>
                  </a:lnTo>
                  <a:lnTo>
                    <a:pt x="318" y="293"/>
                  </a:lnTo>
                  <a:lnTo>
                    <a:pt x="276" y="343"/>
                  </a:lnTo>
                  <a:lnTo>
                    <a:pt x="243" y="293"/>
                  </a:lnTo>
                  <a:lnTo>
                    <a:pt x="260" y="50"/>
                  </a:lnTo>
                  <a:lnTo>
                    <a:pt x="218" y="0"/>
                  </a:lnTo>
                  <a:lnTo>
                    <a:pt x="193" y="34"/>
                  </a:lnTo>
                  <a:lnTo>
                    <a:pt x="59" y="59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101" y="527"/>
                  </a:lnTo>
                  <a:lnTo>
                    <a:pt x="435" y="527"/>
                  </a:lnTo>
                  <a:lnTo>
                    <a:pt x="427" y="569"/>
                  </a:lnTo>
                  <a:lnTo>
                    <a:pt x="419" y="569"/>
                  </a:lnTo>
                  <a:lnTo>
                    <a:pt x="561" y="870"/>
                  </a:lnTo>
                  <a:lnTo>
                    <a:pt x="1062" y="870"/>
                  </a:lnTo>
                  <a:lnTo>
                    <a:pt x="1204" y="569"/>
                  </a:lnTo>
                  <a:lnTo>
                    <a:pt x="1196" y="527"/>
                  </a:lnTo>
                  <a:lnTo>
                    <a:pt x="1522" y="527"/>
                  </a:lnTo>
                  <a:lnTo>
                    <a:pt x="1623" y="31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accent3"/>
                </a:solidFill>
                <a:latin typeface="+mn-ea"/>
              </a:endParaRPr>
            </a:p>
          </p:txBody>
        </p:sp>
        <p:sp>
          <p:nvSpPr>
            <p:cNvPr id="21" name="Freeform 102"/>
            <p:cNvSpPr>
              <a:spLocks noChangeArrowheads="1"/>
            </p:cNvSpPr>
            <p:nvPr/>
          </p:nvSpPr>
          <p:spPr bwMode="auto">
            <a:xfrm>
              <a:off x="4402138" y="1419224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accent3"/>
                </a:solidFill>
                <a:latin typeface="+mn-ea"/>
              </a:endParaRPr>
            </a:p>
          </p:txBody>
        </p:sp>
      </p:grpSp>
      <p:grpSp>
        <p:nvGrpSpPr>
          <p:cNvPr id="22" name="Group 3"/>
          <p:cNvGrpSpPr>
            <a:grpSpLocks/>
          </p:cNvGrpSpPr>
          <p:nvPr/>
        </p:nvGrpSpPr>
        <p:grpSpPr bwMode="auto">
          <a:xfrm>
            <a:off x="11708649" y="8889423"/>
            <a:ext cx="1005944" cy="970774"/>
            <a:chOff x="4197350" y="919163"/>
            <a:chExt cx="225425" cy="217487"/>
          </a:xfrm>
          <a:solidFill>
            <a:schemeClr val="accent4"/>
          </a:solidFill>
        </p:grpSpPr>
        <p:sp>
          <p:nvSpPr>
            <p:cNvPr id="23" name="Freeform 21"/>
            <p:cNvSpPr>
              <a:spLocks noChangeArrowheads="1"/>
            </p:cNvSpPr>
            <p:nvPr/>
          </p:nvSpPr>
          <p:spPr bwMode="auto">
            <a:xfrm>
              <a:off x="4335463" y="1001713"/>
              <a:ext cx="87312" cy="134937"/>
            </a:xfrm>
            <a:custGeom>
              <a:avLst/>
              <a:gdLst>
                <a:gd name="T0" fmla="*/ 52 w 241"/>
                <a:gd name="T1" fmla="*/ 0 h 375"/>
                <a:gd name="T2" fmla="*/ 52 w 241"/>
                <a:gd name="T3" fmla="*/ 52 h 375"/>
                <a:gd name="T4" fmla="*/ 156 w 241"/>
                <a:gd name="T5" fmla="*/ 83 h 375"/>
                <a:gd name="T6" fmla="*/ 94 w 241"/>
                <a:gd name="T7" fmla="*/ 187 h 375"/>
                <a:gd name="T8" fmla="*/ 73 w 241"/>
                <a:gd name="T9" fmla="*/ 354 h 375"/>
                <a:gd name="T10" fmla="*/ 104 w 241"/>
                <a:gd name="T11" fmla="*/ 312 h 375"/>
                <a:gd name="T12" fmla="*/ 208 w 241"/>
                <a:gd name="T13" fmla="*/ 114 h 375"/>
                <a:gd name="T14" fmla="*/ 52 w 241"/>
                <a:gd name="T15" fmla="*/ 0 h 375"/>
                <a:gd name="T16" fmla="*/ 52 w 241"/>
                <a:gd name="T17" fmla="*/ 0 h 375"/>
                <a:gd name="T18" fmla="*/ 52 w 241"/>
                <a:gd name="T19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1" h="375">
                  <a:moveTo>
                    <a:pt x="52" y="0"/>
                  </a:moveTo>
                  <a:cubicBezTo>
                    <a:pt x="52" y="52"/>
                    <a:pt x="52" y="52"/>
                    <a:pt x="52" y="52"/>
                  </a:cubicBezTo>
                  <a:cubicBezTo>
                    <a:pt x="94" y="52"/>
                    <a:pt x="146" y="52"/>
                    <a:pt x="156" y="83"/>
                  </a:cubicBezTo>
                  <a:cubicBezTo>
                    <a:pt x="167" y="114"/>
                    <a:pt x="115" y="166"/>
                    <a:pt x="94" y="187"/>
                  </a:cubicBezTo>
                  <a:cubicBezTo>
                    <a:pt x="63" y="229"/>
                    <a:pt x="0" y="312"/>
                    <a:pt x="73" y="354"/>
                  </a:cubicBezTo>
                  <a:cubicBezTo>
                    <a:pt x="104" y="374"/>
                    <a:pt x="135" y="322"/>
                    <a:pt x="104" y="312"/>
                  </a:cubicBezTo>
                  <a:cubicBezTo>
                    <a:pt x="73" y="291"/>
                    <a:pt x="198" y="145"/>
                    <a:pt x="208" y="114"/>
                  </a:cubicBezTo>
                  <a:cubicBezTo>
                    <a:pt x="240" y="10"/>
                    <a:pt x="125" y="0"/>
                    <a:pt x="52" y="0"/>
                  </a:cubicBezTo>
                  <a:close/>
                  <a:moveTo>
                    <a:pt x="52" y="0"/>
                  </a:move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+mn-ea"/>
              </a:endParaRPr>
            </a:p>
          </p:txBody>
        </p:sp>
        <p:sp>
          <p:nvSpPr>
            <p:cNvPr id="24" name="Freeform 22"/>
            <p:cNvSpPr>
              <a:spLocks noChangeArrowheads="1"/>
            </p:cNvSpPr>
            <p:nvPr/>
          </p:nvSpPr>
          <p:spPr bwMode="auto">
            <a:xfrm>
              <a:off x="4260850" y="922338"/>
              <a:ext cx="90488" cy="173037"/>
            </a:xfrm>
            <a:custGeom>
              <a:avLst/>
              <a:gdLst>
                <a:gd name="T0" fmla="*/ 250 w 251"/>
                <a:gd name="T1" fmla="*/ 354 h 480"/>
                <a:gd name="T2" fmla="*/ 250 w 251"/>
                <a:gd name="T3" fmla="*/ 136 h 480"/>
                <a:gd name="T4" fmla="*/ 83 w 251"/>
                <a:gd name="T5" fmla="*/ 0 h 480"/>
                <a:gd name="T6" fmla="*/ 0 w 251"/>
                <a:gd name="T7" fmla="*/ 0 h 480"/>
                <a:gd name="T8" fmla="*/ 0 w 251"/>
                <a:gd name="T9" fmla="*/ 479 h 480"/>
                <a:gd name="T10" fmla="*/ 83 w 251"/>
                <a:gd name="T11" fmla="*/ 479 h 480"/>
                <a:gd name="T12" fmla="*/ 250 w 251"/>
                <a:gd name="T13" fmla="*/ 354 h 480"/>
                <a:gd name="T14" fmla="*/ 250 w 251"/>
                <a:gd name="T15" fmla="*/ 354 h 480"/>
                <a:gd name="T16" fmla="*/ 250 w 251"/>
                <a:gd name="T17" fmla="*/ 354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480">
                  <a:moveTo>
                    <a:pt x="250" y="354"/>
                  </a:moveTo>
                  <a:cubicBezTo>
                    <a:pt x="250" y="136"/>
                    <a:pt x="250" y="136"/>
                    <a:pt x="250" y="136"/>
                  </a:cubicBezTo>
                  <a:cubicBezTo>
                    <a:pt x="250" y="125"/>
                    <a:pt x="104" y="0"/>
                    <a:pt x="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83" y="479"/>
                    <a:pt x="83" y="479"/>
                    <a:pt x="83" y="479"/>
                  </a:cubicBezTo>
                  <a:cubicBezTo>
                    <a:pt x="104" y="469"/>
                    <a:pt x="239" y="364"/>
                    <a:pt x="250" y="354"/>
                  </a:cubicBezTo>
                  <a:close/>
                  <a:moveTo>
                    <a:pt x="250" y="354"/>
                  </a:moveTo>
                  <a:lnTo>
                    <a:pt x="250" y="35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+mn-ea"/>
              </a:endParaRPr>
            </a:p>
          </p:txBody>
        </p:sp>
        <p:sp>
          <p:nvSpPr>
            <p:cNvPr id="25" name="Freeform 23"/>
            <p:cNvSpPr>
              <a:spLocks noChangeArrowheads="1"/>
            </p:cNvSpPr>
            <p:nvPr/>
          </p:nvSpPr>
          <p:spPr bwMode="auto">
            <a:xfrm>
              <a:off x="4197350" y="963613"/>
              <a:ext cx="46038" cy="11112"/>
            </a:xfrm>
            <a:custGeom>
              <a:avLst/>
              <a:gdLst>
                <a:gd name="T0" fmla="*/ 0 w 126"/>
                <a:gd name="T1" fmla="*/ 0 h 32"/>
                <a:gd name="T2" fmla="*/ 125 w 126"/>
                <a:gd name="T3" fmla="*/ 0 h 32"/>
                <a:gd name="T4" fmla="*/ 125 w 126"/>
                <a:gd name="T5" fmla="*/ 31 h 32"/>
                <a:gd name="T6" fmla="*/ 0 w 126"/>
                <a:gd name="T7" fmla="*/ 31 h 32"/>
                <a:gd name="T8" fmla="*/ 0 w 126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32">
                  <a:moveTo>
                    <a:pt x="0" y="0"/>
                  </a:moveTo>
                  <a:lnTo>
                    <a:pt x="125" y="0"/>
                  </a:lnTo>
                  <a:lnTo>
                    <a:pt x="125" y="31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+mn-ea"/>
              </a:endParaRPr>
            </a:p>
          </p:txBody>
        </p:sp>
        <p:sp>
          <p:nvSpPr>
            <p:cNvPr id="26" name="Freeform 24"/>
            <p:cNvSpPr>
              <a:spLocks noChangeArrowheads="1"/>
            </p:cNvSpPr>
            <p:nvPr/>
          </p:nvSpPr>
          <p:spPr bwMode="auto">
            <a:xfrm>
              <a:off x="4197350" y="1042988"/>
              <a:ext cx="46038" cy="11112"/>
            </a:xfrm>
            <a:custGeom>
              <a:avLst/>
              <a:gdLst>
                <a:gd name="T0" fmla="*/ 0 w 126"/>
                <a:gd name="T1" fmla="*/ 0 h 32"/>
                <a:gd name="T2" fmla="*/ 125 w 126"/>
                <a:gd name="T3" fmla="*/ 0 h 32"/>
                <a:gd name="T4" fmla="*/ 125 w 126"/>
                <a:gd name="T5" fmla="*/ 31 h 32"/>
                <a:gd name="T6" fmla="*/ 0 w 126"/>
                <a:gd name="T7" fmla="*/ 31 h 32"/>
                <a:gd name="T8" fmla="*/ 0 w 126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32">
                  <a:moveTo>
                    <a:pt x="0" y="0"/>
                  </a:moveTo>
                  <a:lnTo>
                    <a:pt x="125" y="0"/>
                  </a:lnTo>
                  <a:lnTo>
                    <a:pt x="125" y="31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+mn-ea"/>
              </a:endParaRPr>
            </a:p>
          </p:txBody>
        </p:sp>
        <p:sp>
          <p:nvSpPr>
            <p:cNvPr id="27" name="Freeform 25"/>
            <p:cNvSpPr>
              <a:spLocks noChangeArrowheads="1"/>
            </p:cNvSpPr>
            <p:nvPr/>
          </p:nvSpPr>
          <p:spPr bwMode="auto">
            <a:xfrm>
              <a:off x="4249738" y="919163"/>
              <a:ext cx="7937" cy="179387"/>
            </a:xfrm>
            <a:custGeom>
              <a:avLst/>
              <a:gdLst>
                <a:gd name="T0" fmla="*/ 21 w 22"/>
                <a:gd name="T1" fmla="*/ 385 h 500"/>
                <a:gd name="T2" fmla="*/ 21 w 22"/>
                <a:gd name="T3" fmla="*/ 0 h 500"/>
                <a:gd name="T4" fmla="*/ 0 w 22"/>
                <a:gd name="T5" fmla="*/ 0 h 500"/>
                <a:gd name="T6" fmla="*/ 0 w 22"/>
                <a:gd name="T7" fmla="*/ 499 h 500"/>
                <a:gd name="T8" fmla="*/ 21 w 22"/>
                <a:gd name="T9" fmla="*/ 499 h 500"/>
                <a:gd name="T10" fmla="*/ 21 w 22"/>
                <a:gd name="T11" fmla="*/ 385 h 500"/>
                <a:gd name="T12" fmla="*/ 21 w 22"/>
                <a:gd name="T13" fmla="*/ 385 h 500"/>
                <a:gd name="T14" fmla="*/ 21 w 22"/>
                <a:gd name="T15" fmla="*/ 385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500">
                  <a:moveTo>
                    <a:pt x="21" y="385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0" y="499"/>
                  </a:lnTo>
                  <a:lnTo>
                    <a:pt x="21" y="499"/>
                  </a:lnTo>
                  <a:lnTo>
                    <a:pt x="21" y="385"/>
                  </a:lnTo>
                  <a:close/>
                  <a:moveTo>
                    <a:pt x="21" y="385"/>
                  </a:moveTo>
                  <a:lnTo>
                    <a:pt x="21" y="38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+mn-ea"/>
              </a:endParaRPr>
            </a:p>
          </p:txBody>
        </p:sp>
        <p:sp>
          <p:nvSpPr>
            <p:cNvPr id="28" name="Freeform 26"/>
            <p:cNvSpPr>
              <a:spLocks noChangeArrowheads="1"/>
            </p:cNvSpPr>
            <p:nvPr/>
          </p:nvSpPr>
          <p:spPr bwMode="auto">
            <a:xfrm>
              <a:off x="4249738" y="919163"/>
              <a:ext cx="7937" cy="179387"/>
            </a:xfrm>
            <a:custGeom>
              <a:avLst/>
              <a:gdLst>
                <a:gd name="T0" fmla="*/ 21 w 22"/>
                <a:gd name="T1" fmla="*/ 385 h 500"/>
                <a:gd name="T2" fmla="*/ 21 w 22"/>
                <a:gd name="T3" fmla="*/ 0 h 500"/>
                <a:gd name="T4" fmla="*/ 0 w 22"/>
                <a:gd name="T5" fmla="*/ 0 h 500"/>
                <a:gd name="T6" fmla="*/ 0 w 22"/>
                <a:gd name="T7" fmla="*/ 499 h 500"/>
                <a:gd name="T8" fmla="*/ 21 w 22"/>
                <a:gd name="T9" fmla="*/ 499 h 500"/>
                <a:gd name="T10" fmla="*/ 21 w 22"/>
                <a:gd name="T11" fmla="*/ 385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00">
                  <a:moveTo>
                    <a:pt x="21" y="385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0" y="499"/>
                  </a:lnTo>
                  <a:lnTo>
                    <a:pt x="21" y="499"/>
                  </a:lnTo>
                  <a:lnTo>
                    <a:pt x="21" y="38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+mn-ea"/>
              </a:endParaRPr>
            </a:p>
          </p:txBody>
        </p:sp>
        <p:sp>
          <p:nvSpPr>
            <p:cNvPr id="29" name="Freeform 27"/>
            <p:cNvSpPr>
              <a:spLocks noChangeArrowheads="1"/>
            </p:cNvSpPr>
            <p:nvPr/>
          </p:nvSpPr>
          <p:spPr bwMode="auto">
            <a:xfrm>
              <a:off x="4257675" y="1057275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828204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3004774" y="4449981"/>
            <a:ext cx="6530331" cy="1952172"/>
          </a:xfrm>
          <a:prstGeom prst="rect">
            <a:avLst/>
          </a:prstGeom>
        </p:spPr>
        <p:txBody>
          <a:bodyPr wrap="square" lIns="182843" tIns="91422" rIns="182843" bIns="91422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600" dirty="0">
                <a:solidFill>
                  <a:schemeClr val="tx1"/>
                </a:solidFill>
                <a:latin typeface="+mn-ea"/>
                <a:cs typeface="Raleway Ligh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2600" dirty="0">
                <a:solidFill>
                  <a:schemeClr val="tx1"/>
                </a:solidFill>
                <a:latin typeface="+mn-ea"/>
                <a:cs typeface="Raleway Light"/>
              </a:rPr>
              <a:t>200</a:t>
            </a:r>
            <a:r>
              <a:rPr lang="zh-CN" altLang="en-US" sz="2600" dirty="0">
                <a:solidFill>
                  <a:schemeClr val="tx1"/>
                </a:solidFill>
                <a:latin typeface="+mn-ea"/>
                <a:cs typeface="Raleway Light"/>
              </a:rPr>
              <a:t>字以内，据统计每页幻灯片的最好控制在</a:t>
            </a:r>
            <a:r>
              <a:rPr lang="en-US" altLang="zh-CN" sz="2600" dirty="0">
                <a:solidFill>
                  <a:schemeClr val="tx1"/>
                </a:solidFill>
                <a:latin typeface="+mn-ea"/>
                <a:cs typeface="Raleway Light"/>
              </a:rPr>
              <a:t>5</a:t>
            </a:r>
            <a:r>
              <a:rPr lang="zh-CN" altLang="en-US" sz="2600" dirty="0">
                <a:solidFill>
                  <a:schemeClr val="tx1"/>
                </a:solidFill>
                <a:latin typeface="+mn-ea"/>
                <a:cs typeface="Raleway Light"/>
              </a:rPr>
              <a:t>分钟之内。</a:t>
            </a:r>
            <a:endParaRPr lang="en-US" altLang="zh-CN" sz="2600" dirty="0">
              <a:solidFill>
                <a:schemeClr val="tx1"/>
              </a:solidFill>
              <a:latin typeface="+mn-ea"/>
              <a:cs typeface="Raleway Light"/>
            </a:endParaRPr>
          </a:p>
        </p:txBody>
      </p:sp>
      <p:sp>
        <p:nvSpPr>
          <p:cNvPr id="8" name="Title 13"/>
          <p:cNvSpPr txBox="1">
            <a:spLocks/>
          </p:cNvSpPr>
          <p:nvPr/>
        </p:nvSpPr>
        <p:spPr bwMode="auto">
          <a:xfrm>
            <a:off x="13004774" y="3169229"/>
            <a:ext cx="7689965" cy="117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43" tIns="91422" rIns="182843" bIns="91422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zh-CN" sz="7000" b="1" dirty="0">
                <a:solidFill>
                  <a:schemeClr val="accent5"/>
                </a:solidFill>
                <a:latin typeface="+mn-ea"/>
                <a:ea typeface="+mn-ea"/>
                <a:cs typeface="Raleway"/>
              </a:rPr>
              <a:t>2016</a:t>
            </a:r>
            <a:endParaRPr lang="en-US" sz="7000" b="1" dirty="0">
              <a:solidFill>
                <a:schemeClr val="accent5"/>
              </a:solidFill>
              <a:latin typeface="+mn-ea"/>
              <a:ea typeface="+mn-ea"/>
              <a:cs typeface="Raleway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384785" y="9927440"/>
            <a:ext cx="6530331" cy="186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43" tIns="91422" rIns="182843" bIns="91422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zh-CN" altLang="en-US" sz="2600" dirty="0">
                <a:latin typeface="+mn-ea"/>
                <a:ea typeface="+mn-ea"/>
                <a:cs typeface="Raleway Ligh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2600" dirty="0">
                <a:latin typeface="+mn-ea"/>
                <a:ea typeface="+mn-ea"/>
                <a:cs typeface="Raleway Light"/>
              </a:rPr>
              <a:t>200</a:t>
            </a:r>
            <a:r>
              <a:rPr lang="zh-CN" altLang="en-US" sz="2600" dirty="0">
                <a:latin typeface="+mn-ea"/>
                <a:ea typeface="+mn-ea"/>
                <a:cs typeface="Raleway Light"/>
              </a:rPr>
              <a:t>字以内，据统计每页幻灯片的最好控制在</a:t>
            </a:r>
            <a:r>
              <a:rPr lang="en-US" altLang="zh-CN" sz="2600" dirty="0">
                <a:latin typeface="+mn-ea"/>
                <a:ea typeface="+mn-ea"/>
                <a:cs typeface="Raleway Light"/>
              </a:rPr>
              <a:t>5</a:t>
            </a:r>
            <a:r>
              <a:rPr lang="zh-CN" altLang="en-US" sz="2600" dirty="0">
                <a:latin typeface="+mn-ea"/>
                <a:ea typeface="+mn-ea"/>
                <a:cs typeface="Raleway Light"/>
              </a:rPr>
              <a:t>分钟之内。</a:t>
            </a:r>
          </a:p>
        </p:txBody>
      </p:sp>
      <p:sp>
        <p:nvSpPr>
          <p:cNvPr id="12" name="Title 13"/>
          <p:cNvSpPr txBox="1">
            <a:spLocks/>
          </p:cNvSpPr>
          <p:nvPr/>
        </p:nvSpPr>
        <p:spPr bwMode="auto">
          <a:xfrm>
            <a:off x="3280175" y="8740041"/>
            <a:ext cx="7689963" cy="117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43" tIns="91422" rIns="182843" bIns="91422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altLang="zh-CN" sz="7000" b="1" dirty="0">
                <a:solidFill>
                  <a:schemeClr val="accent6"/>
                </a:solidFill>
                <a:latin typeface="+mn-ea"/>
                <a:ea typeface="+mn-ea"/>
                <a:cs typeface="Raleway"/>
              </a:rPr>
              <a:t>2017</a:t>
            </a:r>
            <a:endParaRPr lang="en-US" sz="7000" b="1" dirty="0">
              <a:solidFill>
                <a:schemeClr val="accent6"/>
              </a:solidFill>
              <a:latin typeface="+mn-ea"/>
              <a:ea typeface="+mn-ea"/>
              <a:cs typeface="Raleway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2223851" y="5007443"/>
            <a:ext cx="262" cy="324152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2202755" y="4"/>
            <a:ext cx="0" cy="27916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utoShape 52"/>
          <p:cNvSpPr>
            <a:spLocks/>
          </p:cNvSpPr>
          <p:nvPr/>
        </p:nvSpPr>
        <p:spPr bwMode="auto">
          <a:xfrm>
            <a:off x="11555081" y="3244107"/>
            <a:ext cx="1341517" cy="13365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14020"/>
                </a:moveTo>
                <a:cubicBezTo>
                  <a:pt x="20951" y="14020"/>
                  <a:pt x="21161" y="14125"/>
                  <a:pt x="21335" y="14334"/>
                </a:cubicBezTo>
                <a:cubicBezTo>
                  <a:pt x="21511" y="14548"/>
                  <a:pt x="21599" y="14810"/>
                  <a:pt x="21599" y="15115"/>
                </a:cubicBezTo>
                <a:lnTo>
                  <a:pt x="21599" y="20504"/>
                </a:lnTo>
                <a:cubicBezTo>
                  <a:pt x="21599" y="20815"/>
                  <a:pt x="21511" y="21071"/>
                  <a:pt x="21335" y="21285"/>
                </a:cubicBezTo>
                <a:cubicBezTo>
                  <a:pt x="21161" y="21494"/>
                  <a:pt x="20951" y="21599"/>
                  <a:pt x="20708" y="21599"/>
                </a:cubicBezTo>
                <a:lnTo>
                  <a:pt x="16197" y="21599"/>
                </a:lnTo>
                <a:cubicBezTo>
                  <a:pt x="15940" y="21599"/>
                  <a:pt x="15729" y="21494"/>
                  <a:pt x="15563" y="21285"/>
                </a:cubicBezTo>
                <a:cubicBezTo>
                  <a:pt x="15399" y="21071"/>
                  <a:pt x="15316" y="20815"/>
                  <a:pt x="15316" y="20504"/>
                </a:cubicBezTo>
                <a:lnTo>
                  <a:pt x="15316" y="15115"/>
                </a:lnTo>
                <a:cubicBezTo>
                  <a:pt x="15316" y="14810"/>
                  <a:pt x="15399" y="14548"/>
                  <a:pt x="15570" y="14334"/>
                </a:cubicBezTo>
                <a:cubicBezTo>
                  <a:pt x="15737" y="14125"/>
                  <a:pt x="15945" y="14020"/>
                  <a:pt x="16197" y="14020"/>
                </a:cubicBezTo>
                <a:lnTo>
                  <a:pt x="17788" y="14020"/>
                </a:lnTo>
                <a:lnTo>
                  <a:pt x="17788" y="11869"/>
                </a:lnTo>
                <a:cubicBezTo>
                  <a:pt x="17788" y="11699"/>
                  <a:pt x="17707" y="11610"/>
                  <a:pt x="17543" y="11602"/>
                </a:cubicBezTo>
                <a:lnTo>
                  <a:pt x="11473" y="11602"/>
                </a:lnTo>
                <a:lnTo>
                  <a:pt x="11473" y="14019"/>
                </a:lnTo>
                <a:lnTo>
                  <a:pt x="13054" y="14019"/>
                </a:lnTo>
                <a:cubicBezTo>
                  <a:pt x="13296" y="14019"/>
                  <a:pt x="13507" y="14125"/>
                  <a:pt x="13681" y="14334"/>
                </a:cubicBezTo>
                <a:cubicBezTo>
                  <a:pt x="13857" y="14548"/>
                  <a:pt x="13945" y="14810"/>
                  <a:pt x="13945" y="15115"/>
                </a:cubicBezTo>
                <a:lnTo>
                  <a:pt x="13945" y="20504"/>
                </a:lnTo>
                <a:cubicBezTo>
                  <a:pt x="13945" y="20815"/>
                  <a:pt x="13857" y="21071"/>
                  <a:pt x="13681" y="21285"/>
                </a:cubicBezTo>
                <a:cubicBezTo>
                  <a:pt x="13507" y="21494"/>
                  <a:pt x="13296" y="21599"/>
                  <a:pt x="13054" y="21599"/>
                </a:cubicBezTo>
                <a:lnTo>
                  <a:pt x="8543" y="21599"/>
                </a:lnTo>
                <a:cubicBezTo>
                  <a:pt x="8298" y="21599"/>
                  <a:pt x="8090" y="21494"/>
                  <a:pt x="7913" y="21285"/>
                </a:cubicBezTo>
                <a:cubicBezTo>
                  <a:pt x="7740" y="21071"/>
                  <a:pt x="7651" y="20815"/>
                  <a:pt x="7651" y="20504"/>
                </a:cubicBezTo>
                <a:lnTo>
                  <a:pt x="7651" y="15115"/>
                </a:lnTo>
                <a:cubicBezTo>
                  <a:pt x="7651" y="14810"/>
                  <a:pt x="7740" y="14548"/>
                  <a:pt x="7913" y="14334"/>
                </a:cubicBezTo>
                <a:cubicBezTo>
                  <a:pt x="8090" y="14125"/>
                  <a:pt x="8298" y="14019"/>
                  <a:pt x="8543" y="14019"/>
                </a:cubicBezTo>
                <a:lnTo>
                  <a:pt x="10124" y="14019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1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1" y="14020"/>
                  <a:pt x="5874" y="14125"/>
                  <a:pt x="6053" y="14334"/>
                </a:cubicBezTo>
                <a:cubicBezTo>
                  <a:pt x="6229" y="14548"/>
                  <a:pt x="6315" y="14810"/>
                  <a:pt x="6315" y="15115"/>
                </a:cubicBezTo>
                <a:lnTo>
                  <a:pt x="6315" y="20504"/>
                </a:lnTo>
                <a:cubicBezTo>
                  <a:pt x="6315" y="20815"/>
                  <a:pt x="6229" y="21071"/>
                  <a:pt x="6053" y="21285"/>
                </a:cubicBezTo>
                <a:cubicBezTo>
                  <a:pt x="5877" y="21494"/>
                  <a:pt x="5664" y="21599"/>
                  <a:pt x="5402" y="21599"/>
                </a:cubicBezTo>
                <a:lnTo>
                  <a:pt x="913" y="21599"/>
                </a:lnTo>
                <a:cubicBezTo>
                  <a:pt x="658" y="21599"/>
                  <a:pt x="440" y="21494"/>
                  <a:pt x="261" y="21285"/>
                </a:cubicBezTo>
                <a:cubicBezTo>
                  <a:pt x="88" y="21071"/>
                  <a:pt x="0" y="20815"/>
                  <a:pt x="0" y="20504"/>
                </a:cubicBezTo>
                <a:lnTo>
                  <a:pt x="0" y="15115"/>
                </a:lnTo>
                <a:cubicBezTo>
                  <a:pt x="0" y="14810"/>
                  <a:pt x="88" y="14548"/>
                  <a:pt x="261" y="14334"/>
                </a:cubicBezTo>
                <a:cubicBezTo>
                  <a:pt x="438" y="14125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1"/>
                  <a:pt x="2942" y="10544"/>
                </a:cubicBezTo>
                <a:cubicBezTo>
                  <a:pt x="3253" y="10180"/>
                  <a:pt x="3622" y="9997"/>
                  <a:pt x="4053" y="9997"/>
                </a:cubicBezTo>
                <a:lnTo>
                  <a:pt x="10121" y="9997"/>
                </a:lnTo>
                <a:lnTo>
                  <a:pt x="10121" y="7550"/>
                </a:lnTo>
                <a:lnTo>
                  <a:pt x="8540" y="7550"/>
                </a:lnTo>
                <a:cubicBezTo>
                  <a:pt x="8295" y="7550"/>
                  <a:pt x="8087" y="7450"/>
                  <a:pt x="7911" y="7248"/>
                </a:cubicBezTo>
                <a:cubicBezTo>
                  <a:pt x="7737" y="7045"/>
                  <a:pt x="7649" y="6789"/>
                  <a:pt x="7649" y="6484"/>
                </a:cubicBezTo>
                <a:lnTo>
                  <a:pt x="7649" y="1066"/>
                </a:lnTo>
                <a:cubicBezTo>
                  <a:pt x="7649" y="775"/>
                  <a:pt x="7737" y="522"/>
                  <a:pt x="7911" y="314"/>
                </a:cubicBezTo>
                <a:cubicBezTo>
                  <a:pt x="8087" y="102"/>
                  <a:pt x="8295" y="0"/>
                  <a:pt x="8540" y="0"/>
                </a:cubicBezTo>
                <a:lnTo>
                  <a:pt x="13052" y="0"/>
                </a:lnTo>
                <a:cubicBezTo>
                  <a:pt x="13294" y="0"/>
                  <a:pt x="13504" y="102"/>
                  <a:pt x="13678" y="314"/>
                </a:cubicBezTo>
                <a:cubicBezTo>
                  <a:pt x="13854" y="522"/>
                  <a:pt x="13943" y="775"/>
                  <a:pt x="13943" y="1066"/>
                </a:cubicBezTo>
                <a:lnTo>
                  <a:pt x="13943" y="6484"/>
                </a:lnTo>
                <a:cubicBezTo>
                  <a:pt x="13943" y="6789"/>
                  <a:pt x="13854" y="7045"/>
                  <a:pt x="13678" y="7248"/>
                </a:cubicBezTo>
                <a:cubicBezTo>
                  <a:pt x="13504" y="7450"/>
                  <a:pt x="13294" y="7550"/>
                  <a:pt x="13052" y="7550"/>
                </a:cubicBezTo>
                <a:lnTo>
                  <a:pt x="11470" y="7550"/>
                </a:lnTo>
                <a:lnTo>
                  <a:pt x="11470" y="9997"/>
                </a:lnTo>
                <a:lnTo>
                  <a:pt x="17541" y="9997"/>
                </a:lnTo>
                <a:cubicBezTo>
                  <a:pt x="17969" y="9997"/>
                  <a:pt x="18339" y="10177"/>
                  <a:pt x="18652" y="10538"/>
                </a:cubicBezTo>
                <a:cubicBezTo>
                  <a:pt x="18966" y="10899"/>
                  <a:pt x="19122" y="11343"/>
                  <a:pt x="19122" y="11869"/>
                </a:cubicBezTo>
                <a:lnTo>
                  <a:pt x="19122" y="14020"/>
                </a:lnTo>
                <a:lnTo>
                  <a:pt x="20708" y="1402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cs typeface="Gill Sans" charset="0"/>
              <a:sym typeface="Gill Sans" charset="0"/>
            </a:endParaRPr>
          </a:p>
        </p:txBody>
      </p:sp>
      <p:sp>
        <p:nvSpPr>
          <p:cNvPr id="31" name="AutoShape 39"/>
          <p:cNvSpPr>
            <a:spLocks/>
          </p:cNvSpPr>
          <p:nvPr/>
        </p:nvSpPr>
        <p:spPr bwMode="auto">
          <a:xfrm>
            <a:off x="11679097" y="8682855"/>
            <a:ext cx="1107418" cy="1107706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54901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664502" y="5383432"/>
            <a:ext cx="7367605" cy="6114084"/>
            <a:chOff x="4517221" y="2682505"/>
            <a:chExt cx="7100888" cy="5891212"/>
          </a:xfrm>
        </p:grpSpPr>
        <p:sp>
          <p:nvSpPr>
            <p:cNvPr id="3" name="Freeform 17"/>
            <p:cNvSpPr>
              <a:spLocks/>
            </p:cNvSpPr>
            <p:nvPr/>
          </p:nvSpPr>
          <p:spPr bwMode="auto">
            <a:xfrm>
              <a:off x="4679146" y="2884117"/>
              <a:ext cx="6938963" cy="5689600"/>
            </a:xfrm>
            <a:custGeom>
              <a:avLst/>
              <a:gdLst>
                <a:gd name="T0" fmla="*/ 1735 w 1847"/>
                <a:gd name="T1" fmla="*/ 757 h 1514"/>
                <a:gd name="T2" fmla="*/ 721 w 1847"/>
                <a:gd name="T3" fmla="*/ 1514 h 1514"/>
                <a:gd name="T4" fmla="*/ 112 w 1847"/>
                <a:gd name="T5" fmla="*/ 757 h 1514"/>
                <a:gd name="T6" fmla="*/ 1127 w 1847"/>
                <a:gd name="T7" fmla="*/ 0 h 1514"/>
                <a:gd name="T8" fmla="*/ 1735 w 1847"/>
                <a:gd name="T9" fmla="*/ 757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7" h="1514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9" y="0"/>
                    <a:pt x="1127" y="0"/>
                  </a:cubicBezTo>
                  <a:cubicBezTo>
                    <a:pt x="1575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4" name="Freeform 18"/>
            <p:cNvSpPr>
              <a:spLocks/>
            </p:cNvSpPr>
            <p:nvPr/>
          </p:nvSpPr>
          <p:spPr bwMode="auto">
            <a:xfrm>
              <a:off x="4607708" y="2795217"/>
              <a:ext cx="6938963" cy="5689600"/>
            </a:xfrm>
            <a:custGeom>
              <a:avLst/>
              <a:gdLst>
                <a:gd name="T0" fmla="*/ 1735 w 1847"/>
                <a:gd name="T1" fmla="*/ 757 h 1514"/>
                <a:gd name="T2" fmla="*/ 721 w 1847"/>
                <a:gd name="T3" fmla="*/ 1514 h 1514"/>
                <a:gd name="T4" fmla="*/ 112 w 1847"/>
                <a:gd name="T5" fmla="*/ 757 h 1514"/>
                <a:gd name="T6" fmla="*/ 1126 w 1847"/>
                <a:gd name="T7" fmla="*/ 0 h 1514"/>
                <a:gd name="T8" fmla="*/ 1735 w 1847"/>
                <a:gd name="T9" fmla="*/ 757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7" h="1514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8" y="0"/>
                    <a:pt x="1126" y="0"/>
                  </a:cubicBezTo>
                  <a:cubicBezTo>
                    <a:pt x="1574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5" name="Freeform 19"/>
            <p:cNvSpPr>
              <a:spLocks/>
            </p:cNvSpPr>
            <p:nvPr/>
          </p:nvSpPr>
          <p:spPr bwMode="auto">
            <a:xfrm>
              <a:off x="4517221" y="2682505"/>
              <a:ext cx="6938963" cy="5689600"/>
            </a:xfrm>
            <a:custGeom>
              <a:avLst/>
              <a:gdLst>
                <a:gd name="T0" fmla="*/ 1735 w 1847"/>
                <a:gd name="T1" fmla="*/ 757 h 1514"/>
                <a:gd name="T2" fmla="*/ 721 w 1847"/>
                <a:gd name="T3" fmla="*/ 1514 h 1514"/>
                <a:gd name="T4" fmla="*/ 112 w 1847"/>
                <a:gd name="T5" fmla="*/ 757 h 1514"/>
                <a:gd name="T6" fmla="*/ 1126 w 1847"/>
                <a:gd name="T7" fmla="*/ 0 h 1514"/>
                <a:gd name="T8" fmla="*/ 1735 w 1847"/>
                <a:gd name="T9" fmla="*/ 757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7" h="1514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8" y="0"/>
                    <a:pt x="1126" y="0"/>
                  </a:cubicBezTo>
                  <a:cubicBezTo>
                    <a:pt x="1574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6" name="Freeform 20"/>
            <p:cNvSpPr>
              <a:spLocks/>
            </p:cNvSpPr>
            <p:nvPr/>
          </p:nvSpPr>
          <p:spPr bwMode="auto">
            <a:xfrm>
              <a:off x="5174446" y="3222254"/>
              <a:ext cx="5624513" cy="4611687"/>
            </a:xfrm>
            <a:custGeom>
              <a:avLst/>
              <a:gdLst>
                <a:gd name="T0" fmla="*/ 1406 w 1497"/>
                <a:gd name="T1" fmla="*/ 613 h 1227"/>
                <a:gd name="T2" fmla="*/ 584 w 1497"/>
                <a:gd name="T3" fmla="*/ 1227 h 1227"/>
                <a:gd name="T4" fmla="*/ 91 w 1497"/>
                <a:gd name="T5" fmla="*/ 613 h 1227"/>
                <a:gd name="T6" fmla="*/ 913 w 1497"/>
                <a:gd name="T7" fmla="*/ 0 h 1227"/>
                <a:gd name="T8" fmla="*/ 1406 w 1497"/>
                <a:gd name="T9" fmla="*/ 613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7" h="1227">
                  <a:moveTo>
                    <a:pt x="1406" y="613"/>
                  </a:moveTo>
                  <a:cubicBezTo>
                    <a:pt x="1315" y="952"/>
                    <a:pt x="947" y="1227"/>
                    <a:pt x="584" y="1227"/>
                  </a:cubicBezTo>
                  <a:cubicBezTo>
                    <a:pt x="221" y="1227"/>
                    <a:pt x="0" y="952"/>
                    <a:pt x="91" y="613"/>
                  </a:cubicBezTo>
                  <a:cubicBezTo>
                    <a:pt x="182" y="274"/>
                    <a:pt x="550" y="0"/>
                    <a:pt x="913" y="0"/>
                  </a:cubicBezTo>
                  <a:cubicBezTo>
                    <a:pt x="1276" y="0"/>
                    <a:pt x="1497" y="274"/>
                    <a:pt x="1406" y="61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7" name="Freeform 21"/>
            <p:cNvSpPr>
              <a:spLocks/>
            </p:cNvSpPr>
            <p:nvPr/>
          </p:nvSpPr>
          <p:spPr bwMode="auto">
            <a:xfrm>
              <a:off x="5542746" y="3523880"/>
              <a:ext cx="4887913" cy="4005262"/>
            </a:xfrm>
            <a:custGeom>
              <a:avLst/>
              <a:gdLst>
                <a:gd name="T0" fmla="*/ 1222 w 1301"/>
                <a:gd name="T1" fmla="*/ 533 h 1066"/>
                <a:gd name="T2" fmla="*/ 508 w 1301"/>
                <a:gd name="T3" fmla="*/ 1066 h 1066"/>
                <a:gd name="T4" fmla="*/ 79 w 1301"/>
                <a:gd name="T5" fmla="*/ 533 h 1066"/>
                <a:gd name="T6" fmla="*/ 793 w 1301"/>
                <a:gd name="T7" fmla="*/ 0 h 1066"/>
                <a:gd name="T8" fmla="*/ 1222 w 1301"/>
                <a:gd name="T9" fmla="*/ 533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1" h="1066">
                  <a:moveTo>
                    <a:pt x="1222" y="533"/>
                  </a:moveTo>
                  <a:cubicBezTo>
                    <a:pt x="1143" y="828"/>
                    <a:pt x="823" y="1066"/>
                    <a:pt x="508" y="1066"/>
                  </a:cubicBezTo>
                  <a:cubicBezTo>
                    <a:pt x="192" y="1066"/>
                    <a:pt x="0" y="828"/>
                    <a:pt x="79" y="533"/>
                  </a:cubicBezTo>
                  <a:cubicBezTo>
                    <a:pt x="158" y="239"/>
                    <a:pt x="478" y="0"/>
                    <a:pt x="793" y="0"/>
                  </a:cubicBezTo>
                  <a:cubicBezTo>
                    <a:pt x="1109" y="0"/>
                    <a:pt x="1301" y="239"/>
                    <a:pt x="1222" y="5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6049159" y="3933455"/>
              <a:ext cx="3873500" cy="3186112"/>
            </a:xfrm>
            <a:custGeom>
              <a:avLst/>
              <a:gdLst>
                <a:gd name="T0" fmla="*/ 968 w 1031"/>
                <a:gd name="T1" fmla="*/ 424 h 848"/>
                <a:gd name="T2" fmla="*/ 402 w 1031"/>
                <a:gd name="T3" fmla="*/ 848 h 848"/>
                <a:gd name="T4" fmla="*/ 63 w 1031"/>
                <a:gd name="T5" fmla="*/ 424 h 848"/>
                <a:gd name="T6" fmla="*/ 629 w 1031"/>
                <a:gd name="T7" fmla="*/ 0 h 848"/>
                <a:gd name="T8" fmla="*/ 968 w 1031"/>
                <a:gd name="T9" fmla="*/ 424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848">
                  <a:moveTo>
                    <a:pt x="968" y="424"/>
                  </a:moveTo>
                  <a:cubicBezTo>
                    <a:pt x="905" y="658"/>
                    <a:pt x="652" y="848"/>
                    <a:pt x="402" y="848"/>
                  </a:cubicBezTo>
                  <a:cubicBezTo>
                    <a:pt x="152" y="848"/>
                    <a:pt x="0" y="658"/>
                    <a:pt x="63" y="424"/>
                  </a:cubicBezTo>
                  <a:cubicBezTo>
                    <a:pt x="126" y="190"/>
                    <a:pt x="379" y="0"/>
                    <a:pt x="629" y="0"/>
                  </a:cubicBezTo>
                  <a:cubicBezTo>
                    <a:pt x="879" y="0"/>
                    <a:pt x="1031" y="190"/>
                    <a:pt x="968" y="42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9" name="Freeform 23"/>
            <p:cNvSpPr>
              <a:spLocks/>
            </p:cNvSpPr>
            <p:nvPr/>
          </p:nvSpPr>
          <p:spPr bwMode="auto">
            <a:xfrm>
              <a:off x="6466671" y="4268417"/>
              <a:ext cx="3040063" cy="2517775"/>
            </a:xfrm>
            <a:custGeom>
              <a:avLst/>
              <a:gdLst>
                <a:gd name="T0" fmla="*/ 759 w 809"/>
                <a:gd name="T1" fmla="*/ 335 h 670"/>
                <a:gd name="T2" fmla="*/ 315 w 809"/>
                <a:gd name="T3" fmla="*/ 670 h 670"/>
                <a:gd name="T4" fmla="*/ 50 w 809"/>
                <a:gd name="T5" fmla="*/ 335 h 670"/>
                <a:gd name="T6" fmla="*/ 494 w 809"/>
                <a:gd name="T7" fmla="*/ 0 h 670"/>
                <a:gd name="T8" fmla="*/ 759 w 809"/>
                <a:gd name="T9" fmla="*/ 335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9" h="670">
                  <a:moveTo>
                    <a:pt x="759" y="335"/>
                  </a:moveTo>
                  <a:cubicBezTo>
                    <a:pt x="710" y="520"/>
                    <a:pt x="511" y="670"/>
                    <a:pt x="315" y="670"/>
                  </a:cubicBezTo>
                  <a:cubicBezTo>
                    <a:pt x="119" y="670"/>
                    <a:pt x="0" y="520"/>
                    <a:pt x="50" y="335"/>
                  </a:cubicBezTo>
                  <a:cubicBezTo>
                    <a:pt x="99" y="150"/>
                    <a:pt x="298" y="0"/>
                    <a:pt x="494" y="0"/>
                  </a:cubicBezTo>
                  <a:cubicBezTo>
                    <a:pt x="690" y="0"/>
                    <a:pt x="809" y="150"/>
                    <a:pt x="759" y="3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6876246" y="4595442"/>
              <a:ext cx="2220913" cy="1863725"/>
            </a:xfrm>
            <a:custGeom>
              <a:avLst/>
              <a:gdLst>
                <a:gd name="T0" fmla="*/ 555 w 591"/>
                <a:gd name="T1" fmla="*/ 248 h 496"/>
                <a:gd name="T2" fmla="*/ 229 w 591"/>
                <a:gd name="T3" fmla="*/ 496 h 496"/>
                <a:gd name="T4" fmla="*/ 36 w 591"/>
                <a:gd name="T5" fmla="*/ 248 h 496"/>
                <a:gd name="T6" fmla="*/ 362 w 591"/>
                <a:gd name="T7" fmla="*/ 0 h 496"/>
                <a:gd name="T8" fmla="*/ 555 w 591"/>
                <a:gd name="T9" fmla="*/ 2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496">
                  <a:moveTo>
                    <a:pt x="555" y="248"/>
                  </a:moveTo>
                  <a:cubicBezTo>
                    <a:pt x="518" y="385"/>
                    <a:pt x="372" y="496"/>
                    <a:pt x="229" y="496"/>
                  </a:cubicBezTo>
                  <a:cubicBezTo>
                    <a:pt x="86" y="496"/>
                    <a:pt x="0" y="385"/>
                    <a:pt x="36" y="248"/>
                  </a:cubicBezTo>
                  <a:cubicBezTo>
                    <a:pt x="73" y="111"/>
                    <a:pt x="219" y="0"/>
                    <a:pt x="362" y="0"/>
                  </a:cubicBezTo>
                  <a:cubicBezTo>
                    <a:pt x="505" y="0"/>
                    <a:pt x="591" y="111"/>
                    <a:pt x="555" y="24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11" name="Freeform 25"/>
            <p:cNvSpPr>
              <a:spLocks/>
            </p:cNvSpPr>
            <p:nvPr/>
          </p:nvSpPr>
          <p:spPr bwMode="auto">
            <a:xfrm>
              <a:off x="7454096" y="5090742"/>
              <a:ext cx="1068388" cy="876300"/>
            </a:xfrm>
            <a:custGeom>
              <a:avLst/>
              <a:gdLst>
                <a:gd name="T0" fmla="*/ 266 w 284"/>
                <a:gd name="T1" fmla="*/ 116 h 233"/>
                <a:gd name="T2" fmla="*/ 110 w 284"/>
                <a:gd name="T3" fmla="*/ 233 h 233"/>
                <a:gd name="T4" fmla="*/ 17 w 284"/>
                <a:gd name="T5" fmla="*/ 116 h 233"/>
                <a:gd name="T6" fmla="*/ 173 w 284"/>
                <a:gd name="T7" fmla="*/ 0 h 233"/>
                <a:gd name="T8" fmla="*/ 266 w 284"/>
                <a:gd name="T9" fmla="*/ 11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233">
                  <a:moveTo>
                    <a:pt x="266" y="116"/>
                  </a:moveTo>
                  <a:cubicBezTo>
                    <a:pt x="249" y="180"/>
                    <a:pt x="179" y="233"/>
                    <a:pt x="110" y="233"/>
                  </a:cubicBezTo>
                  <a:cubicBezTo>
                    <a:pt x="41" y="233"/>
                    <a:pt x="0" y="180"/>
                    <a:pt x="17" y="116"/>
                  </a:cubicBezTo>
                  <a:cubicBezTo>
                    <a:pt x="34" y="52"/>
                    <a:pt x="104" y="0"/>
                    <a:pt x="173" y="0"/>
                  </a:cubicBezTo>
                  <a:cubicBezTo>
                    <a:pt x="242" y="0"/>
                    <a:pt x="284" y="52"/>
                    <a:pt x="266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591399" y="4614973"/>
            <a:ext cx="3325163" cy="3398110"/>
            <a:chOff x="6076950" y="2555876"/>
            <a:chExt cx="3076576" cy="3143249"/>
          </a:xfrm>
          <a:effectLst>
            <a:outerShdw blurRad="177800" dir="18900000" sy="23000" kx="-1200000" algn="bl" rotWithShape="0">
              <a:prstClr val="black">
                <a:alpha val="29000"/>
              </a:prstClr>
            </a:outerShdw>
          </a:effectLst>
        </p:grpSpPr>
        <p:sp>
          <p:nvSpPr>
            <p:cNvPr id="13" name="Freeform 21"/>
            <p:cNvSpPr>
              <a:spLocks/>
            </p:cNvSpPr>
            <p:nvPr/>
          </p:nvSpPr>
          <p:spPr bwMode="auto">
            <a:xfrm>
              <a:off x="8840788" y="5375275"/>
              <a:ext cx="312738" cy="323850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14" name="Freeform 22"/>
            <p:cNvSpPr>
              <a:spLocks/>
            </p:cNvSpPr>
            <p:nvPr/>
          </p:nvSpPr>
          <p:spPr bwMode="auto">
            <a:xfrm>
              <a:off x="8129588" y="4606925"/>
              <a:ext cx="782638" cy="903287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chemeClr val="accent1">
                <a:lumMod val="90000"/>
                <a:lumOff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auto">
            <a:xfrm>
              <a:off x="8113713" y="4592638"/>
              <a:ext cx="219075" cy="349250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auto">
            <a:xfrm>
              <a:off x="6076950" y="3233738"/>
              <a:ext cx="754063" cy="647700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auto">
            <a:xfrm>
              <a:off x="6634163" y="2638425"/>
              <a:ext cx="279400" cy="730250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auto">
            <a:xfrm>
              <a:off x="6291263" y="3316288"/>
              <a:ext cx="803275" cy="974725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>
              <a:off x="6702425" y="2555876"/>
              <a:ext cx="763588" cy="1065212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0" name="Freeform 28"/>
            <p:cNvSpPr>
              <a:spLocks/>
            </p:cNvSpPr>
            <p:nvPr/>
          </p:nvSpPr>
          <p:spPr bwMode="auto">
            <a:xfrm>
              <a:off x="6826250" y="3368675"/>
              <a:ext cx="1438275" cy="1476375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715305" y="5262368"/>
            <a:ext cx="3202118" cy="3272365"/>
            <a:chOff x="5920323" y="2302554"/>
            <a:chExt cx="2180669" cy="2227927"/>
          </a:xfrm>
          <a:effectLst>
            <a:outerShdw blurRad="177800" dir="18900000" sy="23000" kx="-1200000" algn="bl" rotWithShape="0">
              <a:prstClr val="black">
                <a:alpha val="29000"/>
              </a:prstClr>
            </a:outerShdw>
          </a:effectLst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7879324" y="4300937"/>
              <a:ext cx="221668" cy="229544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7375227" y="3756332"/>
              <a:ext cx="554732" cy="640248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chemeClr val="accent1">
                <a:lumMod val="90000"/>
                <a:lumOff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7363975" y="3746206"/>
              <a:ext cx="155280" cy="247548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5920323" y="2783021"/>
              <a:ext cx="534478" cy="459088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6315274" y="2361065"/>
              <a:ext cx="198038" cy="517599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6072227" y="2841532"/>
              <a:ext cx="569359" cy="690883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6363658" y="2302554"/>
              <a:ext cx="541229" cy="755020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451425" y="2878664"/>
              <a:ext cx="1019446" cy="1046451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4193635" y="6155151"/>
            <a:ext cx="3168831" cy="3227917"/>
            <a:chOff x="6076950" y="2566001"/>
            <a:chExt cx="3076576" cy="3133124"/>
          </a:xfrm>
          <a:effectLst>
            <a:outerShdw blurRad="177800" dir="18900000" sy="23000" kx="-1200000" algn="bl" rotWithShape="0">
              <a:prstClr val="black">
                <a:alpha val="29000"/>
              </a:prstClr>
            </a:outerShdw>
          </a:effectLst>
        </p:grpSpPr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8840788" y="5375275"/>
              <a:ext cx="312738" cy="323850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8129588" y="4606925"/>
              <a:ext cx="782638" cy="903287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chemeClr val="accent1">
                <a:lumMod val="90000"/>
                <a:lumOff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8113713" y="4592638"/>
              <a:ext cx="219075" cy="349250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6076950" y="3233738"/>
              <a:ext cx="754063" cy="647700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6634163" y="2638425"/>
              <a:ext cx="279400" cy="730250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6291263" y="3296039"/>
              <a:ext cx="803275" cy="974725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6692301" y="2566001"/>
              <a:ext cx="763588" cy="1065212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6826250" y="3368675"/>
              <a:ext cx="1438275" cy="1476375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ea"/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>
            <a:off x="2041215" y="6793995"/>
            <a:ext cx="3058095" cy="1107959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+mn-ea"/>
                <a:cs typeface="Raleway Light"/>
              </a:rPr>
              <a:t>单击此处添加副标题或详细文本描述</a:t>
            </a:r>
            <a:endParaRPr lang="en-US" sz="2000" dirty="0">
              <a:latin typeface="+mn-ea"/>
              <a:cs typeface="Raleway Ligh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030468" y="6374992"/>
            <a:ext cx="1087402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+mn-ea"/>
                <a:cs typeface="Raleway"/>
              </a:rPr>
              <a:t>资料</a:t>
            </a:r>
            <a:endParaRPr lang="id-ID" sz="2800" b="1" dirty="0">
              <a:solidFill>
                <a:schemeClr val="accent1"/>
              </a:solidFill>
              <a:latin typeface="+mn-ea"/>
              <a:cs typeface="Raleway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232990" y="9572366"/>
            <a:ext cx="3058095" cy="1107959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+mn-ea"/>
                <a:cs typeface="Raleway Light"/>
              </a:rPr>
              <a:t>单击此处添加副标题或详细文本描述</a:t>
            </a:r>
            <a:endParaRPr lang="en-US" sz="2000" dirty="0">
              <a:latin typeface="+mn-ea"/>
              <a:cs typeface="Raleway Ligh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863171" y="9153363"/>
            <a:ext cx="1805548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5"/>
                </a:solidFill>
                <a:latin typeface="+mn-ea"/>
                <a:cs typeface="Raleway"/>
              </a:rPr>
              <a:t>移动数据</a:t>
            </a:r>
            <a:endParaRPr lang="id-ID" sz="2800" b="1" dirty="0">
              <a:solidFill>
                <a:schemeClr val="accent5"/>
              </a:solidFill>
              <a:latin typeface="+mn-ea"/>
              <a:cs typeface="Raleway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361698" y="6760285"/>
            <a:ext cx="3058095" cy="1107959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+mn-ea"/>
                <a:cs typeface="Raleway Light"/>
              </a:rPr>
              <a:t>单击此处添加副标题或详细文本描述</a:t>
            </a:r>
            <a:endParaRPr lang="en-US" sz="2000" dirty="0">
              <a:latin typeface="+mn-ea"/>
              <a:cs typeface="Raleway Ligh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9171413" y="6341282"/>
            <a:ext cx="1446475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3"/>
                </a:solidFill>
                <a:latin typeface="+mn-ea"/>
                <a:cs typeface="Raleway"/>
              </a:rPr>
              <a:t>满意度</a:t>
            </a:r>
            <a:endParaRPr lang="id-ID" sz="2800" b="1" dirty="0">
              <a:solidFill>
                <a:schemeClr val="accent3"/>
              </a:solidFill>
              <a:latin typeface="+mn-ea"/>
              <a:cs typeface="Raleway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365713" y="6766172"/>
            <a:ext cx="3058095" cy="1107959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+mn-ea"/>
                <a:cs typeface="Raleway Light"/>
              </a:rPr>
              <a:t>单击此处添加副标题或详细文本描述</a:t>
            </a:r>
            <a:endParaRPr lang="en-US" sz="2000" dirty="0">
              <a:latin typeface="+mn-ea"/>
              <a:cs typeface="Raleway Ligh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354967" y="6347169"/>
            <a:ext cx="1087402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2"/>
                </a:solidFill>
                <a:latin typeface="+mn-ea"/>
                <a:cs typeface="Raleway"/>
              </a:rPr>
              <a:t>品质</a:t>
            </a:r>
            <a:endParaRPr lang="id-ID" sz="2800" b="1" dirty="0">
              <a:solidFill>
                <a:schemeClr val="accent2"/>
              </a:solidFill>
              <a:latin typeface="+mn-ea"/>
              <a:cs typeface="Raleway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007314" y="9578252"/>
            <a:ext cx="3058095" cy="1107959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+mn-ea"/>
                <a:cs typeface="Raleway Light"/>
              </a:rPr>
              <a:t>单击此处添加副标题或详细文本描述</a:t>
            </a:r>
            <a:endParaRPr lang="en-US" sz="2000" dirty="0">
              <a:latin typeface="+mn-ea"/>
              <a:cs typeface="Raleway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996571" y="9159249"/>
            <a:ext cx="1087403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4"/>
                </a:solidFill>
                <a:latin typeface="+mn-ea"/>
                <a:cs typeface="Raleway"/>
              </a:rPr>
              <a:t>集成</a:t>
            </a:r>
            <a:endParaRPr lang="id-ID" sz="2800" b="1" dirty="0">
              <a:solidFill>
                <a:schemeClr val="accent4"/>
              </a:solidFill>
              <a:latin typeface="+mn-ea"/>
              <a:cs typeface="Raleway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8334688" y="9597645"/>
            <a:ext cx="3058095" cy="1107959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+mn-ea"/>
                <a:cs typeface="Raleway Light"/>
              </a:rPr>
              <a:t>单击此处添加副标题或详细文本描述</a:t>
            </a:r>
            <a:endParaRPr lang="en-US" sz="2000" dirty="0">
              <a:latin typeface="+mn-ea"/>
              <a:cs typeface="Raleway Ligh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323941" y="9178642"/>
            <a:ext cx="1087403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6"/>
                </a:solidFill>
                <a:latin typeface="+mn-ea"/>
                <a:cs typeface="Raleway"/>
              </a:rPr>
              <a:t>好评</a:t>
            </a:r>
            <a:endParaRPr lang="id-ID" sz="2800" b="1" dirty="0">
              <a:solidFill>
                <a:schemeClr val="accent6"/>
              </a:solidFill>
              <a:latin typeface="+mn-ea"/>
              <a:cs typeface="Raleway"/>
            </a:endParaRPr>
          </a:p>
        </p:txBody>
      </p:sp>
      <p:sp>
        <p:nvSpPr>
          <p:cNvPr id="80" name="Freeform 8"/>
          <p:cNvSpPr>
            <a:spLocks noEditPoints="1"/>
          </p:cNvSpPr>
          <p:nvPr/>
        </p:nvSpPr>
        <p:spPr bwMode="auto">
          <a:xfrm>
            <a:off x="3190916" y="5513964"/>
            <a:ext cx="736212" cy="844841"/>
          </a:xfrm>
          <a:custGeom>
            <a:avLst/>
            <a:gdLst>
              <a:gd name="T0" fmla="*/ 179 w 192"/>
              <a:gd name="T1" fmla="*/ 35 h 220"/>
              <a:gd name="T2" fmla="*/ 171 w 192"/>
              <a:gd name="T3" fmla="*/ 9 h 220"/>
              <a:gd name="T4" fmla="*/ 158 w 192"/>
              <a:gd name="T5" fmla="*/ 0 h 220"/>
              <a:gd name="T6" fmla="*/ 34 w 192"/>
              <a:gd name="T7" fmla="*/ 0 h 220"/>
              <a:gd name="T8" fmla="*/ 21 w 192"/>
              <a:gd name="T9" fmla="*/ 9 h 220"/>
              <a:gd name="T10" fmla="*/ 13 w 192"/>
              <a:gd name="T11" fmla="*/ 35 h 220"/>
              <a:gd name="T12" fmla="*/ 0 w 192"/>
              <a:gd name="T13" fmla="*/ 48 h 220"/>
              <a:gd name="T14" fmla="*/ 0 w 192"/>
              <a:gd name="T15" fmla="*/ 69 h 220"/>
              <a:gd name="T16" fmla="*/ 13 w 192"/>
              <a:gd name="T17" fmla="*/ 82 h 220"/>
              <a:gd name="T18" fmla="*/ 21 w 192"/>
              <a:gd name="T19" fmla="*/ 82 h 220"/>
              <a:gd name="T20" fmla="*/ 20 w 192"/>
              <a:gd name="T21" fmla="*/ 84 h 220"/>
              <a:gd name="T22" fmla="*/ 34 w 192"/>
              <a:gd name="T23" fmla="*/ 208 h 220"/>
              <a:gd name="T24" fmla="*/ 48 w 192"/>
              <a:gd name="T25" fmla="*/ 220 h 220"/>
              <a:gd name="T26" fmla="*/ 144 w 192"/>
              <a:gd name="T27" fmla="*/ 220 h 220"/>
              <a:gd name="T28" fmla="*/ 158 w 192"/>
              <a:gd name="T29" fmla="*/ 208 h 220"/>
              <a:gd name="T30" fmla="*/ 172 w 192"/>
              <a:gd name="T31" fmla="*/ 84 h 220"/>
              <a:gd name="T32" fmla="*/ 171 w 192"/>
              <a:gd name="T33" fmla="*/ 82 h 220"/>
              <a:gd name="T34" fmla="*/ 179 w 192"/>
              <a:gd name="T35" fmla="*/ 82 h 220"/>
              <a:gd name="T36" fmla="*/ 192 w 192"/>
              <a:gd name="T37" fmla="*/ 69 h 220"/>
              <a:gd name="T38" fmla="*/ 192 w 192"/>
              <a:gd name="T39" fmla="*/ 48 h 220"/>
              <a:gd name="T40" fmla="*/ 179 w 192"/>
              <a:gd name="T41" fmla="*/ 35 h 220"/>
              <a:gd name="T42" fmla="*/ 34 w 192"/>
              <a:gd name="T43" fmla="*/ 14 h 220"/>
              <a:gd name="T44" fmla="*/ 158 w 192"/>
              <a:gd name="T45" fmla="*/ 14 h 220"/>
              <a:gd name="T46" fmla="*/ 165 w 192"/>
              <a:gd name="T47" fmla="*/ 34 h 220"/>
              <a:gd name="T48" fmla="*/ 27 w 192"/>
              <a:gd name="T49" fmla="*/ 34 h 220"/>
              <a:gd name="T50" fmla="*/ 34 w 192"/>
              <a:gd name="T51" fmla="*/ 14 h 220"/>
              <a:gd name="T52" fmla="*/ 48 w 192"/>
              <a:gd name="T53" fmla="*/ 206 h 220"/>
              <a:gd name="T54" fmla="*/ 46 w 192"/>
              <a:gd name="T55" fmla="*/ 186 h 220"/>
              <a:gd name="T56" fmla="*/ 146 w 192"/>
              <a:gd name="T57" fmla="*/ 186 h 220"/>
              <a:gd name="T58" fmla="*/ 144 w 192"/>
              <a:gd name="T59" fmla="*/ 206 h 220"/>
              <a:gd name="T60" fmla="*/ 48 w 192"/>
              <a:gd name="T61" fmla="*/ 206 h 220"/>
              <a:gd name="T62" fmla="*/ 147 w 192"/>
              <a:gd name="T63" fmla="*/ 179 h 220"/>
              <a:gd name="T64" fmla="*/ 45 w 192"/>
              <a:gd name="T65" fmla="*/ 179 h 220"/>
              <a:gd name="T66" fmla="*/ 37 w 192"/>
              <a:gd name="T67" fmla="*/ 110 h 220"/>
              <a:gd name="T68" fmla="*/ 155 w 192"/>
              <a:gd name="T69" fmla="*/ 110 h 220"/>
              <a:gd name="T70" fmla="*/ 147 w 192"/>
              <a:gd name="T71" fmla="*/ 179 h 220"/>
              <a:gd name="T72" fmla="*/ 156 w 192"/>
              <a:gd name="T73" fmla="*/ 103 h 220"/>
              <a:gd name="T74" fmla="*/ 36 w 192"/>
              <a:gd name="T75" fmla="*/ 103 h 220"/>
              <a:gd name="T76" fmla="*/ 34 w 192"/>
              <a:gd name="T77" fmla="*/ 82 h 220"/>
              <a:gd name="T78" fmla="*/ 158 w 192"/>
              <a:gd name="T79" fmla="*/ 82 h 220"/>
              <a:gd name="T80" fmla="*/ 156 w 192"/>
              <a:gd name="T81" fmla="*/ 103 h 220"/>
              <a:gd name="T82" fmla="*/ 179 w 192"/>
              <a:gd name="T83" fmla="*/ 69 h 220"/>
              <a:gd name="T84" fmla="*/ 13 w 192"/>
              <a:gd name="T85" fmla="*/ 69 h 220"/>
              <a:gd name="T86" fmla="*/ 13 w 192"/>
              <a:gd name="T87" fmla="*/ 48 h 220"/>
              <a:gd name="T88" fmla="*/ 179 w 192"/>
              <a:gd name="T89" fmla="*/ 48 h 220"/>
              <a:gd name="T90" fmla="*/ 179 w 192"/>
              <a:gd name="T91" fmla="*/ 69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2" h="220">
                <a:moveTo>
                  <a:pt x="179" y="35"/>
                </a:moveTo>
                <a:cubicBezTo>
                  <a:pt x="171" y="9"/>
                  <a:pt x="171" y="9"/>
                  <a:pt x="171" y="9"/>
                </a:cubicBezTo>
                <a:cubicBezTo>
                  <a:pt x="169" y="4"/>
                  <a:pt x="164" y="0"/>
                  <a:pt x="158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28" y="0"/>
                  <a:pt x="23" y="4"/>
                  <a:pt x="21" y="9"/>
                </a:cubicBezTo>
                <a:cubicBezTo>
                  <a:pt x="13" y="35"/>
                  <a:pt x="13" y="35"/>
                  <a:pt x="13" y="35"/>
                </a:cubicBezTo>
                <a:cubicBezTo>
                  <a:pt x="5" y="35"/>
                  <a:pt x="0" y="41"/>
                  <a:pt x="0" y="48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6"/>
                  <a:pt x="6" y="82"/>
                  <a:pt x="13" y="82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3"/>
                  <a:pt x="20" y="83"/>
                  <a:pt x="20" y="84"/>
                </a:cubicBezTo>
                <a:cubicBezTo>
                  <a:pt x="34" y="208"/>
                  <a:pt x="34" y="208"/>
                  <a:pt x="34" y="208"/>
                </a:cubicBezTo>
                <a:cubicBezTo>
                  <a:pt x="35" y="215"/>
                  <a:pt x="41" y="220"/>
                  <a:pt x="48" y="220"/>
                </a:cubicBezTo>
                <a:cubicBezTo>
                  <a:pt x="144" y="220"/>
                  <a:pt x="144" y="220"/>
                  <a:pt x="144" y="220"/>
                </a:cubicBezTo>
                <a:cubicBezTo>
                  <a:pt x="151" y="220"/>
                  <a:pt x="157" y="215"/>
                  <a:pt x="158" y="208"/>
                </a:cubicBezTo>
                <a:cubicBezTo>
                  <a:pt x="172" y="84"/>
                  <a:pt x="172" y="84"/>
                  <a:pt x="172" y="84"/>
                </a:cubicBezTo>
                <a:cubicBezTo>
                  <a:pt x="172" y="83"/>
                  <a:pt x="171" y="83"/>
                  <a:pt x="171" y="82"/>
                </a:cubicBezTo>
                <a:cubicBezTo>
                  <a:pt x="179" y="82"/>
                  <a:pt x="179" y="82"/>
                  <a:pt x="179" y="82"/>
                </a:cubicBezTo>
                <a:cubicBezTo>
                  <a:pt x="186" y="82"/>
                  <a:pt x="192" y="76"/>
                  <a:pt x="192" y="69"/>
                </a:cubicBezTo>
                <a:cubicBezTo>
                  <a:pt x="192" y="48"/>
                  <a:pt x="192" y="48"/>
                  <a:pt x="192" y="48"/>
                </a:cubicBezTo>
                <a:cubicBezTo>
                  <a:pt x="192" y="41"/>
                  <a:pt x="186" y="35"/>
                  <a:pt x="179" y="35"/>
                </a:cubicBezTo>
                <a:close/>
                <a:moveTo>
                  <a:pt x="34" y="14"/>
                </a:moveTo>
                <a:cubicBezTo>
                  <a:pt x="158" y="14"/>
                  <a:pt x="158" y="14"/>
                  <a:pt x="158" y="14"/>
                </a:cubicBezTo>
                <a:cubicBezTo>
                  <a:pt x="165" y="34"/>
                  <a:pt x="165" y="34"/>
                  <a:pt x="165" y="34"/>
                </a:cubicBezTo>
                <a:cubicBezTo>
                  <a:pt x="27" y="34"/>
                  <a:pt x="27" y="34"/>
                  <a:pt x="27" y="34"/>
                </a:cubicBezTo>
                <a:lnTo>
                  <a:pt x="34" y="14"/>
                </a:lnTo>
                <a:close/>
                <a:moveTo>
                  <a:pt x="48" y="206"/>
                </a:moveTo>
                <a:cubicBezTo>
                  <a:pt x="46" y="186"/>
                  <a:pt x="46" y="186"/>
                  <a:pt x="46" y="186"/>
                </a:cubicBezTo>
                <a:cubicBezTo>
                  <a:pt x="146" y="186"/>
                  <a:pt x="146" y="186"/>
                  <a:pt x="146" y="186"/>
                </a:cubicBezTo>
                <a:cubicBezTo>
                  <a:pt x="144" y="206"/>
                  <a:pt x="144" y="206"/>
                  <a:pt x="144" y="206"/>
                </a:cubicBezTo>
                <a:lnTo>
                  <a:pt x="48" y="206"/>
                </a:lnTo>
                <a:close/>
                <a:moveTo>
                  <a:pt x="147" y="179"/>
                </a:moveTo>
                <a:cubicBezTo>
                  <a:pt x="45" y="179"/>
                  <a:pt x="45" y="179"/>
                  <a:pt x="45" y="179"/>
                </a:cubicBezTo>
                <a:cubicBezTo>
                  <a:pt x="37" y="110"/>
                  <a:pt x="37" y="110"/>
                  <a:pt x="37" y="110"/>
                </a:cubicBezTo>
                <a:cubicBezTo>
                  <a:pt x="155" y="110"/>
                  <a:pt x="155" y="110"/>
                  <a:pt x="155" y="110"/>
                </a:cubicBezTo>
                <a:lnTo>
                  <a:pt x="147" y="179"/>
                </a:lnTo>
                <a:close/>
                <a:moveTo>
                  <a:pt x="156" y="103"/>
                </a:moveTo>
                <a:cubicBezTo>
                  <a:pt x="36" y="103"/>
                  <a:pt x="36" y="103"/>
                  <a:pt x="36" y="103"/>
                </a:cubicBezTo>
                <a:cubicBezTo>
                  <a:pt x="34" y="82"/>
                  <a:pt x="34" y="82"/>
                  <a:pt x="34" y="82"/>
                </a:cubicBezTo>
                <a:cubicBezTo>
                  <a:pt x="158" y="82"/>
                  <a:pt x="158" y="82"/>
                  <a:pt x="158" y="82"/>
                </a:cubicBezTo>
                <a:lnTo>
                  <a:pt x="156" y="103"/>
                </a:lnTo>
                <a:close/>
                <a:moveTo>
                  <a:pt x="179" y="69"/>
                </a:moveTo>
                <a:cubicBezTo>
                  <a:pt x="13" y="69"/>
                  <a:pt x="13" y="69"/>
                  <a:pt x="13" y="69"/>
                </a:cubicBezTo>
                <a:cubicBezTo>
                  <a:pt x="13" y="48"/>
                  <a:pt x="13" y="48"/>
                  <a:pt x="13" y="48"/>
                </a:cubicBezTo>
                <a:cubicBezTo>
                  <a:pt x="179" y="48"/>
                  <a:pt x="179" y="48"/>
                  <a:pt x="179" y="48"/>
                </a:cubicBezTo>
                <a:lnTo>
                  <a:pt x="179" y="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+mn-ea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6498238" y="8216589"/>
            <a:ext cx="645884" cy="936774"/>
            <a:chOff x="-990600" y="3375025"/>
            <a:chExt cx="571500" cy="828675"/>
          </a:xfrm>
          <a:solidFill>
            <a:schemeClr val="accent5"/>
          </a:solidFill>
        </p:grpSpPr>
        <p:sp>
          <p:nvSpPr>
            <p:cNvPr id="82" name="Freeform 5"/>
            <p:cNvSpPr>
              <a:spLocks noEditPoints="1"/>
            </p:cNvSpPr>
            <p:nvPr/>
          </p:nvSpPr>
          <p:spPr bwMode="auto">
            <a:xfrm>
              <a:off x="-990600" y="3375025"/>
              <a:ext cx="571500" cy="828675"/>
            </a:xfrm>
            <a:custGeom>
              <a:avLst/>
              <a:gdLst>
                <a:gd name="T0" fmla="*/ 131 w 152"/>
                <a:gd name="T1" fmla="*/ 0 h 220"/>
                <a:gd name="T2" fmla="*/ 21 w 152"/>
                <a:gd name="T3" fmla="*/ 0 h 220"/>
                <a:gd name="T4" fmla="*/ 0 w 152"/>
                <a:gd name="T5" fmla="*/ 21 h 220"/>
                <a:gd name="T6" fmla="*/ 0 w 152"/>
                <a:gd name="T7" fmla="*/ 199 h 220"/>
                <a:gd name="T8" fmla="*/ 21 w 152"/>
                <a:gd name="T9" fmla="*/ 220 h 220"/>
                <a:gd name="T10" fmla="*/ 131 w 152"/>
                <a:gd name="T11" fmla="*/ 220 h 220"/>
                <a:gd name="T12" fmla="*/ 152 w 152"/>
                <a:gd name="T13" fmla="*/ 199 h 220"/>
                <a:gd name="T14" fmla="*/ 152 w 152"/>
                <a:gd name="T15" fmla="*/ 21 h 220"/>
                <a:gd name="T16" fmla="*/ 131 w 152"/>
                <a:gd name="T17" fmla="*/ 0 h 220"/>
                <a:gd name="T18" fmla="*/ 138 w 152"/>
                <a:gd name="T19" fmla="*/ 199 h 220"/>
                <a:gd name="T20" fmla="*/ 131 w 152"/>
                <a:gd name="T21" fmla="*/ 206 h 220"/>
                <a:gd name="T22" fmla="*/ 21 w 152"/>
                <a:gd name="T23" fmla="*/ 206 h 220"/>
                <a:gd name="T24" fmla="*/ 14 w 152"/>
                <a:gd name="T25" fmla="*/ 199 h 220"/>
                <a:gd name="T26" fmla="*/ 14 w 152"/>
                <a:gd name="T27" fmla="*/ 186 h 220"/>
                <a:gd name="T28" fmla="*/ 138 w 152"/>
                <a:gd name="T29" fmla="*/ 186 h 220"/>
                <a:gd name="T30" fmla="*/ 138 w 152"/>
                <a:gd name="T31" fmla="*/ 199 h 220"/>
                <a:gd name="T32" fmla="*/ 138 w 152"/>
                <a:gd name="T33" fmla="*/ 179 h 220"/>
                <a:gd name="T34" fmla="*/ 14 w 152"/>
                <a:gd name="T35" fmla="*/ 179 h 220"/>
                <a:gd name="T36" fmla="*/ 14 w 152"/>
                <a:gd name="T37" fmla="*/ 41 h 220"/>
                <a:gd name="T38" fmla="*/ 138 w 152"/>
                <a:gd name="T39" fmla="*/ 41 h 220"/>
                <a:gd name="T40" fmla="*/ 138 w 152"/>
                <a:gd name="T41" fmla="*/ 179 h 220"/>
                <a:gd name="T42" fmla="*/ 138 w 152"/>
                <a:gd name="T43" fmla="*/ 34 h 220"/>
                <a:gd name="T44" fmla="*/ 14 w 152"/>
                <a:gd name="T45" fmla="*/ 34 h 220"/>
                <a:gd name="T46" fmla="*/ 14 w 152"/>
                <a:gd name="T47" fmla="*/ 21 h 220"/>
                <a:gd name="T48" fmla="*/ 21 w 152"/>
                <a:gd name="T49" fmla="*/ 14 h 220"/>
                <a:gd name="T50" fmla="*/ 131 w 152"/>
                <a:gd name="T51" fmla="*/ 14 h 220"/>
                <a:gd name="T52" fmla="*/ 138 w 152"/>
                <a:gd name="T53" fmla="*/ 21 h 220"/>
                <a:gd name="T54" fmla="*/ 138 w 152"/>
                <a:gd name="T55" fmla="*/ 3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2" h="220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11"/>
                    <a:pt x="10" y="220"/>
                    <a:pt x="21" y="220"/>
                  </a:cubicBezTo>
                  <a:cubicBezTo>
                    <a:pt x="131" y="220"/>
                    <a:pt x="131" y="220"/>
                    <a:pt x="131" y="220"/>
                  </a:cubicBezTo>
                  <a:cubicBezTo>
                    <a:pt x="142" y="220"/>
                    <a:pt x="152" y="211"/>
                    <a:pt x="152" y="199"/>
                  </a:cubicBezTo>
                  <a:cubicBezTo>
                    <a:pt x="152" y="21"/>
                    <a:pt x="152" y="21"/>
                    <a:pt x="152" y="21"/>
                  </a:cubicBezTo>
                  <a:cubicBezTo>
                    <a:pt x="152" y="9"/>
                    <a:pt x="142" y="0"/>
                    <a:pt x="131" y="0"/>
                  </a:cubicBezTo>
                  <a:close/>
                  <a:moveTo>
                    <a:pt x="138" y="199"/>
                  </a:moveTo>
                  <a:cubicBezTo>
                    <a:pt x="138" y="203"/>
                    <a:pt x="135" y="206"/>
                    <a:pt x="131" y="206"/>
                  </a:cubicBezTo>
                  <a:cubicBezTo>
                    <a:pt x="21" y="206"/>
                    <a:pt x="21" y="206"/>
                    <a:pt x="21" y="206"/>
                  </a:cubicBezTo>
                  <a:cubicBezTo>
                    <a:pt x="17" y="206"/>
                    <a:pt x="14" y="203"/>
                    <a:pt x="14" y="199"/>
                  </a:cubicBezTo>
                  <a:cubicBezTo>
                    <a:pt x="14" y="186"/>
                    <a:pt x="14" y="186"/>
                    <a:pt x="14" y="186"/>
                  </a:cubicBezTo>
                  <a:cubicBezTo>
                    <a:pt x="138" y="186"/>
                    <a:pt x="138" y="186"/>
                    <a:pt x="138" y="186"/>
                  </a:cubicBezTo>
                  <a:lnTo>
                    <a:pt x="138" y="199"/>
                  </a:lnTo>
                  <a:close/>
                  <a:moveTo>
                    <a:pt x="138" y="179"/>
                  </a:moveTo>
                  <a:cubicBezTo>
                    <a:pt x="14" y="179"/>
                    <a:pt x="14" y="179"/>
                    <a:pt x="14" y="179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8" y="41"/>
                    <a:pt x="138" y="41"/>
                    <a:pt x="138" y="41"/>
                  </a:cubicBezTo>
                  <a:lnTo>
                    <a:pt x="138" y="179"/>
                  </a:lnTo>
                  <a:close/>
                  <a:moveTo>
                    <a:pt x="138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17"/>
                    <a:pt x="17" y="14"/>
                    <a:pt x="21" y="14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35" y="14"/>
                    <a:pt x="138" y="17"/>
                    <a:pt x="138" y="21"/>
                  </a:cubicBezTo>
                  <a:lnTo>
                    <a:pt x="138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83" name="Freeform 6"/>
            <p:cNvSpPr>
              <a:spLocks/>
            </p:cNvSpPr>
            <p:nvPr/>
          </p:nvSpPr>
          <p:spPr bwMode="auto">
            <a:xfrm>
              <a:off x="-757238" y="3454400"/>
              <a:ext cx="104775" cy="22225"/>
            </a:xfrm>
            <a:custGeom>
              <a:avLst/>
              <a:gdLst>
                <a:gd name="T0" fmla="*/ 28 w 28"/>
                <a:gd name="T1" fmla="*/ 3 h 6"/>
                <a:gd name="T2" fmla="*/ 24 w 28"/>
                <a:gd name="T3" fmla="*/ 6 h 6"/>
                <a:gd name="T4" fmla="*/ 4 w 28"/>
                <a:gd name="T5" fmla="*/ 6 h 6"/>
                <a:gd name="T6" fmla="*/ 0 w 28"/>
                <a:gd name="T7" fmla="*/ 3 h 6"/>
                <a:gd name="T8" fmla="*/ 0 w 28"/>
                <a:gd name="T9" fmla="*/ 3 h 6"/>
                <a:gd name="T10" fmla="*/ 4 w 28"/>
                <a:gd name="T11" fmla="*/ 0 h 6"/>
                <a:gd name="T12" fmla="*/ 24 w 28"/>
                <a:gd name="T13" fmla="*/ 0 h 6"/>
                <a:gd name="T14" fmla="*/ 28 w 28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">
                  <a:moveTo>
                    <a:pt x="28" y="3"/>
                  </a:moveTo>
                  <a:cubicBezTo>
                    <a:pt x="28" y="5"/>
                    <a:pt x="26" y="6"/>
                    <a:pt x="2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8" y="1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84" name="Freeform 7"/>
            <p:cNvSpPr>
              <a:spLocks/>
            </p:cNvSpPr>
            <p:nvPr/>
          </p:nvSpPr>
          <p:spPr bwMode="auto">
            <a:xfrm>
              <a:off x="-730250" y="4097338"/>
              <a:ext cx="52387" cy="26988"/>
            </a:xfrm>
            <a:custGeom>
              <a:avLst/>
              <a:gdLst>
                <a:gd name="T0" fmla="*/ 14 w 14"/>
                <a:gd name="T1" fmla="*/ 4 h 7"/>
                <a:gd name="T2" fmla="*/ 10 w 14"/>
                <a:gd name="T3" fmla="*/ 7 h 7"/>
                <a:gd name="T4" fmla="*/ 4 w 14"/>
                <a:gd name="T5" fmla="*/ 7 h 7"/>
                <a:gd name="T6" fmla="*/ 0 w 14"/>
                <a:gd name="T7" fmla="*/ 4 h 7"/>
                <a:gd name="T8" fmla="*/ 0 w 14"/>
                <a:gd name="T9" fmla="*/ 4 h 7"/>
                <a:gd name="T10" fmla="*/ 4 w 14"/>
                <a:gd name="T11" fmla="*/ 0 h 7"/>
                <a:gd name="T12" fmla="*/ 10 w 14"/>
                <a:gd name="T13" fmla="*/ 0 h 7"/>
                <a:gd name="T14" fmla="*/ 14 w 14"/>
                <a:gd name="T1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7">
                  <a:moveTo>
                    <a:pt x="14" y="4"/>
                  </a:moveTo>
                  <a:cubicBezTo>
                    <a:pt x="14" y="6"/>
                    <a:pt x="12" y="7"/>
                    <a:pt x="1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4" y="2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9459098" y="5566006"/>
            <a:ext cx="873610" cy="753752"/>
            <a:chOff x="-122237" y="-128588"/>
            <a:chExt cx="4632324" cy="3995738"/>
          </a:xfrm>
          <a:solidFill>
            <a:schemeClr val="accent3"/>
          </a:solidFill>
        </p:grpSpPr>
        <p:sp>
          <p:nvSpPr>
            <p:cNvPr id="86" name="Freeform 34"/>
            <p:cNvSpPr>
              <a:spLocks noEditPoints="1"/>
            </p:cNvSpPr>
            <p:nvPr/>
          </p:nvSpPr>
          <p:spPr bwMode="auto">
            <a:xfrm>
              <a:off x="-122237" y="-128588"/>
              <a:ext cx="4632324" cy="3995738"/>
            </a:xfrm>
            <a:custGeom>
              <a:avLst/>
              <a:gdLst>
                <a:gd name="T0" fmla="*/ 1096 w 1232"/>
                <a:gd name="T1" fmla="*/ 134 h 1062"/>
                <a:gd name="T2" fmla="*/ 616 w 1232"/>
                <a:gd name="T3" fmla="*/ 123 h 1062"/>
                <a:gd name="T4" fmla="*/ 136 w 1232"/>
                <a:gd name="T5" fmla="*/ 134 h 1062"/>
                <a:gd name="T6" fmla="*/ 136 w 1232"/>
                <a:gd name="T7" fmla="*/ 622 h 1062"/>
                <a:gd name="T8" fmla="*/ 538 w 1232"/>
                <a:gd name="T9" fmla="*/ 1020 h 1062"/>
                <a:gd name="T10" fmla="*/ 694 w 1232"/>
                <a:gd name="T11" fmla="*/ 1020 h 1062"/>
                <a:gd name="T12" fmla="*/ 1096 w 1232"/>
                <a:gd name="T13" fmla="*/ 622 h 1062"/>
                <a:gd name="T14" fmla="*/ 1096 w 1232"/>
                <a:gd name="T15" fmla="*/ 134 h 1062"/>
                <a:gd name="T16" fmla="*/ 1044 w 1232"/>
                <a:gd name="T17" fmla="*/ 570 h 1062"/>
                <a:gd name="T18" fmla="*/ 642 w 1232"/>
                <a:gd name="T19" fmla="*/ 968 h 1062"/>
                <a:gd name="T20" fmla="*/ 590 w 1232"/>
                <a:gd name="T21" fmla="*/ 968 h 1062"/>
                <a:gd name="T22" fmla="*/ 188 w 1232"/>
                <a:gd name="T23" fmla="*/ 570 h 1062"/>
                <a:gd name="T24" fmla="*/ 188 w 1232"/>
                <a:gd name="T25" fmla="*/ 185 h 1062"/>
                <a:gd name="T26" fmla="*/ 567 w 1232"/>
                <a:gd name="T27" fmla="*/ 177 h 1062"/>
                <a:gd name="T28" fmla="*/ 616 w 1232"/>
                <a:gd name="T29" fmla="*/ 221 h 1062"/>
                <a:gd name="T30" fmla="*/ 665 w 1232"/>
                <a:gd name="T31" fmla="*/ 177 h 1062"/>
                <a:gd name="T32" fmla="*/ 1044 w 1232"/>
                <a:gd name="T33" fmla="*/ 185 h 1062"/>
                <a:gd name="T34" fmla="*/ 1044 w 1232"/>
                <a:gd name="T35" fmla="*/ 57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2" h="1062">
                  <a:moveTo>
                    <a:pt x="1096" y="134"/>
                  </a:moveTo>
                  <a:cubicBezTo>
                    <a:pt x="964" y="3"/>
                    <a:pt x="753" y="0"/>
                    <a:pt x="616" y="123"/>
                  </a:cubicBezTo>
                  <a:cubicBezTo>
                    <a:pt x="479" y="0"/>
                    <a:pt x="268" y="3"/>
                    <a:pt x="136" y="134"/>
                  </a:cubicBezTo>
                  <a:cubicBezTo>
                    <a:pt x="0" y="268"/>
                    <a:pt x="0" y="487"/>
                    <a:pt x="136" y="622"/>
                  </a:cubicBezTo>
                  <a:cubicBezTo>
                    <a:pt x="175" y="660"/>
                    <a:pt x="538" y="1020"/>
                    <a:pt x="538" y="1020"/>
                  </a:cubicBezTo>
                  <a:cubicBezTo>
                    <a:pt x="581" y="1062"/>
                    <a:pt x="651" y="1062"/>
                    <a:pt x="694" y="1020"/>
                  </a:cubicBezTo>
                  <a:cubicBezTo>
                    <a:pt x="694" y="1020"/>
                    <a:pt x="1092" y="626"/>
                    <a:pt x="1096" y="622"/>
                  </a:cubicBezTo>
                  <a:cubicBezTo>
                    <a:pt x="1232" y="487"/>
                    <a:pt x="1232" y="268"/>
                    <a:pt x="1096" y="134"/>
                  </a:cubicBezTo>
                  <a:close/>
                  <a:moveTo>
                    <a:pt x="1044" y="570"/>
                  </a:moveTo>
                  <a:cubicBezTo>
                    <a:pt x="642" y="968"/>
                    <a:pt x="642" y="968"/>
                    <a:pt x="642" y="968"/>
                  </a:cubicBezTo>
                  <a:cubicBezTo>
                    <a:pt x="628" y="982"/>
                    <a:pt x="604" y="982"/>
                    <a:pt x="590" y="968"/>
                  </a:cubicBezTo>
                  <a:cubicBezTo>
                    <a:pt x="188" y="570"/>
                    <a:pt x="188" y="570"/>
                    <a:pt x="188" y="570"/>
                  </a:cubicBezTo>
                  <a:cubicBezTo>
                    <a:pt x="81" y="464"/>
                    <a:pt x="81" y="291"/>
                    <a:pt x="188" y="185"/>
                  </a:cubicBezTo>
                  <a:cubicBezTo>
                    <a:pt x="291" y="82"/>
                    <a:pt x="458" y="79"/>
                    <a:pt x="567" y="177"/>
                  </a:cubicBezTo>
                  <a:cubicBezTo>
                    <a:pt x="616" y="221"/>
                    <a:pt x="616" y="221"/>
                    <a:pt x="616" y="221"/>
                  </a:cubicBezTo>
                  <a:cubicBezTo>
                    <a:pt x="665" y="177"/>
                    <a:pt x="665" y="177"/>
                    <a:pt x="665" y="177"/>
                  </a:cubicBezTo>
                  <a:cubicBezTo>
                    <a:pt x="774" y="79"/>
                    <a:pt x="941" y="82"/>
                    <a:pt x="1044" y="185"/>
                  </a:cubicBezTo>
                  <a:cubicBezTo>
                    <a:pt x="1151" y="291"/>
                    <a:pt x="1151" y="464"/>
                    <a:pt x="1044" y="5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87" name="Freeform 35"/>
            <p:cNvSpPr>
              <a:spLocks/>
            </p:cNvSpPr>
            <p:nvPr/>
          </p:nvSpPr>
          <p:spPr bwMode="auto">
            <a:xfrm>
              <a:off x="688975" y="681038"/>
              <a:ext cx="650875" cy="650875"/>
            </a:xfrm>
            <a:custGeom>
              <a:avLst/>
              <a:gdLst>
                <a:gd name="T0" fmla="*/ 154 w 173"/>
                <a:gd name="T1" fmla="*/ 0 h 173"/>
                <a:gd name="T2" fmla="*/ 154 w 173"/>
                <a:gd name="T3" fmla="*/ 0 h 173"/>
                <a:gd name="T4" fmla="*/ 0 w 173"/>
                <a:gd name="T5" fmla="*/ 154 h 173"/>
                <a:gd name="T6" fmla="*/ 0 w 173"/>
                <a:gd name="T7" fmla="*/ 154 h 173"/>
                <a:gd name="T8" fmla="*/ 18 w 173"/>
                <a:gd name="T9" fmla="*/ 173 h 173"/>
                <a:gd name="T10" fmla="*/ 36 w 173"/>
                <a:gd name="T11" fmla="*/ 154 h 173"/>
                <a:gd name="T12" fmla="*/ 36 w 173"/>
                <a:gd name="T13" fmla="*/ 154 h 173"/>
                <a:gd name="T14" fmla="*/ 154 w 173"/>
                <a:gd name="T15" fmla="*/ 36 h 173"/>
                <a:gd name="T16" fmla="*/ 154 w 173"/>
                <a:gd name="T17" fmla="*/ 36 h 173"/>
                <a:gd name="T18" fmla="*/ 173 w 173"/>
                <a:gd name="T19" fmla="*/ 18 h 173"/>
                <a:gd name="T20" fmla="*/ 154 w 173"/>
                <a:gd name="T2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173"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69" y="0"/>
                    <a:pt x="0" y="69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5"/>
                    <a:pt x="8" y="173"/>
                    <a:pt x="18" y="173"/>
                  </a:cubicBezTo>
                  <a:cubicBezTo>
                    <a:pt x="28" y="173"/>
                    <a:pt x="36" y="165"/>
                    <a:pt x="36" y="154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6" y="89"/>
                    <a:pt x="89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65" y="36"/>
                    <a:pt x="173" y="28"/>
                    <a:pt x="173" y="18"/>
                  </a:cubicBezTo>
                  <a:cubicBezTo>
                    <a:pt x="173" y="8"/>
                    <a:pt x="165" y="0"/>
                    <a:pt x="1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</p:grpSp>
      <p:sp>
        <p:nvSpPr>
          <p:cNvPr id="88" name="Freeform 44"/>
          <p:cNvSpPr>
            <a:spLocks noEditPoints="1"/>
          </p:cNvSpPr>
          <p:nvPr/>
        </p:nvSpPr>
        <p:spPr bwMode="auto">
          <a:xfrm>
            <a:off x="6425047" y="5741816"/>
            <a:ext cx="826579" cy="620562"/>
          </a:xfrm>
          <a:custGeom>
            <a:avLst/>
            <a:gdLst>
              <a:gd name="T0" fmla="*/ 925 w 1124"/>
              <a:gd name="T1" fmla="*/ 21 h 843"/>
              <a:gd name="T2" fmla="*/ 249 w 1124"/>
              <a:gd name="T3" fmla="*/ 0 h 843"/>
              <a:gd name="T4" fmla="*/ 21 w 1124"/>
              <a:gd name="T5" fmla="*/ 199 h 843"/>
              <a:gd name="T6" fmla="*/ 18 w 1124"/>
              <a:gd name="T7" fmla="*/ 295 h 843"/>
              <a:gd name="T8" fmla="*/ 562 w 1124"/>
              <a:gd name="T9" fmla="*/ 843 h 843"/>
              <a:gd name="T10" fmla="*/ 1106 w 1124"/>
              <a:gd name="T11" fmla="*/ 295 h 843"/>
              <a:gd name="T12" fmla="*/ 1103 w 1124"/>
              <a:gd name="T13" fmla="*/ 199 h 843"/>
              <a:gd name="T14" fmla="*/ 484 w 1124"/>
              <a:gd name="T15" fmla="*/ 246 h 843"/>
              <a:gd name="T16" fmla="*/ 640 w 1124"/>
              <a:gd name="T17" fmla="*/ 246 h 843"/>
              <a:gd name="T18" fmla="*/ 685 w 1124"/>
              <a:gd name="T19" fmla="*/ 78 h 843"/>
              <a:gd name="T20" fmla="*/ 667 w 1124"/>
              <a:gd name="T21" fmla="*/ 223 h 843"/>
              <a:gd name="T22" fmla="*/ 457 w 1124"/>
              <a:gd name="T23" fmla="*/ 223 h 843"/>
              <a:gd name="T24" fmla="*/ 439 w 1124"/>
              <a:gd name="T25" fmla="*/ 78 h 843"/>
              <a:gd name="T26" fmla="*/ 457 w 1124"/>
              <a:gd name="T27" fmla="*/ 223 h 843"/>
              <a:gd name="T28" fmla="*/ 562 w 1124"/>
              <a:gd name="T29" fmla="*/ 718 h 843"/>
              <a:gd name="T30" fmla="*/ 649 w 1124"/>
              <a:gd name="T31" fmla="*/ 281 h 843"/>
              <a:gd name="T32" fmla="*/ 858 w 1124"/>
              <a:gd name="T33" fmla="*/ 281 h 843"/>
              <a:gd name="T34" fmla="*/ 685 w 1124"/>
              <a:gd name="T35" fmla="*/ 281 h 843"/>
              <a:gd name="T36" fmla="*/ 781 w 1124"/>
              <a:gd name="T37" fmla="*/ 174 h 843"/>
              <a:gd name="T38" fmla="*/ 695 w 1124"/>
              <a:gd name="T39" fmla="*/ 246 h 843"/>
              <a:gd name="T40" fmla="*/ 851 w 1124"/>
              <a:gd name="T41" fmla="*/ 70 h 843"/>
              <a:gd name="T42" fmla="*/ 727 w 1124"/>
              <a:gd name="T43" fmla="*/ 70 h 843"/>
              <a:gd name="T44" fmla="*/ 484 w 1124"/>
              <a:gd name="T45" fmla="*/ 70 h 843"/>
              <a:gd name="T46" fmla="*/ 562 w 1124"/>
              <a:gd name="T47" fmla="*/ 135 h 843"/>
              <a:gd name="T48" fmla="*/ 273 w 1124"/>
              <a:gd name="T49" fmla="*/ 70 h 843"/>
              <a:gd name="T50" fmla="*/ 341 w 1124"/>
              <a:gd name="T51" fmla="*/ 126 h 843"/>
              <a:gd name="T52" fmla="*/ 429 w 1124"/>
              <a:gd name="T53" fmla="*/ 246 h 843"/>
              <a:gd name="T54" fmla="*/ 343 w 1124"/>
              <a:gd name="T55" fmla="*/ 174 h 843"/>
              <a:gd name="T56" fmla="*/ 525 w 1124"/>
              <a:gd name="T57" fmla="*/ 712 h 843"/>
              <a:gd name="T58" fmla="*/ 439 w 1124"/>
              <a:gd name="T59" fmla="*/ 281 h 843"/>
              <a:gd name="T60" fmla="*/ 101 w 1124"/>
              <a:gd name="T61" fmla="*/ 281 h 843"/>
              <a:gd name="T62" fmla="*/ 446 w 1124"/>
              <a:gd name="T63" fmla="*/ 649 h 843"/>
              <a:gd name="T64" fmla="*/ 1023 w 1124"/>
              <a:gd name="T65" fmla="*/ 281 h 843"/>
              <a:gd name="T66" fmla="*/ 899 w 1124"/>
              <a:gd name="T67" fmla="*/ 281 h 843"/>
              <a:gd name="T68" fmla="*/ 808 w 1124"/>
              <a:gd name="T69" fmla="*/ 151 h 843"/>
              <a:gd name="T70" fmla="*/ 1051 w 1124"/>
              <a:gd name="T71" fmla="*/ 246 h 843"/>
              <a:gd name="T72" fmla="*/ 235 w 1124"/>
              <a:gd name="T73" fmla="*/ 84 h 843"/>
              <a:gd name="T74" fmla="*/ 221 w 1124"/>
              <a:gd name="T75" fmla="*/ 246 h 843"/>
              <a:gd name="T76" fmla="*/ 235 w 1124"/>
              <a:gd name="T77" fmla="*/ 84 h 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4" h="843">
                <a:moveTo>
                  <a:pt x="1103" y="199"/>
                </a:moveTo>
                <a:cubicBezTo>
                  <a:pt x="925" y="21"/>
                  <a:pt x="925" y="21"/>
                  <a:pt x="925" y="21"/>
                </a:cubicBezTo>
                <a:cubicBezTo>
                  <a:pt x="912" y="7"/>
                  <a:pt x="894" y="0"/>
                  <a:pt x="875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230" y="0"/>
                  <a:pt x="212" y="7"/>
                  <a:pt x="199" y="21"/>
                </a:cubicBezTo>
                <a:cubicBezTo>
                  <a:pt x="21" y="199"/>
                  <a:pt x="21" y="199"/>
                  <a:pt x="21" y="199"/>
                </a:cubicBezTo>
                <a:cubicBezTo>
                  <a:pt x="7" y="213"/>
                  <a:pt x="0" y="231"/>
                  <a:pt x="0" y="249"/>
                </a:cubicBezTo>
                <a:cubicBezTo>
                  <a:pt x="0" y="266"/>
                  <a:pt x="6" y="282"/>
                  <a:pt x="18" y="295"/>
                </a:cubicBezTo>
                <a:cubicBezTo>
                  <a:pt x="509" y="819"/>
                  <a:pt x="509" y="819"/>
                  <a:pt x="509" y="819"/>
                </a:cubicBezTo>
                <a:cubicBezTo>
                  <a:pt x="523" y="834"/>
                  <a:pt x="542" y="843"/>
                  <a:pt x="562" y="843"/>
                </a:cubicBezTo>
                <a:cubicBezTo>
                  <a:pt x="582" y="843"/>
                  <a:pt x="601" y="834"/>
                  <a:pt x="615" y="819"/>
                </a:cubicBezTo>
                <a:cubicBezTo>
                  <a:pt x="1106" y="295"/>
                  <a:pt x="1106" y="295"/>
                  <a:pt x="1106" y="295"/>
                </a:cubicBezTo>
                <a:cubicBezTo>
                  <a:pt x="1118" y="282"/>
                  <a:pt x="1124" y="265"/>
                  <a:pt x="1124" y="248"/>
                </a:cubicBezTo>
                <a:cubicBezTo>
                  <a:pt x="1124" y="230"/>
                  <a:pt x="1117" y="213"/>
                  <a:pt x="1103" y="199"/>
                </a:cubicBezTo>
                <a:close/>
                <a:moveTo>
                  <a:pt x="640" y="246"/>
                </a:moveTo>
                <a:cubicBezTo>
                  <a:pt x="484" y="246"/>
                  <a:pt x="484" y="246"/>
                  <a:pt x="484" y="246"/>
                </a:cubicBezTo>
                <a:cubicBezTo>
                  <a:pt x="562" y="181"/>
                  <a:pt x="562" y="181"/>
                  <a:pt x="562" y="181"/>
                </a:cubicBezTo>
                <a:lnTo>
                  <a:pt x="640" y="246"/>
                </a:lnTo>
                <a:close/>
                <a:moveTo>
                  <a:pt x="589" y="158"/>
                </a:moveTo>
                <a:cubicBezTo>
                  <a:pt x="685" y="78"/>
                  <a:pt x="685" y="78"/>
                  <a:pt x="685" y="78"/>
                </a:cubicBezTo>
                <a:cubicBezTo>
                  <a:pt x="756" y="149"/>
                  <a:pt x="756" y="149"/>
                  <a:pt x="756" y="149"/>
                </a:cubicBezTo>
                <a:cubicBezTo>
                  <a:pt x="667" y="223"/>
                  <a:pt x="667" y="223"/>
                  <a:pt x="667" y="223"/>
                </a:cubicBezTo>
                <a:lnTo>
                  <a:pt x="589" y="158"/>
                </a:lnTo>
                <a:close/>
                <a:moveTo>
                  <a:pt x="457" y="223"/>
                </a:moveTo>
                <a:cubicBezTo>
                  <a:pt x="368" y="149"/>
                  <a:pt x="368" y="149"/>
                  <a:pt x="368" y="149"/>
                </a:cubicBezTo>
                <a:cubicBezTo>
                  <a:pt x="439" y="78"/>
                  <a:pt x="439" y="78"/>
                  <a:pt x="439" y="78"/>
                </a:cubicBezTo>
                <a:cubicBezTo>
                  <a:pt x="535" y="158"/>
                  <a:pt x="535" y="158"/>
                  <a:pt x="535" y="158"/>
                </a:cubicBezTo>
                <a:lnTo>
                  <a:pt x="457" y="223"/>
                </a:lnTo>
                <a:close/>
                <a:moveTo>
                  <a:pt x="649" y="281"/>
                </a:moveTo>
                <a:cubicBezTo>
                  <a:pt x="562" y="718"/>
                  <a:pt x="562" y="718"/>
                  <a:pt x="562" y="718"/>
                </a:cubicBezTo>
                <a:cubicBezTo>
                  <a:pt x="475" y="281"/>
                  <a:pt x="475" y="281"/>
                  <a:pt x="475" y="281"/>
                </a:cubicBezTo>
                <a:lnTo>
                  <a:pt x="649" y="281"/>
                </a:lnTo>
                <a:close/>
                <a:moveTo>
                  <a:pt x="685" y="281"/>
                </a:moveTo>
                <a:cubicBezTo>
                  <a:pt x="858" y="281"/>
                  <a:pt x="858" y="281"/>
                  <a:pt x="858" y="281"/>
                </a:cubicBezTo>
                <a:cubicBezTo>
                  <a:pt x="599" y="712"/>
                  <a:pt x="599" y="712"/>
                  <a:pt x="599" y="712"/>
                </a:cubicBezTo>
                <a:lnTo>
                  <a:pt x="685" y="281"/>
                </a:lnTo>
                <a:close/>
                <a:moveTo>
                  <a:pt x="695" y="246"/>
                </a:moveTo>
                <a:cubicBezTo>
                  <a:pt x="781" y="174"/>
                  <a:pt x="781" y="174"/>
                  <a:pt x="781" y="174"/>
                </a:cubicBezTo>
                <a:cubicBezTo>
                  <a:pt x="853" y="246"/>
                  <a:pt x="853" y="246"/>
                  <a:pt x="853" y="246"/>
                </a:cubicBezTo>
                <a:lnTo>
                  <a:pt x="695" y="246"/>
                </a:lnTo>
                <a:close/>
                <a:moveTo>
                  <a:pt x="727" y="70"/>
                </a:moveTo>
                <a:cubicBezTo>
                  <a:pt x="851" y="70"/>
                  <a:pt x="851" y="70"/>
                  <a:pt x="851" y="70"/>
                </a:cubicBezTo>
                <a:cubicBezTo>
                  <a:pt x="783" y="126"/>
                  <a:pt x="783" y="126"/>
                  <a:pt x="783" y="126"/>
                </a:cubicBezTo>
                <a:lnTo>
                  <a:pt x="727" y="70"/>
                </a:lnTo>
                <a:close/>
                <a:moveTo>
                  <a:pt x="562" y="135"/>
                </a:moveTo>
                <a:cubicBezTo>
                  <a:pt x="484" y="70"/>
                  <a:pt x="484" y="70"/>
                  <a:pt x="484" y="70"/>
                </a:cubicBezTo>
                <a:cubicBezTo>
                  <a:pt x="640" y="70"/>
                  <a:pt x="640" y="70"/>
                  <a:pt x="640" y="70"/>
                </a:cubicBezTo>
                <a:lnTo>
                  <a:pt x="562" y="135"/>
                </a:lnTo>
                <a:close/>
                <a:moveTo>
                  <a:pt x="341" y="126"/>
                </a:moveTo>
                <a:cubicBezTo>
                  <a:pt x="273" y="70"/>
                  <a:pt x="273" y="70"/>
                  <a:pt x="273" y="70"/>
                </a:cubicBezTo>
                <a:cubicBezTo>
                  <a:pt x="397" y="70"/>
                  <a:pt x="397" y="70"/>
                  <a:pt x="397" y="70"/>
                </a:cubicBezTo>
                <a:lnTo>
                  <a:pt x="341" y="126"/>
                </a:lnTo>
                <a:close/>
                <a:moveTo>
                  <a:pt x="343" y="174"/>
                </a:moveTo>
                <a:cubicBezTo>
                  <a:pt x="429" y="246"/>
                  <a:pt x="429" y="246"/>
                  <a:pt x="429" y="246"/>
                </a:cubicBezTo>
                <a:cubicBezTo>
                  <a:pt x="271" y="246"/>
                  <a:pt x="271" y="246"/>
                  <a:pt x="271" y="246"/>
                </a:cubicBezTo>
                <a:lnTo>
                  <a:pt x="343" y="174"/>
                </a:lnTo>
                <a:close/>
                <a:moveTo>
                  <a:pt x="439" y="281"/>
                </a:moveTo>
                <a:cubicBezTo>
                  <a:pt x="525" y="712"/>
                  <a:pt x="525" y="712"/>
                  <a:pt x="525" y="712"/>
                </a:cubicBezTo>
                <a:cubicBezTo>
                  <a:pt x="266" y="281"/>
                  <a:pt x="266" y="281"/>
                  <a:pt x="266" y="281"/>
                </a:cubicBezTo>
                <a:lnTo>
                  <a:pt x="439" y="281"/>
                </a:lnTo>
                <a:close/>
                <a:moveTo>
                  <a:pt x="446" y="649"/>
                </a:moveTo>
                <a:cubicBezTo>
                  <a:pt x="101" y="281"/>
                  <a:pt x="101" y="281"/>
                  <a:pt x="101" y="281"/>
                </a:cubicBezTo>
                <a:cubicBezTo>
                  <a:pt x="225" y="281"/>
                  <a:pt x="225" y="281"/>
                  <a:pt x="225" y="281"/>
                </a:cubicBezTo>
                <a:lnTo>
                  <a:pt x="446" y="649"/>
                </a:lnTo>
                <a:close/>
                <a:moveTo>
                  <a:pt x="899" y="281"/>
                </a:moveTo>
                <a:cubicBezTo>
                  <a:pt x="1023" y="281"/>
                  <a:pt x="1023" y="281"/>
                  <a:pt x="1023" y="281"/>
                </a:cubicBezTo>
                <a:cubicBezTo>
                  <a:pt x="678" y="649"/>
                  <a:pt x="678" y="649"/>
                  <a:pt x="678" y="649"/>
                </a:cubicBezTo>
                <a:lnTo>
                  <a:pt x="899" y="281"/>
                </a:lnTo>
                <a:close/>
                <a:moveTo>
                  <a:pt x="903" y="246"/>
                </a:moveTo>
                <a:cubicBezTo>
                  <a:pt x="808" y="151"/>
                  <a:pt x="808" y="151"/>
                  <a:pt x="808" y="151"/>
                </a:cubicBezTo>
                <a:cubicBezTo>
                  <a:pt x="889" y="84"/>
                  <a:pt x="889" y="84"/>
                  <a:pt x="889" y="84"/>
                </a:cubicBezTo>
                <a:cubicBezTo>
                  <a:pt x="1051" y="246"/>
                  <a:pt x="1051" y="246"/>
                  <a:pt x="1051" y="246"/>
                </a:cubicBezTo>
                <a:lnTo>
                  <a:pt x="903" y="246"/>
                </a:lnTo>
                <a:close/>
                <a:moveTo>
                  <a:pt x="235" y="84"/>
                </a:moveTo>
                <a:cubicBezTo>
                  <a:pt x="316" y="151"/>
                  <a:pt x="316" y="151"/>
                  <a:pt x="316" y="151"/>
                </a:cubicBezTo>
                <a:cubicBezTo>
                  <a:pt x="221" y="246"/>
                  <a:pt x="221" y="246"/>
                  <a:pt x="221" y="246"/>
                </a:cubicBezTo>
                <a:cubicBezTo>
                  <a:pt x="70" y="246"/>
                  <a:pt x="70" y="246"/>
                  <a:pt x="70" y="246"/>
                </a:cubicBezTo>
                <a:lnTo>
                  <a:pt x="235" y="8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+mn-ea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3241653" y="8352306"/>
            <a:ext cx="550847" cy="800628"/>
            <a:chOff x="-1587" y="-1587"/>
            <a:chExt cx="4211637" cy="6119812"/>
          </a:xfrm>
          <a:solidFill>
            <a:schemeClr val="accent4"/>
          </a:solidFill>
        </p:grpSpPr>
        <p:sp>
          <p:nvSpPr>
            <p:cNvPr id="90" name="Freeform 39"/>
            <p:cNvSpPr>
              <a:spLocks noEditPoints="1"/>
            </p:cNvSpPr>
            <p:nvPr/>
          </p:nvSpPr>
          <p:spPr bwMode="auto">
            <a:xfrm>
              <a:off x="-1587" y="-1587"/>
              <a:ext cx="4211637" cy="6119812"/>
            </a:xfrm>
            <a:custGeom>
              <a:avLst/>
              <a:gdLst>
                <a:gd name="T0" fmla="*/ 560 w 1120"/>
                <a:gd name="T1" fmla="*/ 0 h 1629"/>
                <a:gd name="T2" fmla="*/ 0 w 1120"/>
                <a:gd name="T3" fmla="*/ 560 h 1629"/>
                <a:gd name="T4" fmla="*/ 256 w 1120"/>
                <a:gd name="T5" fmla="*/ 1174 h 1629"/>
                <a:gd name="T6" fmla="*/ 560 w 1120"/>
                <a:gd name="T7" fmla="*/ 1629 h 1629"/>
                <a:gd name="T8" fmla="*/ 864 w 1120"/>
                <a:gd name="T9" fmla="*/ 1175 h 1629"/>
                <a:gd name="T10" fmla="*/ 1120 w 1120"/>
                <a:gd name="T11" fmla="*/ 560 h 1629"/>
                <a:gd name="T12" fmla="*/ 560 w 1120"/>
                <a:gd name="T13" fmla="*/ 0 h 1629"/>
                <a:gd name="T14" fmla="*/ 692 w 1120"/>
                <a:gd name="T15" fmla="*/ 1383 h 1629"/>
                <a:gd name="T16" fmla="*/ 440 w 1120"/>
                <a:gd name="T17" fmla="*/ 1415 h 1629"/>
                <a:gd name="T18" fmla="*/ 409 w 1120"/>
                <a:gd name="T19" fmla="*/ 1319 h 1629"/>
                <a:gd name="T20" fmla="*/ 409 w 1120"/>
                <a:gd name="T21" fmla="*/ 1317 h 1629"/>
                <a:gd name="T22" fmla="*/ 724 w 1120"/>
                <a:gd name="T23" fmla="*/ 1278 h 1629"/>
                <a:gd name="T24" fmla="*/ 710 w 1120"/>
                <a:gd name="T25" fmla="*/ 1323 h 1629"/>
                <a:gd name="T26" fmla="*/ 692 w 1120"/>
                <a:gd name="T27" fmla="*/ 1383 h 1629"/>
                <a:gd name="T28" fmla="*/ 394 w 1120"/>
                <a:gd name="T29" fmla="*/ 1268 h 1629"/>
                <a:gd name="T30" fmla="*/ 363 w 1120"/>
                <a:gd name="T31" fmla="*/ 1171 h 1629"/>
                <a:gd name="T32" fmla="*/ 758 w 1120"/>
                <a:gd name="T33" fmla="*/ 1171 h 1629"/>
                <a:gd name="T34" fmla="*/ 740 w 1120"/>
                <a:gd name="T35" fmla="*/ 1225 h 1629"/>
                <a:gd name="T36" fmla="*/ 394 w 1120"/>
                <a:gd name="T37" fmla="*/ 1268 h 1629"/>
                <a:gd name="T38" fmla="*/ 560 w 1120"/>
                <a:gd name="T39" fmla="*/ 1527 h 1629"/>
                <a:gd name="T40" fmla="*/ 458 w 1120"/>
                <a:gd name="T41" fmla="*/ 1464 h 1629"/>
                <a:gd name="T42" fmla="*/ 674 w 1120"/>
                <a:gd name="T43" fmla="*/ 1437 h 1629"/>
                <a:gd name="T44" fmla="*/ 560 w 1120"/>
                <a:gd name="T45" fmla="*/ 1527 h 1629"/>
                <a:gd name="T46" fmla="*/ 798 w 1120"/>
                <a:gd name="T47" fmla="*/ 1069 h 1629"/>
                <a:gd name="T48" fmla="*/ 323 w 1120"/>
                <a:gd name="T49" fmla="*/ 1069 h 1629"/>
                <a:gd name="T50" fmla="*/ 237 w 1120"/>
                <a:gd name="T51" fmla="*/ 905 h 1629"/>
                <a:gd name="T52" fmla="*/ 102 w 1120"/>
                <a:gd name="T53" fmla="*/ 560 h 1629"/>
                <a:gd name="T54" fmla="*/ 560 w 1120"/>
                <a:gd name="T55" fmla="*/ 102 h 1629"/>
                <a:gd name="T56" fmla="*/ 1018 w 1120"/>
                <a:gd name="T57" fmla="*/ 560 h 1629"/>
                <a:gd name="T58" fmla="*/ 883 w 1120"/>
                <a:gd name="T59" fmla="*/ 906 h 1629"/>
                <a:gd name="T60" fmla="*/ 798 w 1120"/>
                <a:gd name="T61" fmla="*/ 1069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20" h="1629">
                  <a:moveTo>
                    <a:pt x="560" y="0"/>
                  </a:moveTo>
                  <a:cubicBezTo>
                    <a:pt x="251" y="0"/>
                    <a:pt x="0" y="251"/>
                    <a:pt x="0" y="560"/>
                  </a:cubicBezTo>
                  <a:cubicBezTo>
                    <a:pt x="0" y="765"/>
                    <a:pt x="188" y="983"/>
                    <a:pt x="256" y="1174"/>
                  </a:cubicBezTo>
                  <a:cubicBezTo>
                    <a:pt x="358" y="1459"/>
                    <a:pt x="347" y="1629"/>
                    <a:pt x="560" y="1629"/>
                  </a:cubicBezTo>
                  <a:cubicBezTo>
                    <a:pt x="776" y="1629"/>
                    <a:pt x="762" y="1459"/>
                    <a:pt x="864" y="1175"/>
                  </a:cubicBezTo>
                  <a:cubicBezTo>
                    <a:pt x="932" y="983"/>
                    <a:pt x="1120" y="764"/>
                    <a:pt x="1120" y="560"/>
                  </a:cubicBezTo>
                  <a:cubicBezTo>
                    <a:pt x="1120" y="251"/>
                    <a:pt x="869" y="0"/>
                    <a:pt x="560" y="0"/>
                  </a:cubicBezTo>
                  <a:close/>
                  <a:moveTo>
                    <a:pt x="692" y="1383"/>
                  </a:moveTo>
                  <a:cubicBezTo>
                    <a:pt x="440" y="1415"/>
                    <a:pt x="440" y="1415"/>
                    <a:pt x="440" y="1415"/>
                  </a:cubicBezTo>
                  <a:cubicBezTo>
                    <a:pt x="431" y="1389"/>
                    <a:pt x="421" y="1358"/>
                    <a:pt x="409" y="1319"/>
                  </a:cubicBezTo>
                  <a:cubicBezTo>
                    <a:pt x="409" y="1318"/>
                    <a:pt x="409" y="1318"/>
                    <a:pt x="409" y="1317"/>
                  </a:cubicBezTo>
                  <a:cubicBezTo>
                    <a:pt x="724" y="1278"/>
                    <a:pt x="724" y="1278"/>
                    <a:pt x="724" y="1278"/>
                  </a:cubicBezTo>
                  <a:cubicBezTo>
                    <a:pt x="719" y="1293"/>
                    <a:pt x="714" y="1309"/>
                    <a:pt x="710" y="1323"/>
                  </a:cubicBezTo>
                  <a:cubicBezTo>
                    <a:pt x="704" y="1346"/>
                    <a:pt x="698" y="1365"/>
                    <a:pt x="692" y="1383"/>
                  </a:cubicBezTo>
                  <a:close/>
                  <a:moveTo>
                    <a:pt x="394" y="1268"/>
                  </a:moveTo>
                  <a:cubicBezTo>
                    <a:pt x="385" y="1237"/>
                    <a:pt x="374" y="1205"/>
                    <a:pt x="363" y="1171"/>
                  </a:cubicBezTo>
                  <a:cubicBezTo>
                    <a:pt x="758" y="1171"/>
                    <a:pt x="758" y="1171"/>
                    <a:pt x="758" y="1171"/>
                  </a:cubicBezTo>
                  <a:cubicBezTo>
                    <a:pt x="752" y="1189"/>
                    <a:pt x="745" y="1208"/>
                    <a:pt x="740" y="1225"/>
                  </a:cubicBezTo>
                  <a:lnTo>
                    <a:pt x="394" y="1268"/>
                  </a:lnTo>
                  <a:close/>
                  <a:moveTo>
                    <a:pt x="560" y="1527"/>
                  </a:moveTo>
                  <a:cubicBezTo>
                    <a:pt x="508" y="1527"/>
                    <a:pt x="485" y="1521"/>
                    <a:pt x="458" y="1464"/>
                  </a:cubicBezTo>
                  <a:cubicBezTo>
                    <a:pt x="674" y="1437"/>
                    <a:pt x="674" y="1437"/>
                    <a:pt x="674" y="1437"/>
                  </a:cubicBezTo>
                  <a:cubicBezTo>
                    <a:pt x="643" y="1521"/>
                    <a:pt x="620" y="1527"/>
                    <a:pt x="560" y="1527"/>
                  </a:cubicBezTo>
                  <a:close/>
                  <a:moveTo>
                    <a:pt x="798" y="1069"/>
                  </a:moveTo>
                  <a:cubicBezTo>
                    <a:pt x="323" y="1069"/>
                    <a:pt x="323" y="1069"/>
                    <a:pt x="323" y="1069"/>
                  </a:cubicBezTo>
                  <a:cubicBezTo>
                    <a:pt x="297" y="1014"/>
                    <a:pt x="267" y="959"/>
                    <a:pt x="237" y="905"/>
                  </a:cubicBezTo>
                  <a:cubicBezTo>
                    <a:pt x="170" y="786"/>
                    <a:pt x="102" y="664"/>
                    <a:pt x="102" y="560"/>
                  </a:cubicBezTo>
                  <a:cubicBezTo>
                    <a:pt x="102" y="307"/>
                    <a:pt x="307" y="102"/>
                    <a:pt x="560" y="102"/>
                  </a:cubicBezTo>
                  <a:cubicBezTo>
                    <a:pt x="813" y="102"/>
                    <a:pt x="1018" y="307"/>
                    <a:pt x="1018" y="560"/>
                  </a:cubicBezTo>
                  <a:cubicBezTo>
                    <a:pt x="1018" y="663"/>
                    <a:pt x="949" y="786"/>
                    <a:pt x="883" y="906"/>
                  </a:cubicBezTo>
                  <a:cubicBezTo>
                    <a:pt x="853" y="960"/>
                    <a:pt x="823" y="1014"/>
                    <a:pt x="798" y="10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91" name="Freeform 40"/>
            <p:cNvSpPr>
              <a:spLocks/>
            </p:cNvSpPr>
            <p:nvPr/>
          </p:nvSpPr>
          <p:spPr bwMode="auto">
            <a:xfrm>
              <a:off x="957263" y="955675"/>
              <a:ext cx="1239837" cy="1239837"/>
            </a:xfrm>
            <a:custGeom>
              <a:avLst/>
              <a:gdLst>
                <a:gd name="T0" fmla="*/ 305 w 330"/>
                <a:gd name="T1" fmla="*/ 0 h 330"/>
                <a:gd name="T2" fmla="*/ 0 w 330"/>
                <a:gd name="T3" fmla="*/ 305 h 330"/>
                <a:gd name="T4" fmla="*/ 25 w 330"/>
                <a:gd name="T5" fmla="*/ 330 h 330"/>
                <a:gd name="T6" fmla="*/ 50 w 330"/>
                <a:gd name="T7" fmla="*/ 305 h 330"/>
                <a:gd name="T8" fmla="*/ 305 w 330"/>
                <a:gd name="T9" fmla="*/ 50 h 330"/>
                <a:gd name="T10" fmla="*/ 330 w 330"/>
                <a:gd name="T11" fmla="*/ 25 h 330"/>
                <a:gd name="T12" fmla="*/ 305 w 330"/>
                <a:gd name="T13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330">
                  <a:moveTo>
                    <a:pt x="305" y="0"/>
                  </a:moveTo>
                  <a:cubicBezTo>
                    <a:pt x="137" y="0"/>
                    <a:pt x="0" y="137"/>
                    <a:pt x="0" y="305"/>
                  </a:cubicBezTo>
                  <a:cubicBezTo>
                    <a:pt x="0" y="319"/>
                    <a:pt x="11" y="330"/>
                    <a:pt x="25" y="330"/>
                  </a:cubicBezTo>
                  <a:cubicBezTo>
                    <a:pt x="39" y="330"/>
                    <a:pt x="50" y="319"/>
                    <a:pt x="50" y="305"/>
                  </a:cubicBezTo>
                  <a:cubicBezTo>
                    <a:pt x="50" y="165"/>
                    <a:pt x="165" y="50"/>
                    <a:pt x="305" y="50"/>
                  </a:cubicBezTo>
                  <a:cubicBezTo>
                    <a:pt x="319" y="50"/>
                    <a:pt x="330" y="39"/>
                    <a:pt x="330" y="25"/>
                  </a:cubicBezTo>
                  <a:cubicBezTo>
                    <a:pt x="330" y="11"/>
                    <a:pt x="319" y="0"/>
                    <a:pt x="3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9494921" y="8422503"/>
            <a:ext cx="749927" cy="749824"/>
            <a:chOff x="0" y="1588"/>
            <a:chExt cx="4016375" cy="4014787"/>
          </a:xfrm>
          <a:solidFill>
            <a:schemeClr val="accent6"/>
          </a:solidFill>
        </p:grpSpPr>
        <p:sp>
          <p:nvSpPr>
            <p:cNvPr id="93" name="Freeform 48"/>
            <p:cNvSpPr>
              <a:spLocks noEditPoints="1"/>
            </p:cNvSpPr>
            <p:nvPr/>
          </p:nvSpPr>
          <p:spPr bwMode="auto">
            <a:xfrm>
              <a:off x="0" y="1588"/>
              <a:ext cx="4016375" cy="4014787"/>
            </a:xfrm>
            <a:custGeom>
              <a:avLst/>
              <a:gdLst>
                <a:gd name="T0" fmla="*/ 690 w 1068"/>
                <a:gd name="T1" fmla="*/ 335 h 1068"/>
                <a:gd name="T2" fmla="*/ 534 w 1068"/>
                <a:gd name="T3" fmla="*/ 0 h 1068"/>
                <a:gd name="T4" fmla="*/ 301 w 1068"/>
                <a:gd name="T5" fmla="*/ 342 h 1068"/>
                <a:gd name="T6" fmla="*/ 267 w 1068"/>
                <a:gd name="T7" fmla="*/ 360 h 1068"/>
                <a:gd name="T8" fmla="*/ 100 w 1068"/>
                <a:gd name="T9" fmla="*/ 334 h 1068"/>
                <a:gd name="T10" fmla="*/ 0 w 1068"/>
                <a:gd name="T11" fmla="*/ 968 h 1068"/>
                <a:gd name="T12" fmla="*/ 201 w 1068"/>
                <a:gd name="T13" fmla="*/ 1068 h 1068"/>
                <a:gd name="T14" fmla="*/ 291 w 1068"/>
                <a:gd name="T15" fmla="*/ 1011 h 1068"/>
                <a:gd name="T16" fmla="*/ 301 w 1068"/>
                <a:gd name="T17" fmla="*/ 1013 h 1068"/>
                <a:gd name="T18" fmla="*/ 635 w 1068"/>
                <a:gd name="T19" fmla="*/ 1068 h 1068"/>
                <a:gd name="T20" fmla="*/ 937 w 1068"/>
                <a:gd name="T21" fmla="*/ 1004 h 1068"/>
                <a:gd name="T22" fmla="*/ 952 w 1068"/>
                <a:gd name="T23" fmla="*/ 909 h 1068"/>
                <a:gd name="T24" fmla="*/ 1007 w 1068"/>
                <a:gd name="T25" fmla="*/ 732 h 1068"/>
                <a:gd name="T26" fmla="*/ 1039 w 1068"/>
                <a:gd name="T27" fmla="*/ 560 h 1068"/>
                <a:gd name="T28" fmla="*/ 1068 w 1068"/>
                <a:gd name="T29" fmla="*/ 481 h 1068"/>
                <a:gd name="T30" fmla="*/ 974 w 1068"/>
                <a:gd name="T31" fmla="*/ 349 h 1068"/>
                <a:gd name="T32" fmla="*/ 201 w 1068"/>
                <a:gd name="T33" fmla="*/ 1001 h 1068"/>
                <a:gd name="T34" fmla="*/ 67 w 1068"/>
                <a:gd name="T35" fmla="*/ 968 h 1068"/>
                <a:gd name="T36" fmla="*/ 100 w 1068"/>
                <a:gd name="T37" fmla="*/ 401 h 1068"/>
                <a:gd name="T38" fmla="*/ 234 w 1068"/>
                <a:gd name="T39" fmla="*/ 434 h 1068"/>
                <a:gd name="T40" fmla="*/ 1001 w 1068"/>
                <a:gd name="T41" fmla="*/ 485 h 1068"/>
                <a:gd name="T42" fmla="*/ 868 w 1068"/>
                <a:gd name="T43" fmla="*/ 534 h 1068"/>
                <a:gd name="T44" fmla="*/ 868 w 1068"/>
                <a:gd name="T45" fmla="*/ 567 h 1068"/>
                <a:gd name="T46" fmla="*/ 986 w 1068"/>
                <a:gd name="T47" fmla="*/ 629 h 1068"/>
                <a:gd name="T48" fmla="*/ 835 w 1068"/>
                <a:gd name="T49" fmla="*/ 701 h 1068"/>
                <a:gd name="T50" fmla="*/ 835 w 1068"/>
                <a:gd name="T51" fmla="*/ 734 h 1068"/>
                <a:gd name="T52" fmla="*/ 944 w 1068"/>
                <a:gd name="T53" fmla="*/ 803 h 1068"/>
                <a:gd name="T54" fmla="*/ 801 w 1068"/>
                <a:gd name="T55" fmla="*/ 868 h 1068"/>
                <a:gd name="T56" fmla="*/ 801 w 1068"/>
                <a:gd name="T57" fmla="*/ 901 h 1068"/>
                <a:gd name="T58" fmla="*/ 888 w 1068"/>
                <a:gd name="T59" fmla="*/ 948 h 1068"/>
                <a:gd name="T60" fmla="*/ 818 w 1068"/>
                <a:gd name="T61" fmla="*/ 1001 h 1068"/>
                <a:gd name="T62" fmla="*/ 450 w 1068"/>
                <a:gd name="T63" fmla="*/ 980 h 1068"/>
                <a:gd name="T64" fmla="*/ 268 w 1068"/>
                <a:gd name="T65" fmla="*/ 914 h 1068"/>
                <a:gd name="T66" fmla="*/ 294 w 1068"/>
                <a:gd name="T67" fmla="*/ 418 h 1068"/>
                <a:gd name="T68" fmla="*/ 501 w 1068"/>
                <a:gd name="T69" fmla="*/ 100 h 1068"/>
                <a:gd name="T70" fmla="*/ 632 w 1068"/>
                <a:gd name="T71" fmla="*/ 225 h 1068"/>
                <a:gd name="T72" fmla="*/ 962 w 1068"/>
                <a:gd name="T73" fmla="*/ 413 h 1068"/>
                <a:gd name="T74" fmla="*/ 1001 w 1068"/>
                <a:gd name="T75" fmla="*/ 485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68" h="1068">
                  <a:moveTo>
                    <a:pt x="974" y="349"/>
                  </a:moveTo>
                  <a:cubicBezTo>
                    <a:pt x="932" y="339"/>
                    <a:pt x="834" y="339"/>
                    <a:pt x="690" y="335"/>
                  </a:cubicBezTo>
                  <a:cubicBezTo>
                    <a:pt x="697" y="304"/>
                    <a:pt x="699" y="275"/>
                    <a:pt x="699" y="225"/>
                  </a:cubicBezTo>
                  <a:cubicBezTo>
                    <a:pt x="699" y="105"/>
                    <a:pt x="611" y="0"/>
                    <a:pt x="534" y="0"/>
                  </a:cubicBezTo>
                  <a:cubicBezTo>
                    <a:pt x="480" y="0"/>
                    <a:pt x="435" y="45"/>
                    <a:pt x="434" y="99"/>
                  </a:cubicBezTo>
                  <a:cubicBezTo>
                    <a:pt x="433" y="167"/>
                    <a:pt x="413" y="283"/>
                    <a:pt x="301" y="342"/>
                  </a:cubicBezTo>
                  <a:cubicBezTo>
                    <a:pt x="292" y="346"/>
                    <a:pt x="269" y="357"/>
                    <a:pt x="265" y="359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50" y="345"/>
                    <a:pt x="225" y="334"/>
                    <a:pt x="201" y="334"/>
                  </a:cubicBezTo>
                  <a:cubicBezTo>
                    <a:pt x="100" y="334"/>
                    <a:pt x="100" y="334"/>
                    <a:pt x="100" y="334"/>
                  </a:cubicBezTo>
                  <a:cubicBezTo>
                    <a:pt x="45" y="334"/>
                    <a:pt x="0" y="379"/>
                    <a:pt x="0" y="434"/>
                  </a:cubicBezTo>
                  <a:cubicBezTo>
                    <a:pt x="0" y="968"/>
                    <a:pt x="0" y="968"/>
                    <a:pt x="0" y="968"/>
                  </a:cubicBezTo>
                  <a:cubicBezTo>
                    <a:pt x="0" y="1023"/>
                    <a:pt x="45" y="1068"/>
                    <a:pt x="100" y="1068"/>
                  </a:cubicBezTo>
                  <a:cubicBezTo>
                    <a:pt x="201" y="1068"/>
                    <a:pt x="201" y="1068"/>
                    <a:pt x="201" y="1068"/>
                  </a:cubicBezTo>
                  <a:cubicBezTo>
                    <a:pt x="240" y="1068"/>
                    <a:pt x="273" y="1044"/>
                    <a:pt x="290" y="1010"/>
                  </a:cubicBezTo>
                  <a:cubicBezTo>
                    <a:pt x="290" y="1011"/>
                    <a:pt x="291" y="1011"/>
                    <a:pt x="291" y="1011"/>
                  </a:cubicBezTo>
                  <a:cubicBezTo>
                    <a:pt x="293" y="1011"/>
                    <a:pt x="296" y="1012"/>
                    <a:pt x="299" y="1013"/>
                  </a:cubicBezTo>
                  <a:cubicBezTo>
                    <a:pt x="300" y="1013"/>
                    <a:pt x="300" y="1013"/>
                    <a:pt x="301" y="1013"/>
                  </a:cubicBezTo>
                  <a:cubicBezTo>
                    <a:pt x="320" y="1018"/>
                    <a:pt x="357" y="1027"/>
                    <a:pt x="436" y="1045"/>
                  </a:cubicBezTo>
                  <a:cubicBezTo>
                    <a:pt x="453" y="1049"/>
                    <a:pt x="542" y="1068"/>
                    <a:pt x="635" y="1068"/>
                  </a:cubicBezTo>
                  <a:cubicBezTo>
                    <a:pt x="818" y="1068"/>
                    <a:pt x="818" y="1068"/>
                    <a:pt x="818" y="1068"/>
                  </a:cubicBezTo>
                  <a:cubicBezTo>
                    <a:pt x="873" y="1068"/>
                    <a:pt x="913" y="1047"/>
                    <a:pt x="937" y="1004"/>
                  </a:cubicBezTo>
                  <a:cubicBezTo>
                    <a:pt x="938" y="1003"/>
                    <a:pt x="945" y="988"/>
                    <a:pt x="952" y="968"/>
                  </a:cubicBezTo>
                  <a:cubicBezTo>
                    <a:pt x="956" y="952"/>
                    <a:pt x="958" y="931"/>
                    <a:pt x="952" y="909"/>
                  </a:cubicBezTo>
                  <a:cubicBezTo>
                    <a:pt x="988" y="884"/>
                    <a:pt x="1000" y="847"/>
                    <a:pt x="1007" y="823"/>
                  </a:cubicBezTo>
                  <a:cubicBezTo>
                    <a:pt x="1020" y="783"/>
                    <a:pt x="1016" y="753"/>
                    <a:pt x="1007" y="732"/>
                  </a:cubicBezTo>
                  <a:cubicBezTo>
                    <a:pt x="1027" y="713"/>
                    <a:pt x="1045" y="684"/>
                    <a:pt x="1052" y="640"/>
                  </a:cubicBezTo>
                  <a:cubicBezTo>
                    <a:pt x="1056" y="612"/>
                    <a:pt x="1052" y="584"/>
                    <a:pt x="1039" y="560"/>
                  </a:cubicBezTo>
                  <a:cubicBezTo>
                    <a:pt x="1058" y="539"/>
                    <a:pt x="1066" y="513"/>
                    <a:pt x="1067" y="488"/>
                  </a:cubicBezTo>
                  <a:cubicBezTo>
                    <a:pt x="1068" y="481"/>
                    <a:pt x="1068" y="481"/>
                    <a:pt x="1068" y="481"/>
                  </a:cubicBezTo>
                  <a:cubicBezTo>
                    <a:pt x="1068" y="476"/>
                    <a:pt x="1068" y="474"/>
                    <a:pt x="1068" y="464"/>
                  </a:cubicBezTo>
                  <a:cubicBezTo>
                    <a:pt x="1068" y="422"/>
                    <a:pt x="1039" y="368"/>
                    <a:pt x="974" y="349"/>
                  </a:cubicBezTo>
                  <a:close/>
                  <a:moveTo>
                    <a:pt x="234" y="968"/>
                  </a:moveTo>
                  <a:cubicBezTo>
                    <a:pt x="234" y="986"/>
                    <a:pt x="219" y="1001"/>
                    <a:pt x="201" y="1001"/>
                  </a:cubicBezTo>
                  <a:cubicBezTo>
                    <a:pt x="100" y="1001"/>
                    <a:pt x="100" y="1001"/>
                    <a:pt x="100" y="1001"/>
                  </a:cubicBezTo>
                  <a:cubicBezTo>
                    <a:pt x="82" y="1001"/>
                    <a:pt x="67" y="986"/>
                    <a:pt x="67" y="968"/>
                  </a:cubicBezTo>
                  <a:cubicBezTo>
                    <a:pt x="67" y="434"/>
                    <a:pt x="67" y="434"/>
                    <a:pt x="67" y="434"/>
                  </a:cubicBezTo>
                  <a:cubicBezTo>
                    <a:pt x="67" y="415"/>
                    <a:pt x="82" y="401"/>
                    <a:pt x="100" y="401"/>
                  </a:cubicBezTo>
                  <a:cubicBezTo>
                    <a:pt x="201" y="401"/>
                    <a:pt x="201" y="401"/>
                    <a:pt x="201" y="401"/>
                  </a:cubicBezTo>
                  <a:cubicBezTo>
                    <a:pt x="219" y="401"/>
                    <a:pt x="234" y="415"/>
                    <a:pt x="234" y="434"/>
                  </a:cubicBezTo>
                  <a:lnTo>
                    <a:pt x="234" y="968"/>
                  </a:lnTo>
                  <a:close/>
                  <a:moveTo>
                    <a:pt x="1001" y="485"/>
                  </a:moveTo>
                  <a:cubicBezTo>
                    <a:pt x="1000" y="502"/>
                    <a:pt x="993" y="534"/>
                    <a:pt x="935" y="534"/>
                  </a:cubicBezTo>
                  <a:cubicBezTo>
                    <a:pt x="885" y="534"/>
                    <a:pt x="868" y="534"/>
                    <a:pt x="868" y="534"/>
                  </a:cubicBezTo>
                  <a:cubicBezTo>
                    <a:pt x="859" y="534"/>
                    <a:pt x="851" y="541"/>
                    <a:pt x="851" y="551"/>
                  </a:cubicBezTo>
                  <a:cubicBezTo>
                    <a:pt x="851" y="560"/>
                    <a:pt x="859" y="567"/>
                    <a:pt x="868" y="567"/>
                  </a:cubicBezTo>
                  <a:cubicBezTo>
                    <a:pt x="868" y="567"/>
                    <a:pt x="883" y="567"/>
                    <a:pt x="933" y="567"/>
                  </a:cubicBezTo>
                  <a:cubicBezTo>
                    <a:pt x="983" y="567"/>
                    <a:pt x="989" y="609"/>
                    <a:pt x="986" y="629"/>
                  </a:cubicBezTo>
                  <a:cubicBezTo>
                    <a:pt x="982" y="654"/>
                    <a:pt x="970" y="701"/>
                    <a:pt x="914" y="701"/>
                  </a:cubicBezTo>
                  <a:cubicBezTo>
                    <a:pt x="858" y="701"/>
                    <a:pt x="835" y="701"/>
                    <a:pt x="835" y="701"/>
                  </a:cubicBezTo>
                  <a:cubicBezTo>
                    <a:pt x="825" y="701"/>
                    <a:pt x="818" y="708"/>
                    <a:pt x="818" y="718"/>
                  </a:cubicBezTo>
                  <a:cubicBezTo>
                    <a:pt x="818" y="727"/>
                    <a:pt x="825" y="734"/>
                    <a:pt x="835" y="734"/>
                  </a:cubicBezTo>
                  <a:cubicBezTo>
                    <a:pt x="835" y="734"/>
                    <a:pt x="874" y="734"/>
                    <a:pt x="900" y="734"/>
                  </a:cubicBezTo>
                  <a:cubicBezTo>
                    <a:pt x="957" y="734"/>
                    <a:pt x="952" y="777"/>
                    <a:pt x="944" y="803"/>
                  </a:cubicBezTo>
                  <a:cubicBezTo>
                    <a:pt x="933" y="837"/>
                    <a:pt x="926" y="868"/>
                    <a:pt x="856" y="868"/>
                  </a:cubicBezTo>
                  <a:cubicBezTo>
                    <a:pt x="831" y="868"/>
                    <a:pt x="801" y="868"/>
                    <a:pt x="801" y="868"/>
                  </a:cubicBezTo>
                  <a:cubicBezTo>
                    <a:pt x="792" y="868"/>
                    <a:pt x="784" y="875"/>
                    <a:pt x="784" y="884"/>
                  </a:cubicBezTo>
                  <a:cubicBezTo>
                    <a:pt x="784" y="894"/>
                    <a:pt x="792" y="901"/>
                    <a:pt x="801" y="901"/>
                  </a:cubicBezTo>
                  <a:cubicBezTo>
                    <a:pt x="801" y="901"/>
                    <a:pt x="824" y="901"/>
                    <a:pt x="853" y="901"/>
                  </a:cubicBezTo>
                  <a:cubicBezTo>
                    <a:pt x="890" y="901"/>
                    <a:pt x="892" y="936"/>
                    <a:pt x="888" y="948"/>
                  </a:cubicBezTo>
                  <a:cubicBezTo>
                    <a:pt x="884" y="962"/>
                    <a:pt x="879" y="972"/>
                    <a:pt x="878" y="972"/>
                  </a:cubicBezTo>
                  <a:cubicBezTo>
                    <a:pt x="868" y="990"/>
                    <a:pt x="852" y="1001"/>
                    <a:pt x="818" y="1001"/>
                  </a:cubicBezTo>
                  <a:cubicBezTo>
                    <a:pt x="635" y="1001"/>
                    <a:pt x="635" y="1001"/>
                    <a:pt x="635" y="1001"/>
                  </a:cubicBezTo>
                  <a:cubicBezTo>
                    <a:pt x="544" y="1001"/>
                    <a:pt x="453" y="980"/>
                    <a:pt x="450" y="980"/>
                  </a:cubicBezTo>
                  <a:cubicBezTo>
                    <a:pt x="312" y="948"/>
                    <a:pt x="304" y="946"/>
                    <a:pt x="296" y="943"/>
                  </a:cubicBezTo>
                  <a:cubicBezTo>
                    <a:pt x="296" y="943"/>
                    <a:pt x="268" y="938"/>
                    <a:pt x="268" y="914"/>
                  </a:cubicBezTo>
                  <a:cubicBezTo>
                    <a:pt x="267" y="453"/>
                    <a:pt x="267" y="453"/>
                    <a:pt x="267" y="453"/>
                  </a:cubicBezTo>
                  <a:cubicBezTo>
                    <a:pt x="267" y="437"/>
                    <a:pt x="277" y="423"/>
                    <a:pt x="294" y="418"/>
                  </a:cubicBezTo>
                  <a:cubicBezTo>
                    <a:pt x="296" y="417"/>
                    <a:pt x="299" y="416"/>
                    <a:pt x="301" y="415"/>
                  </a:cubicBezTo>
                  <a:cubicBezTo>
                    <a:pt x="453" y="352"/>
                    <a:pt x="500" y="214"/>
                    <a:pt x="501" y="100"/>
                  </a:cubicBezTo>
                  <a:cubicBezTo>
                    <a:pt x="501" y="84"/>
                    <a:pt x="513" y="67"/>
                    <a:pt x="534" y="67"/>
                  </a:cubicBezTo>
                  <a:cubicBezTo>
                    <a:pt x="570" y="67"/>
                    <a:pt x="632" y="138"/>
                    <a:pt x="632" y="225"/>
                  </a:cubicBezTo>
                  <a:cubicBezTo>
                    <a:pt x="632" y="304"/>
                    <a:pt x="629" y="318"/>
                    <a:pt x="601" y="401"/>
                  </a:cubicBezTo>
                  <a:cubicBezTo>
                    <a:pt x="935" y="401"/>
                    <a:pt x="932" y="405"/>
                    <a:pt x="962" y="413"/>
                  </a:cubicBezTo>
                  <a:cubicBezTo>
                    <a:pt x="998" y="423"/>
                    <a:pt x="1002" y="454"/>
                    <a:pt x="1002" y="464"/>
                  </a:cubicBezTo>
                  <a:cubicBezTo>
                    <a:pt x="1002" y="476"/>
                    <a:pt x="1001" y="474"/>
                    <a:pt x="1001" y="4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  <p:sp>
          <p:nvSpPr>
            <p:cNvPr id="94" name="Freeform 49"/>
            <p:cNvSpPr>
              <a:spLocks noEditPoints="1"/>
            </p:cNvSpPr>
            <p:nvPr/>
          </p:nvSpPr>
          <p:spPr bwMode="auto">
            <a:xfrm>
              <a:off x="376238" y="3263900"/>
              <a:ext cx="379413" cy="376237"/>
            </a:xfrm>
            <a:custGeom>
              <a:avLst/>
              <a:gdLst>
                <a:gd name="T0" fmla="*/ 50 w 101"/>
                <a:gd name="T1" fmla="*/ 0 h 100"/>
                <a:gd name="T2" fmla="*/ 0 w 101"/>
                <a:gd name="T3" fmla="*/ 50 h 100"/>
                <a:gd name="T4" fmla="*/ 50 w 101"/>
                <a:gd name="T5" fmla="*/ 100 h 100"/>
                <a:gd name="T6" fmla="*/ 101 w 101"/>
                <a:gd name="T7" fmla="*/ 50 h 100"/>
                <a:gd name="T8" fmla="*/ 50 w 101"/>
                <a:gd name="T9" fmla="*/ 0 h 100"/>
                <a:gd name="T10" fmla="*/ 50 w 101"/>
                <a:gd name="T11" fmla="*/ 67 h 100"/>
                <a:gd name="T12" fmla="*/ 34 w 101"/>
                <a:gd name="T13" fmla="*/ 50 h 100"/>
                <a:gd name="T14" fmla="*/ 50 w 101"/>
                <a:gd name="T15" fmla="*/ 33 h 100"/>
                <a:gd name="T16" fmla="*/ 67 w 101"/>
                <a:gd name="T17" fmla="*/ 50 h 100"/>
                <a:gd name="T18" fmla="*/ 50 w 101"/>
                <a:gd name="T1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00">
                  <a:moveTo>
                    <a:pt x="50" y="0"/>
                  </a:moveTo>
                  <a:cubicBezTo>
                    <a:pt x="23" y="0"/>
                    <a:pt x="0" y="22"/>
                    <a:pt x="0" y="50"/>
                  </a:cubicBezTo>
                  <a:cubicBezTo>
                    <a:pt x="0" y="77"/>
                    <a:pt x="23" y="100"/>
                    <a:pt x="50" y="100"/>
                  </a:cubicBezTo>
                  <a:cubicBezTo>
                    <a:pt x="78" y="100"/>
                    <a:pt x="101" y="77"/>
                    <a:pt x="101" y="50"/>
                  </a:cubicBezTo>
                  <a:cubicBezTo>
                    <a:pt x="101" y="22"/>
                    <a:pt x="78" y="0"/>
                    <a:pt x="50" y="0"/>
                  </a:cubicBezTo>
                  <a:close/>
                  <a:moveTo>
                    <a:pt x="50" y="67"/>
                  </a:moveTo>
                  <a:cubicBezTo>
                    <a:pt x="41" y="67"/>
                    <a:pt x="34" y="59"/>
                    <a:pt x="34" y="50"/>
                  </a:cubicBezTo>
                  <a:cubicBezTo>
                    <a:pt x="34" y="41"/>
                    <a:pt x="41" y="33"/>
                    <a:pt x="50" y="33"/>
                  </a:cubicBezTo>
                  <a:cubicBezTo>
                    <a:pt x="60" y="33"/>
                    <a:pt x="67" y="41"/>
                    <a:pt x="67" y="50"/>
                  </a:cubicBezTo>
                  <a:cubicBezTo>
                    <a:pt x="67" y="59"/>
                    <a:pt x="60" y="67"/>
                    <a:pt x="50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n-ea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9132498" y="595215"/>
            <a:ext cx="6112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2"/>
                </a:solidFill>
                <a:latin typeface="+mn-ea"/>
                <a:cs typeface="Raleway"/>
              </a:rPr>
              <a:t>此处添加标题</a:t>
            </a:r>
            <a:endParaRPr lang="id-ID" altLang="zh-CN" sz="5400" b="1" dirty="0">
              <a:solidFill>
                <a:schemeClr val="tx2"/>
              </a:solidFill>
              <a:latin typeface="+mn-ea"/>
              <a:cs typeface="Raleway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10819419" y="1783761"/>
            <a:ext cx="2738812" cy="73150"/>
            <a:chOff x="1775295" y="2028842"/>
            <a:chExt cx="3631535" cy="45719"/>
          </a:xfrm>
        </p:grpSpPr>
        <p:sp>
          <p:nvSpPr>
            <p:cNvPr id="99" name="Rectangle 98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081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 animBg="1"/>
      <p:bldP spid="88" grpId="0" animBg="1"/>
      <p:bldP spid="9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2DCE0A9-42FF-48D7-861E-A6FC4C64270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3-103 (1)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Default Theme">
  <a:themeElements>
    <a:clrScheme name="自定义 56">
      <a:dk1>
        <a:srgbClr val="7E7E7E"/>
      </a:dk1>
      <a:lt1>
        <a:srgbClr val="FFFFFF"/>
      </a:lt1>
      <a:dk2>
        <a:srgbClr val="C00000"/>
      </a:dk2>
      <a:lt2>
        <a:srgbClr val="FFFFFF"/>
      </a:lt2>
      <a:accent1>
        <a:srgbClr val="C42A13"/>
      </a:accent1>
      <a:accent2>
        <a:srgbClr val="F9711C"/>
      </a:accent2>
      <a:accent3>
        <a:srgbClr val="92AF27"/>
      </a:accent3>
      <a:accent4>
        <a:srgbClr val="38B28A"/>
      </a:accent4>
      <a:accent5>
        <a:srgbClr val="16749F"/>
      </a:accent5>
      <a:accent6>
        <a:srgbClr val="82AAD2"/>
      </a:accent6>
      <a:hlink>
        <a:srgbClr val="F33B48"/>
      </a:hlink>
      <a:folHlink>
        <a:srgbClr val="FFC000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8451</TotalTime>
  <Words>4316</Words>
  <Application>Microsoft Office PowerPoint</Application>
  <PresentationFormat>自定义</PresentationFormat>
  <Paragraphs>580</Paragraphs>
  <Slides>49</Slides>
  <Notes>49</Notes>
  <HiddenSlides>0</HiddenSlides>
  <MMClips>1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74" baseType="lpstr">
      <vt:lpstr>Calibri</vt:lpstr>
      <vt:lpstr>Lato Black</vt:lpstr>
      <vt:lpstr>ヒラギノ角ゴ ProN W3</vt:lpstr>
      <vt:lpstr>Impact</vt:lpstr>
      <vt:lpstr>Bebas Neue</vt:lpstr>
      <vt:lpstr>宋体</vt:lpstr>
      <vt:lpstr>Lato</vt:lpstr>
      <vt:lpstr>Lato Bold</vt:lpstr>
      <vt:lpstr>Helvetica</vt:lpstr>
      <vt:lpstr>Helvetica Light</vt:lpstr>
      <vt:lpstr>Raleway Regular</vt:lpstr>
      <vt:lpstr>Open Sans</vt:lpstr>
      <vt:lpstr>Arial</vt:lpstr>
      <vt:lpstr>Raleway Black</vt:lpstr>
      <vt:lpstr>Helvetica Neue</vt:lpstr>
      <vt:lpstr>微软雅黑</vt:lpstr>
      <vt:lpstr>Verdana</vt:lpstr>
      <vt:lpstr>FrankRuehl</vt:lpstr>
      <vt:lpstr>Raleway Light</vt:lpstr>
      <vt:lpstr>Agency FB</vt:lpstr>
      <vt:lpstr>Raleway</vt:lpstr>
      <vt:lpstr>Roboto condensed</vt:lpstr>
      <vt:lpstr>Gill Sans</vt:lpstr>
      <vt:lpstr>造字工房悦黑（非商用）常规体</vt:lpstr>
      <vt:lpstr>Default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3-103 (1)</dc:title>
  <dc:creator>amdin</dc:creator>
  <cp:lastModifiedBy>num0410</cp:lastModifiedBy>
  <cp:revision>1797</cp:revision>
  <dcterms:created xsi:type="dcterms:W3CDTF">2014-11-12T21:47:38Z</dcterms:created>
  <dcterms:modified xsi:type="dcterms:W3CDTF">2016-12-07T01:59:32Z</dcterms:modified>
</cp:coreProperties>
</file>